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1"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4" d="100"/>
          <a:sy n="124" d="100"/>
        </p:scale>
        <p:origin x="41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D16F350-7187-4C07-A408-865403BE37E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26479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16F350-7187-4C07-A408-865403BE37E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104178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16F350-7187-4C07-A408-865403BE37E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554517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D16F350-7187-4C07-A408-865403BE37E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73289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D16F350-7187-4C07-A408-865403BE37EF}"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3158576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D16F350-7187-4C07-A408-865403BE37EF}"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589274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16F350-7187-4C07-A408-865403BE37EF}"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021103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16F350-7187-4C07-A408-865403BE37E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072655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16F350-7187-4C07-A408-865403BE37E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2131683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16F350-7187-4C07-A408-865403BE37E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1744508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16F350-7187-4C07-A408-865403BE37E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374317-943B-48BA-87C9-0CF36192766B}" type="slidenum">
              <a:rPr lang="en-GB" smtClean="0"/>
              <a:t>‹#›</a:t>
            </a:fld>
            <a:endParaRPr lang="en-GB"/>
          </a:p>
        </p:txBody>
      </p:sp>
    </p:spTree>
    <p:extLst>
      <p:ext uri="{BB962C8B-B14F-4D97-AF65-F5344CB8AC3E}">
        <p14:creationId xmlns:p14="http://schemas.microsoft.com/office/powerpoint/2010/main" val="473852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16F350-7187-4C07-A408-865403BE37EF}" type="datetimeFigureOut">
              <a:rPr lang="en-GB" smtClean="0"/>
              <a:t>15/11/2018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374317-943B-48BA-87C9-0CF36192766B}" type="slidenum">
              <a:rPr lang="en-GB" smtClean="0"/>
              <a:t>‹#›</a:t>
            </a:fld>
            <a:endParaRPr lang="en-GB"/>
          </a:p>
        </p:txBody>
      </p:sp>
    </p:spTree>
    <p:extLst>
      <p:ext uri="{BB962C8B-B14F-4D97-AF65-F5344CB8AC3E}">
        <p14:creationId xmlns:p14="http://schemas.microsoft.com/office/powerpoint/2010/main" val="545971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following are only suggestions</a:t>
            </a:r>
            <a:endParaRPr lang="en-GB" dirty="0"/>
          </a:p>
        </p:txBody>
      </p:sp>
      <p:sp>
        <p:nvSpPr>
          <p:cNvPr id="3" name="Content Placeholder 2"/>
          <p:cNvSpPr>
            <a:spLocks noGrp="1"/>
          </p:cNvSpPr>
          <p:nvPr>
            <p:ph idx="1"/>
          </p:nvPr>
        </p:nvSpPr>
        <p:spPr/>
        <p:txBody>
          <a:bodyPr/>
          <a:lstStyle/>
          <a:p>
            <a:r>
              <a:rPr lang="en-GB" dirty="0" smtClean="0"/>
              <a:t>Please integrate as much theory as possible e.g. definitions of strategic management, theorists views on the use of the strategic tools you decided to make use of and within your analysis of Adidas as far as possible, provide theorist support to your analysis</a:t>
            </a:r>
            <a:r>
              <a:rPr lang="en-GB" dirty="0" smtClean="0"/>
              <a:t>.</a:t>
            </a:r>
          </a:p>
          <a:p>
            <a:r>
              <a:rPr lang="en-GB" dirty="0" smtClean="0"/>
              <a:t>Whatever tools you apply to Adidas, provide your analysis.</a:t>
            </a:r>
            <a:endParaRPr lang="en-GB" dirty="0" smtClean="0"/>
          </a:p>
          <a:p>
            <a:endParaRPr lang="en-GB" dirty="0"/>
          </a:p>
        </p:txBody>
      </p:sp>
    </p:spTree>
    <p:extLst>
      <p:ext uri="{BB962C8B-B14F-4D97-AF65-F5344CB8AC3E}">
        <p14:creationId xmlns:p14="http://schemas.microsoft.com/office/powerpoint/2010/main" val="42081447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922114"/>
          </a:xfrm>
        </p:spPr>
        <p:txBody>
          <a:bodyPr>
            <a:normAutofit fontScale="90000"/>
          </a:bodyPr>
          <a:lstStyle/>
          <a:p>
            <a:r>
              <a:rPr lang="en-GB" dirty="0" smtClean="0"/>
              <a:t>Strategic Management</a:t>
            </a:r>
            <a:br>
              <a:rPr lang="en-GB" dirty="0" smtClean="0"/>
            </a:br>
            <a:r>
              <a:rPr lang="en-GB" dirty="0" smtClean="0"/>
              <a:t>Assignment Tips</a:t>
            </a:r>
            <a:endParaRPr lang="en-GB" dirty="0"/>
          </a:p>
        </p:txBody>
      </p:sp>
      <p:sp>
        <p:nvSpPr>
          <p:cNvPr id="3" name="Content Placeholder 2"/>
          <p:cNvSpPr>
            <a:spLocks noGrp="1"/>
          </p:cNvSpPr>
          <p:nvPr>
            <p:ph idx="1"/>
          </p:nvPr>
        </p:nvSpPr>
        <p:spPr>
          <a:xfrm>
            <a:off x="251520" y="1268760"/>
            <a:ext cx="8640960" cy="5328592"/>
          </a:xfrm>
        </p:spPr>
        <p:txBody>
          <a:bodyPr>
            <a:normAutofit/>
          </a:bodyPr>
          <a:lstStyle/>
          <a:p>
            <a:r>
              <a:rPr lang="en-GB" dirty="0" smtClean="0"/>
              <a:t>Look  to apply appropriate strategic management tools to Adidas e.g.</a:t>
            </a:r>
          </a:p>
          <a:p>
            <a:pPr lvl="1"/>
            <a:r>
              <a:rPr lang="en-GB" dirty="0" smtClean="0"/>
              <a:t>Where do you think Adidas is in terms of strategy?</a:t>
            </a:r>
          </a:p>
          <a:p>
            <a:pPr lvl="1"/>
            <a:r>
              <a:rPr lang="en-GB" dirty="0" smtClean="0"/>
              <a:t>Could it can be reasonably argued that the company is somewhere between differentiation and focused differentiation?</a:t>
            </a:r>
          </a:p>
          <a:p>
            <a:pPr lvl="1"/>
            <a:r>
              <a:rPr lang="en-GB" dirty="0" smtClean="0"/>
              <a:t>How might you wish to demonstrate this e.g. what strategic management tools might you make use of?</a:t>
            </a:r>
          </a:p>
          <a:p>
            <a:pPr lvl="1"/>
            <a:endParaRPr lang="en-GB" dirty="0" smtClean="0"/>
          </a:p>
          <a:p>
            <a:pPr lvl="1"/>
            <a:endParaRPr lang="en-GB" dirty="0"/>
          </a:p>
        </p:txBody>
      </p:sp>
    </p:spTree>
    <p:extLst>
      <p:ext uri="{BB962C8B-B14F-4D97-AF65-F5344CB8AC3E}">
        <p14:creationId xmlns:p14="http://schemas.microsoft.com/office/powerpoint/2010/main" val="1035457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62670"/>
            <a:ext cx="8229600" cy="994122"/>
          </a:xfrm>
        </p:spPr>
        <p:txBody>
          <a:bodyPr>
            <a:normAutofit fontScale="90000"/>
          </a:bodyPr>
          <a:lstStyle/>
          <a:p>
            <a:r>
              <a:rPr lang="en-GB" dirty="0" smtClean="0"/>
              <a:t>You might like to consider the use of the following tools:</a:t>
            </a:r>
            <a:br>
              <a:rPr lang="en-GB" dirty="0" smtClean="0"/>
            </a:br>
            <a:endParaRPr lang="en-GB" dirty="0"/>
          </a:p>
        </p:txBody>
      </p:sp>
      <p:sp>
        <p:nvSpPr>
          <p:cNvPr id="3" name="Content Placeholder 2"/>
          <p:cNvSpPr>
            <a:spLocks noGrp="1"/>
          </p:cNvSpPr>
          <p:nvPr>
            <p:ph idx="1"/>
          </p:nvPr>
        </p:nvSpPr>
        <p:spPr>
          <a:xfrm>
            <a:off x="457200" y="1600200"/>
            <a:ext cx="8363272" cy="4781128"/>
          </a:xfrm>
        </p:spPr>
        <p:txBody>
          <a:bodyPr>
            <a:normAutofit fontScale="92500" lnSpcReduction="10000"/>
          </a:bodyPr>
          <a:lstStyle/>
          <a:p>
            <a:pPr lvl="1"/>
            <a:r>
              <a:rPr lang="en-GB" dirty="0" smtClean="0"/>
              <a:t>Porter’s Five Forces, which would help you to establish it’s strategic approach/position. </a:t>
            </a:r>
          </a:p>
          <a:p>
            <a:pPr lvl="1"/>
            <a:r>
              <a:rPr lang="en-GB" dirty="0" smtClean="0"/>
              <a:t>Porter's </a:t>
            </a:r>
            <a:r>
              <a:rPr lang="en-GB" dirty="0" smtClean="0"/>
              <a:t>Generic Strategies, </a:t>
            </a:r>
            <a:r>
              <a:rPr lang="en-GB" dirty="0" smtClean="0"/>
              <a:t>would also help </a:t>
            </a:r>
            <a:r>
              <a:rPr lang="en-GB" dirty="0" smtClean="0"/>
              <a:t>you to establish its strategic approach/position.</a:t>
            </a:r>
          </a:p>
          <a:p>
            <a:pPr lvl="1"/>
            <a:r>
              <a:rPr lang="en-GB" dirty="0" smtClean="0"/>
              <a:t>Bowman's Strategy Clock, </a:t>
            </a:r>
            <a:r>
              <a:rPr lang="en-GB" dirty="0" smtClean="0"/>
              <a:t>would </a:t>
            </a:r>
            <a:r>
              <a:rPr lang="en-GB" dirty="0" smtClean="0"/>
              <a:t>also help to </a:t>
            </a:r>
            <a:r>
              <a:rPr lang="en-GB" dirty="0" smtClean="0"/>
              <a:t>establish the strategic approach/position </a:t>
            </a:r>
            <a:r>
              <a:rPr lang="en-GB" dirty="0" smtClean="0"/>
              <a:t>of Adidas.</a:t>
            </a:r>
          </a:p>
          <a:p>
            <a:pPr lvl="1"/>
            <a:r>
              <a:rPr lang="en-GB" dirty="0" smtClean="0"/>
              <a:t>Consider the </a:t>
            </a:r>
            <a:r>
              <a:rPr lang="en-GB" dirty="0" smtClean="0"/>
              <a:t>application </a:t>
            </a:r>
            <a:r>
              <a:rPr lang="en-GB" dirty="0" smtClean="0"/>
              <a:t>of a combination of SWOT</a:t>
            </a:r>
            <a:r>
              <a:rPr lang="en-GB" dirty="0" smtClean="0"/>
              <a:t>, </a:t>
            </a:r>
            <a:r>
              <a:rPr lang="en-GB" dirty="0" smtClean="0"/>
              <a:t>PEST and Stakeholder </a:t>
            </a:r>
            <a:r>
              <a:rPr lang="en-GB" dirty="0" smtClean="0"/>
              <a:t>Analysis (you choose).</a:t>
            </a:r>
          </a:p>
          <a:p>
            <a:pPr lvl="1"/>
            <a:r>
              <a:rPr lang="en-GB" dirty="0" smtClean="0"/>
              <a:t>You may wish to consider other strategic management tools.</a:t>
            </a:r>
            <a:endParaRPr lang="en-GB" dirty="0" smtClean="0"/>
          </a:p>
          <a:p>
            <a:pPr lvl="1"/>
            <a:r>
              <a:rPr lang="en-GB" dirty="0" smtClean="0"/>
              <a:t>The greatest challenge is the word count.  You must be concise/ruthless.</a:t>
            </a:r>
          </a:p>
          <a:p>
            <a:endParaRPr lang="en-GB" dirty="0"/>
          </a:p>
        </p:txBody>
      </p:sp>
    </p:spTree>
    <p:extLst>
      <p:ext uri="{BB962C8B-B14F-4D97-AF65-F5344CB8AC3E}">
        <p14:creationId xmlns:p14="http://schemas.microsoft.com/office/powerpoint/2010/main" val="330244926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TotalTime>
  <Words>218</Words>
  <Application>Microsoft Office PowerPoint</Application>
  <PresentationFormat>On-screen Show (4:3)</PresentationFormat>
  <Paragraphs>15</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vt:lpstr>
      <vt:lpstr>Office Theme</vt:lpstr>
      <vt:lpstr>The following are only suggestions</vt:lpstr>
      <vt:lpstr>Strategic Management Assignment Tips</vt:lpstr>
      <vt:lpstr>You might like to consider the use of the following tools: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Assignment Tips</dc:title>
  <dc:creator>Administrator</dc:creator>
  <cp:lastModifiedBy>Glenn Behenna</cp:lastModifiedBy>
  <cp:revision>3</cp:revision>
  <dcterms:created xsi:type="dcterms:W3CDTF">2018-11-15T10:40:33Z</dcterms:created>
  <dcterms:modified xsi:type="dcterms:W3CDTF">2018-11-15T12:45:17Z</dcterms:modified>
</cp:coreProperties>
</file>