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11/18/2019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11/18/2019</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11/18/2019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65A74-C42D-42D7-9371-A9DA2387E2E8}"/>
              </a:ext>
            </a:extLst>
          </p:cNvPr>
          <p:cNvSpPr>
            <a:spLocks noGrp="1"/>
          </p:cNvSpPr>
          <p:nvPr>
            <p:ph type="ctrTitle"/>
          </p:nvPr>
        </p:nvSpPr>
        <p:spPr>
          <a:xfrm>
            <a:off x="1744910" y="654341"/>
            <a:ext cx="6174297" cy="1055927"/>
          </a:xfrm>
        </p:spPr>
        <p:txBody>
          <a:bodyPr/>
          <a:lstStyle/>
          <a:p>
            <a:r>
              <a:rPr lang="en-GB" sz="3600" dirty="0"/>
              <a:t>Sport Organisations for life </a:t>
            </a:r>
          </a:p>
        </p:txBody>
      </p:sp>
      <p:sp>
        <p:nvSpPr>
          <p:cNvPr id="3" name="Subtitle 2">
            <a:extLst>
              <a:ext uri="{FF2B5EF4-FFF2-40B4-BE49-F238E27FC236}">
                <a16:creationId xmlns:a16="http://schemas.microsoft.com/office/drawing/2014/main" id="{4D08093B-EFFB-49D3-9749-20DB7659EE31}"/>
              </a:ext>
            </a:extLst>
          </p:cNvPr>
          <p:cNvSpPr>
            <a:spLocks noGrp="1"/>
          </p:cNvSpPr>
          <p:nvPr>
            <p:ph type="subTitle" idx="1"/>
          </p:nvPr>
        </p:nvSpPr>
        <p:spPr>
          <a:xfrm>
            <a:off x="1498678" y="1870746"/>
            <a:ext cx="6101748" cy="469782"/>
          </a:xfrm>
        </p:spPr>
        <p:txBody>
          <a:bodyPr/>
          <a:lstStyle/>
          <a:p>
            <a:r>
              <a:rPr lang="en-GB" dirty="0">
                <a:solidFill>
                  <a:schemeClr val="accent4">
                    <a:lumMod val="50000"/>
                  </a:schemeClr>
                </a:solidFill>
              </a:rPr>
              <a:t>Good place to find your self in the next Future</a:t>
            </a:r>
          </a:p>
        </p:txBody>
      </p:sp>
      <p:pic>
        <p:nvPicPr>
          <p:cNvPr id="1026" name="Picture 2" descr="Related image">
            <a:extLst>
              <a:ext uri="{FF2B5EF4-FFF2-40B4-BE49-F238E27FC236}">
                <a16:creationId xmlns:a16="http://schemas.microsoft.com/office/drawing/2014/main" id="{32DC96B9-DF5C-4BD2-B7D0-8BA768244D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354" y="1568741"/>
            <a:ext cx="3392976" cy="33929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amp america">
            <a:extLst>
              <a:ext uri="{FF2B5EF4-FFF2-40B4-BE49-F238E27FC236}">
                <a16:creationId xmlns:a16="http://schemas.microsoft.com/office/drawing/2014/main" id="{F45A675B-86BA-4F33-BBAB-3E5D1DC36F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9610" y="2340528"/>
            <a:ext cx="3144999" cy="31449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oronto fc">
            <a:extLst>
              <a:ext uri="{FF2B5EF4-FFF2-40B4-BE49-F238E27FC236}">
                <a16:creationId xmlns:a16="http://schemas.microsoft.com/office/drawing/2014/main" id="{8E3578F2-122E-42D3-95E8-E273877029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8665" y="4058261"/>
            <a:ext cx="2578346" cy="24109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556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E74F4-0818-456C-B723-F7BC53DC0BB0}"/>
              </a:ext>
            </a:extLst>
          </p:cNvPr>
          <p:cNvSpPr>
            <a:spLocks noGrp="1"/>
          </p:cNvSpPr>
          <p:nvPr>
            <p:ph type="title"/>
          </p:nvPr>
        </p:nvSpPr>
        <p:spPr/>
        <p:txBody>
          <a:bodyPr/>
          <a:lstStyle/>
          <a:p>
            <a:r>
              <a:rPr lang="en-GB" dirty="0">
                <a:solidFill>
                  <a:srgbClr val="FF0000"/>
                </a:solidFill>
              </a:rPr>
              <a:t>Challenger Sport</a:t>
            </a:r>
          </a:p>
        </p:txBody>
      </p:sp>
      <p:sp>
        <p:nvSpPr>
          <p:cNvPr id="3" name="Content Placeholder 2">
            <a:extLst>
              <a:ext uri="{FF2B5EF4-FFF2-40B4-BE49-F238E27FC236}">
                <a16:creationId xmlns:a16="http://schemas.microsoft.com/office/drawing/2014/main" id="{DCA0D11E-C4C1-4D34-8FC2-D922890B456A}"/>
              </a:ext>
            </a:extLst>
          </p:cNvPr>
          <p:cNvSpPr>
            <a:spLocks noGrp="1"/>
          </p:cNvSpPr>
          <p:nvPr>
            <p:ph idx="1"/>
          </p:nvPr>
        </p:nvSpPr>
        <p:spPr>
          <a:xfrm>
            <a:off x="677334" y="1476463"/>
            <a:ext cx="8596668" cy="4564900"/>
          </a:xfrm>
        </p:spPr>
        <p:txBody>
          <a:bodyPr/>
          <a:lstStyle/>
          <a:p>
            <a:r>
              <a:rPr lang="en-GB" dirty="0"/>
              <a:t>Challenger understands that players, coaches, parents and administrators all have different needs and priorities, and by listening to our customers for over 25 years we have created a TOTAL SOCCER company that caters to everyone involved in the game. Challenger Sports is owned and operated by some of the most experienced soccer people in the country and our team of 13 offices and 150 full time now provides a comprehensive range of services and products that include:</a:t>
            </a:r>
          </a:p>
          <a:p>
            <a:r>
              <a:rPr lang="en-GB" dirty="0">
                <a:solidFill>
                  <a:srgbClr val="FF0000"/>
                </a:solidFill>
              </a:rPr>
              <a:t>International Soccer Camps – Next Level Training –  </a:t>
            </a:r>
            <a:r>
              <a:rPr lang="en-GB" dirty="0" err="1">
                <a:solidFill>
                  <a:srgbClr val="FF0000"/>
                </a:solidFill>
              </a:rPr>
              <a:t>SoccerPlus</a:t>
            </a:r>
            <a:r>
              <a:rPr lang="en-GB" dirty="0">
                <a:solidFill>
                  <a:srgbClr val="FF0000"/>
                </a:solidFill>
              </a:rPr>
              <a:t> Camps – GK Icon Camps –  Challenger Soccer Academy – </a:t>
            </a:r>
            <a:r>
              <a:rPr lang="en-GB" dirty="0" err="1">
                <a:solidFill>
                  <a:srgbClr val="FF0000"/>
                </a:solidFill>
              </a:rPr>
              <a:t>TinyTykes</a:t>
            </a:r>
            <a:r>
              <a:rPr lang="en-GB" dirty="0">
                <a:solidFill>
                  <a:srgbClr val="FF0000"/>
                </a:solidFill>
              </a:rPr>
              <a:t> – Challenger World Tours – Challenger Tournaments – Challenger Teamwear</a:t>
            </a:r>
          </a:p>
        </p:txBody>
      </p:sp>
      <p:pic>
        <p:nvPicPr>
          <p:cNvPr id="2050" name="Picture 2" descr="Image result for challenger sports">
            <a:extLst>
              <a:ext uri="{FF2B5EF4-FFF2-40B4-BE49-F238E27FC236}">
                <a16:creationId xmlns:a16="http://schemas.microsoft.com/office/drawing/2014/main" id="{F4B3C4B2-3362-45D3-8958-8A73098C98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9428" y="4664279"/>
            <a:ext cx="3247282" cy="1833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991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CCB15-8658-4921-BAD7-60675620593D}"/>
              </a:ext>
            </a:extLst>
          </p:cNvPr>
          <p:cNvSpPr>
            <a:spLocks noGrp="1"/>
          </p:cNvSpPr>
          <p:nvPr>
            <p:ph type="title"/>
          </p:nvPr>
        </p:nvSpPr>
        <p:spPr>
          <a:xfrm>
            <a:off x="733883" y="592822"/>
            <a:ext cx="8596668" cy="699083"/>
          </a:xfrm>
        </p:spPr>
        <p:txBody>
          <a:bodyPr/>
          <a:lstStyle/>
          <a:p>
            <a:r>
              <a:rPr lang="en-GB" dirty="0"/>
              <a:t>Employment</a:t>
            </a:r>
          </a:p>
        </p:txBody>
      </p:sp>
      <p:sp>
        <p:nvSpPr>
          <p:cNvPr id="3" name="Content Placeholder 2">
            <a:extLst>
              <a:ext uri="{FF2B5EF4-FFF2-40B4-BE49-F238E27FC236}">
                <a16:creationId xmlns:a16="http://schemas.microsoft.com/office/drawing/2014/main" id="{EA7AECC0-3C05-46B6-BDCC-F7C3C389B6F4}"/>
              </a:ext>
            </a:extLst>
          </p:cNvPr>
          <p:cNvSpPr>
            <a:spLocks noGrp="1"/>
          </p:cNvSpPr>
          <p:nvPr>
            <p:ph idx="1"/>
          </p:nvPr>
        </p:nvSpPr>
        <p:spPr>
          <a:xfrm>
            <a:off x="677334" y="1551963"/>
            <a:ext cx="8596668" cy="4489399"/>
          </a:xfrm>
        </p:spPr>
        <p:txBody>
          <a:bodyPr/>
          <a:lstStyle/>
          <a:p>
            <a:pPr marL="0" indent="0">
              <a:buNone/>
            </a:pPr>
            <a:r>
              <a:rPr lang="en-GB" dirty="0">
                <a:solidFill>
                  <a:srgbClr val="FF0000"/>
                </a:solidFill>
              </a:rPr>
              <a:t>Challenger provides job opportunities for students on placement and any induvial that have experience in sport coaching.</a:t>
            </a:r>
          </a:p>
          <a:p>
            <a:pPr marL="0" indent="0">
              <a:buNone/>
            </a:pPr>
            <a:r>
              <a:rPr lang="en-GB" dirty="0">
                <a:solidFill>
                  <a:srgbClr val="FF0000"/>
                </a:solidFill>
              </a:rPr>
              <a:t>They are now pleased to be able to enhance this truly global soccer experience by having coaches from a wide range of countries share their knowledge and passion for the game with our </a:t>
            </a:r>
            <a:r>
              <a:rPr lang="en-GB" dirty="0">
                <a:solidFill>
                  <a:schemeClr val="accent2"/>
                </a:solidFill>
              </a:rPr>
              <a:t>200,000</a:t>
            </a:r>
            <a:r>
              <a:rPr lang="en-GB" dirty="0">
                <a:solidFill>
                  <a:srgbClr val="FF0000"/>
                </a:solidFill>
              </a:rPr>
              <a:t> participants!</a:t>
            </a:r>
          </a:p>
          <a:p>
            <a:pPr marL="0" indent="0">
              <a:buNone/>
            </a:pPr>
            <a:endParaRPr lang="en-GB" dirty="0">
              <a:solidFill>
                <a:srgbClr val="FF0000"/>
              </a:solidFill>
            </a:endParaRPr>
          </a:p>
        </p:txBody>
      </p:sp>
      <p:pic>
        <p:nvPicPr>
          <p:cNvPr id="4100" name="Picture 4" descr="Image result for challenger sports">
            <a:extLst>
              <a:ext uri="{FF2B5EF4-FFF2-40B4-BE49-F238E27FC236}">
                <a16:creationId xmlns:a16="http://schemas.microsoft.com/office/drawing/2014/main" id="{21A20AB1-2D1F-4F92-A7C4-D6A33F3B03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1448" y="3348297"/>
            <a:ext cx="4547591" cy="3034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9637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8D089-B3AA-4CAB-8B98-37B768E3ECF4}"/>
              </a:ext>
            </a:extLst>
          </p:cNvPr>
          <p:cNvSpPr>
            <a:spLocks noGrp="1"/>
          </p:cNvSpPr>
          <p:nvPr>
            <p:ph type="title"/>
          </p:nvPr>
        </p:nvSpPr>
        <p:spPr/>
        <p:txBody>
          <a:bodyPr>
            <a:normAutofit/>
          </a:bodyPr>
          <a:lstStyle/>
          <a:p>
            <a:r>
              <a:rPr lang="en-GB" dirty="0">
                <a:solidFill>
                  <a:srgbClr val="C00000"/>
                </a:solidFill>
              </a:rPr>
              <a:t>Partners:</a:t>
            </a:r>
            <a:br>
              <a:rPr lang="en-GB" dirty="0"/>
            </a:br>
            <a:endParaRPr lang="en-GB" dirty="0"/>
          </a:p>
        </p:txBody>
      </p:sp>
      <p:pic>
        <p:nvPicPr>
          <p:cNvPr id="3074" name="Picture 2" descr="https://www.challengersports.com/wp-content/uploads/2017/08/united_main.jpeg">
            <a:extLst>
              <a:ext uri="{FF2B5EF4-FFF2-40B4-BE49-F238E27FC236}">
                <a16:creationId xmlns:a16="http://schemas.microsoft.com/office/drawing/2014/main" id="{118ED135-231B-4D62-8F88-0D70788B1FD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7334" y="1442264"/>
            <a:ext cx="1478637" cy="17965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www.challengersports.com/wp-content/uploads/2018/11/Everything-in-Soccer-Logo-NA.png">
            <a:extLst>
              <a:ext uri="{FF2B5EF4-FFF2-40B4-BE49-F238E27FC236}">
                <a16:creationId xmlns:a16="http://schemas.microsoft.com/office/drawing/2014/main" id="{6E7A30D5-58CC-4B74-B500-14C64DFFF2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7869" y="1442264"/>
            <a:ext cx="1985408" cy="169337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www.challengersports.com/wp-content/uploads/2018/08/Soccerex-Core-Portrait-Colour.png">
            <a:extLst>
              <a:ext uri="{FF2B5EF4-FFF2-40B4-BE49-F238E27FC236}">
                <a16:creationId xmlns:a16="http://schemas.microsoft.com/office/drawing/2014/main" id="{12FEDCC1-55B5-4F38-9DA8-D635460BB2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6024" y="1930400"/>
            <a:ext cx="1847317" cy="91838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www.challengersports.com/wp-content/uploads/2016/08/Nationwide.jpg">
            <a:extLst>
              <a:ext uri="{FF2B5EF4-FFF2-40B4-BE49-F238E27FC236}">
                <a16:creationId xmlns:a16="http://schemas.microsoft.com/office/drawing/2014/main" id="{3ADCE2C3-ABB2-44D1-BA57-34A5777AA6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7549" y="884810"/>
            <a:ext cx="2305174" cy="235399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www.challengersports.com/wp-content/uploads/2018/08/EoP-logo.bmp">
            <a:extLst>
              <a:ext uri="{FF2B5EF4-FFF2-40B4-BE49-F238E27FC236}">
                <a16:creationId xmlns:a16="http://schemas.microsoft.com/office/drawing/2014/main" id="{BD996762-B0F9-4F63-87C8-B6DC824B9FB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501" y="3797183"/>
            <a:ext cx="2622259" cy="87408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ttps://www.challengersports.com/wp-content/uploads/2019/07/MAClogo.png">
            <a:extLst>
              <a:ext uri="{FF2B5EF4-FFF2-40B4-BE49-F238E27FC236}">
                <a16:creationId xmlns:a16="http://schemas.microsoft.com/office/drawing/2014/main" id="{EE411BEC-E376-4B98-8046-67C06D255FE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65316" y="3921117"/>
            <a:ext cx="2936152" cy="725194"/>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s://www.challengersports.com/wp-content/uploads/2017/09/Southampton-logo2.jpg">
            <a:extLst>
              <a:ext uri="{FF2B5EF4-FFF2-40B4-BE49-F238E27FC236}">
                <a16:creationId xmlns:a16="http://schemas.microsoft.com/office/drawing/2014/main" id="{7B8DF8F0-FCE2-4913-8CBA-37D55B075F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88024" y="3514018"/>
            <a:ext cx="1820416" cy="1820416"/>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https://www.challengersports.com/wp-content/uploads/2016/08/UALogo_Lockup_K-1.png">
            <a:extLst>
              <a:ext uri="{FF2B5EF4-FFF2-40B4-BE49-F238E27FC236}">
                <a16:creationId xmlns:a16="http://schemas.microsoft.com/office/drawing/2014/main" id="{63211D44-B694-452A-9B44-A3301A6828B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49821" y="5106825"/>
            <a:ext cx="2346179" cy="1342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629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D7165-4B8F-4A70-A318-611416EE1F5B}"/>
              </a:ext>
            </a:extLst>
          </p:cNvPr>
          <p:cNvSpPr>
            <a:spLocks noGrp="1"/>
          </p:cNvSpPr>
          <p:nvPr>
            <p:ph type="title"/>
          </p:nvPr>
        </p:nvSpPr>
        <p:spPr/>
        <p:txBody>
          <a:bodyPr/>
          <a:lstStyle/>
          <a:p>
            <a:r>
              <a:rPr lang="en-GB" dirty="0">
                <a:solidFill>
                  <a:srgbClr val="7030A0"/>
                </a:solidFill>
              </a:rPr>
              <a:t>Camp America</a:t>
            </a:r>
          </a:p>
        </p:txBody>
      </p:sp>
      <p:sp>
        <p:nvSpPr>
          <p:cNvPr id="5" name="Content Placeholder 4">
            <a:extLst>
              <a:ext uri="{FF2B5EF4-FFF2-40B4-BE49-F238E27FC236}">
                <a16:creationId xmlns:a16="http://schemas.microsoft.com/office/drawing/2014/main" id="{19750E1F-7988-4142-8DBB-247BAC865018}"/>
              </a:ext>
            </a:extLst>
          </p:cNvPr>
          <p:cNvSpPr>
            <a:spLocks noGrp="1"/>
          </p:cNvSpPr>
          <p:nvPr>
            <p:ph idx="1"/>
          </p:nvPr>
        </p:nvSpPr>
        <p:spPr>
          <a:xfrm>
            <a:off x="503339" y="1484851"/>
            <a:ext cx="8770662" cy="3632433"/>
          </a:xfrm>
        </p:spPr>
        <p:txBody>
          <a:bodyPr/>
          <a:lstStyle/>
          <a:p>
            <a:r>
              <a:rPr lang="en-GB" dirty="0">
                <a:solidFill>
                  <a:srgbClr val="7030A0"/>
                </a:solidFill>
              </a:rPr>
              <a:t>Camp America is one of the biggest Summer camp host in the USA. Camp America was established way back in 1969 and is part of a larger organisation called the American Institute for Foreign Study (AIFS)...</a:t>
            </a:r>
          </a:p>
          <a:p>
            <a:endParaRPr lang="en-GB" dirty="0"/>
          </a:p>
          <a:p>
            <a:endParaRPr lang="en-GB" dirty="0"/>
          </a:p>
        </p:txBody>
      </p:sp>
      <p:pic>
        <p:nvPicPr>
          <p:cNvPr id="5124" name="Picture 4" descr="Image result for camp america">
            <a:extLst>
              <a:ext uri="{FF2B5EF4-FFF2-40B4-BE49-F238E27FC236}">
                <a16:creationId xmlns:a16="http://schemas.microsoft.com/office/drawing/2014/main" id="{D0E3D5F9-B05D-48A5-BE3C-70EB452790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9894" y="2978091"/>
            <a:ext cx="5046917" cy="2139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537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6E98C-A016-4CC7-B991-4E6D4718345F}"/>
              </a:ext>
            </a:extLst>
          </p:cNvPr>
          <p:cNvSpPr>
            <a:spLocks noGrp="1"/>
          </p:cNvSpPr>
          <p:nvPr>
            <p:ph type="title"/>
          </p:nvPr>
        </p:nvSpPr>
        <p:spPr>
          <a:xfrm>
            <a:off x="677334" y="609600"/>
            <a:ext cx="8596668" cy="782972"/>
          </a:xfrm>
        </p:spPr>
        <p:txBody>
          <a:bodyPr/>
          <a:lstStyle/>
          <a:p>
            <a:r>
              <a:rPr lang="en-GB" dirty="0">
                <a:solidFill>
                  <a:srgbClr val="7030A0"/>
                </a:solidFill>
              </a:rPr>
              <a:t>Camps</a:t>
            </a:r>
            <a:r>
              <a:rPr lang="en-GB" dirty="0"/>
              <a:t> </a:t>
            </a:r>
            <a:r>
              <a:rPr lang="en-GB" dirty="0">
                <a:solidFill>
                  <a:srgbClr val="7030A0"/>
                </a:solidFill>
              </a:rPr>
              <a:t>and Employment</a:t>
            </a:r>
          </a:p>
        </p:txBody>
      </p:sp>
      <p:sp>
        <p:nvSpPr>
          <p:cNvPr id="3" name="Content Placeholder 2">
            <a:extLst>
              <a:ext uri="{FF2B5EF4-FFF2-40B4-BE49-F238E27FC236}">
                <a16:creationId xmlns:a16="http://schemas.microsoft.com/office/drawing/2014/main" id="{BC8FF095-CB42-4041-8AE5-0B3C3FF8FFAC}"/>
              </a:ext>
            </a:extLst>
          </p:cNvPr>
          <p:cNvSpPr>
            <a:spLocks noGrp="1"/>
          </p:cNvSpPr>
          <p:nvPr>
            <p:ph idx="1"/>
          </p:nvPr>
        </p:nvSpPr>
        <p:spPr>
          <a:xfrm>
            <a:off x="677334" y="1518407"/>
            <a:ext cx="8596668" cy="4522955"/>
          </a:xfrm>
        </p:spPr>
        <p:txBody>
          <a:bodyPr/>
          <a:lstStyle/>
          <a:p>
            <a:r>
              <a:rPr lang="en-GB" dirty="0">
                <a:solidFill>
                  <a:srgbClr val="7030A0"/>
                </a:solidFill>
              </a:rPr>
              <a:t>Working with hundreds of summer camps located all over the USA, Camp America offers a huge range of work placements to everyone.</a:t>
            </a:r>
          </a:p>
          <a:p>
            <a:r>
              <a:rPr lang="en-GB" dirty="0">
                <a:solidFill>
                  <a:srgbClr val="7030A0"/>
                </a:solidFill>
              </a:rPr>
              <a:t>Private Camps - Single Gender of campers - Special Need Camp - Jewish Camp - Christian camps </a:t>
            </a:r>
          </a:p>
          <a:p>
            <a:endParaRPr lang="en-GB" dirty="0"/>
          </a:p>
        </p:txBody>
      </p:sp>
      <p:pic>
        <p:nvPicPr>
          <p:cNvPr id="6146" name="Picture 2" descr="Image result for camp america">
            <a:extLst>
              <a:ext uri="{FF2B5EF4-FFF2-40B4-BE49-F238E27FC236}">
                <a16:creationId xmlns:a16="http://schemas.microsoft.com/office/drawing/2014/main" id="{1C443815-624C-445B-8705-62B5F316A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3197" y="3128722"/>
            <a:ext cx="5348898" cy="3038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82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1111E-3E90-4B20-9FBD-3E4290BBDE52}"/>
              </a:ext>
            </a:extLst>
          </p:cNvPr>
          <p:cNvSpPr>
            <a:spLocks noGrp="1"/>
          </p:cNvSpPr>
          <p:nvPr>
            <p:ph type="title"/>
          </p:nvPr>
        </p:nvSpPr>
        <p:spPr/>
        <p:txBody>
          <a:bodyPr/>
          <a:lstStyle/>
          <a:p>
            <a:r>
              <a:rPr lang="en-GB" dirty="0">
                <a:solidFill>
                  <a:srgbClr val="7030A0"/>
                </a:solidFill>
              </a:rPr>
              <a:t>Cost and Application </a:t>
            </a:r>
          </a:p>
        </p:txBody>
      </p:sp>
      <p:pic>
        <p:nvPicPr>
          <p:cNvPr id="4" name="Content Placeholder 3">
            <a:extLst>
              <a:ext uri="{FF2B5EF4-FFF2-40B4-BE49-F238E27FC236}">
                <a16:creationId xmlns:a16="http://schemas.microsoft.com/office/drawing/2014/main" id="{2A8FAD0C-9ED5-4B71-9627-E59D7DC86B53}"/>
              </a:ext>
            </a:extLst>
          </p:cNvPr>
          <p:cNvPicPr>
            <a:picLocks noGrp="1" noChangeAspect="1"/>
          </p:cNvPicPr>
          <p:nvPr>
            <p:ph idx="1"/>
          </p:nvPr>
        </p:nvPicPr>
        <p:blipFill>
          <a:blip r:embed="rId2"/>
          <a:stretch>
            <a:fillRect/>
          </a:stretch>
        </p:blipFill>
        <p:spPr>
          <a:xfrm>
            <a:off x="631196" y="1610686"/>
            <a:ext cx="4205382" cy="2365528"/>
          </a:xfrm>
          <a:prstGeom prst="rect">
            <a:avLst/>
          </a:prstGeom>
        </p:spPr>
      </p:pic>
      <p:pic>
        <p:nvPicPr>
          <p:cNvPr id="5" name="Picture 4">
            <a:extLst>
              <a:ext uri="{FF2B5EF4-FFF2-40B4-BE49-F238E27FC236}">
                <a16:creationId xmlns:a16="http://schemas.microsoft.com/office/drawing/2014/main" id="{CE6DC189-B8BB-488E-86DB-5C9D50B8FB3E}"/>
              </a:ext>
            </a:extLst>
          </p:cNvPr>
          <p:cNvPicPr>
            <a:picLocks noChangeAspect="1"/>
          </p:cNvPicPr>
          <p:nvPr/>
        </p:nvPicPr>
        <p:blipFill>
          <a:blip r:embed="rId3"/>
          <a:stretch>
            <a:fillRect/>
          </a:stretch>
        </p:blipFill>
        <p:spPr>
          <a:xfrm>
            <a:off x="631196" y="4219662"/>
            <a:ext cx="3143806" cy="2474213"/>
          </a:xfrm>
          <a:prstGeom prst="rect">
            <a:avLst/>
          </a:prstGeom>
        </p:spPr>
      </p:pic>
      <p:pic>
        <p:nvPicPr>
          <p:cNvPr id="6" name="Picture 5">
            <a:extLst>
              <a:ext uri="{FF2B5EF4-FFF2-40B4-BE49-F238E27FC236}">
                <a16:creationId xmlns:a16="http://schemas.microsoft.com/office/drawing/2014/main" id="{E39375ED-B8DB-4E59-ACB0-C7AB717DABFF}"/>
              </a:ext>
            </a:extLst>
          </p:cNvPr>
          <p:cNvPicPr>
            <a:picLocks noChangeAspect="1"/>
          </p:cNvPicPr>
          <p:nvPr/>
        </p:nvPicPr>
        <p:blipFill>
          <a:blip r:embed="rId4"/>
          <a:stretch>
            <a:fillRect/>
          </a:stretch>
        </p:blipFill>
        <p:spPr>
          <a:xfrm>
            <a:off x="5241560" y="2269872"/>
            <a:ext cx="5215847" cy="2933914"/>
          </a:xfrm>
          <a:prstGeom prst="rect">
            <a:avLst/>
          </a:prstGeom>
        </p:spPr>
      </p:pic>
    </p:spTree>
    <p:extLst>
      <p:ext uri="{BB962C8B-B14F-4D97-AF65-F5344CB8AC3E}">
        <p14:creationId xmlns:p14="http://schemas.microsoft.com/office/powerpoint/2010/main" val="3094366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27098-6880-4E50-A2F8-0B0A04116493}"/>
              </a:ext>
            </a:extLst>
          </p:cNvPr>
          <p:cNvSpPr>
            <a:spLocks noGrp="1"/>
          </p:cNvSpPr>
          <p:nvPr>
            <p:ph type="title"/>
          </p:nvPr>
        </p:nvSpPr>
        <p:spPr>
          <a:xfrm>
            <a:off x="677334" y="299208"/>
            <a:ext cx="8596668" cy="799750"/>
          </a:xfrm>
        </p:spPr>
        <p:txBody>
          <a:bodyPr>
            <a:normAutofit fontScale="90000"/>
          </a:bodyPr>
          <a:lstStyle/>
          <a:p>
            <a:r>
              <a:rPr lang="en-GB" dirty="0">
                <a:solidFill>
                  <a:srgbClr val="7030A0"/>
                </a:solidFill>
              </a:rPr>
              <a:t>Why Camp America?</a:t>
            </a:r>
            <a:br>
              <a:rPr lang="en-GB" dirty="0"/>
            </a:br>
            <a:endParaRPr lang="en-GB" dirty="0"/>
          </a:p>
        </p:txBody>
      </p:sp>
      <p:sp>
        <p:nvSpPr>
          <p:cNvPr id="3" name="Content Placeholder 2">
            <a:extLst>
              <a:ext uri="{FF2B5EF4-FFF2-40B4-BE49-F238E27FC236}">
                <a16:creationId xmlns:a16="http://schemas.microsoft.com/office/drawing/2014/main" id="{FF97491F-288C-48DD-AE47-4150A349BCB1}"/>
              </a:ext>
            </a:extLst>
          </p:cNvPr>
          <p:cNvSpPr>
            <a:spLocks noGrp="1"/>
          </p:cNvSpPr>
          <p:nvPr>
            <p:ph idx="1"/>
          </p:nvPr>
        </p:nvSpPr>
        <p:spPr>
          <a:xfrm>
            <a:off x="677334" y="922790"/>
            <a:ext cx="7803417" cy="2046913"/>
          </a:xfrm>
        </p:spPr>
        <p:txBody>
          <a:bodyPr/>
          <a:lstStyle/>
          <a:p>
            <a:r>
              <a:rPr lang="en-GB" dirty="0">
                <a:solidFill>
                  <a:srgbClr val="7030A0"/>
                </a:solidFill>
              </a:rPr>
              <a:t>At Camp America we're really proud of the programme we offer. It's a unique opportunity to spend an entire summer away from home, in a safe but exciting environment that's designed with one thing in mind - fun! Here's why there's no experience quite like Camp America...</a:t>
            </a:r>
          </a:p>
          <a:p>
            <a:endParaRPr lang="en-GB" dirty="0">
              <a:solidFill>
                <a:srgbClr val="7030A0"/>
              </a:solidFill>
            </a:endParaRPr>
          </a:p>
        </p:txBody>
      </p:sp>
      <p:pic>
        <p:nvPicPr>
          <p:cNvPr id="7170" name="Picture 2" descr="Image result for camp america">
            <a:extLst>
              <a:ext uri="{FF2B5EF4-FFF2-40B4-BE49-F238E27FC236}">
                <a16:creationId xmlns:a16="http://schemas.microsoft.com/office/drawing/2014/main" id="{593F4E7B-056A-46C1-B7B0-D16901105D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175" y="2563186"/>
            <a:ext cx="5680921" cy="3787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608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CD1A8-0665-4A66-B782-FF0DEC369948}"/>
              </a:ext>
            </a:extLst>
          </p:cNvPr>
          <p:cNvSpPr>
            <a:spLocks noGrp="1"/>
          </p:cNvSpPr>
          <p:nvPr>
            <p:ph type="title"/>
          </p:nvPr>
        </p:nvSpPr>
        <p:spPr>
          <a:xfrm>
            <a:off x="677334" y="394284"/>
            <a:ext cx="8596668" cy="746619"/>
          </a:xfrm>
        </p:spPr>
        <p:txBody>
          <a:bodyPr/>
          <a:lstStyle/>
          <a:p>
            <a:r>
              <a:rPr lang="en-GB" dirty="0">
                <a:solidFill>
                  <a:srgbClr val="C00000"/>
                </a:solidFill>
              </a:rPr>
              <a:t>Toronto FC</a:t>
            </a:r>
          </a:p>
        </p:txBody>
      </p:sp>
      <p:sp>
        <p:nvSpPr>
          <p:cNvPr id="3" name="Content Placeholder 2">
            <a:extLst>
              <a:ext uri="{FF2B5EF4-FFF2-40B4-BE49-F238E27FC236}">
                <a16:creationId xmlns:a16="http://schemas.microsoft.com/office/drawing/2014/main" id="{56A5B23E-B27D-4C7F-BE82-BD58D0970AED}"/>
              </a:ext>
            </a:extLst>
          </p:cNvPr>
          <p:cNvSpPr>
            <a:spLocks noGrp="1"/>
          </p:cNvSpPr>
          <p:nvPr>
            <p:ph idx="1"/>
          </p:nvPr>
        </p:nvSpPr>
        <p:spPr>
          <a:xfrm>
            <a:off x="677334" y="1451296"/>
            <a:ext cx="8500222" cy="2961313"/>
          </a:xfrm>
        </p:spPr>
        <p:txBody>
          <a:bodyPr/>
          <a:lstStyle/>
          <a:p>
            <a:r>
              <a:rPr lang="en-GB" dirty="0">
                <a:solidFill>
                  <a:srgbClr val="C00000"/>
                </a:solidFill>
              </a:rPr>
              <a:t>Toronto Football Club is a Canadian professional soccer club based in Toronto, Ontario. The Club is Founded October 2005;14 years ago. </a:t>
            </a:r>
          </a:p>
          <a:p>
            <a:endParaRPr lang="en-GB" dirty="0"/>
          </a:p>
        </p:txBody>
      </p:sp>
      <p:pic>
        <p:nvPicPr>
          <p:cNvPr id="8194" name="Picture 2" descr="Image result for TORONTO FC">
            <a:extLst>
              <a:ext uri="{FF2B5EF4-FFF2-40B4-BE49-F238E27FC236}">
                <a16:creationId xmlns:a16="http://schemas.microsoft.com/office/drawing/2014/main" id="{E4FA91FE-01B1-4DA4-8948-A8067043E0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0946" y="2395801"/>
            <a:ext cx="5657850" cy="3609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807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8C241-BFFB-4F83-A7BE-928D36A381A8}"/>
              </a:ext>
            </a:extLst>
          </p:cNvPr>
          <p:cNvSpPr>
            <a:spLocks noGrp="1"/>
          </p:cNvSpPr>
          <p:nvPr>
            <p:ph type="title"/>
          </p:nvPr>
        </p:nvSpPr>
        <p:spPr/>
        <p:txBody>
          <a:bodyPr/>
          <a:lstStyle/>
          <a:p>
            <a:r>
              <a:rPr lang="en-GB" dirty="0"/>
              <a:t>Employment and Experience  </a:t>
            </a:r>
          </a:p>
        </p:txBody>
      </p:sp>
      <p:sp>
        <p:nvSpPr>
          <p:cNvPr id="3" name="Content Placeholder 2">
            <a:extLst>
              <a:ext uri="{FF2B5EF4-FFF2-40B4-BE49-F238E27FC236}">
                <a16:creationId xmlns:a16="http://schemas.microsoft.com/office/drawing/2014/main" id="{BEFC56F3-B2B5-482B-BFDF-55C8D38D0F22}"/>
              </a:ext>
            </a:extLst>
          </p:cNvPr>
          <p:cNvSpPr>
            <a:spLocks noGrp="1"/>
          </p:cNvSpPr>
          <p:nvPr>
            <p:ph idx="1"/>
          </p:nvPr>
        </p:nvSpPr>
        <p:spPr>
          <a:xfrm>
            <a:off x="677334" y="2160590"/>
            <a:ext cx="8596668" cy="3096202"/>
          </a:xfrm>
        </p:spPr>
        <p:txBody>
          <a:bodyPr/>
          <a:lstStyle/>
          <a:p>
            <a:r>
              <a:rPr lang="en-GB" dirty="0">
                <a:solidFill>
                  <a:srgbClr val="C00000"/>
                </a:solidFill>
              </a:rPr>
              <a:t>Camps </a:t>
            </a:r>
          </a:p>
          <a:p>
            <a:r>
              <a:rPr lang="en-GB" dirty="0">
                <a:solidFill>
                  <a:srgbClr val="C00000"/>
                </a:solidFill>
              </a:rPr>
              <a:t>Academy </a:t>
            </a:r>
          </a:p>
          <a:p>
            <a:r>
              <a:rPr lang="en-GB" dirty="0">
                <a:solidFill>
                  <a:srgbClr val="C00000"/>
                </a:solidFill>
              </a:rPr>
              <a:t>Stadium</a:t>
            </a:r>
          </a:p>
          <a:p>
            <a:r>
              <a:rPr lang="en-GB" dirty="0">
                <a:solidFill>
                  <a:srgbClr val="C00000"/>
                </a:solidFill>
              </a:rPr>
              <a:t>Pro Players Clinics</a:t>
            </a:r>
          </a:p>
          <a:p>
            <a:r>
              <a:rPr lang="en-GB" dirty="0">
                <a:solidFill>
                  <a:srgbClr val="C00000"/>
                </a:solidFill>
              </a:rPr>
              <a:t>Management team </a:t>
            </a:r>
          </a:p>
          <a:p>
            <a:r>
              <a:rPr lang="en-GB" dirty="0">
                <a:solidFill>
                  <a:srgbClr val="C00000"/>
                </a:solidFill>
              </a:rPr>
              <a:t>Shop</a:t>
            </a:r>
          </a:p>
        </p:txBody>
      </p:sp>
      <p:pic>
        <p:nvPicPr>
          <p:cNvPr id="9218" name="Picture 2" descr="Image result for toronto fc academy">
            <a:extLst>
              <a:ext uri="{FF2B5EF4-FFF2-40B4-BE49-F238E27FC236}">
                <a16:creationId xmlns:a16="http://schemas.microsoft.com/office/drawing/2014/main" id="{A605B821-EFDA-4884-B3F2-7F5E20B9DD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7739" y="1601209"/>
            <a:ext cx="5163037" cy="3574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723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E4341-2337-4E7F-BA08-41108C529FFE}"/>
              </a:ext>
            </a:extLst>
          </p:cNvPr>
          <p:cNvSpPr>
            <a:spLocks noGrp="1"/>
          </p:cNvSpPr>
          <p:nvPr>
            <p:ph type="title"/>
          </p:nvPr>
        </p:nvSpPr>
        <p:spPr>
          <a:xfrm>
            <a:off x="677334" y="609599"/>
            <a:ext cx="8475055" cy="1110144"/>
          </a:xfrm>
        </p:spPr>
        <p:txBody>
          <a:bodyPr>
            <a:normAutofit fontScale="90000"/>
          </a:bodyPr>
          <a:lstStyle/>
          <a:p>
            <a:r>
              <a:rPr lang="en-GB" dirty="0"/>
              <a:t>           </a:t>
            </a:r>
            <a:r>
              <a:rPr lang="en-GB" sz="7200" dirty="0"/>
              <a:t>THANK YOU </a:t>
            </a:r>
          </a:p>
        </p:txBody>
      </p:sp>
      <p:sp>
        <p:nvSpPr>
          <p:cNvPr id="3" name="Content Placeholder 2">
            <a:extLst>
              <a:ext uri="{FF2B5EF4-FFF2-40B4-BE49-F238E27FC236}">
                <a16:creationId xmlns:a16="http://schemas.microsoft.com/office/drawing/2014/main" id="{BA577C59-D70F-45CA-91C5-5AF9C0E40767}"/>
              </a:ext>
            </a:extLst>
          </p:cNvPr>
          <p:cNvSpPr>
            <a:spLocks noGrp="1"/>
          </p:cNvSpPr>
          <p:nvPr>
            <p:ph idx="1"/>
          </p:nvPr>
        </p:nvSpPr>
        <p:spPr>
          <a:xfrm>
            <a:off x="677334" y="1719743"/>
            <a:ext cx="8596668" cy="4321619"/>
          </a:xfrm>
        </p:spPr>
        <p:txBody>
          <a:bodyPr>
            <a:noAutofit/>
          </a:bodyPr>
          <a:lstStyle/>
          <a:p>
            <a:r>
              <a:rPr lang="en-GB" sz="1200" dirty="0">
                <a:solidFill>
                  <a:srgbClr val="C00000"/>
                </a:solidFill>
              </a:rPr>
              <a:t>Challenger Sports (2018) Available at https://www.challengersports.com/about-us/</a:t>
            </a:r>
          </a:p>
          <a:p>
            <a:r>
              <a:rPr lang="en-GB" sz="1200" dirty="0">
                <a:solidFill>
                  <a:srgbClr val="C00000"/>
                </a:solidFill>
              </a:rPr>
              <a:t>Accessed on 16/11/2019</a:t>
            </a:r>
          </a:p>
          <a:p>
            <a:r>
              <a:rPr lang="en-GB" sz="1200" dirty="0">
                <a:solidFill>
                  <a:srgbClr val="C00000"/>
                </a:solidFill>
              </a:rPr>
              <a:t> Challenger Sports (2018) Available at https://www.challengersports.com/partners/</a:t>
            </a:r>
          </a:p>
          <a:p>
            <a:r>
              <a:rPr lang="en-GB" sz="1200" dirty="0">
                <a:solidFill>
                  <a:srgbClr val="C00000"/>
                </a:solidFill>
              </a:rPr>
              <a:t>Accessed on 16/11/2019 </a:t>
            </a:r>
          </a:p>
          <a:p>
            <a:r>
              <a:rPr lang="en-GB" sz="1200" dirty="0">
                <a:solidFill>
                  <a:srgbClr val="C00000"/>
                </a:solidFill>
              </a:rPr>
              <a:t>Challenger Sports (2018)https://www.challengersports.com/become-a-coach/</a:t>
            </a:r>
          </a:p>
          <a:p>
            <a:r>
              <a:rPr lang="en-GB" sz="1200" dirty="0">
                <a:solidFill>
                  <a:srgbClr val="C00000"/>
                </a:solidFill>
              </a:rPr>
              <a:t>Accessed on 16/11/2019</a:t>
            </a:r>
          </a:p>
          <a:p>
            <a:r>
              <a:rPr lang="en-GB" sz="1200" dirty="0">
                <a:solidFill>
                  <a:srgbClr val="C00000"/>
                </a:solidFill>
              </a:rPr>
              <a:t> (2019),Camp America,(Online) Available at https://www.campamerica.co.uk/about-us/the-company  </a:t>
            </a:r>
          </a:p>
          <a:p>
            <a:r>
              <a:rPr lang="en-GB" sz="1200" dirty="0">
                <a:solidFill>
                  <a:srgbClr val="C00000"/>
                </a:solidFill>
              </a:rPr>
              <a:t>Accessed on 16/11/2019</a:t>
            </a:r>
          </a:p>
          <a:p>
            <a:r>
              <a:rPr lang="en-GB" sz="1200" dirty="0">
                <a:solidFill>
                  <a:srgbClr val="C00000"/>
                </a:solidFill>
              </a:rPr>
              <a:t>(2019),Camp America,(Online) Available at https://www.campamerica.co.uk/the-experience/types-of-camp </a:t>
            </a:r>
          </a:p>
          <a:p>
            <a:r>
              <a:rPr lang="en-GB" sz="1200" dirty="0">
                <a:solidFill>
                  <a:srgbClr val="C00000"/>
                </a:solidFill>
              </a:rPr>
              <a:t>Accessed on 16/11/2019</a:t>
            </a:r>
          </a:p>
          <a:p>
            <a:r>
              <a:rPr lang="en-GB" sz="1200" dirty="0">
                <a:solidFill>
                  <a:srgbClr val="C00000"/>
                </a:solidFill>
              </a:rPr>
              <a:t>(2019)Toronto Football Club (Online) Available at https://www.torontofc.ca/community/relations</a:t>
            </a:r>
          </a:p>
          <a:p>
            <a:r>
              <a:rPr lang="en-GB" sz="1200" dirty="0">
                <a:solidFill>
                  <a:srgbClr val="C00000"/>
                </a:solidFill>
              </a:rPr>
              <a:t>Accessed on 16/11/2019</a:t>
            </a:r>
          </a:p>
        </p:txBody>
      </p:sp>
    </p:spTree>
    <p:extLst>
      <p:ext uri="{BB962C8B-B14F-4D97-AF65-F5344CB8AC3E}">
        <p14:creationId xmlns:p14="http://schemas.microsoft.com/office/powerpoint/2010/main" val="19926806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127</TotalTime>
  <Words>506</Words>
  <Application>Microsoft Office PowerPoint</Application>
  <PresentationFormat>Widescreen</PresentationFormat>
  <Paragraphs>39</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Trebuchet MS</vt:lpstr>
      <vt:lpstr>Wingdings 3</vt:lpstr>
      <vt:lpstr>Facet</vt:lpstr>
      <vt:lpstr>Sport Organisations for life </vt:lpstr>
      <vt:lpstr>Challenger Sport</vt:lpstr>
      <vt:lpstr>Employment</vt:lpstr>
      <vt:lpstr>Partners: </vt:lpstr>
      <vt:lpstr>Camp America</vt:lpstr>
      <vt:lpstr>Camps and Employment</vt:lpstr>
      <vt:lpstr>Cost and Application </vt:lpstr>
      <vt:lpstr>Why Camp America? </vt:lpstr>
      <vt:lpstr>Toronto FC</vt:lpstr>
      <vt:lpstr>Employment and Experience  </vt:lpstr>
      <vt:lpstr>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Sport Organisations for life</dc:title>
  <dc:creator>Abdulai Rabiu issah (1702984)</dc:creator>
  <cp:lastModifiedBy>Abdulai Rabiu issah (1702984)</cp:lastModifiedBy>
  <cp:revision>13</cp:revision>
  <dcterms:created xsi:type="dcterms:W3CDTF">2019-11-18T14:52:13Z</dcterms:created>
  <dcterms:modified xsi:type="dcterms:W3CDTF">2019-11-18T17:00:03Z</dcterms:modified>
</cp:coreProperties>
</file>