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8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68"/>
    <p:restoredTop sz="94612"/>
  </p:normalViewPr>
  <p:slideViewPr>
    <p:cSldViewPr snapToGrid="0">
      <p:cViewPr varScale="1">
        <p:scale>
          <a:sx n="55" d="100"/>
          <a:sy n="55" d="100"/>
        </p:scale>
        <p:origin x="272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06:09.13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184 27,'-37'-9,"6"3,26 5,-7-1,-6 0,0 0,0 0,3 1,4 0,-7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06:14.00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103 7,'-54'-3,"16"1,28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18:30.087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1313 1,'-48'2,"7"0,30-2,4 0,-15 0,12 0,-13 0,9 1,5-1,-14 2,6-1,-2 0,3 0,1 0,1-1,-6 2,7-2,-4 2,1-1,1 0,-3 0,0 1,6-2,-9 2,10-1,-7 1,0-2,6 1,-9-1,8 1,-1-1,-6 1,8-1,-6 0,3-1,-3 1,4-1,-4 1,4-1,-4-1,0 1,5-1,-3 0,2 1,-4 0,0-1,3 1,-2 0,2 0,1 0,-5-1,6 2,-5-2,-1 2,4-1,-2 0,0 1,4-1,-6 1,3 0,3 0,-6-1,6 1,-2 0,-2 0,3 0,-5 0,5 1,-2-1,1 0,1 0,-3 1,2-2,1 1,-4-1,3 0,0 0,-2 2,1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05.192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1040 3,'-19'0,"4"0,8 0,2-1,-1 1,1-1,0 1,-2 0,-1 0,-1-1,2 1,1 0,3 1,-3-1,-3 1,-2-1,0 0,3 0,2 0,1 1,-1-1,-1 1,0-1,0 1,1-1,0 1,1 0,-2 0,1 0,-1 0,1 1,1-2,0 1,-1 1,-2 0,0 0,0 0,1 0,0 0,0 0,0 0,-1 0,1-1,0 0,2 0,-1 0,0-1,-1 1,-2 0,0 0,0-1,1 1,1 0,-2-1,1 0,-1 1,2-1,0 0,0 0,-1 0,0 0,2 0,-1 1,0-1,-2 0,0 1,1-1,0 0,-1 0,0-1,0 1,1 0,1 0,-1 0,1 0,-1 0,2 0,-1 0,0 0,0 0,1 0,1 0,-2 0,1 0,-2 0,2 1,0-1,0 0,1 0,-3 0,2 0,0 0,-2 0,0 1,1-1,1 1,1-1,-2 0,1 1,-6-1,1 0,1 0,1 1,2-1,2 0,-1 0,-2 0,-2 0,-1 0,-1 0,3 0,3 0,1 0,0 0,-2 0,-1-1,0 1,-1 0,0 0,2 0,0 1,2-1,-4 0,-4-1,-3 0,0 0,7 0,2 0,1 1,0-1,1 0,-2 1,-4-2,-4 1,5 0,1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11.642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</inkml:brush>
  </inkml:definitions>
  <inkml:trace contextRef="#ctx0" brushRef="#br0">801 0,'-22'1,"1"1,2-2,5 0,5 0,3 1,1-1,-3 1,-3-1,0 1,0 0,3-1,0 1,2-1,-1 0,-2 0,-1 0,0 1,0 0,1-1,1 1,-1-1,1 1,-3-1,0 0,-2 0,1 0,1 0,0 0,0 0,0 0,1 0,1-1,1 1,-2 0,-2 0,0-1,2 1,1 0,3 0,-2-1,1 0,-2 1,-1 0,0 0,1 0,1 0,0-1,1 1,-1 0,1-1,1 1,-1 0,0-1,-2 1,0 0,0 0,-1 0,1 0,-1 0,0 0,0 0,3-1,2 1,1 0,-3 0,-2 0,-1 0,2 0,1 0,0 0,1 0,-1 0,1 0,-2 0,-2 1,0-1,-2 0,1 0,2 0,2 1,2-1,0 0,0 0,0 1,-1-1,0 0,-1 0,2 0,1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25.341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848 6,'-25'-2,"1"1,0-1,5 2,6 0,6 0,1 0,1 0,-2 1,0 0,1 0,-1 1,-1-1,-1 0,0-1,2 1,0-1,-1 1,-1-1,1 1,1 0,2 0,0-1,0 1,-2 0,1 0,0 0,0 0,-2 0,0 0,-2 0,1 1,1-1,1 0,1 0,0 0,0 0,-1-1,2 1,-1-1,-1 1,-1-1,0 0,2 1,2-1,-3 1,2-1,-4 0,1 0,0 0,-1 0,-1 0,1 0,0 0,2 0,-1 0,-2 0,-2 0,0-1,1 0,1 0,-1 1,0-1,-1 0,2 1,2-1,1 0,0 1,-1-1,1 1,1 0,1 0,0 0,-2 0,1 0,-1 0,0 0,1 0,2 0,-1-1,0 1,-1-1,-1 1,1 0,1 0,0 0,-1 0,-1 0,1 0,1 0,0 0,-2 1,0-1,1 0,-1 0,0 0,1 0,-3-1,0 1,1-1,-1 1,-1 0,-2 0,1 0,4 0,3 0,3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57:49.148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500 19,'-19'0,"3"0,10 0,1 0,0 0,0 0,-2 0,-1 0,-1 0,0 0,2-1,3 1,-1-1,0 1,-1 0,0 0,2 0,-1-1,0 1,-2-1,0 1,-2-1,2 0,2 0,0 1,1-1,-2 1,0-1,1 1,-2 0,2-1,0 1,-2-1,2 0,-2 0,3 1,-2-1,1 0,-1 1,1-1,0 1,1-1,-3 1,3 0,-4-1,4 1,-3 0,2 0,-1 0,0 0,0 0,1 0,0 0,-1 0,0 0,-3 0,2 0,1 0,1 0,0 0,1 0,-2 0,1 0,0 0,-1 0,0 0,2 0,-2 0,-2 0,1 0,-1 0,3 0,1 0,-1 0,0 1,-2-1,3 1,-3 0,0 0,-1-1,3 0,3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7C1CA-70D8-8048-8618-450703B58CDD}" type="datetimeFigureOut">
              <a:rPr lang="en-US" smtClean="0"/>
              <a:t>7/25/25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7E714-21E2-9347-A68E-DBC5C42F6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72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7E714-21E2-9347-A68E-DBC5C42F6F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529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0280" y="1112569"/>
            <a:ext cx="7886031" cy="5999433"/>
          </a:xfrm>
        </p:spPr>
        <p:txBody>
          <a:bodyPr anchor="b">
            <a:normAutofit/>
          </a:bodyPr>
          <a:lstStyle>
            <a:lvl1pPr algn="ctr">
              <a:defRPr sz="42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280" y="7254240"/>
            <a:ext cx="7886031" cy="4142335"/>
          </a:xfrm>
        </p:spPr>
        <p:txBody>
          <a:bodyPr anchor="t">
            <a:normAutofit/>
          </a:bodyPr>
          <a:lstStyle>
            <a:lvl1pPr marL="0" indent="0" algn="ct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595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63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80" y="6105304"/>
            <a:ext cx="7886031" cy="3403503"/>
          </a:xfrm>
        </p:spPr>
        <p:txBody>
          <a:bodyPr anchor="b">
            <a:normAutofit/>
          </a:bodyPr>
          <a:lstStyle>
            <a:lvl1pPr algn="r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0280" y="9527112"/>
            <a:ext cx="7886031" cy="1863400"/>
          </a:xfrm>
        </p:spPr>
        <p:txBody>
          <a:bodyPr anchor="t">
            <a:normAutofit/>
          </a:bodyPr>
          <a:lstStyle>
            <a:lvl1pPr marL="0" indent="0" algn="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0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9265" y="3847011"/>
            <a:ext cx="3869327" cy="7525151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2610" y="3847010"/>
            <a:ext cx="3873701" cy="7525149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593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1622" y="3847010"/>
            <a:ext cx="3566969" cy="1369379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9265" y="5200585"/>
            <a:ext cx="3869327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55657" y="3847011"/>
            <a:ext cx="3590654" cy="1353574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23" y="5200585"/>
            <a:ext cx="3886596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6369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3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94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11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275866"/>
            <a:ext cx="2865999" cy="2560320"/>
          </a:xfrm>
        </p:spPr>
        <p:txBody>
          <a:bodyPr anchor="b">
            <a:normAutofit/>
          </a:bodyPr>
          <a:lstStyle>
            <a:lvl1pPr algn="l">
              <a:defRPr sz="231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0299" y="1112568"/>
            <a:ext cx="4726012" cy="10277943"/>
          </a:xfrm>
        </p:spPr>
        <p:txBody>
          <a:bodyPr anchor="ctr"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9265" y="5836186"/>
            <a:ext cx="2865999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3145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543435"/>
            <a:ext cx="4644993" cy="2560320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91214" y="-34138"/>
            <a:ext cx="2625065" cy="12886944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8184" y="6103755"/>
            <a:ext cx="4644993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49832" y="11538510"/>
            <a:ext cx="754427" cy="681567"/>
          </a:xfrm>
        </p:spPr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9265" y="11538510"/>
            <a:ext cx="3890565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25475" y="11538509"/>
            <a:ext cx="320445" cy="614600"/>
          </a:xfrm>
        </p:spPr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85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562" y="8171306"/>
            <a:ext cx="7783657" cy="1694009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63563" y="1859551"/>
            <a:ext cx="7666498" cy="556476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3562" y="9865315"/>
            <a:ext cx="7783657" cy="1525197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3562" y="11538510"/>
            <a:ext cx="5604142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91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7"/>
            <a:ext cx="7887048" cy="5857193"/>
          </a:xfrm>
        </p:spPr>
        <p:txBody>
          <a:bodyPr anchor="ctr">
            <a:normAutofit/>
          </a:bodyPr>
          <a:lstStyle>
            <a:lvl1pPr algn="l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107680"/>
            <a:ext cx="7887048" cy="3282832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319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13009" y="160584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83264" y="557372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682281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19258" y="6814465"/>
            <a:ext cx="6962684" cy="7112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70"/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8663585"/>
            <a:ext cx="7887047" cy="27025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994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6726657"/>
            <a:ext cx="7887955" cy="2741760"/>
          </a:xfrm>
        </p:spPr>
        <p:txBody>
          <a:bodyPr anchor="b">
            <a:normAutofit/>
          </a:bodyPr>
          <a:lstStyle>
            <a:lvl1pPr algn="l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2066" y="9468417"/>
            <a:ext cx="7887956" cy="1922095"/>
          </a:xfrm>
        </p:spPr>
        <p:txBody>
          <a:bodyPr anchor="t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42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613009" y="140718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81934" y="537506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309489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7254240"/>
            <a:ext cx="7887955" cy="19668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9221076"/>
            <a:ext cx="7887955" cy="2169436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375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8"/>
            <a:ext cx="7887047" cy="514599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94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6874824"/>
            <a:ext cx="7887047" cy="1958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52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833485"/>
            <a:ext cx="7887046" cy="2557027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4405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80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9293" y="1112567"/>
            <a:ext cx="1867018" cy="1027794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9265" y="1112567"/>
            <a:ext cx="5905344" cy="1027794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30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3847010"/>
            <a:ext cx="7887046" cy="75435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79294" y="11532753"/>
            <a:ext cx="135183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5B5B75D-BAA0-674B-8D68-270920ADB2A3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9265" y="11532753"/>
            <a:ext cx="5905344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13063" y="11532753"/>
            <a:ext cx="43415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44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  <p:sldLayoutId id="2147483825" r:id="rId17"/>
  </p:sldLayoutIdLst>
  <p:txStyles>
    <p:titleStyle>
      <a:lvl1pPr algn="l" defTabSz="480060" rtl="0" eaLnBrk="1" latinLnBrk="0" hangingPunct="1">
        <a:spcBef>
          <a:spcPct val="0"/>
        </a:spcBef>
        <a:buNone/>
        <a:defRPr sz="294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003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89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8009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68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6015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62020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10026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2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64033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312039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60045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408051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0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18" Type="http://schemas.openxmlformats.org/officeDocument/2006/relationships/image" Target="../media/image11.png"/><Relationship Id="rId3" Type="http://schemas.openxmlformats.org/officeDocument/2006/relationships/image" Target="../media/image2.png"/><Relationship Id="rId21" Type="http://schemas.openxmlformats.org/officeDocument/2006/relationships/image" Target="../media/image13.png"/><Relationship Id="rId7" Type="http://schemas.openxmlformats.org/officeDocument/2006/relationships/customXml" Target="../ink/ink2.xml"/><Relationship Id="rId12" Type="http://schemas.openxmlformats.org/officeDocument/2006/relationships/customXml" Target="../ink/ink4.xml"/><Relationship Id="rId1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customXml" Target="../ink/ink6.xml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customXml" Target="../ink/ink1.xml"/><Relationship Id="rId15" Type="http://schemas.openxmlformats.org/officeDocument/2006/relationships/image" Target="../media/image9.png"/><Relationship Id="rId10" Type="http://schemas.openxmlformats.org/officeDocument/2006/relationships/image" Target="../media/image6.png"/><Relationship Id="rId19" Type="http://schemas.openxmlformats.org/officeDocument/2006/relationships/customXml" Target="../ink/ink7.xml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customXml" Target="../ink/ink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F5EED26-C6C3-4C7E-F9BF-F023656B7AAF}"/>
              </a:ext>
            </a:extLst>
          </p:cNvPr>
          <p:cNvSpPr/>
          <p:nvPr/>
        </p:nvSpPr>
        <p:spPr>
          <a:xfrm>
            <a:off x="211015" y="211015"/>
            <a:ext cx="9050216" cy="937847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BC1B6A-2BE4-FF48-7229-3FECB877D837}"/>
              </a:ext>
            </a:extLst>
          </p:cNvPr>
          <p:cNvSpPr txBox="1"/>
          <p:nvPr/>
        </p:nvSpPr>
        <p:spPr>
          <a:xfrm>
            <a:off x="375138" y="387550"/>
            <a:ext cx="9261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ptos Display" panose="020B0004020202020204" pitchFamily="34" charset="0"/>
              </a:rPr>
              <a:t>HOW TO INSERT HYPERLINKS IN A POWERPOINT</a:t>
            </a:r>
          </a:p>
        </p:txBody>
      </p:sp>
      <p:sp>
        <p:nvSpPr>
          <p:cNvPr id="14" name="Rounded Rectangle 13" descr="DGVEJFDVJ">
            <a:extLst>
              <a:ext uri="{FF2B5EF4-FFF2-40B4-BE49-F238E27FC236}">
                <a16:creationId xmlns:a16="http://schemas.microsoft.com/office/drawing/2014/main" id="{4FA21233-5CD6-7FA6-D195-E90870F5F54A}"/>
              </a:ext>
            </a:extLst>
          </p:cNvPr>
          <p:cNvSpPr/>
          <p:nvPr/>
        </p:nvSpPr>
        <p:spPr>
          <a:xfrm>
            <a:off x="375138" y="1664677"/>
            <a:ext cx="3470031" cy="1846659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56B129-53BB-E27D-B9E9-A3D2411D54BF}"/>
              </a:ext>
            </a:extLst>
          </p:cNvPr>
          <p:cNvSpPr txBox="1"/>
          <p:nvPr/>
        </p:nvSpPr>
        <p:spPr>
          <a:xfrm>
            <a:off x="633046" y="1664677"/>
            <a:ext cx="30480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Rounded MT Bold" panose="020F0704030504030204" pitchFamily="34" charset="77"/>
              </a:rPr>
              <a:t>STEP 1</a:t>
            </a:r>
          </a:p>
          <a:p>
            <a:r>
              <a:rPr lang="en-US" b="1" dirty="0">
                <a:latin typeface="Andale Mono" panose="020B0509000000000004" pitchFamily="49" charset="0"/>
              </a:rPr>
              <a:t>SELECT THE TEXT, IMAGE OR SHAPE WHERE YOU WANT TO ADD THE HYPERLINK</a:t>
            </a:r>
          </a:p>
          <a:p>
            <a:pPr algn="ctr"/>
            <a:endParaRPr lang="en-US" b="1" dirty="0">
              <a:latin typeface="Andale Mono" panose="020B0509000000000004" pitchFamily="49" charset="0"/>
            </a:endParaRP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73E653AF-45A1-50EF-D50D-1A8C5E9CD9C1}"/>
              </a:ext>
            </a:extLst>
          </p:cNvPr>
          <p:cNvSpPr/>
          <p:nvPr/>
        </p:nvSpPr>
        <p:spPr>
          <a:xfrm>
            <a:off x="4009292" y="2274277"/>
            <a:ext cx="791308" cy="586154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computer screen shot of a person's hand&#10;&#10;AI-generated content may be incorrect.">
            <a:extLst>
              <a:ext uri="{FF2B5EF4-FFF2-40B4-BE49-F238E27FC236}">
                <a16:creationId xmlns:a16="http://schemas.microsoft.com/office/drawing/2014/main" id="{93679F7C-61FD-7EB2-FE77-E1984600B1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50" r="915" b="11127"/>
          <a:stretch>
            <a:fillRect/>
          </a:stretch>
        </p:blipFill>
        <p:spPr>
          <a:xfrm>
            <a:off x="4864497" y="1266365"/>
            <a:ext cx="3957770" cy="2355498"/>
          </a:xfrm>
          <a:prstGeom prst="rect">
            <a:avLst/>
          </a:prstGeom>
        </p:spPr>
      </p:pic>
      <p:sp>
        <p:nvSpPr>
          <p:cNvPr id="22" name="Rounded Rectangle 21" descr="DGVEJFDVJ">
            <a:extLst>
              <a:ext uri="{FF2B5EF4-FFF2-40B4-BE49-F238E27FC236}">
                <a16:creationId xmlns:a16="http://schemas.microsoft.com/office/drawing/2014/main" id="{C964D7EF-71C3-4C3C-2950-669FF066FB75}"/>
              </a:ext>
            </a:extLst>
          </p:cNvPr>
          <p:cNvSpPr/>
          <p:nvPr/>
        </p:nvSpPr>
        <p:spPr>
          <a:xfrm>
            <a:off x="375138" y="4098602"/>
            <a:ext cx="3470031" cy="1846659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56CC85C-D32A-3044-1FC2-79E57CCF4998}"/>
              </a:ext>
            </a:extLst>
          </p:cNvPr>
          <p:cNvSpPr txBox="1"/>
          <p:nvPr/>
        </p:nvSpPr>
        <p:spPr>
          <a:xfrm>
            <a:off x="586153" y="4237101"/>
            <a:ext cx="3048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Rounded MT Bold" panose="020F0704030504030204" pitchFamily="34" charset="77"/>
              </a:rPr>
              <a:t>STEP 2</a:t>
            </a:r>
          </a:p>
          <a:p>
            <a:r>
              <a:rPr lang="en-US" b="1" dirty="0">
                <a:latin typeface="Andale Mono" panose="020B0509000000000004" pitchFamily="49" charset="0"/>
              </a:rPr>
              <a:t>GO TO THE TOP MENU: INSERT&gt; LINK</a:t>
            </a:r>
          </a:p>
          <a:p>
            <a:pPr algn="ctr"/>
            <a:endParaRPr lang="en-US" b="1" dirty="0">
              <a:latin typeface="Andale Mono" panose="020B0509000000000004" pitchFamily="49" charset="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B82376BD-88F4-8607-F232-E5B27B51E03E}"/>
              </a:ext>
            </a:extLst>
          </p:cNvPr>
          <p:cNvSpPr/>
          <p:nvPr/>
        </p:nvSpPr>
        <p:spPr>
          <a:xfrm>
            <a:off x="4009292" y="4728854"/>
            <a:ext cx="791308" cy="586154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5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B54E706-4923-15CB-F5A5-00527487CF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09" b="11084"/>
          <a:stretch>
            <a:fillRect/>
          </a:stretch>
        </p:blipFill>
        <p:spPr>
          <a:xfrm>
            <a:off x="4901937" y="3810063"/>
            <a:ext cx="3920330" cy="242373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90F619F2-E784-ECF9-C6A5-CB43B92CDAED}"/>
                  </a:ext>
                </a:extLst>
              </p14:cNvPr>
              <p14:cNvContentPartPr/>
              <p14:nvPr/>
            </p14:nvContentPartPr>
            <p14:xfrm>
              <a:off x="5106529" y="4005296"/>
              <a:ext cx="66600" cy="972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90F619F2-E784-ECF9-C6A5-CB43B92CDAE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052889" y="3897656"/>
                <a:ext cx="17424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4D501A71-9FFF-906C-5784-58B1E13A3756}"/>
                  </a:ext>
                </a:extLst>
              </p14:cNvPr>
              <p14:cNvContentPartPr/>
              <p14:nvPr/>
            </p14:nvContentPartPr>
            <p14:xfrm>
              <a:off x="6696122" y="4103813"/>
              <a:ext cx="37440" cy="25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4D501A71-9FFF-906C-5784-58B1E13A375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42482" y="3996173"/>
                <a:ext cx="145080" cy="218160"/>
              </a:xfrm>
              <a:prstGeom prst="rect">
                <a:avLst/>
              </a:prstGeom>
            </p:spPr>
          </p:pic>
        </mc:Fallback>
      </mc:AlternateContent>
      <p:sp>
        <p:nvSpPr>
          <p:cNvPr id="61" name="Up Arrow 60">
            <a:extLst>
              <a:ext uri="{FF2B5EF4-FFF2-40B4-BE49-F238E27FC236}">
                <a16:creationId xmlns:a16="http://schemas.microsoft.com/office/drawing/2014/main" id="{EFC6243F-967A-AF4A-5BDA-CF2DEE24DB66}"/>
              </a:ext>
            </a:extLst>
          </p:cNvPr>
          <p:cNvSpPr/>
          <p:nvPr/>
        </p:nvSpPr>
        <p:spPr>
          <a:xfrm rot="19956033">
            <a:off x="5319237" y="4163082"/>
            <a:ext cx="45719" cy="108117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ounded Rectangle 63" descr="DGVEJFDVJ">
            <a:extLst>
              <a:ext uri="{FF2B5EF4-FFF2-40B4-BE49-F238E27FC236}">
                <a16:creationId xmlns:a16="http://schemas.microsoft.com/office/drawing/2014/main" id="{253A164B-594C-FF59-1E02-01C0FFA831B0}"/>
              </a:ext>
            </a:extLst>
          </p:cNvPr>
          <p:cNvSpPr/>
          <p:nvPr/>
        </p:nvSpPr>
        <p:spPr>
          <a:xfrm>
            <a:off x="422030" y="6532527"/>
            <a:ext cx="3470031" cy="1846659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7257143-3047-3101-BD9F-DAB0FF00170E}"/>
              </a:ext>
            </a:extLst>
          </p:cNvPr>
          <p:cNvSpPr txBox="1"/>
          <p:nvPr/>
        </p:nvSpPr>
        <p:spPr>
          <a:xfrm>
            <a:off x="586153" y="6532527"/>
            <a:ext cx="3048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Rounded MT Bold" panose="020F0704030504030204" pitchFamily="34" charset="77"/>
              </a:rPr>
              <a:t>STEP 3</a:t>
            </a:r>
          </a:p>
          <a:p>
            <a:r>
              <a:rPr lang="en-US" sz="1400" b="1" dirty="0">
                <a:latin typeface="Andale Mono" panose="020B0509000000000004" pitchFamily="49" charset="0"/>
              </a:rPr>
              <a:t>CHOOSE THE TYPE OF HYPERLINK:</a:t>
            </a:r>
          </a:p>
          <a:p>
            <a:r>
              <a:rPr lang="en-US" sz="1400" b="1" dirty="0">
                <a:latin typeface="Andale Mono" panose="020B0509000000000004" pitchFamily="49" charset="0"/>
              </a:rPr>
              <a:t>-WEB PAGE/ EXISTING FILE</a:t>
            </a:r>
          </a:p>
          <a:p>
            <a:r>
              <a:rPr lang="en-US" sz="1400" b="1" dirty="0">
                <a:latin typeface="Andale Mono" panose="020B0509000000000004" pitchFamily="49" charset="0"/>
              </a:rPr>
              <a:t>-PLACE IN THIS DOCUMENT</a:t>
            </a:r>
          </a:p>
          <a:p>
            <a:r>
              <a:rPr lang="en-US" sz="1400" b="1" dirty="0">
                <a:latin typeface="Andale Mono" panose="020B0509000000000004" pitchFamily="49" charset="0"/>
              </a:rPr>
              <a:t>-CREATE NEW DOCUMENT</a:t>
            </a:r>
          </a:p>
          <a:p>
            <a:r>
              <a:rPr lang="en-US" sz="1400" b="1" dirty="0">
                <a:latin typeface="Andale Mono" panose="020B0509000000000004" pitchFamily="49" charset="0"/>
              </a:rPr>
              <a:t>-E-MAIL ADDRESS</a:t>
            </a:r>
          </a:p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1713ADD7-27F5-1C6E-F70E-747CDB693FDE}"/>
                  </a:ext>
                </a:extLst>
              </p14:cNvPr>
              <p14:cNvContentPartPr/>
              <p14:nvPr/>
            </p14:nvContentPartPr>
            <p14:xfrm>
              <a:off x="6389062" y="4907335"/>
              <a:ext cx="473040" cy="104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1713ADD7-27F5-1C6E-F70E-747CDB693FD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35062" y="4799695"/>
                <a:ext cx="580680" cy="226080"/>
              </a:xfrm>
              <a:prstGeom prst="rect">
                <a:avLst/>
              </a:prstGeom>
            </p:spPr>
          </p:pic>
        </mc:Fallback>
      </mc:AlternateContent>
      <p:sp>
        <p:nvSpPr>
          <p:cNvPr id="69" name="Right Arrow 68">
            <a:extLst>
              <a:ext uri="{FF2B5EF4-FFF2-40B4-BE49-F238E27FC236}">
                <a16:creationId xmlns:a16="http://schemas.microsoft.com/office/drawing/2014/main" id="{9ED74856-DFC8-78A1-3BB2-43198A0643D1}"/>
              </a:ext>
            </a:extLst>
          </p:cNvPr>
          <p:cNvSpPr/>
          <p:nvPr/>
        </p:nvSpPr>
        <p:spPr>
          <a:xfrm>
            <a:off x="4009292" y="7027710"/>
            <a:ext cx="791308" cy="586154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7" name="Picture 7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A75293-0B67-9AD4-6B62-AEE309809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2039" b="7680"/>
          <a:stretch>
            <a:fillRect/>
          </a:stretch>
        </p:blipFill>
        <p:spPr>
          <a:xfrm>
            <a:off x="4818836" y="6429031"/>
            <a:ext cx="4003431" cy="235549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066E3BFE-6D08-6F0D-FD3C-8B68EFB4A7FB}"/>
                  </a:ext>
                </a:extLst>
              </p14:cNvPr>
              <p14:cNvContentPartPr/>
              <p14:nvPr/>
            </p14:nvContentPartPr>
            <p14:xfrm>
              <a:off x="6317636" y="7029427"/>
              <a:ext cx="374760" cy="1728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066E3BFE-6D08-6F0D-FD3C-8B68EFB4A7F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299636" y="6993427"/>
                <a:ext cx="41040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1268E051-4881-1203-3611-84562FB18360}"/>
                  </a:ext>
                </a:extLst>
              </p14:cNvPr>
              <p14:cNvContentPartPr/>
              <p14:nvPr/>
            </p14:nvContentPartPr>
            <p14:xfrm>
              <a:off x="6713636" y="7025107"/>
              <a:ext cx="288360" cy="46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1268E051-4881-1203-3611-84562FB18360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695636" y="6989107"/>
                <a:ext cx="324000" cy="7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287555AA-8E57-93DF-B0C8-B317D607CCC3}"/>
                  </a:ext>
                </a:extLst>
              </p14:cNvPr>
              <p14:cNvContentPartPr/>
              <p14:nvPr/>
            </p14:nvContentPartPr>
            <p14:xfrm>
              <a:off x="7027556" y="7034467"/>
              <a:ext cx="305280" cy="118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287555AA-8E57-93DF-B0C8-B317D607CCC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009916" y="6998827"/>
                <a:ext cx="340920" cy="83520"/>
              </a:xfrm>
              <a:prstGeom prst="rect">
                <a:avLst/>
              </a:prstGeom>
            </p:spPr>
          </p:pic>
        </mc:Fallback>
      </mc:AlternateContent>
      <p:sp>
        <p:nvSpPr>
          <p:cNvPr id="81" name="Rounded Rectangle 80" descr="DGVEJFDVJ">
            <a:extLst>
              <a:ext uri="{FF2B5EF4-FFF2-40B4-BE49-F238E27FC236}">
                <a16:creationId xmlns:a16="http://schemas.microsoft.com/office/drawing/2014/main" id="{6087D1A3-0955-76D8-6397-F946CFF306C7}"/>
              </a:ext>
            </a:extLst>
          </p:cNvPr>
          <p:cNvSpPr/>
          <p:nvPr/>
        </p:nvSpPr>
        <p:spPr>
          <a:xfrm>
            <a:off x="422030" y="9029287"/>
            <a:ext cx="3470031" cy="1423814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D67F7FB9-9474-A554-987E-10C40E02519B}"/>
              </a:ext>
            </a:extLst>
          </p:cNvPr>
          <p:cNvSpPr txBox="1"/>
          <p:nvPr/>
        </p:nvSpPr>
        <p:spPr>
          <a:xfrm>
            <a:off x="375138" y="9011033"/>
            <a:ext cx="33762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Rounded MT Bold" panose="020F0704030504030204" pitchFamily="34" charset="77"/>
              </a:rPr>
              <a:t>STEP 4</a:t>
            </a:r>
          </a:p>
          <a:p>
            <a:pPr algn="ctr"/>
            <a:r>
              <a:rPr lang="en-US" sz="1300" b="1" dirty="0">
                <a:latin typeface="Andale Mono" panose="020B0509000000000004" pitchFamily="49" charset="0"/>
              </a:rPr>
              <a:t>INSERT LINK, AFTER SETTING LINK</a:t>
            </a:r>
          </a:p>
          <a:p>
            <a:pPr algn="ctr"/>
            <a:r>
              <a:rPr lang="en-US" sz="1300" b="1" dirty="0">
                <a:latin typeface="Andale Mono" panose="020B0509000000000004" pitchFamily="49" charset="0"/>
              </a:rPr>
              <a:t>CLICK </a:t>
            </a:r>
            <a:r>
              <a:rPr lang="en-US" sz="1300" b="1" u="sng" dirty="0">
                <a:latin typeface="Andale Mono" panose="020B0509000000000004" pitchFamily="49" charset="0"/>
              </a:rPr>
              <a:t>OK </a:t>
            </a:r>
            <a:r>
              <a:rPr lang="en-US" sz="1300" b="1" dirty="0">
                <a:latin typeface="Andale Mono" panose="020B0509000000000004" pitchFamily="49" charset="0"/>
              </a:rPr>
              <a:t>TO CONFIRM.</a:t>
            </a:r>
          </a:p>
          <a:p>
            <a:pPr algn="ctr"/>
            <a:r>
              <a:rPr lang="en-US" sz="1300" b="1" u="sng" dirty="0">
                <a:latin typeface="Andale Mono" panose="020B0509000000000004" pitchFamily="49" charset="0"/>
              </a:rPr>
              <a:t>EXAMPLE:IF YOU CHOOSE TO LINK TO A WEBSITE</a:t>
            </a:r>
          </a:p>
          <a:p>
            <a:endParaRPr lang="en-US" dirty="0"/>
          </a:p>
        </p:txBody>
      </p:sp>
      <p:pic>
        <p:nvPicPr>
          <p:cNvPr id="85" name="Picture 8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6FA0336-274E-B74F-FE08-65EBC49F74F9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1509" b="24795"/>
          <a:stretch>
            <a:fillRect/>
          </a:stretch>
        </p:blipFill>
        <p:spPr>
          <a:xfrm>
            <a:off x="4818836" y="8979762"/>
            <a:ext cx="4047772" cy="1662981"/>
          </a:xfrm>
          <a:prstGeom prst="rect">
            <a:avLst/>
          </a:prstGeom>
        </p:spPr>
      </p:pic>
      <p:sp>
        <p:nvSpPr>
          <p:cNvPr id="87" name="Right Arrow 86">
            <a:extLst>
              <a:ext uri="{FF2B5EF4-FFF2-40B4-BE49-F238E27FC236}">
                <a16:creationId xmlns:a16="http://schemas.microsoft.com/office/drawing/2014/main" id="{57E30263-E2BD-2796-5D16-905A11F48D22}"/>
              </a:ext>
            </a:extLst>
          </p:cNvPr>
          <p:cNvSpPr/>
          <p:nvPr/>
        </p:nvSpPr>
        <p:spPr>
          <a:xfrm>
            <a:off x="3944815" y="9448117"/>
            <a:ext cx="791308" cy="586154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ight Arrow 87">
            <a:extLst>
              <a:ext uri="{FF2B5EF4-FFF2-40B4-BE49-F238E27FC236}">
                <a16:creationId xmlns:a16="http://schemas.microsoft.com/office/drawing/2014/main" id="{D8E4A82C-4123-919F-A07D-8313806E5DDD}"/>
              </a:ext>
            </a:extLst>
          </p:cNvPr>
          <p:cNvSpPr/>
          <p:nvPr/>
        </p:nvSpPr>
        <p:spPr>
          <a:xfrm rot="14464908">
            <a:off x="7399053" y="10218121"/>
            <a:ext cx="167707" cy="8784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39951C19-464E-81C2-1E2D-B7845E98F9BF}"/>
                  </a:ext>
                </a:extLst>
              </p14:cNvPr>
              <p14:cNvContentPartPr/>
              <p14:nvPr/>
            </p14:nvContentPartPr>
            <p14:xfrm>
              <a:off x="6366429" y="9510736"/>
              <a:ext cx="180360" cy="720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39951C19-464E-81C2-1E2D-B7845E98F9B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48789" y="9475096"/>
                <a:ext cx="216000" cy="78840"/>
              </a:xfrm>
              <a:prstGeom prst="rect">
                <a:avLst/>
              </a:prstGeom>
            </p:spPr>
          </p:pic>
        </mc:Fallback>
      </mc:AlternateContent>
      <p:sp>
        <p:nvSpPr>
          <p:cNvPr id="90" name="Rounded Rectangle 89" descr="DGVEJFDVJ">
            <a:extLst>
              <a:ext uri="{FF2B5EF4-FFF2-40B4-BE49-F238E27FC236}">
                <a16:creationId xmlns:a16="http://schemas.microsoft.com/office/drawing/2014/main" id="{8F064F9C-C7C5-F788-7017-E7B7933D1B8D}"/>
              </a:ext>
            </a:extLst>
          </p:cNvPr>
          <p:cNvSpPr/>
          <p:nvPr/>
        </p:nvSpPr>
        <p:spPr>
          <a:xfrm>
            <a:off x="422030" y="10990236"/>
            <a:ext cx="3470031" cy="1423814"/>
          </a:xfrm>
          <a:prstGeom prst="roundRect">
            <a:avLst/>
          </a:prstGeom>
          <a:solidFill>
            <a:schemeClr val="bg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18C6358F-E5B2-AD2D-9CA5-AD8CF26DB536}"/>
              </a:ext>
            </a:extLst>
          </p:cNvPr>
          <p:cNvSpPr txBox="1"/>
          <p:nvPr/>
        </p:nvSpPr>
        <p:spPr>
          <a:xfrm>
            <a:off x="539260" y="10990147"/>
            <a:ext cx="309489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Rounded MT Bold" panose="020F0704030504030204" pitchFamily="34" charset="77"/>
              </a:rPr>
              <a:t>STEP 5</a:t>
            </a:r>
          </a:p>
          <a:p>
            <a:pPr algn="ctr"/>
            <a:r>
              <a:rPr lang="en-US" sz="1400" b="1" dirty="0">
                <a:latin typeface="Andale Mono" panose="020B0509000000000004" pitchFamily="49" charset="0"/>
              </a:rPr>
              <a:t>TEST THE LINK:</a:t>
            </a:r>
          </a:p>
          <a:p>
            <a:pPr algn="ctr"/>
            <a:r>
              <a:rPr lang="en-US" sz="1400" b="1" dirty="0">
                <a:latin typeface="Andale Mono" panose="020B0509000000000004" pitchFamily="49" charset="0"/>
              </a:rPr>
              <a:t>PRESS F5 TO START THE SLIDESHOW AND CLICK THE LINK TO TEST IT.</a:t>
            </a:r>
          </a:p>
          <a:p>
            <a:endParaRPr lang="en-US" dirty="0"/>
          </a:p>
        </p:txBody>
      </p:sp>
      <p:sp>
        <p:nvSpPr>
          <p:cNvPr id="92" name="Right Arrow 91">
            <a:extLst>
              <a:ext uri="{FF2B5EF4-FFF2-40B4-BE49-F238E27FC236}">
                <a16:creationId xmlns:a16="http://schemas.microsoft.com/office/drawing/2014/main" id="{69EEAFA3-9630-7A94-0801-F102695FFE70}"/>
              </a:ext>
            </a:extLst>
          </p:cNvPr>
          <p:cNvSpPr/>
          <p:nvPr/>
        </p:nvSpPr>
        <p:spPr>
          <a:xfrm>
            <a:off x="3944815" y="11342287"/>
            <a:ext cx="791308" cy="586154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4" name="Picture 9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EA73DF-3A8E-C0FC-B699-5AA2B560A873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6431" r="7587" b="8301"/>
          <a:stretch>
            <a:fillRect/>
          </a:stretch>
        </p:blipFill>
        <p:spPr>
          <a:xfrm>
            <a:off x="4788878" y="10837976"/>
            <a:ext cx="4077730" cy="1848261"/>
          </a:xfrm>
          <a:prstGeom prst="rect">
            <a:avLst/>
          </a:prstGeom>
        </p:spPr>
      </p:pic>
      <p:sp>
        <p:nvSpPr>
          <p:cNvPr id="95" name="Right Arrow 94">
            <a:extLst>
              <a:ext uri="{FF2B5EF4-FFF2-40B4-BE49-F238E27FC236}">
                <a16:creationId xmlns:a16="http://schemas.microsoft.com/office/drawing/2014/main" id="{55C5CFDB-29F2-F13B-13EE-0B9FC2FF3400}"/>
              </a:ext>
            </a:extLst>
          </p:cNvPr>
          <p:cNvSpPr/>
          <p:nvPr/>
        </p:nvSpPr>
        <p:spPr>
          <a:xfrm rot="18765492">
            <a:off x="5106529" y="11538065"/>
            <a:ext cx="242711" cy="1246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Left Arrow 95">
            <a:extLst>
              <a:ext uri="{FF2B5EF4-FFF2-40B4-BE49-F238E27FC236}">
                <a16:creationId xmlns:a16="http://schemas.microsoft.com/office/drawing/2014/main" id="{592D98A4-843B-24DD-0158-FEDA57FA9280}"/>
              </a:ext>
            </a:extLst>
          </p:cNvPr>
          <p:cNvSpPr/>
          <p:nvPr/>
        </p:nvSpPr>
        <p:spPr>
          <a:xfrm>
            <a:off x="6459505" y="11504814"/>
            <a:ext cx="174567" cy="45787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AFA21D8-2538-FC46-318A-1B6D49953B36}"/>
              </a:ext>
            </a:extLst>
          </p:cNvPr>
          <p:cNvSpPr/>
          <p:nvPr/>
        </p:nvSpPr>
        <p:spPr>
          <a:xfrm>
            <a:off x="73648" y="12500349"/>
            <a:ext cx="3074000" cy="29045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7AB4A-E4CE-BF19-9143-E81D42BD78B8}"/>
              </a:ext>
            </a:extLst>
          </p:cNvPr>
          <p:cNvSpPr txBox="1"/>
          <p:nvPr/>
        </p:nvSpPr>
        <p:spPr>
          <a:xfrm>
            <a:off x="0" y="12525568"/>
            <a:ext cx="30948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chemeClr val="tx2">
                    <a:lumMod val="25000"/>
                  </a:schemeClr>
                </a:solidFill>
                <a:latin typeface="Arial Rounded MT Bold" panose="020F0704030504030204" pitchFamily="34" charset="77"/>
              </a:rPr>
              <a:t>VALDICE CRISTINA . A. SOUSA  2435221</a:t>
            </a:r>
          </a:p>
        </p:txBody>
      </p:sp>
    </p:spTree>
    <p:extLst>
      <p:ext uri="{BB962C8B-B14F-4D97-AF65-F5344CB8AC3E}">
        <p14:creationId xmlns:p14="http://schemas.microsoft.com/office/powerpoint/2010/main" val="2824001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184</TotalTime>
  <Words>111</Words>
  <Application>Microsoft Macintosh PowerPoint</Application>
  <PresentationFormat>A3 Paper (297x420 mm)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Andale Mono</vt:lpstr>
      <vt:lpstr>Aptos</vt:lpstr>
      <vt:lpstr>Aptos Display</vt:lpstr>
      <vt:lpstr>Arial</vt:lpstr>
      <vt:lpstr>Arial Rounded MT Bold</vt:lpstr>
      <vt:lpstr>Century Gothic</vt:lpstr>
      <vt:lpstr>Mesh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Valdice Cristina Albuquerque Sousa (2435221)</dc:creator>
  <cp:lastModifiedBy>Valdice Cristina Albuquerque Sousa (2435221)</cp:lastModifiedBy>
  <cp:revision>10</cp:revision>
  <cp:lastPrinted>2025-07-24T21:16:21Z</cp:lastPrinted>
  <dcterms:created xsi:type="dcterms:W3CDTF">2025-07-24T18:51:29Z</dcterms:created>
  <dcterms:modified xsi:type="dcterms:W3CDTF">2025-07-25T10:35:07Z</dcterms:modified>
</cp:coreProperties>
</file>