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8"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5E7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848A49-2657-4E8E-B107-776AABF94A70}" v="13" dt="2023-09-28T22:53:26.8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53" d="100"/>
          <a:sy n="53" d="100"/>
        </p:scale>
        <p:origin x="369"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varia" userId="3c42a154-cbc1-4689-a7cf-e74096a17cd2" providerId="ADAL" clId="{39848A49-2657-4E8E-B107-776AABF94A70}"/>
    <pc:docChg chg="undo custSel modSld">
      <pc:chgData name="Javaria" userId="3c42a154-cbc1-4689-a7cf-e74096a17cd2" providerId="ADAL" clId="{39848A49-2657-4E8E-B107-776AABF94A70}" dt="2023-09-24T23:39:04.235" v="414" actId="14100"/>
      <pc:docMkLst>
        <pc:docMk/>
      </pc:docMkLst>
      <pc:sldChg chg="addSp delSp modSp mod">
        <pc:chgData name="Javaria" userId="3c42a154-cbc1-4689-a7cf-e74096a17cd2" providerId="ADAL" clId="{39848A49-2657-4E8E-B107-776AABF94A70}" dt="2023-09-24T23:39:04.235" v="414" actId="14100"/>
        <pc:sldMkLst>
          <pc:docMk/>
          <pc:sldMk cId="1474484146" sldId="256"/>
        </pc:sldMkLst>
        <pc:spChg chg="del mod">
          <ac:chgData name="Javaria" userId="3c42a154-cbc1-4689-a7cf-e74096a17cd2" providerId="ADAL" clId="{39848A49-2657-4E8E-B107-776AABF94A70}" dt="2023-09-24T21:45:22.607" v="376" actId="21"/>
          <ac:spMkLst>
            <pc:docMk/>
            <pc:sldMk cId="1474484146" sldId="256"/>
            <ac:spMk id="2" creationId="{C3DA509C-EC59-F8AC-ED31-1A9CAFDC342A}"/>
          </ac:spMkLst>
        </pc:spChg>
        <pc:spChg chg="del mod">
          <ac:chgData name="Javaria" userId="3c42a154-cbc1-4689-a7cf-e74096a17cd2" providerId="ADAL" clId="{39848A49-2657-4E8E-B107-776AABF94A70}" dt="2023-09-24T21:45:43.078" v="378" actId="21"/>
          <ac:spMkLst>
            <pc:docMk/>
            <pc:sldMk cId="1474484146" sldId="256"/>
            <ac:spMk id="3" creationId="{F4176044-C250-6A23-89AB-A1BC04DD64FF}"/>
          </ac:spMkLst>
        </pc:spChg>
        <pc:spChg chg="add del mod">
          <ac:chgData name="Javaria" userId="3c42a154-cbc1-4689-a7cf-e74096a17cd2" providerId="ADAL" clId="{39848A49-2657-4E8E-B107-776AABF94A70}" dt="2023-09-24T21:47:35.007" v="384"/>
          <ac:spMkLst>
            <pc:docMk/>
            <pc:sldMk cId="1474484146" sldId="256"/>
            <ac:spMk id="4" creationId="{AA8278AE-B78C-9FAB-F228-A2B9A604BAC1}"/>
          </ac:spMkLst>
        </pc:spChg>
        <pc:spChg chg="add mod">
          <ac:chgData name="Javaria" userId="3c42a154-cbc1-4689-a7cf-e74096a17cd2" providerId="ADAL" clId="{39848A49-2657-4E8E-B107-776AABF94A70}" dt="2023-09-24T23:22:36.851" v="407" actId="14100"/>
          <ac:spMkLst>
            <pc:docMk/>
            <pc:sldMk cId="1474484146" sldId="256"/>
            <ac:spMk id="5" creationId="{84E99AF2-4FAE-983A-6EA5-F3D902DCF224}"/>
          </ac:spMkLst>
        </pc:spChg>
        <pc:spChg chg="add del mod">
          <ac:chgData name="Javaria" userId="3c42a154-cbc1-4689-a7cf-e74096a17cd2" providerId="ADAL" clId="{39848A49-2657-4E8E-B107-776AABF94A70}" dt="2023-09-24T21:58:59.811" v="396"/>
          <ac:spMkLst>
            <pc:docMk/>
            <pc:sldMk cId="1474484146" sldId="256"/>
            <ac:spMk id="6" creationId="{9A50832F-2C2C-DB64-8C9E-5931CF2255EF}"/>
          </ac:spMkLst>
        </pc:spChg>
        <pc:spChg chg="add mod">
          <ac:chgData name="Javaria" userId="3c42a154-cbc1-4689-a7cf-e74096a17cd2" providerId="ADAL" clId="{39848A49-2657-4E8E-B107-776AABF94A70}" dt="2023-09-24T23:39:04.235" v="414" actId="14100"/>
          <ac:spMkLst>
            <pc:docMk/>
            <pc:sldMk cId="1474484146" sldId="256"/>
            <ac:spMk id="7" creationId="{0199865B-BE0F-E554-5EB8-F746360AE281}"/>
          </ac:spMkLst>
        </pc:spChg>
      </pc:sldChg>
    </pc:docChg>
  </pc:docChgLst>
  <pc:docChgLst>
    <pc:chgData name="Javaria Rehman (2128580)" userId="3c42a154-cbc1-4689-a7cf-e74096a17cd2" providerId="ADAL" clId="{39848A49-2657-4E8E-B107-776AABF94A70}"/>
    <pc:docChg chg="undo custSel addSld delSld modSld">
      <pc:chgData name="Javaria Rehman (2128580)" userId="3c42a154-cbc1-4689-a7cf-e74096a17cd2" providerId="ADAL" clId="{39848A49-2657-4E8E-B107-776AABF94A70}" dt="2023-09-29T09:48:11.885" v="3761" actId="14100"/>
      <pc:docMkLst>
        <pc:docMk/>
      </pc:docMkLst>
      <pc:sldChg chg="delSp modSp del mod">
        <pc:chgData name="Javaria Rehman (2128580)" userId="3c42a154-cbc1-4689-a7cf-e74096a17cd2" providerId="ADAL" clId="{39848A49-2657-4E8E-B107-776AABF94A70}" dt="2023-09-27T01:24:15.750" v="2740" actId="2696"/>
        <pc:sldMkLst>
          <pc:docMk/>
          <pc:sldMk cId="1474484146" sldId="256"/>
        </pc:sldMkLst>
        <pc:spChg chg="del mod">
          <ac:chgData name="Javaria Rehman (2128580)" userId="3c42a154-cbc1-4689-a7cf-e74096a17cd2" providerId="ADAL" clId="{39848A49-2657-4E8E-B107-776AABF94A70}" dt="2023-09-27T01:23:58.392" v="2737"/>
          <ac:spMkLst>
            <pc:docMk/>
            <pc:sldMk cId="1474484146" sldId="256"/>
            <ac:spMk id="5" creationId="{84E99AF2-4FAE-983A-6EA5-F3D902DCF224}"/>
          </ac:spMkLst>
        </pc:spChg>
        <pc:spChg chg="del mod">
          <ac:chgData name="Javaria Rehman (2128580)" userId="3c42a154-cbc1-4689-a7cf-e74096a17cd2" providerId="ADAL" clId="{39848A49-2657-4E8E-B107-776AABF94A70}" dt="2023-09-27T01:23:58.392" v="2739"/>
          <ac:spMkLst>
            <pc:docMk/>
            <pc:sldMk cId="1474484146" sldId="256"/>
            <ac:spMk id="7" creationId="{0199865B-BE0F-E554-5EB8-F746360AE281}"/>
          </ac:spMkLst>
        </pc:spChg>
      </pc:sldChg>
      <pc:sldChg chg="delSp modSp mod">
        <pc:chgData name="Javaria Rehman (2128580)" userId="3c42a154-cbc1-4689-a7cf-e74096a17cd2" providerId="ADAL" clId="{39848A49-2657-4E8E-B107-776AABF94A70}" dt="2023-09-29T09:48:11.885" v="3761" actId="14100"/>
        <pc:sldMkLst>
          <pc:docMk/>
          <pc:sldMk cId="3680047728" sldId="257"/>
        </pc:sldMkLst>
        <pc:spChg chg="mod">
          <ac:chgData name="Javaria Rehman (2128580)" userId="3c42a154-cbc1-4689-a7cf-e74096a17cd2" providerId="ADAL" clId="{39848A49-2657-4E8E-B107-776AABF94A70}" dt="2023-09-29T09:48:11.885" v="3761" actId="14100"/>
          <ac:spMkLst>
            <pc:docMk/>
            <pc:sldMk cId="3680047728" sldId="257"/>
            <ac:spMk id="2" creationId="{9F9017F0-C6B4-5ACC-9780-5F17018CC1DE}"/>
          </ac:spMkLst>
        </pc:spChg>
        <pc:spChg chg="mod">
          <ac:chgData name="Javaria Rehman (2128580)" userId="3c42a154-cbc1-4689-a7cf-e74096a17cd2" providerId="ADAL" clId="{39848A49-2657-4E8E-B107-776AABF94A70}" dt="2023-09-27T23:48:42.022" v="2933" actId="20577"/>
          <ac:spMkLst>
            <pc:docMk/>
            <pc:sldMk cId="3680047728" sldId="257"/>
            <ac:spMk id="3" creationId="{6A3A37D0-9FF1-2002-3DB4-438962F37004}"/>
          </ac:spMkLst>
        </pc:spChg>
        <pc:spChg chg="mod">
          <ac:chgData name="Javaria Rehman (2128580)" userId="3c42a154-cbc1-4689-a7cf-e74096a17cd2" providerId="ADAL" clId="{39848A49-2657-4E8E-B107-776AABF94A70}" dt="2023-09-29T00:13:49.207" v="3084" actId="14100"/>
          <ac:spMkLst>
            <pc:docMk/>
            <pc:sldMk cId="3680047728" sldId="257"/>
            <ac:spMk id="4" creationId="{9645DA08-76B2-CC19-6E7C-34B1BEB723C2}"/>
          </ac:spMkLst>
        </pc:spChg>
        <pc:spChg chg="mod">
          <ac:chgData name="Javaria Rehman (2128580)" userId="3c42a154-cbc1-4689-a7cf-e74096a17cd2" providerId="ADAL" clId="{39848A49-2657-4E8E-B107-776AABF94A70}" dt="2023-09-29T09:48:04.192" v="3760" actId="14100"/>
          <ac:spMkLst>
            <pc:docMk/>
            <pc:sldMk cId="3680047728" sldId="257"/>
            <ac:spMk id="5" creationId="{E4C4B351-7F52-E95E-4BB5-54A9232F7556}"/>
          </ac:spMkLst>
        </pc:spChg>
        <pc:spChg chg="mod">
          <ac:chgData name="Javaria Rehman (2128580)" userId="3c42a154-cbc1-4689-a7cf-e74096a17cd2" providerId="ADAL" clId="{39848A49-2657-4E8E-B107-776AABF94A70}" dt="2023-09-29T00:21:25.770" v="3091" actId="1076"/>
          <ac:spMkLst>
            <pc:docMk/>
            <pc:sldMk cId="3680047728" sldId="257"/>
            <ac:spMk id="6" creationId="{B7B8DFF8-7F44-1878-E22F-9359A33CDB77}"/>
          </ac:spMkLst>
        </pc:spChg>
        <pc:spChg chg="mod">
          <ac:chgData name="Javaria Rehman (2128580)" userId="3c42a154-cbc1-4689-a7cf-e74096a17cd2" providerId="ADAL" clId="{39848A49-2657-4E8E-B107-776AABF94A70}" dt="2023-09-29T09:45:41.824" v="3755" actId="20577"/>
          <ac:spMkLst>
            <pc:docMk/>
            <pc:sldMk cId="3680047728" sldId="257"/>
            <ac:spMk id="7" creationId="{B972D577-AC58-E72B-5502-BA5AEBAA206D}"/>
          </ac:spMkLst>
        </pc:spChg>
        <pc:picChg chg="mod">
          <ac:chgData name="Javaria Rehman (2128580)" userId="3c42a154-cbc1-4689-a7cf-e74096a17cd2" providerId="ADAL" clId="{39848A49-2657-4E8E-B107-776AABF94A70}" dt="2023-09-27T22:09:15.973" v="2861" actId="1076"/>
          <ac:picMkLst>
            <pc:docMk/>
            <pc:sldMk cId="3680047728" sldId="257"/>
            <ac:picMk id="8" creationId="{3355DFC2-A82E-12FC-AC1C-007CC1752029}"/>
          </ac:picMkLst>
        </pc:picChg>
        <pc:picChg chg="mod">
          <ac:chgData name="Javaria Rehman (2128580)" userId="3c42a154-cbc1-4689-a7cf-e74096a17cd2" providerId="ADAL" clId="{39848A49-2657-4E8E-B107-776AABF94A70}" dt="2023-09-27T22:12:53.950" v="2887" actId="1076"/>
          <ac:picMkLst>
            <pc:docMk/>
            <pc:sldMk cId="3680047728" sldId="257"/>
            <ac:picMk id="9" creationId="{B82CCDB7-79E6-6E32-AF80-7652E698C12F}"/>
          </ac:picMkLst>
        </pc:picChg>
        <pc:picChg chg="mod">
          <ac:chgData name="Javaria Rehman (2128580)" userId="3c42a154-cbc1-4689-a7cf-e74096a17cd2" providerId="ADAL" clId="{39848A49-2657-4E8E-B107-776AABF94A70}" dt="2023-09-27T22:12:44.290" v="2886" actId="1076"/>
          <ac:picMkLst>
            <pc:docMk/>
            <pc:sldMk cId="3680047728" sldId="257"/>
            <ac:picMk id="11" creationId="{B0A85F28-F4FF-C226-F7B1-D12EA727C60E}"/>
          </ac:picMkLst>
        </pc:picChg>
        <pc:picChg chg="del mod">
          <ac:chgData name="Javaria Rehman (2128580)" userId="3c42a154-cbc1-4689-a7cf-e74096a17cd2" providerId="ADAL" clId="{39848A49-2657-4E8E-B107-776AABF94A70}" dt="2023-09-27T01:24:56.785" v="2742" actId="21"/>
          <ac:picMkLst>
            <pc:docMk/>
            <pc:sldMk cId="3680047728" sldId="257"/>
            <ac:picMk id="12" creationId="{11B0355E-F12C-9A7F-0F74-642731C6F9DB}"/>
          </ac:picMkLst>
        </pc:picChg>
      </pc:sldChg>
      <pc:sldChg chg="addSp delSp modSp new mod">
        <pc:chgData name="Javaria Rehman (2128580)" userId="3c42a154-cbc1-4689-a7cf-e74096a17cd2" providerId="ADAL" clId="{39848A49-2657-4E8E-B107-776AABF94A70}" dt="2023-09-27T01:21:37.289" v="2733" actId="255"/>
        <pc:sldMkLst>
          <pc:docMk/>
          <pc:sldMk cId="219582477" sldId="258"/>
        </pc:sldMkLst>
        <pc:spChg chg="add mod">
          <ac:chgData name="Javaria Rehman (2128580)" userId="3c42a154-cbc1-4689-a7cf-e74096a17cd2" providerId="ADAL" clId="{39848A49-2657-4E8E-B107-776AABF94A70}" dt="2023-09-27T01:21:37.289" v="2733" actId="255"/>
          <ac:spMkLst>
            <pc:docMk/>
            <pc:sldMk cId="219582477" sldId="258"/>
            <ac:spMk id="2" creationId="{C59D930B-9E92-CF02-EDA0-FD2AE813A77C}"/>
          </ac:spMkLst>
        </pc:spChg>
        <pc:spChg chg="add del mod">
          <ac:chgData name="Javaria Rehman (2128580)" userId="3c42a154-cbc1-4689-a7cf-e74096a17cd2" providerId="ADAL" clId="{39848A49-2657-4E8E-B107-776AABF94A70}" dt="2023-09-27T00:54:22.323" v="2670"/>
          <ac:spMkLst>
            <pc:docMk/>
            <pc:sldMk cId="219582477" sldId="258"/>
            <ac:spMk id="3" creationId="{52455551-7CB3-9C7C-894C-8021F2273CD7}"/>
          </ac:spMkLst>
        </pc:spChg>
      </pc:sldChg>
    </pc:docChg>
  </pc:docChgLst>
  <pc:docChgLst>
    <pc:chgData name="Javaria Rehman (2128580)" userId="S::2128580@student.uwtsd.ac.uk::3c42a154-cbc1-4689-a7cf-e74096a17cd2" providerId="AD" clId="Web-{4EB1744D-3485-C617-5A06-4D3F46D84C91}"/>
    <pc:docChg chg="modSld">
      <pc:chgData name="Javaria Rehman (2128580)" userId="S::2128580@student.uwtsd.ac.uk::3c42a154-cbc1-4689-a7cf-e74096a17cd2" providerId="AD" clId="Web-{4EB1744D-3485-C617-5A06-4D3F46D84C91}" dt="2023-09-27T13:30:27.255" v="442" actId="14100"/>
      <pc:docMkLst>
        <pc:docMk/>
      </pc:docMkLst>
      <pc:sldChg chg="addSp delSp modSp">
        <pc:chgData name="Javaria Rehman (2128580)" userId="S::2128580@student.uwtsd.ac.uk::3c42a154-cbc1-4689-a7cf-e74096a17cd2" providerId="AD" clId="Web-{4EB1744D-3485-C617-5A06-4D3F46D84C91}" dt="2023-09-27T12:57:15.618" v="368"/>
        <pc:sldMkLst>
          <pc:docMk/>
          <pc:sldMk cId="3680047728" sldId="257"/>
        </pc:sldMkLst>
        <pc:spChg chg="mod">
          <ac:chgData name="Javaria Rehman (2128580)" userId="S::2128580@student.uwtsd.ac.uk::3c42a154-cbc1-4689-a7cf-e74096a17cd2" providerId="AD" clId="Web-{4EB1744D-3485-C617-5A06-4D3F46D84C91}" dt="2023-09-27T12:52:50.029" v="321" actId="1076"/>
          <ac:spMkLst>
            <pc:docMk/>
            <pc:sldMk cId="3680047728" sldId="257"/>
            <ac:spMk id="2" creationId="{9F9017F0-C6B4-5ACC-9780-5F17018CC1DE}"/>
          </ac:spMkLst>
        </pc:spChg>
        <pc:spChg chg="mod">
          <ac:chgData name="Javaria Rehman (2128580)" userId="S::2128580@student.uwtsd.ac.uk::3c42a154-cbc1-4689-a7cf-e74096a17cd2" providerId="AD" clId="Web-{4EB1744D-3485-C617-5A06-4D3F46D84C91}" dt="2023-09-27T12:52:00.871" v="313" actId="1076"/>
          <ac:spMkLst>
            <pc:docMk/>
            <pc:sldMk cId="3680047728" sldId="257"/>
            <ac:spMk id="3" creationId="{6A3A37D0-9FF1-2002-3DB4-438962F37004}"/>
          </ac:spMkLst>
        </pc:spChg>
        <pc:spChg chg="mod">
          <ac:chgData name="Javaria Rehman (2128580)" userId="S::2128580@student.uwtsd.ac.uk::3c42a154-cbc1-4689-a7cf-e74096a17cd2" providerId="AD" clId="Web-{4EB1744D-3485-C617-5A06-4D3F46D84C91}" dt="2023-09-27T12:52:39.873" v="319" actId="1076"/>
          <ac:spMkLst>
            <pc:docMk/>
            <pc:sldMk cId="3680047728" sldId="257"/>
            <ac:spMk id="4" creationId="{9645DA08-76B2-CC19-6E7C-34B1BEB723C2}"/>
          </ac:spMkLst>
        </pc:spChg>
        <pc:spChg chg="mod">
          <ac:chgData name="Javaria Rehman (2128580)" userId="S::2128580@student.uwtsd.ac.uk::3c42a154-cbc1-4689-a7cf-e74096a17cd2" providerId="AD" clId="Web-{4EB1744D-3485-C617-5A06-4D3F46D84C91}" dt="2023-09-27T12:52:32.810" v="318" actId="1076"/>
          <ac:spMkLst>
            <pc:docMk/>
            <pc:sldMk cId="3680047728" sldId="257"/>
            <ac:spMk id="5" creationId="{E4C4B351-7F52-E95E-4BB5-54A9232F7556}"/>
          </ac:spMkLst>
        </pc:spChg>
        <pc:spChg chg="mod">
          <ac:chgData name="Javaria Rehman (2128580)" userId="S::2128580@student.uwtsd.ac.uk::3c42a154-cbc1-4689-a7cf-e74096a17cd2" providerId="AD" clId="Web-{4EB1744D-3485-C617-5A06-4D3F46D84C91}" dt="2023-09-27T12:52:59.577" v="323" actId="1076"/>
          <ac:spMkLst>
            <pc:docMk/>
            <pc:sldMk cId="3680047728" sldId="257"/>
            <ac:spMk id="6" creationId="{B7B8DFF8-7F44-1878-E22F-9359A33CDB77}"/>
          </ac:spMkLst>
        </pc:spChg>
        <pc:spChg chg="add mod">
          <ac:chgData name="Javaria Rehman (2128580)" userId="S::2128580@student.uwtsd.ac.uk::3c42a154-cbc1-4689-a7cf-e74096a17cd2" providerId="AD" clId="Web-{4EB1744D-3485-C617-5A06-4D3F46D84C91}" dt="2023-09-27T12:57:15.618" v="368"/>
          <ac:spMkLst>
            <pc:docMk/>
            <pc:sldMk cId="3680047728" sldId="257"/>
            <ac:spMk id="7" creationId="{B972D577-AC58-E72B-5502-BA5AEBAA206D}"/>
          </ac:spMkLst>
        </pc:spChg>
        <pc:picChg chg="add del mod">
          <ac:chgData name="Javaria Rehman (2128580)" userId="S::2128580@student.uwtsd.ac.uk::3c42a154-cbc1-4689-a7cf-e74096a17cd2" providerId="AD" clId="Web-{4EB1744D-3485-C617-5A06-4D3F46D84C91}" dt="2023-09-25T10:38:28.945" v="84"/>
          <ac:picMkLst>
            <pc:docMk/>
            <pc:sldMk cId="3680047728" sldId="257"/>
            <ac:picMk id="7" creationId="{265D2FA3-BAEC-1D69-712C-27FB316093B8}"/>
          </ac:picMkLst>
        </pc:picChg>
        <pc:picChg chg="add mod modCrop">
          <ac:chgData name="Javaria Rehman (2128580)" userId="S::2128580@student.uwtsd.ac.uk::3c42a154-cbc1-4689-a7cf-e74096a17cd2" providerId="AD" clId="Web-{4EB1744D-3485-C617-5A06-4D3F46D84C91}" dt="2023-09-27T12:53:43.188" v="324" actId="1076"/>
          <ac:picMkLst>
            <pc:docMk/>
            <pc:sldMk cId="3680047728" sldId="257"/>
            <ac:picMk id="8" creationId="{3355DFC2-A82E-12FC-AC1C-007CC1752029}"/>
          </ac:picMkLst>
        </pc:picChg>
        <pc:picChg chg="add mod modCrop">
          <ac:chgData name="Javaria Rehman (2128580)" userId="S::2128580@student.uwtsd.ac.uk::3c42a154-cbc1-4689-a7cf-e74096a17cd2" providerId="AD" clId="Web-{4EB1744D-3485-C617-5A06-4D3F46D84C91}" dt="2023-09-27T12:52:25.138" v="317" actId="1076"/>
          <ac:picMkLst>
            <pc:docMk/>
            <pc:sldMk cId="3680047728" sldId="257"/>
            <ac:picMk id="9" creationId="{B82CCDB7-79E6-6E32-AF80-7652E698C12F}"/>
          </ac:picMkLst>
        </pc:picChg>
        <pc:picChg chg="add del mod">
          <ac:chgData name="Javaria Rehman (2128580)" userId="S::2128580@student.uwtsd.ac.uk::3c42a154-cbc1-4689-a7cf-e74096a17cd2" providerId="AD" clId="Web-{4EB1744D-3485-C617-5A06-4D3F46D84C91}" dt="2023-09-25T10:57:15.747" v="132"/>
          <ac:picMkLst>
            <pc:docMk/>
            <pc:sldMk cId="3680047728" sldId="257"/>
            <ac:picMk id="10" creationId="{7E3EB50C-DA01-44DA-676C-CF82622DA4C6}"/>
          </ac:picMkLst>
        </pc:picChg>
        <pc:picChg chg="add mod">
          <ac:chgData name="Javaria Rehman (2128580)" userId="S::2128580@student.uwtsd.ac.uk::3c42a154-cbc1-4689-a7cf-e74096a17cd2" providerId="AD" clId="Web-{4EB1744D-3485-C617-5A06-4D3F46D84C91}" dt="2023-09-27T12:52:44.826" v="320" actId="1076"/>
          <ac:picMkLst>
            <pc:docMk/>
            <pc:sldMk cId="3680047728" sldId="257"/>
            <ac:picMk id="11" creationId="{B0A85F28-F4FF-C226-F7B1-D12EA727C60E}"/>
          </ac:picMkLst>
        </pc:picChg>
        <pc:picChg chg="add mod modCrop">
          <ac:chgData name="Javaria Rehman (2128580)" userId="S::2128580@student.uwtsd.ac.uk::3c42a154-cbc1-4689-a7cf-e74096a17cd2" providerId="AD" clId="Web-{4EB1744D-3485-C617-5A06-4D3F46D84C91}" dt="2023-09-25T11:20:19.607" v="160" actId="14100"/>
          <ac:picMkLst>
            <pc:docMk/>
            <pc:sldMk cId="3680047728" sldId="257"/>
            <ac:picMk id="12" creationId="{11B0355E-F12C-9A7F-0F74-642731C6F9DB}"/>
          </ac:picMkLst>
        </pc:picChg>
      </pc:sldChg>
      <pc:sldChg chg="modSp">
        <pc:chgData name="Javaria Rehman (2128580)" userId="S::2128580@student.uwtsd.ac.uk::3c42a154-cbc1-4689-a7cf-e74096a17cd2" providerId="AD" clId="Web-{4EB1744D-3485-C617-5A06-4D3F46D84C91}" dt="2023-09-27T13:30:27.255" v="442" actId="14100"/>
        <pc:sldMkLst>
          <pc:docMk/>
          <pc:sldMk cId="219582477" sldId="258"/>
        </pc:sldMkLst>
        <pc:spChg chg="mod">
          <ac:chgData name="Javaria Rehman (2128580)" userId="S::2128580@student.uwtsd.ac.uk::3c42a154-cbc1-4689-a7cf-e74096a17cd2" providerId="AD" clId="Web-{4EB1744D-3485-C617-5A06-4D3F46D84C91}" dt="2023-09-27T13:30:27.255" v="442" actId="14100"/>
          <ac:spMkLst>
            <pc:docMk/>
            <pc:sldMk cId="219582477" sldId="258"/>
            <ac:spMk id="2" creationId="{C59D930B-9E92-CF02-EDA0-FD2AE813A77C}"/>
          </ac:spMkLst>
        </pc:spChg>
      </pc:sldChg>
    </pc:docChg>
  </pc:docChgLst>
  <pc:docChgLst>
    <pc:chgData name="Javaria Rehman (2128580)" userId="S::2128580@student.uwtsd.ac.uk::3c42a154-cbc1-4689-a7cf-e74096a17cd2" providerId="AD" clId="Web-{994314BD-6539-494E-A3D9-A94351B240AF}"/>
    <pc:docChg chg="addSld modSld">
      <pc:chgData name="Javaria Rehman (2128580)" userId="S::2128580@student.uwtsd.ac.uk::3c42a154-cbc1-4689-a7cf-e74096a17cd2" providerId="AD" clId="Web-{994314BD-6539-494E-A3D9-A94351B240AF}" dt="2023-09-25T09:25:57.058" v="113" actId="20577"/>
      <pc:docMkLst>
        <pc:docMk/>
      </pc:docMkLst>
      <pc:sldChg chg="addSp delSp modSp new">
        <pc:chgData name="Javaria Rehman (2128580)" userId="S::2128580@student.uwtsd.ac.uk::3c42a154-cbc1-4689-a7cf-e74096a17cd2" providerId="AD" clId="Web-{994314BD-6539-494E-A3D9-A94351B240AF}" dt="2023-09-25T09:25:57.058" v="113" actId="20577"/>
        <pc:sldMkLst>
          <pc:docMk/>
          <pc:sldMk cId="3680047728" sldId="257"/>
        </pc:sldMkLst>
        <pc:spChg chg="add mod">
          <ac:chgData name="Javaria Rehman (2128580)" userId="S::2128580@student.uwtsd.ac.uk::3c42a154-cbc1-4689-a7cf-e74096a17cd2" providerId="AD" clId="Web-{994314BD-6539-494E-A3D9-A94351B240AF}" dt="2023-09-25T09:23:42.631" v="93"/>
          <ac:spMkLst>
            <pc:docMk/>
            <pc:sldMk cId="3680047728" sldId="257"/>
            <ac:spMk id="2" creationId="{9F9017F0-C6B4-5ACC-9780-5F17018CC1DE}"/>
          </ac:spMkLst>
        </pc:spChg>
        <pc:spChg chg="add mod">
          <ac:chgData name="Javaria Rehman (2128580)" userId="S::2128580@student.uwtsd.ac.uk::3c42a154-cbc1-4689-a7cf-e74096a17cd2" providerId="AD" clId="Web-{994314BD-6539-494E-A3D9-A94351B240AF}" dt="2023-09-25T09:25:40.776" v="107"/>
          <ac:spMkLst>
            <pc:docMk/>
            <pc:sldMk cId="3680047728" sldId="257"/>
            <ac:spMk id="3" creationId="{6A3A37D0-9FF1-2002-3DB4-438962F37004}"/>
          </ac:spMkLst>
        </pc:spChg>
        <pc:spChg chg="add mod">
          <ac:chgData name="Javaria Rehman (2128580)" userId="S::2128580@student.uwtsd.ac.uk::3c42a154-cbc1-4689-a7cf-e74096a17cd2" providerId="AD" clId="Web-{994314BD-6539-494E-A3D9-A94351B240AF}" dt="2023-09-25T09:25:48.745" v="109" actId="20577"/>
          <ac:spMkLst>
            <pc:docMk/>
            <pc:sldMk cId="3680047728" sldId="257"/>
            <ac:spMk id="4" creationId="{9645DA08-76B2-CC19-6E7C-34B1BEB723C2}"/>
          </ac:spMkLst>
        </pc:spChg>
        <pc:spChg chg="add mod">
          <ac:chgData name="Javaria Rehman (2128580)" userId="S::2128580@student.uwtsd.ac.uk::3c42a154-cbc1-4689-a7cf-e74096a17cd2" providerId="AD" clId="Web-{994314BD-6539-494E-A3D9-A94351B240AF}" dt="2023-09-25T09:25:52.917" v="111" actId="20577"/>
          <ac:spMkLst>
            <pc:docMk/>
            <pc:sldMk cId="3680047728" sldId="257"/>
            <ac:spMk id="5" creationId="{E4C4B351-7F52-E95E-4BB5-54A9232F7556}"/>
          </ac:spMkLst>
        </pc:spChg>
        <pc:spChg chg="add mod">
          <ac:chgData name="Javaria Rehman (2128580)" userId="S::2128580@student.uwtsd.ac.uk::3c42a154-cbc1-4689-a7cf-e74096a17cd2" providerId="AD" clId="Web-{994314BD-6539-494E-A3D9-A94351B240AF}" dt="2023-09-25T09:25:57.058" v="113" actId="20577"/>
          <ac:spMkLst>
            <pc:docMk/>
            <pc:sldMk cId="3680047728" sldId="257"/>
            <ac:spMk id="6" creationId="{B7B8DFF8-7F44-1878-E22F-9359A33CDB77}"/>
          </ac:spMkLst>
        </pc:spChg>
        <pc:picChg chg="add del mod ord">
          <ac:chgData name="Javaria Rehman (2128580)" userId="S::2128580@student.uwtsd.ac.uk::3c42a154-cbc1-4689-a7cf-e74096a17cd2" providerId="AD" clId="Web-{994314BD-6539-494E-A3D9-A94351B240AF}" dt="2023-09-25T08:59:24.889" v="71"/>
          <ac:picMkLst>
            <pc:docMk/>
            <pc:sldMk cId="3680047728" sldId="257"/>
            <ac:picMk id="7" creationId="{23D23AC0-496E-E879-4C10-4DA9918EFA61}"/>
          </ac:picMkLst>
        </pc:picChg>
      </pc:sldChg>
    </pc:docChg>
  </pc:docChgLst>
  <pc:docChgLst>
    <pc:chgData name="Javaria Rehman (2128580)" userId="S::2128580@student.uwtsd.ac.uk::3c42a154-cbc1-4689-a7cf-e74096a17cd2" providerId="AD" clId="Web-{DB9D1C0E-19D6-ED14-F4FB-064B460F5A20}"/>
    <pc:docChg chg="modSld">
      <pc:chgData name="Javaria Rehman (2128580)" userId="S::2128580@student.uwtsd.ac.uk::3c42a154-cbc1-4689-a7cf-e74096a17cd2" providerId="AD" clId="Web-{DB9D1C0E-19D6-ED14-F4FB-064B460F5A20}" dt="2023-09-28T09:39:51.399" v="212" actId="20577"/>
      <pc:docMkLst>
        <pc:docMk/>
      </pc:docMkLst>
      <pc:sldChg chg="addSp delSp modSp">
        <pc:chgData name="Javaria Rehman (2128580)" userId="S::2128580@student.uwtsd.ac.uk::3c42a154-cbc1-4689-a7cf-e74096a17cd2" providerId="AD" clId="Web-{DB9D1C0E-19D6-ED14-F4FB-064B460F5A20}" dt="2023-09-28T09:39:51.399" v="212" actId="20577"/>
        <pc:sldMkLst>
          <pc:docMk/>
          <pc:sldMk cId="3680047728" sldId="257"/>
        </pc:sldMkLst>
        <pc:spChg chg="mod">
          <ac:chgData name="Javaria Rehman (2128580)" userId="S::2128580@student.uwtsd.ac.uk::3c42a154-cbc1-4689-a7cf-e74096a17cd2" providerId="AD" clId="Web-{DB9D1C0E-19D6-ED14-F4FB-064B460F5A20}" dt="2023-09-28T09:29:53.322" v="52" actId="20577"/>
          <ac:spMkLst>
            <pc:docMk/>
            <pc:sldMk cId="3680047728" sldId="257"/>
            <ac:spMk id="2" creationId="{9F9017F0-C6B4-5ACC-9780-5F17018CC1DE}"/>
          </ac:spMkLst>
        </pc:spChg>
        <pc:spChg chg="mod">
          <ac:chgData name="Javaria Rehman (2128580)" userId="S::2128580@student.uwtsd.ac.uk::3c42a154-cbc1-4689-a7cf-e74096a17cd2" providerId="AD" clId="Web-{DB9D1C0E-19D6-ED14-F4FB-064B460F5A20}" dt="2023-09-28T09:36:33.582" v="200" actId="20577"/>
          <ac:spMkLst>
            <pc:docMk/>
            <pc:sldMk cId="3680047728" sldId="257"/>
            <ac:spMk id="4" creationId="{9645DA08-76B2-CC19-6E7C-34B1BEB723C2}"/>
          </ac:spMkLst>
        </pc:spChg>
        <pc:spChg chg="mod">
          <ac:chgData name="Javaria Rehman (2128580)" userId="S::2128580@student.uwtsd.ac.uk::3c42a154-cbc1-4689-a7cf-e74096a17cd2" providerId="AD" clId="Web-{DB9D1C0E-19D6-ED14-F4FB-064B460F5A20}" dt="2023-09-28T09:31:03.183" v="102" actId="20577"/>
          <ac:spMkLst>
            <pc:docMk/>
            <pc:sldMk cId="3680047728" sldId="257"/>
            <ac:spMk id="5" creationId="{E4C4B351-7F52-E95E-4BB5-54A9232F7556}"/>
          </ac:spMkLst>
        </pc:spChg>
        <pc:spChg chg="mod">
          <ac:chgData name="Javaria Rehman (2128580)" userId="S::2128580@student.uwtsd.ac.uk::3c42a154-cbc1-4689-a7cf-e74096a17cd2" providerId="AD" clId="Web-{DB9D1C0E-19D6-ED14-F4FB-064B460F5A20}" dt="2023-09-28T09:30:53.527" v="78" actId="20577"/>
          <ac:spMkLst>
            <pc:docMk/>
            <pc:sldMk cId="3680047728" sldId="257"/>
            <ac:spMk id="6" creationId="{B7B8DFF8-7F44-1878-E22F-9359A33CDB77}"/>
          </ac:spMkLst>
        </pc:spChg>
        <pc:spChg chg="mod">
          <ac:chgData name="Javaria Rehman (2128580)" userId="S::2128580@student.uwtsd.ac.uk::3c42a154-cbc1-4689-a7cf-e74096a17cd2" providerId="AD" clId="Web-{DB9D1C0E-19D6-ED14-F4FB-064B460F5A20}" dt="2023-09-28T09:39:51.399" v="212" actId="20577"/>
          <ac:spMkLst>
            <pc:docMk/>
            <pc:sldMk cId="3680047728" sldId="257"/>
            <ac:spMk id="7" creationId="{B972D577-AC58-E72B-5502-BA5AEBAA206D}"/>
          </ac:spMkLst>
        </pc:spChg>
        <pc:picChg chg="add del">
          <ac:chgData name="Javaria Rehman (2128580)" userId="S::2128580@student.uwtsd.ac.uk::3c42a154-cbc1-4689-a7cf-e74096a17cd2" providerId="AD" clId="Web-{DB9D1C0E-19D6-ED14-F4FB-064B460F5A20}" dt="2023-09-28T09:31:13.215" v="104"/>
          <ac:picMkLst>
            <pc:docMk/>
            <pc:sldMk cId="3680047728" sldId="257"/>
            <ac:picMk id="8" creationId="{3355DFC2-A82E-12FC-AC1C-007CC1752029}"/>
          </ac:picMkLst>
        </pc:picChg>
        <pc:picChg chg="del">
          <ac:chgData name="Javaria Rehman (2128580)" userId="S::2128580@student.uwtsd.ac.uk::3c42a154-cbc1-4689-a7cf-e74096a17cd2" providerId="AD" clId="Web-{DB9D1C0E-19D6-ED14-F4FB-064B460F5A20}" dt="2023-09-28T09:28:33.195" v="0"/>
          <ac:picMkLst>
            <pc:docMk/>
            <pc:sldMk cId="3680047728" sldId="257"/>
            <ac:picMk id="9" creationId="{B82CCDB7-79E6-6E32-AF80-7652E698C12F}"/>
          </ac:picMkLst>
        </pc:picChg>
        <pc:picChg chg="del">
          <ac:chgData name="Javaria Rehman (2128580)" userId="S::2128580@student.uwtsd.ac.uk::3c42a154-cbc1-4689-a7cf-e74096a17cd2" providerId="AD" clId="Web-{DB9D1C0E-19D6-ED14-F4FB-064B460F5A20}" dt="2023-09-28T09:28:35.383" v="1"/>
          <ac:picMkLst>
            <pc:docMk/>
            <pc:sldMk cId="3680047728" sldId="257"/>
            <ac:picMk id="11" creationId="{B0A85F28-F4FF-C226-F7B1-D12EA727C60E}"/>
          </ac:picMkLst>
        </pc:picChg>
      </pc:sldChg>
      <pc:sldChg chg="modSp">
        <pc:chgData name="Javaria Rehman (2128580)" userId="S::2128580@student.uwtsd.ac.uk::3c42a154-cbc1-4689-a7cf-e74096a17cd2" providerId="AD" clId="Web-{DB9D1C0E-19D6-ED14-F4FB-064B460F5A20}" dt="2023-09-28T09:37:54.537" v="208" actId="20577"/>
        <pc:sldMkLst>
          <pc:docMk/>
          <pc:sldMk cId="219582477" sldId="258"/>
        </pc:sldMkLst>
        <pc:spChg chg="mod">
          <ac:chgData name="Javaria Rehman (2128580)" userId="S::2128580@student.uwtsd.ac.uk::3c42a154-cbc1-4689-a7cf-e74096a17cd2" providerId="AD" clId="Web-{DB9D1C0E-19D6-ED14-F4FB-064B460F5A20}" dt="2023-09-28T09:37:54.537" v="208" actId="20577"/>
          <ac:spMkLst>
            <pc:docMk/>
            <pc:sldMk cId="219582477" sldId="258"/>
            <ac:spMk id="2" creationId="{C59D930B-9E92-CF02-EDA0-FD2AE813A77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FAC21-A257-9F30-4785-E24D572090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B476C4F-DF6B-B870-D419-4D96401159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E6EB38-6904-6CE8-87EB-9ADF080A5734}"/>
              </a:ext>
            </a:extLst>
          </p:cNvPr>
          <p:cNvSpPr>
            <a:spLocks noGrp="1"/>
          </p:cNvSpPr>
          <p:nvPr>
            <p:ph type="dt" sz="half" idx="10"/>
          </p:nvPr>
        </p:nvSpPr>
        <p:spPr/>
        <p:txBody>
          <a:bodyPr/>
          <a:lstStyle/>
          <a:p>
            <a:fld id="{87F1A57E-7289-4A57-A1CD-AE5EEAF39AF2}" type="datetimeFigureOut">
              <a:rPr lang="en-GB" smtClean="0"/>
              <a:t>29/09/2023</a:t>
            </a:fld>
            <a:endParaRPr lang="en-GB"/>
          </a:p>
        </p:txBody>
      </p:sp>
      <p:sp>
        <p:nvSpPr>
          <p:cNvPr id="5" name="Footer Placeholder 4">
            <a:extLst>
              <a:ext uri="{FF2B5EF4-FFF2-40B4-BE49-F238E27FC236}">
                <a16:creationId xmlns:a16="http://schemas.microsoft.com/office/drawing/2014/main" id="{F5057571-CB63-540F-EF68-0771E9AFCD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866E1B-ECE2-ABCC-FE72-9E738F07BB4E}"/>
              </a:ext>
            </a:extLst>
          </p:cNvPr>
          <p:cNvSpPr>
            <a:spLocks noGrp="1"/>
          </p:cNvSpPr>
          <p:nvPr>
            <p:ph type="sldNum" sz="quarter" idx="12"/>
          </p:nvPr>
        </p:nvSpPr>
        <p:spPr/>
        <p:txBody>
          <a:bodyPr/>
          <a:lstStyle/>
          <a:p>
            <a:fld id="{838E9041-892A-440C-8025-AD6698DAADC1}" type="slidenum">
              <a:rPr lang="en-GB" smtClean="0"/>
              <a:t>‹#›</a:t>
            </a:fld>
            <a:endParaRPr lang="en-GB"/>
          </a:p>
        </p:txBody>
      </p:sp>
    </p:spTree>
    <p:extLst>
      <p:ext uri="{BB962C8B-B14F-4D97-AF65-F5344CB8AC3E}">
        <p14:creationId xmlns:p14="http://schemas.microsoft.com/office/powerpoint/2010/main" val="2564989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73B69-A469-D4C0-1E7A-C9AD5902ED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3A2CD5-859C-34EA-F80B-05E5460CE7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F2CF71-038C-F96B-4596-706ED9F02960}"/>
              </a:ext>
            </a:extLst>
          </p:cNvPr>
          <p:cNvSpPr>
            <a:spLocks noGrp="1"/>
          </p:cNvSpPr>
          <p:nvPr>
            <p:ph type="dt" sz="half" idx="10"/>
          </p:nvPr>
        </p:nvSpPr>
        <p:spPr/>
        <p:txBody>
          <a:bodyPr/>
          <a:lstStyle/>
          <a:p>
            <a:fld id="{87F1A57E-7289-4A57-A1CD-AE5EEAF39AF2}" type="datetimeFigureOut">
              <a:rPr lang="en-GB" smtClean="0"/>
              <a:t>29/09/2023</a:t>
            </a:fld>
            <a:endParaRPr lang="en-GB"/>
          </a:p>
        </p:txBody>
      </p:sp>
      <p:sp>
        <p:nvSpPr>
          <p:cNvPr id="5" name="Footer Placeholder 4">
            <a:extLst>
              <a:ext uri="{FF2B5EF4-FFF2-40B4-BE49-F238E27FC236}">
                <a16:creationId xmlns:a16="http://schemas.microsoft.com/office/drawing/2014/main" id="{8E134C8A-0F7F-5F44-5E46-1AE956E3C2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F82252-8D5B-E399-B5F3-882BCE6CEED6}"/>
              </a:ext>
            </a:extLst>
          </p:cNvPr>
          <p:cNvSpPr>
            <a:spLocks noGrp="1"/>
          </p:cNvSpPr>
          <p:nvPr>
            <p:ph type="sldNum" sz="quarter" idx="12"/>
          </p:nvPr>
        </p:nvSpPr>
        <p:spPr/>
        <p:txBody>
          <a:bodyPr/>
          <a:lstStyle/>
          <a:p>
            <a:fld id="{838E9041-892A-440C-8025-AD6698DAADC1}" type="slidenum">
              <a:rPr lang="en-GB" smtClean="0"/>
              <a:t>‹#›</a:t>
            </a:fld>
            <a:endParaRPr lang="en-GB"/>
          </a:p>
        </p:txBody>
      </p:sp>
    </p:spTree>
    <p:extLst>
      <p:ext uri="{BB962C8B-B14F-4D97-AF65-F5344CB8AC3E}">
        <p14:creationId xmlns:p14="http://schemas.microsoft.com/office/powerpoint/2010/main" val="2031236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73042-AFAE-BD24-C134-FD9CE1C88C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D203657-AEBC-FD2F-CC18-F21DBC245E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784E88-3B60-0C3F-0347-B3DB1607935B}"/>
              </a:ext>
            </a:extLst>
          </p:cNvPr>
          <p:cNvSpPr>
            <a:spLocks noGrp="1"/>
          </p:cNvSpPr>
          <p:nvPr>
            <p:ph type="dt" sz="half" idx="10"/>
          </p:nvPr>
        </p:nvSpPr>
        <p:spPr/>
        <p:txBody>
          <a:bodyPr/>
          <a:lstStyle/>
          <a:p>
            <a:fld id="{87F1A57E-7289-4A57-A1CD-AE5EEAF39AF2}" type="datetimeFigureOut">
              <a:rPr lang="en-GB" smtClean="0"/>
              <a:t>29/09/2023</a:t>
            </a:fld>
            <a:endParaRPr lang="en-GB"/>
          </a:p>
        </p:txBody>
      </p:sp>
      <p:sp>
        <p:nvSpPr>
          <p:cNvPr id="5" name="Footer Placeholder 4">
            <a:extLst>
              <a:ext uri="{FF2B5EF4-FFF2-40B4-BE49-F238E27FC236}">
                <a16:creationId xmlns:a16="http://schemas.microsoft.com/office/drawing/2014/main" id="{A1C30D2C-66E7-2540-A747-1BDB90D74B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E47569-BEF9-2332-D7EC-7B5FBDE0A7CD}"/>
              </a:ext>
            </a:extLst>
          </p:cNvPr>
          <p:cNvSpPr>
            <a:spLocks noGrp="1"/>
          </p:cNvSpPr>
          <p:nvPr>
            <p:ph type="sldNum" sz="quarter" idx="12"/>
          </p:nvPr>
        </p:nvSpPr>
        <p:spPr/>
        <p:txBody>
          <a:bodyPr/>
          <a:lstStyle/>
          <a:p>
            <a:fld id="{838E9041-892A-440C-8025-AD6698DAADC1}" type="slidenum">
              <a:rPr lang="en-GB" smtClean="0"/>
              <a:t>‹#›</a:t>
            </a:fld>
            <a:endParaRPr lang="en-GB"/>
          </a:p>
        </p:txBody>
      </p:sp>
    </p:spTree>
    <p:extLst>
      <p:ext uri="{BB962C8B-B14F-4D97-AF65-F5344CB8AC3E}">
        <p14:creationId xmlns:p14="http://schemas.microsoft.com/office/powerpoint/2010/main" val="1533185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5E8E0-99AD-2BE9-39C1-0606C629AA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B6C6F4-7A2C-1280-80BF-2E828C7A49D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1B28003-E1BF-BF58-E6D2-674DDF7C22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B14CE4-94C2-CBB8-D6A8-E8D01C81B759}"/>
              </a:ext>
            </a:extLst>
          </p:cNvPr>
          <p:cNvSpPr>
            <a:spLocks noGrp="1"/>
          </p:cNvSpPr>
          <p:nvPr>
            <p:ph type="dt" sz="half" idx="10"/>
          </p:nvPr>
        </p:nvSpPr>
        <p:spPr/>
        <p:txBody>
          <a:bodyPr/>
          <a:lstStyle/>
          <a:p>
            <a:fld id="{87F1A57E-7289-4A57-A1CD-AE5EEAF39AF2}" type="datetimeFigureOut">
              <a:rPr lang="en-GB" smtClean="0"/>
              <a:t>29/09/2023</a:t>
            </a:fld>
            <a:endParaRPr lang="en-GB"/>
          </a:p>
        </p:txBody>
      </p:sp>
      <p:sp>
        <p:nvSpPr>
          <p:cNvPr id="6" name="Footer Placeholder 5">
            <a:extLst>
              <a:ext uri="{FF2B5EF4-FFF2-40B4-BE49-F238E27FC236}">
                <a16:creationId xmlns:a16="http://schemas.microsoft.com/office/drawing/2014/main" id="{9DE46834-A87C-8F98-535C-8417D255C7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BAFC0A-BD4D-9FC8-FA91-9916303A8EB9}"/>
              </a:ext>
            </a:extLst>
          </p:cNvPr>
          <p:cNvSpPr>
            <a:spLocks noGrp="1"/>
          </p:cNvSpPr>
          <p:nvPr>
            <p:ph type="sldNum" sz="quarter" idx="12"/>
          </p:nvPr>
        </p:nvSpPr>
        <p:spPr/>
        <p:txBody>
          <a:bodyPr/>
          <a:lstStyle/>
          <a:p>
            <a:fld id="{838E9041-892A-440C-8025-AD6698DAADC1}" type="slidenum">
              <a:rPr lang="en-GB" smtClean="0"/>
              <a:t>‹#›</a:t>
            </a:fld>
            <a:endParaRPr lang="en-GB"/>
          </a:p>
        </p:txBody>
      </p:sp>
    </p:spTree>
    <p:extLst>
      <p:ext uri="{BB962C8B-B14F-4D97-AF65-F5344CB8AC3E}">
        <p14:creationId xmlns:p14="http://schemas.microsoft.com/office/powerpoint/2010/main" val="26351956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C3111-1948-E58C-EA49-85C3987D15C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B98CFD-4930-2CE9-CCDD-AE8B0F40D0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9E73E61-C5DB-EF6D-99F3-5685033E38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5B7BB07-0FCA-F4A5-84C4-4068D6A589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88F2662-F946-9102-75AC-52BB0038DA2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F386B41-A32F-B0B5-E86A-76B03EF27B7F}"/>
              </a:ext>
            </a:extLst>
          </p:cNvPr>
          <p:cNvSpPr>
            <a:spLocks noGrp="1"/>
          </p:cNvSpPr>
          <p:nvPr>
            <p:ph type="dt" sz="half" idx="10"/>
          </p:nvPr>
        </p:nvSpPr>
        <p:spPr/>
        <p:txBody>
          <a:bodyPr/>
          <a:lstStyle/>
          <a:p>
            <a:fld id="{87F1A57E-7289-4A57-A1CD-AE5EEAF39AF2}" type="datetimeFigureOut">
              <a:rPr lang="en-GB" smtClean="0"/>
              <a:t>29/09/2023</a:t>
            </a:fld>
            <a:endParaRPr lang="en-GB"/>
          </a:p>
        </p:txBody>
      </p:sp>
      <p:sp>
        <p:nvSpPr>
          <p:cNvPr id="8" name="Footer Placeholder 7">
            <a:extLst>
              <a:ext uri="{FF2B5EF4-FFF2-40B4-BE49-F238E27FC236}">
                <a16:creationId xmlns:a16="http://schemas.microsoft.com/office/drawing/2014/main" id="{0554ECD6-40E3-9625-D318-F089B8EC6D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CAE8DC1-A1DA-E174-39E7-96D1E5EC10B3}"/>
              </a:ext>
            </a:extLst>
          </p:cNvPr>
          <p:cNvSpPr>
            <a:spLocks noGrp="1"/>
          </p:cNvSpPr>
          <p:nvPr>
            <p:ph type="sldNum" sz="quarter" idx="12"/>
          </p:nvPr>
        </p:nvSpPr>
        <p:spPr/>
        <p:txBody>
          <a:bodyPr/>
          <a:lstStyle/>
          <a:p>
            <a:fld id="{838E9041-892A-440C-8025-AD6698DAADC1}" type="slidenum">
              <a:rPr lang="en-GB" smtClean="0"/>
              <a:t>‹#›</a:t>
            </a:fld>
            <a:endParaRPr lang="en-GB"/>
          </a:p>
        </p:txBody>
      </p:sp>
    </p:spTree>
    <p:extLst>
      <p:ext uri="{BB962C8B-B14F-4D97-AF65-F5344CB8AC3E}">
        <p14:creationId xmlns:p14="http://schemas.microsoft.com/office/powerpoint/2010/main" val="937077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AEC58-6E00-7E67-01F3-BD040527F21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C90D82-8B88-C57F-2A19-2516FB8226EC}"/>
              </a:ext>
            </a:extLst>
          </p:cNvPr>
          <p:cNvSpPr>
            <a:spLocks noGrp="1"/>
          </p:cNvSpPr>
          <p:nvPr>
            <p:ph type="dt" sz="half" idx="10"/>
          </p:nvPr>
        </p:nvSpPr>
        <p:spPr/>
        <p:txBody>
          <a:bodyPr/>
          <a:lstStyle/>
          <a:p>
            <a:fld id="{87F1A57E-7289-4A57-A1CD-AE5EEAF39AF2}" type="datetimeFigureOut">
              <a:rPr lang="en-GB" smtClean="0"/>
              <a:t>29/09/2023</a:t>
            </a:fld>
            <a:endParaRPr lang="en-GB"/>
          </a:p>
        </p:txBody>
      </p:sp>
      <p:sp>
        <p:nvSpPr>
          <p:cNvPr id="4" name="Footer Placeholder 3">
            <a:extLst>
              <a:ext uri="{FF2B5EF4-FFF2-40B4-BE49-F238E27FC236}">
                <a16:creationId xmlns:a16="http://schemas.microsoft.com/office/drawing/2014/main" id="{26882EDD-EB6A-B916-2077-F3E5902B34D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81B6D29-DC35-990A-359A-3A3FEA48A599}"/>
              </a:ext>
            </a:extLst>
          </p:cNvPr>
          <p:cNvSpPr>
            <a:spLocks noGrp="1"/>
          </p:cNvSpPr>
          <p:nvPr>
            <p:ph type="sldNum" sz="quarter" idx="12"/>
          </p:nvPr>
        </p:nvSpPr>
        <p:spPr/>
        <p:txBody>
          <a:bodyPr/>
          <a:lstStyle/>
          <a:p>
            <a:fld id="{838E9041-892A-440C-8025-AD6698DAADC1}" type="slidenum">
              <a:rPr lang="en-GB" smtClean="0"/>
              <a:t>‹#›</a:t>
            </a:fld>
            <a:endParaRPr lang="en-GB"/>
          </a:p>
        </p:txBody>
      </p:sp>
    </p:spTree>
    <p:extLst>
      <p:ext uri="{BB962C8B-B14F-4D97-AF65-F5344CB8AC3E}">
        <p14:creationId xmlns:p14="http://schemas.microsoft.com/office/powerpoint/2010/main" val="1401861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287FB7-7DDB-7C75-4EE3-74BFDED08C96}"/>
              </a:ext>
            </a:extLst>
          </p:cNvPr>
          <p:cNvSpPr>
            <a:spLocks noGrp="1"/>
          </p:cNvSpPr>
          <p:nvPr>
            <p:ph type="dt" sz="half" idx="10"/>
          </p:nvPr>
        </p:nvSpPr>
        <p:spPr/>
        <p:txBody>
          <a:bodyPr/>
          <a:lstStyle/>
          <a:p>
            <a:fld id="{87F1A57E-7289-4A57-A1CD-AE5EEAF39AF2}" type="datetimeFigureOut">
              <a:rPr lang="en-GB" smtClean="0"/>
              <a:t>29/09/2023</a:t>
            </a:fld>
            <a:endParaRPr lang="en-GB"/>
          </a:p>
        </p:txBody>
      </p:sp>
      <p:sp>
        <p:nvSpPr>
          <p:cNvPr id="3" name="Footer Placeholder 2">
            <a:extLst>
              <a:ext uri="{FF2B5EF4-FFF2-40B4-BE49-F238E27FC236}">
                <a16:creationId xmlns:a16="http://schemas.microsoft.com/office/drawing/2014/main" id="{3A71CE6D-60C5-FE8B-929C-C3A8F37571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1BD97F1-2180-DED3-81A2-5B91D12CA5AF}"/>
              </a:ext>
            </a:extLst>
          </p:cNvPr>
          <p:cNvSpPr>
            <a:spLocks noGrp="1"/>
          </p:cNvSpPr>
          <p:nvPr>
            <p:ph type="sldNum" sz="quarter" idx="12"/>
          </p:nvPr>
        </p:nvSpPr>
        <p:spPr/>
        <p:txBody>
          <a:bodyPr/>
          <a:lstStyle/>
          <a:p>
            <a:fld id="{838E9041-892A-440C-8025-AD6698DAADC1}" type="slidenum">
              <a:rPr lang="en-GB" smtClean="0"/>
              <a:t>‹#›</a:t>
            </a:fld>
            <a:endParaRPr lang="en-GB"/>
          </a:p>
        </p:txBody>
      </p:sp>
    </p:spTree>
    <p:extLst>
      <p:ext uri="{BB962C8B-B14F-4D97-AF65-F5344CB8AC3E}">
        <p14:creationId xmlns:p14="http://schemas.microsoft.com/office/powerpoint/2010/main" val="3970982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9EEBE-3C50-423C-02BD-E6CE498CFD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A4C9D5F-5BAB-19E2-0F72-1CD9206450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D3BE0F2-746B-2069-ACBD-76ACB03378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934DE9-BD03-80DB-99B6-ABA728F4912C}"/>
              </a:ext>
            </a:extLst>
          </p:cNvPr>
          <p:cNvSpPr>
            <a:spLocks noGrp="1"/>
          </p:cNvSpPr>
          <p:nvPr>
            <p:ph type="dt" sz="half" idx="10"/>
          </p:nvPr>
        </p:nvSpPr>
        <p:spPr/>
        <p:txBody>
          <a:bodyPr/>
          <a:lstStyle/>
          <a:p>
            <a:fld id="{87F1A57E-7289-4A57-A1CD-AE5EEAF39AF2}" type="datetimeFigureOut">
              <a:rPr lang="en-GB" smtClean="0"/>
              <a:t>29/09/2023</a:t>
            </a:fld>
            <a:endParaRPr lang="en-GB"/>
          </a:p>
        </p:txBody>
      </p:sp>
      <p:sp>
        <p:nvSpPr>
          <p:cNvPr id="6" name="Footer Placeholder 5">
            <a:extLst>
              <a:ext uri="{FF2B5EF4-FFF2-40B4-BE49-F238E27FC236}">
                <a16:creationId xmlns:a16="http://schemas.microsoft.com/office/drawing/2014/main" id="{CCEEF8D1-1F5C-8E08-69F0-9F50CB832B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78FC9E-EE8D-3BF1-0C30-31CE40727D2F}"/>
              </a:ext>
            </a:extLst>
          </p:cNvPr>
          <p:cNvSpPr>
            <a:spLocks noGrp="1"/>
          </p:cNvSpPr>
          <p:nvPr>
            <p:ph type="sldNum" sz="quarter" idx="12"/>
          </p:nvPr>
        </p:nvSpPr>
        <p:spPr/>
        <p:txBody>
          <a:bodyPr/>
          <a:lstStyle/>
          <a:p>
            <a:fld id="{838E9041-892A-440C-8025-AD6698DAADC1}" type="slidenum">
              <a:rPr lang="en-GB" smtClean="0"/>
              <a:t>‹#›</a:t>
            </a:fld>
            <a:endParaRPr lang="en-GB"/>
          </a:p>
        </p:txBody>
      </p:sp>
    </p:spTree>
    <p:extLst>
      <p:ext uri="{BB962C8B-B14F-4D97-AF65-F5344CB8AC3E}">
        <p14:creationId xmlns:p14="http://schemas.microsoft.com/office/powerpoint/2010/main" val="3822750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EA425-84E6-90B9-EECB-F028B17A5C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BFCACAF-A832-A2B9-20D1-B9EDF2D35B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62C2242-1621-A792-3B05-00F72EF204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0347B0-AAB8-C828-D368-179939EC799A}"/>
              </a:ext>
            </a:extLst>
          </p:cNvPr>
          <p:cNvSpPr>
            <a:spLocks noGrp="1"/>
          </p:cNvSpPr>
          <p:nvPr>
            <p:ph type="dt" sz="half" idx="10"/>
          </p:nvPr>
        </p:nvSpPr>
        <p:spPr/>
        <p:txBody>
          <a:bodyPr/>
          <a:lstStyle/>
          <a:p>
            <a:fld id="{87F1A57E-7289-4A57-A1CD-AE5EEAF39AF2}" type="datetimeFigureOut">
              <a:rPr lang="en-GB" smtClean="0"/>
              <a:t>29/09/2023</a:t>
            </a:fld>
            <a:endParaRPr lang="en-GB"/>
          </a:p>
        </p:txBody>
      </p:sp>
      <p:sp>
        <p:nvSpPr>
          <p:cNvPr id="6" name="Footer Placeholder 5">
            <a:extLst>
              <a:ext uri="{FF2B5EF4-FFF2-40B4-BE49-F238E27FC236}">
                <a16:creationId xmlns:a16="http://schemas.microsoft.com/office/drawing/2014/main" id="{28D1E5A4-E30A-95BA-C50B-38A9DD99A2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DE4A75-DFC1-3AE0-5344-2FEF83DEABCE}"/>
              </a:ext>
            </a:extLst>
          </p:cNvPr>
          <p:cNvSpPr>
            <a:spLocks noGrp="1"/>
          </p:cNvSpPr>
          <p:nvPr>
            <p:ph type="sldNum" sz="quarter" idx="12"/>
          </p:nvPr>
        </p:nvSpPr>
        <p:spPr/>
        <p:txBody>
          <a:bodyPr/>
          <a:lstStyle/>
          <a:p>
            <a:fld id="{838E9041-892A-440C-8025-AD6698DAADC1}" type="slidenum">
              <a:rPr lang="en-GB" smtClean="0"/>
              <a:t>‹#›</a:t>
            </a:fld>
            <a:endParaRPr lang="en-GB"/>
          </a:p>
        </p:txBody>
      </p:sp>
    </p:spTree>
    <p:extLst>
      <p:ext uri="{BB962C8B-B14F-4D97-AF65-F5344CB8AC3E}">
        <p14:creationId xmlns:p14="http://schemas.microsoft.com/office/powerpoint/2010/main" val="1420254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B6D7F-BA36-2B8D-157A-ADD7AE4A371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2BCAD2-5A5F-3498-62A0-9CDA69679D0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991AA-6713-A0AB-4DA6-3D9E7DC27920}"/>
              </a:ext>
            </a:extLst>
          </p:cNvPr>
          <p:cNvSpPr>
            <a:spLocks noGrp="1"/>
          </p:cNvSpPr>
          <p:nvPr>
            <p:ph type="dt" sz="half" idx="10"/>
          </p:nvPr>
        </p:nvSpPr>
        <p:spPr/>
        <p:txBody>
          <a:bodyPr/>
          <a:lstStyle/>
          <a:p>
            <a:fld id="{87F1A57E-7289-4A57-A1CD-AE5EEAF39AF2}" type="datetimeFigureOut">
              <a:rPr lang="en-GB" smtClean="0"/>
              <a:t>29/09/2023</a:t>
            </a:fld>
            <a:endParaRPr lang="en-GB"/>
          </a:p>
        </p:txBody>
      </p:sp>
      <p:sp>
        <p:nvSpPr>
          <p:cNvPr id="5" name="Footer Placeholder 4">
            <a:extLst>
              <a:ext uri="{FF2B5EF4-FFF2-40B4-BE49-F238E27FC236}">
                <a16:creationId xmlns:a16="http://schemas.microsoft.com/office/drawing/2014/main" id="{E16A576C-7868-E7FB-857D-DC23E07D33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ACCDAB-125C-BF04-5661-0F508FD6A59C}"/>
              </a:ext>
            </a:extLst>
          </p:cNvPr>
          <p:cNvSpPr>
            <a:spLocks noGrp="1"/>
          </p:cNvSpPr>
          <p:nvPr>
            <p:ph type="sldNum" sz="quarter" idx="12"/>
          </p:nvPr>
        </p:nvSpPr>
        <p:spPr/>
        <p:txBody>
          <a:bodyPr/>
          <a:lstStyle/>
          <a:p>
            <a:fld id="{838E9041-892A-440C-8025-AD6698DAADC1}" type="slidenum">
              <a:rPr lang="en-GB" smtClean="0"/>
              <a:t>‹#›</a:t>
            </a:fld>
            <a:endParaRPr lang="en-GB"/>
          </a:p>
        </p:txBody>
      </p:sp>
    </p:spTree>
    <p:extLst>
      <p:ext uri="{BB962C8B-B14F-4D97-AF65-F5344CB8AC3E}">
        <p14:creationId xmlns:p14="http://schemas.microsoft.com/office/powerpoint/2010/main" val="2790935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EA1F5A-F4B7-4A2F-4488-6C850BC2FA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35A700-7E49-FDBA-B239-0B7EAB3CB46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909B2A-D79B-BEFF-A830-2D337D6C824B}"/>
              </a:ext>
            </a:extLst>
          </p:cNvPr>
          <p:cNvSpPr>
            <a:spLocks noGrp="1"/>
          </p:cNvSpPr>
          <p:nvPr>
            <p:ph type="dt" sz="half" idx="10"/>
          </p:nvPr>
        </p:nvSpPr>
        <p:spPr/>
        <p:txBody>
          <a:bodyPr/>
          <a:lstStyle/>
          <a:p>
            <a:fld id="{87F1A57E-7289-4A57-A1CD-AE5EEAF39AF2}" type="datetimeFigureOut">
              <a:rPr lang="en-GB" smtClean="0"/>
              <a:t>29/09/2023</a:t>
            </a:fld>
            <a:endParaRPr lang="en-GB"/>
          </a:p>
        </p:txBody>
      </p:sp>
      <p:sp>
        <p:nvSpPr>
          <p:cNvPr id="5" name="Footer Placeholder 4">
            <a:extLst>
              <a:ext uri="{FF2B5EF4-FFF2-40B4-BE49-F238E27FC236}">
                <a16:creationId xmlns:a16="http://schemas.microsoft.com/office/drawing/2014/main" id="{04A9EA87-9F6B-06F8-E340-5F7F753206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B268DD-8F99-4415-1C8D-DE59879F76DC}"/>
              </a:ext>
            </a:extLst>
          </p:cNvPr>
          <p:cNvSpPr>
            <a:spLocks noGrp="1"/>
          </p:cNvSpPr>
          <p:nvPr>
            <p:ph type="sldNum" sz="quarter" idx="12"/>
          </p:nvPr>
        </p:nvSpPr>
        <p:spPr/>
        <p:txBody>
          <a:bodyPr/>
          <a:lstStyle/>
          <a:p>
            <a:fld id="{838E9041-892A-440C-8025-AD6698DAADC1}" type="slidenum">
              <a:rPr lang="en-GB" smtClean="0"/>
              <a:t>‹#›</a:t>
            </a:fld>
            <a:endParaRPr lang="en-GB"/>
          </a:p>
        </p:txBody>
      </p:sp>
    </p:spTree>
    <p:extLst>
      <p:ext uri="{BB962C8B-B14F-4D97-AF65-F5344CB8AC3E}">
        <p14:creationId xmlns:p14="http://schemas.microsoft.com/office/powerpoint/2010/main" val="2493390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8AF58E-FFC9-7BC6-9EC6-AEC3F6B1CB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3D3340-AF46-B4AD-69AA-3B43F793A1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8D1CD9-6437-22BA-7E05-05B1F53905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F1A57E-7289-4A57-A1CD-AE5EEAF39AF2}" type="datetimeFigureOut">
              <a:rPr lang="en-GB" smtClean="0"/>
              <a:t>29/09/2023</a:t>
            </a:fld>
            <a:endParaRPr lang="en-GB"/>
          </a:p>
        </p:txBody>
      </p:sp>
      <p:sp>
        <p:nvSpPr>
          <p:cNvPr id="5" name="Footer Placeholder 4">
            <a:extLst>
              <a:ext uri="{FF2B5EF4-FFF2-40B4-BE49-F238E27FC236}">
                <a16:creationId xmlns:a16="http://schemas.microsoft.com/office/drawing/2014/main" id="{62FAAAC7-4426-A013-8CBE-03FEBA54D0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08A34B-F382-56D6-F234-25D17F815B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8E9041-892A-440C-8025-AD6698DAADC1}" type="slidenum">
              <a:rPr lang="en-GB" smtClean="0"/>
              <a:t>‹#›</a:t>
            </a:fld>
            <a:endParaRPr lang="en-GB"/>
          </a:p>
        </p:txBody>
      </p:sp>
    </p:spTree>
    <p:extLst>
      <p:ext uri="{BB962C8B-B14F-4D97-AF65-F5344CB8AC3E}">
        <p14:creationId xmlns:p14="http://schemas.microsoft.com/office/powerpoint/2010/main" val="5150908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ir.nust.na/handle/10628/39&#160;" TargetMode="Externa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9017F0-C6B4-5ACC-9780-5F17018CC1DE}"/>
              </a:ext>
            </a:extLst>
          </p:cNvPr>
          <p:cNvSpPr txBox="1"/>
          <p:nvPr/>
        </p:nvSpPr>
        <p:spPr>
          <a:xfrm>
            <a:off x="6342434" y="1445240"/>
            <a:ext cx="2870091" cy="5328000"/>
          </a:xfrm>
          <a:prstGeom prst="rect">
            <a:avLst/>
          </a:prstGeom>
          <a:solidFill>
            <a:schemeClr val="accent1">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ea typeface="Calibri"/>
                <a:cs typeface="Calibri"/>
              </a:rPr>
              <a:t>Time Management</a:t>
            </a:r>
            <a:endParaRPr lang="en-GB" u="sng" dirty="0">
              <a:ea typeface="Calibri"/>
              <a:cs typeface="Calibri"/>
            </a:endParaRPr>
          </a:p>
          <a:p>
            <a:endParaRPr lang="en-GB" dirty="0">
              <a:ea typeface="+mn-lt"/>
              <a:cs typeface="+mn-lt"/>
            </a:endParaRPr>
          </a:p>
          <a:p>
            <a:endParaRPr lang="en-GB" sz="1050" dirty="0">
              <a:ea typeface="Calibri"/>
              <a:cs typeface="Calibri"/>
            </a:endParaRPr>
          </a:p>
          <a:p>
            <a:r>
              <a:rPr lang="en-GB" sz="1050" dirty="0">
                <a:ea typeface="Calibri"/>
                <a:cs typeface="Calibri"/>
              </a:rPr>
              <a:t>Time management is the self-controlled attempt to use time in a subjectively efficient way to achieve outcomes (Wolters and Brady, 2020).</a:t>
            </a:r>
          </a:p>
          <a:p>
            <a:r>
              <a:rPr lang="en-GB" sz="1050" dirty="0">
                <a:latin typeface="Calibri"/>
                <a:ea typeface="Calibri"/>
                <a:cs typeface="Arial"/>
              </a:rPr>
              <a:t>A key component of good time management is ensuring that individuals are working </a:t>
            </a:r>
            <a:endParaRPr lang="en-GB" sz="1050" dirty="0">
              <a:latin typeface="Calibri"/>
              <a:ea typeface="Calibri"/>
              <a:cs typeface="Calibri"/>
            </a:endParaRPr>
          </a:p>
          <a:p>
            <a:r>
              <a:rPr lang="en-GB" sz="1050" dirty="0">
                <a:latin typeface="Calibri"/>
                <a:ea typeface="Calibri"/>
                <a:cs typeface="Arial"/>
              </a:rPr>
              <a:t>productively within a certain time frame. Time management can aid in goal visualisation as well as helping to maintain a positive work-life balance (Imperial.ac.uk, 2023).</a:t>
            </a:r>
          </a:p>
          <a:p>
            <a:r>
              <a:rPr lang="en-GB" sz="1050" dirty="0">
                <a:latin typeface="Calibri"/>
                <a:ea typeface="Calibri"/>
                <a:cs typeface="Arial"/>
              </a:rPr>
              <a:t>The most critical and challenging skill for a student to master is time management. It is important to learn how to manage and meet personal deadlines as soon as possible both social and academic</a:t>
            </a:r>
            <a:r>
              <a:rPr lang="en-GB" sz="1050" kern="100" dirty="0">
                <a:effectLst/>
                <a:ea typeface="Calibri" panose="020F0502020204030204" pitchFamily="34" charset="0"/>
                <a:cs typeface="Times New Roman" panose="02020603050405020304" pitchFamily="18" charset="0"/>
              </a:rPr>
              <a:t> (Sheffield.ac.uk, 2023).</a:t>
            </a:r>
          </a:p>
          <a:p>
            <a:r>
              <a:rPr lang="en-GB" sz="1050" dirty="0">
                <a:latin typeface="Calibri"/>
                <a:ea typeface="Calibri"/>
                <a:cs typeface="Calibri"/>
              </a:rPr>
              <a:t>Students who are proficient in time management can prioritise and prepare ahead for assignments and other events. This is vital for keeping students on track and preventing procrastination, which will result in academic achievement (Cyril, 2015).</a:t>
            </a:r>
          </a:p>
          <a:p>
            <a:endParaRPr lang="en-GB" sz="1100" dirty="0">
              <a:latin typeface="Calibri"/>
              <a:ea typeface="Calibri"/>
              <a:cs typeface="Calibri"/>
            </a:endParaRPr>
          </a:p>
        </p:txBody>
      </p:sp>
      <p:sp>
        <p:nvSpPr>
          <p:cNvPr id="3" name="TextBox 2">
            <a:extLst>
              <a:ext uri="{FF2B5EF4-FFF2-40B4-BE49-F238E27FC236}">
                <a16:creationId xmlns:a16="http://schemas.microsoft.com/office/drawing/2014/main" id="{6A3A37D0-9FF1-2002-3DB4-438962F37004}"/>
              </a:ext>
            </a:extLst>
          </p:cNvPr>
          <p:cNvSpPr txBox="1"/>
          <p:nvPr/>
        </p:nvSpPr>
        <p:spPr>
          <a:xfrm>
            <a:off x="67551" y="77810"/>
            <a:ext cx="9798360" cy="1317925"/>
          </a:xfrm>
          <a:prstGeom prst="rect">
            <a:avLst/>
          </a:prstGeom>
          <a:noFill/>
          <a:ln>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dirty="0">
                <a:latin typeface="Calibri"/>
                <a:ea typeface="Calibri"/>
                <a:cs typeface="Calibri"/>
              </a:rPr>
              <a:t>Introduction </a:t>
            </a:r>
          </a:p>
          <a:p>
            <a:pPr>
              <a:lnSpc>
                <a:spcPct val="107000"/>
              </a:lnSpc>
              <a:spcAft>
                <a:spcPts val="800"/>
              </a:spcAft>
            </a:pPr>
            <a:r>
              <a:rPr lang="en-GB" sz="1200" dirty="0">
                <a:latin typeface="Calibri"/>
                <a:ea typeface="Calibri"/>
                <a:cs typeface="Calibri"/>
              </a:rPr>
              <a:t>There are a range of key skills and personal qualities that are required for academic study. An individual's personality is greatly influenced by the academic abilities they possess. Students should place a high value on developing the necessary skills outside of their academic and technical knowledge (Schulz, 2008).</a:t>
            </a:r>
            <a:r>
              <a:rPr lang="en-GB" sz="1200" dirty="0">
                <a:solidFill>
                  <a:srgbClr val="0563C1"/>
                </a:solidFill>
                <a:latin typeface="Calibri"/>
                <a:ea typeface="Calibri"/>
                <a:cs typeface="Calibri"/>
                <a:hlinkClick r:id="rId2"/>
              </a:rPr>
              <a:t> </a:t>
            </a:r>
            <a:r>
              <a:rPr lang="en-GB" sz="1200" dirty="0">
                <a:solidFill>
                  <a:srgbClr val="000000"/>
                </a:solidFill>
                <a:latin typeface="Calibri"/>
                <a:ea typeface="Calibri"/>
                <a:cs typeface="Calibri"/>
              </a:rPr>
              <a:t>Examples</a:t>
            </a:r>
            <a:r>
              <a:rPr lang="en-GB" sz="1200" dirty="0">
                <a:latin typeface="Calibri"/>
                <a:ea typeface="Calibri"/>
                <a:cs typeface="Calibri"/>
              </a:rPr>
              <a:t> of academic skills include, time management, communication, critical thinking, note-taking and many others which are all influenced by each other. Study skills are a crucial set of transferable life skills that are needed in order to study and learn effectively. However, it's not just students who require study skills, these skills are transferable which can be used beyond education and into the professional world (skillsyouneed.com, 2023).</a:t>
            </a:r>
          </a:p>
        </p:txBody>
      </p:sp>
      <p:sp>
        <p:nvSpPr>
          <p:cNvPr id="4" name="TextBox 3">
            <a:extLst>
              <a:ext uri="{FF2B5EF4-FFF2-40B4-BE49-F238E27FC236}">
                <a16:creationId xmlns:a16="http://schemas.microsoft.com/office/drawing/2014/main" id="{9645DA08-76B2-CC19-6E7C-34B1BEB723C2}"/>
              </a:ext>
            </a:extLst>
          </p:cNvPr>
          <p:cNvSpPr txBox="1"/>
          <p:nvPr/>
        </p:nvSpPr>
        <p:spPr>
          <a:xfrm>
            <a:off x="72130" y="1445240"/>
            <a:ext cx="3008944" cy="5332827"/>
          </a:xfrm>
          <a:prstGeom prst="rect">
            <a:avLst/>
          </a:prstGeom>
          <a:solidFill>
            <a:schemeClr val="accent1">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ea typeface="Calibri"/>
                <a:cs typeface="Calibri"/>
              </a:rPr>
              <a:t>Communication</a:t>
            </a:r>
          </a:p>
          <a:p>
            <a:endParaRPr lang="en-GB" b="1" dirty="0">
              <a:latin typeface="Calibri"/>
              <a:ea typeface="Calibri"/>
              <a:cs typeface="Calibri"/>
            </a:endParaRPr>
          </a:p>
          <a:p>
            <a:r>
              <a:rPr lang="en-GB" sz="1050" dirty="0">
                <a:latin typeface="Calibri"/>
                <a:ea typeface="Calibri"/>
                <a:cs typeface="Arial"/>
              </a:rPr>
              <a:t>Exchanging concise information is just one entity of effective communication. It's important to understand the intentions and feelings that underline the information. You must be able to converse clearly and listen attentively to fully understand what is being said and to make the other person feel heard and understood.</a:t>
            </a:r>
          </a:p>
          <a:p>
            <a:r>
              <a:rPr lang="en-GB" sz="1050" dirty="0">
                <a:latin typeface="Calibri"/>
                <a:ea typeface="Calibri"/>
                <a:cs typeface="Arial"/>
              </a:rPr>
              <a:t>Effective communication seems like something that should occur naturally. But far too frequently, something goes wrong when we say one thing and the other person hears another, as a result miss communication, frustration, and confrontations can develop. Your relationships at home, at school, and at work may suffer as a result. Learning some crucial skills is required to communicate more effectively and clearly. Learning these abilities may strengthen your relationships with others, increase your level of trust and respect, and enhance your ability to work in a team, solve problems, and maintain good social and emotional health Robinson, Segal,  and Smith, 2023). Good communication skills are important, both written and verbal for presenting and exchanging ideas and thoughts clearly and for discussions and collaborative work (</a:t>
            </a:r>
            <a:r>
              <a:rPr lang="en-GB" sz="1050" dirty="0" err="1">
                <a:latin typeface="Calibri"/>
                <a:ea typeface="Calibri"/>
                <a:cs typeface="Arial"/>
              </a:rPr>
              <a:t>Sharifirad</a:t>
            </a:r>
            <a:r>
              <a:rPr lang="en-GB" sz="1050" dirty="0">
                <a:latin typeface="Calibri"/>
                <a:ea typeface="Calibri"/>
                <a:cs typeface="Arial"/>
              </a:rPr>
              <a:t> </a:t>
            </a:r>
            <a:r>
              <a:rPr lang="en-GB" sz="1050" i="1" dirty="0">
                <a:latin typeface="Calibri"/>
                <a:ea typeface="Calibri"/>
                <a:cs typeface="Arial"/>
              </a:rPr>
              <a:t>et al, </a:t>
            </a:r>
            <a:r>
              <a:rPr lang="en-GB" sz="1050" dirty="0">
                <a:latin typeface="Calibri"/>
                <a:ea typeface="Calibri"/>
                <a:cs typeface="Arial"/>
              </a:rPr>
              <a:t>2012).Strong communication can lead to academic success, career readiness, positive social and emotional development and good critical thinking (</a:t>
            </a:r>
            <a:r>
              <a:rPr lang="en-GB" sz="1050" dirty="0" err="1">
                <a:latin typeface="Calibri"/>
                <a:ea typeface="Calibri"/>
                <a:cs typeface="Arial"/>
              </a:rPr>
              <a:t>Lancersarmyschools</a:t>
            </a:r>
            <a:r>
              <a:rPr lang="en-GB" sz="1050" dirty="0">
                <a:latin typeface="Calibri"/>
                <a:ea typeface="Calibri"/>
                <a:cs typeface="Arial"/>
              </a:rPr>
              <a:t>, 2023).</a:t>
            </a:r>
          </a:p>
        </p:txBody>
      </p:sp>
      <p:sp>
        <p:nvSpPr>
          <p:cNvPr id="5" name="TextBox 4">
            <a:extLst>
              <a:ext uri="{FF2B5EF4-FFF2-40B4-BE49-F238E27FC236}">
                <a16:creationId xmlns:a16="http://schemas.microsoft.com/office/drawing/2014/main" id="{E4C4B351-7F52-E95E-4BB5-54A9232F7556}"/>
              </a:ext>
            </a:extLst>
          </p:cNvPr>
          <p:cNvSpPr txBox="1"/>
          <p:nvPr/>
        </p:nvSpPr>
        <p:spPr>
          <a:xfrm>
            <a:off x="3186762" y="1450213"/>
            <a:ext cx="2974157" cy="5328000"/>
          </a:xfrm>
          <a:prstGeom prst="rect">
            <a:avLst/>
          </a:prstGeom>
          <a:solidFill>
            <a:schemeClr val="accent1">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ea typeface="Calibri"/>
                <a:cs typeface="Calibri"/>
              </a:rPr>
              <a:t>Critical Thinking</a:t>
            </a:r>
          </a:p>
          <a:p>
            <a:endParaRPr lang="en-GB" sz="1500" b="1" dirty="0">
              <a:ea typeface="Calibri"/>
              <a:cs typeface="Calibri"/>
            </a:endParaRPr>
          </a:p>
          <a:p>
            <a:endParaRPr lang="en-GB" sz="1200" dirty="0">
              <a:ea typeface="+mn-lt"/>
              <a:cs typeface="+mn-lt"/>
            </a:endParaRPr>
          </a:p>
          <a:p>
            <a:r>
              <a:rPr lang="en-GB" sz="1200" dirty="0">
                <a:ea typeface="+mn-lt"/>
                <a:cs typeface="+mn-lt"/>
              </a:rPr>
              <a:t>T</a:t>
            </a:r>
            <a:r>
              <a:rPr lang="en-GB" sz="1050" dirty="0">
                <a:ea typeface="+mn-lt"/>
                <a:cs typeface="+mn-lt"/>
              </a:rPr>
              <a:t>he intellectually disciplined process of deliberately and skilfully conceiving, applying, analysing, synthesising, and/ or evaluating data obtained from, or generated by, observation, experience, reflection, reasoning, or communication, as a guide to belief and action, is known as critical thinking (criticalthinking.org, 2019).</a:t>
            </a:r>
          </a:p>
          <a:p>
            <a:r>
              <a:rPr lang="en-GB" sz="1050" dirty="0">
                <a:ea typeface="+mn-lt"/>
                <a:cs typeface="+mn-lt"/>
              </a:rPr>
              <a:t>Every individual's critical thinking is a combination of their expertise, attitude, and performance (</a:t>
            </a:r>
            <a:r>
              <a:rPr lang="en-GB" sz="1050" dirty="0" err="1">
                <a:solidFill>
                  <a:srgbClr val="222222"/>
                </a:solidFill>
                <a:latin typeface="Calibri"/>
                <a:ea typeface="+mn-lt"/>
                <a:cs typeface="Arial"/>
              </a:rPr>
              <a:t>Ghazivakili</a:t>
            </a:r>
            <a:r>
              <a:rPr lang="en-GB" sz="1050" dirty="0">
                <a:solidFill>
                  <a:srgbClr val="222222"/>
                </a:solidFill>
                <a:latin typeface="Calibri"/>
                <a:ea typeface="+mn-lt"/>
                <a:cs typeface="Arial"/>
              </a:rPr>
              <a:t> </a:t>
            </a:r>
            <a:r>
              <a:rPr lang="en-GB" sz="1050" i="1" dirty="0">
                <a:solidFill>
                  <a:srgbClr val="222222"/>
                </a:solidFill>
                <a:latin typeface="Calibri"/>
                <a:ea typeface="+mn-lt"/>
                <a:cs typeface="Arial"/>
              </a:rPr>
              <a:t>et al</a:t>
            </a:r>
            <a:r>
              <a:rPr lang="en-GB" sz="1050" dirty="0">
                <a:solidFill>
                  <a:srgbClr val="222222"/>
                </a:solidFill>
                <a:latin typeface="Calibri"/>
                <a:ea typeface="+mn-lt"/>
                <a:cs typeface="Arial"/>
              </a:rPr>
              <a:t>, 2014)</a:t>
            </a:r>
            <a:r>
              <a:rPr lang="en-GB" sz="1050" dirty="0">
                <a:ea typeface="+mn-lt"/>
                <a:cs typeface="+mn-lt"/>
              </a:rPr>
              <a:t>.</a:t>
            </a:r>
            <a:endParaRPr lang="en-GB" sz="1050" dirty="0">
              <a:ea typeface="Calibri"/>
              <a:cs typeface="Calibri"/>
            </a:endParaRPr>
          </a:p>
          <a:p>
            <a:r>
              <a:rPr lang="en-GB" sz="1050" dirty="0">
                <a:latin typeface="Calibri"/>
                <a:ea typeface="Calibri"/>
                <a:cs typeface="Arial"/>
              </a:rPr>
              <a:t>Thinking critically enables you to analyse, comprehend, and synthesize data from a number of sources, allowing you to create your own opinions on a subject and educate individuals  with the evidence you have obtained</a:t>
            </a:r>
            <a:r>
              <a:rPr lang="en-GB" sz="1050" dirty="0">
                <a:effectLst/>
                <a:ea typeface="Calibri" panose="020F0502020204030204" pitchFamily="34" charset="0"/>
              </a:rPr>
              <a:t> (kent.ac.uk, 2023).</a:t>
            </a:r>
            <a:endParaRPr lang="en-GB" sz="1050" dirty="0">
              <a:ea typeface="Calibri"/>
              <a:cs typeface="Arial"/>
            </a:endParaRPr>
          </a:p>
          <a:p>
            <a:r>
              <a:rPr lang="en-GB" sz="1050" dirty="0">
                <a:latin typeface="Calibri"/>
              </a:rPr>
              <a:t>Instead of accepting ideas and presumptions at face value, critical thinkers actively challenge them. They are constantly seeking to discover if any ideas or findings are a true representation of the entire picture (skillsyouneed.com, 2023).</a:t>
            </a:r>
          </a:p>
        </p:txBody>
      </p:sp>
      <p:sp>
        <p:nvSpPr>
          <p:cNvPr id="6" name="TextBox 5">
            <a:extLst>
              <a:ext uri="{FF2B5EF4-FFF2-40B4-BE49-F238E27FC236}">
                <a16:creationId xmlns:a16="http://schemas.microsoft.com/office/drawing/2014/main" id="{B7B8DFF8-7F44-1878-E22F-9359A33CDB77}"/>
              </a:ext>
            </a:extLst>
          </p:cNvPr>
          <p:cNvSpPr txBox="1"/>
          <p:nvPr/>
        </p:nvSpPr>
        <p:spPr>
          <a:xfrm>
            <a:off x="9394040" y="1445240"/>
            <a:ext cx="2602688" cy="5328000"/>
          </a:xfrm>
          <a:prstGeom prst="rect">
            <a:avLst/>
          </a:prstGeom>
          <a:solidFill>
            <a:schemeClr val="accent1">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ea typeface="Calibri"/>
                <a:cs typeface="Calibri"/>
              </a:rPr>
              <a:t>Conclusion</a:t>
            </a:r>
          </a:p>
          <a:p>
            <a:endParaRPr lang="en-GB" sz="1000" b="1" dirty="0">
              <a:ea typeface="Calibri"/>
              <a:cs typeface="Calibri"/>
            </a:endParaRPr>
          </a:p>
          <a:p>
            <a:endParaRPr lang="en-GB" sz="1050" dirty="0">
              <a:ea typeface="Calibri"/>
              <a:cs typeface="Calibri"/>
            </a:endParaRPr>
          </a:p>
          <a:p>
            <a:endParaRPr lang="en-GB" sz="1050" dirty="0">
              <a:ea typeface="Calibri"/>
              <a:cs typeface="Calibri"/>
            </a:endParaRPr>
          </a:p>
          <a:p>
            <a:r>
              <a:rPr lang="en-GB" sz="1050" dirty="0">
                <a:ea typeface="Calibri"/>
                <a:cs typeface="Calibri"/>
              </a:rPr>
              <a:t>To conclude, in my opinion study skills are vital in academic study as I have found that they have helped me tremendously, especially since having gone back into education after so many years.</a:t>
            </a:r>
          </a:p>
          <a:p>
            <a:r>
              <a:rPr lang="en-GB" sz="1050" dirty="0">
                <a:ea typeface="Calibri"/>
                <a:cs typeface="Calibri"/>
              </a:rPr>
              <a:t>I have used time management strategies such as listing things in order of priority, making timetables and I have found setting goals also helps.</a:t>
            </a:r>
          </a:p>
          <a:p>
            <a:r>
              <a:rPr lang="en-GB" sz="1050" dirty="0">
                <a:ea typeface="Calibri"/>
                <a:cs typeface="Calibri"/>
              </a:rPr>
              <a:t>Communication is another very important skill to have has an academic student. I have demonstrated this skill during presentations, asking questions during lectures and discussing relevant topics whilst working in collaboration with my peers. </a:t>
            </a:r>
          </a:p>
          <a:p>
            <a:r>
              <a:rPr lang="en-GB" sz="1050" dirty="0">
                <a:ea typeface="Calibri"/>
                <a:cs typeface="Calibri"/>
              </a:rPr>
              <a:t>Critical thinking is needed in academic study as it enables us to question any information, we come across which also helps with broadening the mind.</a:t>
            </a:r>
          </a:p>
          <a:p>
            <a:r>
              <a:rPr lang="en-GB" sz="1050" dirty="0">
                <a:ea typeface="Calibri"/>
                <a:cs typeface="Calibri"/>
              </a:rPr>
              <a:t>I have demonstrated this skill by doing extensive research during my previous academic year and sourcing out relevant information.</a:t>
            </a:r>
          </a:p>
        </p:txBody>
      </p:sp>
      <p:sp>
        <p:nvSpPr>
          <p:cNvPr id="7" name="TextBox 6">
            <a:extLst>
              <a:ext uri="{FF2B5EF4-FFF2-40B4-BE49-F238E27FC236}">
                <a16:creationId xmlns:a16="http://schemas.microsoft.com/office/drawing/2014/main" id="{B972D577-AC58-E72B-5502-BA5AEBAA206D}"/>
              </a:ext>
            </a:extLst>
          </p:cNvPr>
          <p:cNvSpPr txBox="1"/>
          <p:nvPr/>
        </p:nvSpPr>
        <p:spPr>
          <a:xfrm>
            <a:off x="9976036" y="81243"/>
            <a:ext cx="1779495" cy="738664"/>
          </a:xfrm>
          <a:prstGeom prst="rect">
            <a:avLst/>
          </a:prstGeom>
          <a:solidFill>
            <a:srgbClr val="85E7FF">
              <a:alpha val="32000"/>
            </a:srgbClr>
          </a:solidFill>
          <a:ln>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ea typeface="Calibri"/>
                <a:cs typeface="Calibri"/>
              </a:rPr>
              <a:t>Javaria Rehman</a:t>
            </a:r>
          </a:p>
          <a:p>
            <a:r>
              <a:rPr lang="en-GB" sz="1050" dirty="0">
                <a:ea typeface="Calibri"/>
                <a:cs typeface="Calibri"/>
              </a:rPr>
              <a:t>2128580</a:t>
            </a:r>
          </a:p>
          <a:p>
            <a:r>
              <a:rPr lang="en-GB" sz="1050" dirty="0">
                <a:ea typeface="Calibri"/>
                <a:cs typeface="Calibri"/>
              </a:rPr>
              <a:t>EYEC4008</a:t>
            </a:r>
          </a:p>
          <a:p>
            <a:r>
              <a:rPr lang="en-GB" sz="1050" dirty="0">
                <a:ea typeface="Calibri"/>
                <a:cs typeface="Calibri"/>
              </a:rPr>
              <a:t>710 Words</a:t>
            </a:r>
          </a:p>
        </p:txBody>
      </p:sp>
    </p:spTree>
    <p:extLst>
      <p:ext uri="{BB962C8B-B14F-4D97-AF65-F5344CB8AC3E}">
        <p14:creationId xmlns:p14="http://schemas.microsoft.com/office/powerpoint/2010/main" val="36800477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9D930B-9E92-CF02-EDA0-FD2AE813A77C}"/>
              </a:ext>
            </a:extLst>
          </p:cNvPr>
          <p:cNvSpPr txBox="1"/>
          <p:nvPr/>
        </p:nvSpPr>
        <p:spPr>
          <a:xfrm flipH="1">
            <a:off x="432546" y="179292"/>
            <a:ext cx="10652314" cy="5447645"/>
          </a:xfrm>
          <a:prstGeom prst="rect">
            <a:avLst/>
          </a:prstGeom>
          <a:noFill/>
        </p:spPr>
        <p:txBody>
          <a:bodyPr wrap="square" lIns="91440" tIns="45720" rIns="91440" bIns="45720" rtlCol="0" anchor="t">
            <a:spAutoFit/>
          </a:bodyPr>
          <a:lstStyle/>
          <a:p>
            <a:r>
              <a:rPr lang="en-GB" sz="1200" b="1" u="sng" dirty="0">
                <a:latin typeface="Calibri"/>
                <a:ea typeface="Calibri"/>
                <a:cs typeface="Calibri"/>
              </a:rPr>
              <a:t>References </a:t>
            </a:r>
          </a:p>
          <a:p>
            <a:endParaRPr lang="en-GB" sz="1200" dirty="0">
              <a:latin typeface="Calibri"/>
              <a:ea typeface="Calibri"/>
              <a:cs typeface="Calibri"/>
            </a:endParaRPr>
          </a:p>
          <a:p>
            <a:pPr marL="285750" indent="-285750">
              <a:buFont typeface="Arial"/>
              <a:buChar char="•"/>
            </a:pPr>
            <a:r>
              <a:rPr lang="en-GB" sz="1200" dirty="0">
                <a:effectLst/>
                <a:latin typeface="Calibri"/>
                <a:ea typeface="Calibri"/>
                <a:cs typeface="Calibri"/>
              </a:rPr>
              <a:t>Cyril, A.V. (2015)</a:t>
            </a:r>
            <a:r>
              <a:rPr lang="en-GB" sz="1200" dirty="0">
                <a:latin typeface="Calibri"/>
                <a:ea typeface="Calibri"/>
                <a:cs typeface="Calibri"/>
              </a:rPr>
              <a:t> </a:t>
            </a:r>
            <a:r>
              <a:rPr lang="en-GB" sz="1200" i="1" dirty="0">
                <a:effectLst/>
                <a:ea typeface="+mn-lt"/>
                <a:cs typeface="+mn-lt"/>
              </a:rPr>
              <a:t>Time Management and academic achievement of Higher Secondary students - ed</a:t>
            </a:r>
            <a:r>
              <a:rPr lang="en-GB" sz="1200" dirty="0">
                <a:effectLst/>
                <a:ea typeface="+mn-lt"/>
                <a:cs typeface="+mn-lt"/>
              </a:rPr>
              <a:t>,</a:t>
            </a:r>
            <a:r>
              <a:rPr lang="en-GB" sz="1200" dirty="0">
                <a:ea typeface="+mn-lt"/>
                <a:cs typeface="+mn-lt"/>
              </a:rPr>
              <a:t> </a:t>
            </a:r>
            <a:r>
              <a:rPr lang="en-GB" sz="1200" i="1" dirty="0">
                <a:effectLst/>
                <a:ea typeface="+mn-lt"/>
                <a:cs typeface="+mn-lt"/>
              </a:rPr>
              <a:t>Research Papers</a:t>
            </a:r>
            <a:r>
              <a:rPr lang="en-GB" sz="1200" dirty="0">
                <a:effectLst/>
                <a:ea typeface="+mn-lt"/>
                <a:cs typeface="+mn-lt"/>
              </a:rPr>
              <a:t>. Available at:</a:t>
            </a:r>
            <a:r>
              <a:rPr lang="en-GB" sz="1200" dirty="0">
                <a:ea typeface="+mn-lt"/>
                <a:cs typeface="+mn-lt"/>
              </a:rPr>
              <a:t> </a:t>
            </a:r>
            <a:r>
              <a:rPr lang="en-GB" sz="1200" dirty="0">
                <a:effectLst/>
                <a:ea typeface="+mn-lt"/>
                <a:cs typeface="+mn-lt"/>
              </a:rPr>
              <a:t>https://files.eric.ed.gov/fulltext/EJ1097402.pdf (Accessed: 19 September 2023).</a:t>
            </a:r>
            <a:r>
              <a:rPr lang="en-GB" sz="1200" dirty="0">
                <a:ea typeface="+mn-lt"/>
                <a:cs typeface="+mn-lt"/>
              </a:rPr>
              <a:t> </a:t>
            </a:r>
            <a:r>
              <a:rPr lang="en-US" sz="1200" dirty="0">
                <a:latin typeface="Calibri"/>
                <a:ea typeface="Calibri"/>
                <a:cs typeface="Calibri"/>
              </a:rPr>
              <a:t> </a:t>
            </a:r>
            <a:endParaRPr lang="en-US" sz="1200">
              <a:ea typeface="Calibri"/>
              <a:cs typeface="Calibri"/>
            </a:endParaRPr>
          </a:p>
          <a:p>
            <a:pPr marL="285750" indent="-285750">
              <a:buFont typeface="Arial"/>
              <a:buChar char="•"/>
            </a:pPr>
            <a:r>
              <a:rPr lang="en-GB" sz="1200" dirty="0">
                <a:latin typeface="Calibri"/>
                <a:ea typeface="Calibri"/>
                <a:cs typeface="Calibri"/>
              </a:rPr>
              <a:t>Foundation for </a:t>
            </a:r>
            <a:r>
              <a:rPr lang="en-GB" sz="1200" dirty="0">
                <a:effectLst/>
                <a:latin typeface="Calibri"/>
                <a:ea typeface="Calibri"/>
                <a:cs typeface="Calibri"/>
              </a:rPr>
              <a:t>Critical Thinking</a:t>
            </a:r>
            <a:r>
              <a:rPr lang="en-GB" sz="1200" dirty="0">
                <a:ea typeface="+mn-lt"/>
                <a:cs typeface="+mn-lt"/>
              </a:rPr>
              <a:t>.,</a:t>
            </a:r>
            <a:r>
              <a:rPr lang="en-GB" sz="1200" i="1" dirty="0">
                <a:effectLst/>
                <a:ea typeface="+mn-lt"/>
                <a:cs typeface="+mn-lt"/>
              </a:rPr>
              <a:t> </a:t>
            </a:r>
            <a:r>
              <a:rPr lang="en-GB" sz="1200" dirty="0">
                <a:effectLst/>
                <a:ea typeface="+mn-lt"/>
                <a:cs typeface="+mn-lt"/>
              </a:rPr>
              <a:t>(2019)</a:t>
            </a:r>
            <a:r>
              <a:rPr lang="en-GB" sz="1200" dirty="0">
                <a:ea typeface="+mn-lt"/>
                <a:cs typeface="+mn-lt"/>
              </a:rPr>
              <a:t> </a:t>
            </a:r>
            <a:r>
              <a:rPr lang="en-GB" sz="1200" i="1" dirty="0">
                <a:ea typeface="+mn-lt"/>
                <a:cs typeface="+mn-lt"/>
              </a:rPr>
              <a:t>Defining</a:t>
            </a:r>
            <a:r>
              <a:rPr lang="en-GB" sz="1200" i="1" dirty="0">
                <a:effectLst/>
                <a:ea typeface="+mn-lt"/>
                <a:cs typeface="+mn-lt"/>
              </a:rPr>
              <a:t> Critical Thinking</a:t>
            </a:r>
            <a:r>
              <a:rPr lang="en-GB" sz="1200" dirty="0">
                <a:effectLst/>
                <a:ea typeface="+mn-lt"/>
                <a:cs typeface="+mn-lt"/>
              </a:rPr>
              <a:t>. Available at: https://www.criticalthinking.org/pages/defining-critical-thinking/766#top</a:t>
            </a:r>
            <a:r>
              <a:rPr lang="en-GB" sz="1200" dirty="0">
                <a:ea typeface="+mn-lt"/>
                <a:cs typeface="+mn-lt"/>
              </a:rPr>
              <a:t> </a:t>
            </a:r>
            <a:r>
              <a:rPr lang="en-GB" sz="1200" dirty="0">
                <a:effectLst/>
                <a:ea typeface="+mn-lt"/>
                <a:cs typeface="+mn-lt"/>
              </a:rPr>
              <a:t>(Accessed: 19 September 2023).</a:t>
            </a:r>
            <a:r>
              <a:rPr lang="en-GB" sz="1200" dirty="0">
                <a:ea typeface="+mn-lt"/>
                <a:cs typeface="+mn-lt"/>
              </a:rPr>
              <a:t> </a:t>
            </a:r>
            <a:r>
              <a:rPr lang="en-US" sz="1200" dirty="0">
                <a:latin typeface="Calibri"/>
                <a:ea typeface="Calibri"/>
                <a:cs typeface="Calibri"/>
              </a:rPr>
              <a:t> </a:t>
            </a:r>
            <a:endParaRPr lang="en-GB" sz="1200">
              <a:ea typeface="Calibri"/>
              <a:cs typeface="Calibri"/>
            </a:endParaRPr>
          </a:p>
          <a:p>
            <a:pPr marL="285750" indent="-285750">
              <a:buFont typeface="Arial"/>
              <a:buChar char="•"/>
            </a:pPr>
            <a:r>
              <a:rPr lang="en-GB" sz="1200" dirty="0">
                <a:effectLst/>
                <a:latin typeface="Calibri"/>
                <a:ea typeface="Calibri"/>
                <a:cs typeface="Calibri"/>
              </a:rPr>
              <a:t>Fredericks, B. and Alexander, G. (2021)</a:t>
            </a:r>
            <a:r>
              <a:rPr lang="en-GB" sz="1200" dirty="0">
                <a:latin typeface="Calibri"/>
                <a:ea typeface="Calibri"/>
                <a:cs typeface="Calibri"/>
              </a:rPr>
              <a:t> </a:t>
            </a:r>
            <a:r>
              <a:rPr lang="en-GB" sz="1200" i="1" dirty="0">
                <a:effectLst/>
                <a:ea typeface="+mn-lt"/>
                <a:cs typeface="+mn-lt"/>
              </a:rPr>
              <a:t>A framework for improved classroom communication in the South African schooling context,</a:t>
            </a:r>
            <a:r>
              <a:rPr lang="en-GB" sz="1200" i="1" dirty="0">
                <a:ea typeface="+mn-lt"/>
                <a:cs typeface="+mn-lt"/>
              </a:rPr>
              <a:t> </a:t>
            </a:r>
            <a:r>
              <a:rPr lang="en-GB" sz="1200" i="1" err="1">
                <a:effectLst/>
                <a:latin typeface="Calibri"/>
                <a:ea typeface="Calibri"/>
                <a:cs typeface="Calibri"/>
              </a:rPr>
              <a:t>Heliyon</a:t>
            </a:r>
            <a:r>
              <a:rPr lang="en-GB" sz="1200" dirty="0">
                <a:effectLst/>
                <a:latin typeface="Calibri"/>
                <a:ea typeface="Calibri"/>
                <a:cs typeface="Calibri"/>
              </a:rPr>
              <a:t>. Available at:</a:t>
            </a:r>
            <a:r>
              <a:rPr lang="en-GB" sz="1200" dirty="0">
                <a:latin typeface="Calibri"/>
                <a:ea typeface="Calibri"/>
                <a:cs typeface="Calibri"/>
              </a:rPr>
              <a:t> </a:t>
            </a:r>
            <a:r>
              <a:rPr lang="en-GB" sz="1200" dirty="0">
                <a:effectLst/>
                <a:ea typeface="+mn-lt"/>
                <a:cs typeface="+mn-lt"/>
              </a:rPr>
              <a:t>http://www.ncbi.nlm.nih.gov/pmc/articles/PMC7969340/ (Accessed: 20 September 2023).</a:t>
            </a:r>
            <a:r>
              <a:rPr lang="en-GB" sz="1200" dirty="0">
                <a:ea typeface="+mn-lt"/>
                <a:cs typeface="+mn-lt"/>
              </a:rPr>
              <a:t> </a:t>
            </a:r>
            <a:r>
              <a:rPr lang="en-US" sz="1200" dirty="0">
                <a:latin typeface="Calibri"/>
                <a:ea typeface="Calibri"/>
                <a:cs typeface="Calibri"/>
              </a:rPr>
              <a:t> </a:t>
            </a:r>
            <a:endParaRPr lang="en-GB" sz="1200">
              <a:ea typeface="Calibri"/>
              <a:cs typeface="Calibri"/>
            </a:endParaRPr>
          </a:p>
          <a:p>
            <a:pPr marL="285750" indent="-285750">
              <a:buFont typeface="Arial"/>
              <a:buChar char="•"/>
            </a:pPr>
            <a:r>
              <a:rPr lang="en-GB" sz="1200" err="1">
                <a:solidFill>
                  <a:srgbClr val="000000"/>
                </a:solidFill>
                <a:effectLst/>
                <a:latin typeface="Calibri"/>
                <a:ea typeface="Calibri"/>
                <a:cs typeface="Calibri"/>
              </a:rPr>
              <a:t>Ghazivakili</a:t>
            </a:r>
            <a:r>
              <a:rPr lang="en-GB" sz="1200" dirty="0">
                <a:solidFill>
                  <a:srgbClr val="000000"/>
                </a:solidFill>
                <a:effectLst/>
                <a:latin typeface="Calibri"/>
                <a:ea typeface="Calibri"/>
                <a:cs typeface="Calibri"/>
              </a:rPr>
              <a:t>, Z., Nia, R.N., Panahi, F., Karimi, M.,</a:t>
            </a:r>
            <a:r>
              <a:rPr lang="en-GB" sz="1200" dirty="0">
                <a:solidFill>
                  <a:srgbClr val="000000"/>
                </a:solidFill>
                <a:latin typeface="Calibri"/>
                <a:ea typeface="Calibri"/>
                <a:cs typeface="Calibri"/>
              </a:rPr>
              <a:t> </a:t>
            </a:r>
            <a:r>
              <a:rPr lang="en-GB" sz="1200" err="1">
                <a:solidFill>
                  <a:srgbClr val="000000"/>
                </a:solidFill>
                <a:effectLst/>
                <a:latin typeface="Calibri"/>
                <a:ea typeface="Calibri"/>
                <a:cs typeface="Calibri"/>
              </a:rPr>
              <a:t>Gholsorkhi</a:t>
            </a:r>
            <a:r>
              <a:rPr lang="en-GB" sz="1200" dirty="0">
                <a:solidFill>
                  <a:srgbClr val="000000"/>
                </a:solidFill>
                <a:effectLst/>
                <a:latin typeface="Calibri"/>
                <a:ea typeface="Calibri"/>
                <a:cs typeface="Calibri"/>
              </a:rPr>
              <a:t>, H. and Ahmadi, Z., 2014. The role of critical thinking skills and learning styles of university students in</a:t>
            </a:r>
            <a:r>
              <a:rPr lang="en-GB" sz="1200" dirty="0">
                <a:solidFill>
                  <a:srgbClr val="000000"/>
                </a:solidFill>
                <a:latin typeface="Calibri"/>
                <a:ea typeface="Calibri"/>
                <a:cs typeface="Calibri"/>
              </a:rPr>
              <a:t> </a:t>
            </a:r>
            <a:r>
              <a:rPr lang="en-GB" sz="1200" dirty="0">
                <a:solidFill>
                  <a:srgbClr val="222222"/>
                </a:solidFill>
                <a:effectLst/>
                <a:ea typeface="+mn-lt"/>
                <a:cs typeface="+mn-lt"/>
              </a:rPr>
              <a:t>their academic performance.</a:t>
            </a:r>
            <a:r>
              <a:rPr lang="en-GB" sz="1200" dirty="0">
                <a:solidFill>
                  <a:srgbClr val="222222"/>
                </a:solidFill>
                <a:ea typeface="+mn-lt"/>
                <a:cs typeface="+mn-lt"/>
              </a:rPr>
              <a:t> </a:t>
            </a:r>
            <a:r>
              <a:rPr lang="en-GB" sz="1200" i="1" dirty="0">
                <a:solidFill>
                  <a:srgbClr val="222222"/>
                </a:solidFill>
                <a:effectLst/>
                <a:ea typeface="+mn-lt"/>
                <a:cs typeface="+mn-lt"/>
              </a:rPr>
              <a:t>Journal of advances in medical education &amp; professionalism</a:t>
            </a:r>
            <a:r>
              <a:rPr lang="en-GB" sz="1200" dirty="0">
                <a:solidFill>
                  <a:srgbClr val="222222"/>
                </a:solidFill>
                <a:effectLst/>
                <a:ea typeface="+mn-lt"/>
                <a:cs typeface="+mn-lt"/>
              </a:rPr>
              <a:t>,</a:t>
            </a:r>
            <a:r>
              <a:rPr lang="en-GB" sz="1200" dirty="0">
                <a:solidFill>
                  <a:srgbClr val="222222"/>
                </a:solidFill>
                <a:ea typeface="+mn-lt"/>
                <a:cs typeface="+mn-lt"/>
              </a:rPr>
              <a:t> </a:t>
            </a:r>
            <a:r>
              <a:rPr lang="en-GB" sz="1200" i="1" dirty="0">
                <a:solidFill>
                  <a:srgbClr val="222222"/>
                </a:solidFill>
                <a:effectLst/>
                <a:ea typeface="+mn-lt"/>
                <a:cs typeface="+mn-lt"/>
              </a:rPr>
              <a:t>2</a:t>
            </a:r>
            <a:r>
              <a:rPr lang="en-GB" sz="1200" dirty="0">
                <a:solidFill>
                  <a:srgbClr val="222222"/>
                </a:solidFill>
                <a:effectLst/>
                <a:ea typeface="+mn-lt"/>
                <a:cs typeface="+mn-lt"/>
              </a:rPr>
              <a:t>(3), p.95.</a:t>
            </a:r>
            <a:r>
              <a:rPr lang="en-US" sz="1200" dirty="0">
                <a:solidFill>
                  <a:srgbClr val="000000"/>
                </a:solidFill>
                <a:latin typeface="Calibri"/>
                <a:ea typeface="Calibri"/>
                <a:cs typeface="Calibri"/>
              </a:rPr>
              <a:t> </a:t>
            </a:r>
            <a:endParaRPr lang="en-GB" sz="1200">
              <a:ea typeface="Calibri"/>
              <a:cs typeface="Calibri"/>
            </a:endParaRPr>
          </a:p>
          <a:p>
            <a:pPr marL="285750" indent="-285750">
              <a:buFont typeface="Arial"/>
              <a:buChar char="•"/>
            </a:pPr>
            <a:r>
              <a:rPr lang="en-GB" sz="1200" dirty="0">
                <a:effectLst/>
                <a:latin typeface="Calibri"/>
                <a:ea typeface="Calibri"/>
                <a:cs typeface="Calibri"/>
              </a:rPr>
              <a:t>Imperial College London, (2023).</a:t>
            </a:r>
            <a:r>
              <a:rPr lang="en-GB" sz="1200" dirty="0">
                <a:latin typeface="Calibri"/>
                <a:ea typeface="Calibri"/>
                <a:cs typeface="Calibri"/>
              </a:rPr>
              <a:t> </a:t>
            </a:r>
            <a:r>
              <a:rPr lang="en-GB" sz="1200" i="1" dirty="0">
                <a:effectLst/>
                <a:ea typeface="+mn-lt"/>
                <a:cs typeface="+mn-lt"/>
              </a:rPr>
              <a:t>Time Management</a:t>
            </a:r>
            <a:r>
              <a:rPr lang="en-GB" sz="1200" dirty="0">
                <a:ea typeface="+mn-lt"/>
                <a:cs typeface="+mn-lt"/>
              </a:rPr>
              <a:t> </a:t>
            </a:r>
            <a:r>
              <a:rPr lang="en-GB" sz="1200" dirty="0">
                <a:effectLst/>
                <a:ea typeface="+mn-lt"/>
                <a:cs typeface="+mn-lt"/>
              </a:rPr>
              <a:t> Available at: http://www.imperial.ac.uk/students/success-guide/pgt/study-and-research-skills/time-management-/ (Accessed: 14 September 2023).</a:t>
            </a:r>
            <a:r>
              <a:rPr lang="en-GB" sz="1200" dirty="0">
                <a:ea typeface="+mn-lt"/>
                <a:cs typeface="+mn-lt"/>
              </a:rPr>
              <a:t> </a:t>
            </a:r>
            <a:r>
              <a:rPr lang="en-US" sz="1200" dirty="0">
                <a:latin typeface="Calibri"/>
                <a:ea typeface="Calibri"/>
                <a:cs typeface="Calibri"/>
              </a:rPr>
              <a:t> </a:t>
            </a:r>
            <a:endParaRPr lang="en-GB" sz="1200">
              <a:ea typeface="Calibri"/>
              <a:cs typeface="Calibri"/>
            </a:endParaRPr>
          </a:p>
          <a:p>
            <a:pPr marL="285750" indent="-285750">
              <a:buFont typeface="Arial"/>
              <a:buChar char="•"/>
            </a:pPr>
            <a:r>
              <a:rPr lang="en-GB" sz="1200" dirty="0">
                <a:latin typeface="Calibri"/>
                <a:ea typeface="Calibri"/>
                <a:cs typeface="Times New Roman"/>
              </a:rPr>
              <a:t>Lancers Army School (2023) </a:t>
            </a:r>
            <a:r>
              <a:rPr lang="en-GB" sz="1200" i="1" dirty="0">
                <a:latin typeface="Calibri"/>
                <a:ea typeface="Calibri"/>
                <a:cs typeface="Times New Roman"/>
              </a:rPr>
              <a:t>Importance of communication skills for students: Lancers Army School</a:t>
            </a:r>
            <a:r>
              <a:rPr lang="en-GB" sz="1200" dirty="0">
                <a:latin typeface="Calibri"/>
                <a:ea typeface="Calibri"/>
                <a:cs typeface="Times New Roman"/>
              </a:rPr>
              <a:t> </a:t>
            </a:r>
            <a:r>
              <a:rPr lang="en-GB" sz="1200" i="1" dirty="0">
                <a:latin typeface="Calibri"/>
                <a:ea typeface="Calibri"/>
                <a:cs typeface="Times New Roman"/>
              </a:rPr>
              <a:t>Best CBSE School in Surat</a:t>
            </a:r>
            <a:r>
              <a:rPr lang="en-GB" sz="1200" dirty="0">
                <a:latin typeface="Calibri"/>
                <a:ea typeface="Calibri"/>
                <a:cs typeface="Times New Roman"/>
              </a:rPr>
              <a:t>. Available at: https://lancersarmyschools.com/importance-of-communication-skills-for-students/#:~:text=Students%20with%20strong%20communication%20skills,presentations%2C%20papers%2C%20and%20exams. (Accessed: 20 September 2023). </a:t>
            </a:r>
            <a:endParaRPr lang="en-US" sz="1200" dirty="0">
              <a:latin typeface="Calibri"/>
              <a:ea typeface="Calibri"/>
              <a:cs typeface="Times New Roman"/>
            </a:endParaRPr>
          </a:p>
          <a:p>
            <a:pPr marL="285750" indent="-285750">
              <a:buFont typeface="Arial"/>
              <a:buChar char="•"/>
            </a:pPr>
            <a:r>
              <a:rPr lang="en-GB" sz="1200" dirty="0">
                <a:effectLst/>
                <a:latin typeface="Calibri"/>
                <a:ea typeface="Calibri"/>
                <a:cs typeface="Calibri"/>
              </a:rPr>
              <a:t>Robinson, L., Segal, J. and Smith, M. (2023)</a:t>
            </a:r>
            <a:r>
              <a:rPr lang="en-GB" sz="1200" dirty="0">
                <a:latin typeface="Calibri"/>
                <a:ea typeface="Calibri"/>
                <a:cs typeface="Calibri"/>
              </a:rPr>
              <a:t> </a:t>
            </a:r>
            <a:r>
              <a:rPr lang="en-GB" sz="1200" i="1" dirty="0">
                <a:effectLst/>
                <a:ea typeface="+mn-lt"/>
                <a:cs typeface="+mn-lt"/>
              </a:rPr>
              <a:t>Effective Communication</a:t>
            </a:r>
            <a:r>
              <a:rPr lang="en-GB" sz="1200" dirty="0">
                <a:effectLst/>
                <a:ea typeface="+mn-lt"/>
                <a:cs typeface="+mn-lt"/>
              </a:rPr>
              <a:t>,</a:t>
            </a:r>
            <a:r>
              <a:rPr lang="en-GB" sz="1200" dirty="0">
                <a:ea typeface="+mn-lt"/>
                <a:cs typeface="+mn-lt"/>
              </a:rPr>
              <a:t> </a:t>
            </a:r>
            <a:r>
              <a:rPr lang="en-GB" sz="1200" i="1" dirty="0">
                <a:effectLst/>
                <a:ea typeface="+mn-lt"/>
                <a:cs typeface="+mn-lt"/>
              </a:rPr>
              <a:t>HelpGuide.org</a:t>
            </a:r>
            <a:r>
              <a:rPr lang="en-GB" sz="1200" dirty="0">
                <a:effectLst/>
                <a:ea typeface="+mn-lt"/>
                <a:cs typeface="+mn-lt"/>
              </a:rPr>
              <a:t>. Available at: http://www.helpguide.org/articles/relationships-communication/effective-communication.htm (Accessed: 13 September 2023).</a:t>
            </a:r>
            <a:r>
              <a:rPr lang="en-GB" sz="1200" dirty="0">
                <a:ea typeface="+mn-lt"/>
                <a:cs typeface="+mn-lt"/>
              </a:rPr>
              <a:t> </a:t>
            </a:r>
            <a:r>
              <a:rPr lang="en-US" sz="1200" dirty="0">
                <a:latin typeface="Calibri"/>
                <a:ea typeface="Calibri"/>
                <a:cs typeface="Calibri"/>
              </a:rPr>
              <a:t> </a:t>
            </a:r>
            <a:endParaRPr lang="en-GB" sz="1200">
              <a:ea typeface="Calibri"/>
              <a:cs typeface="Calibri"/>
            </a:endParaRPr>
          </a:p>
          <a:p>
            <a:pPr marL="285750" indent="-285750">
              <a:buFont typeface="Arial"/>
              <a:buChar char="•"/>
            </a:pPr>
            <a:r>
              <a:rPr lang="en-GB" sz="1200" dirty="0">
                <a:effectLst/>
                <a:latin typeface="Calibri"/>
                <a:ea typeface="Calibri"/>
                <a:cs typeface="Calibri"/>
              </a:rPr>
              <a:t>Schulz, B. (2008)</a:t>
            </a:r>
            <a:r>
              <a:rPr lang="en-GB" sz="1200" dirty="0">
                <a:latin typeface="Calibri"/>
                <a:ea typeface="Calibri"/>
                <a:cs typeface="Calibri"/>
              </a:rPr>
              <a:t> </a:t>
            </a:r>
            <a:r>
              <a:rPr lang="en-GB" sz="1200" i="1" dirty="0">
                <a:effectLst/>
                <a:ea typeface="+mn-lt"/>
                <a:cs typeface="+mn-lt"/>
              </a:rPr>
              <a:t>The importance of soft skills: Education beyond academic knowledge</a:t>
            </a:r>
            <a:r>
              <a:rPr lang="en-GB" sz="1200" dirty="0">
                <a:effectLst/>
                <a:ea typeface="+mn-lt"/>
                <a:cs typeface="+mn-lt"/>
              </a:rPr>
              <a:t>,</a:t>
            </a:r>
            <a:r>
              <a:rPr lang="en-GB" sz="1200" dirty="0">
                <a:ea typeface="+mn-lt"/>
                <a:cs typeface="+mn-lt"/>
              </a:rPr>
              <a:t> </a:t>
            </a:r>
            <a:r>
              <a:rPr lang="en-GB" sz="1200" i="1" dirty="0">
                <a:effectLst/>
                <a:ea typeface="+mn-lt"/>
                <a:cs typeface="+mn-lt"/>
              </a:rPr>
              <a:t>NAWA Journal of Language and Communication</a:t>
            </a:r>
            <a:r>
              <a:rPr lang="en-GB" sz="1200" dirty="0">
                <a:effectLst/>
                <a:ea typeface="+mn-lt"/>
                <a:cs typeface="+mn-lt"/>
              </a:rPr>
              <a:t>. Available at:</a:t>
            </a:r>
            <a:r>
              <a:rPr lang="en-GB" sz="1200" dirty="0">
                <a:ea typeface="+mn-lt"/>
                <a:cs typeface="+mn-lt"/>
              </a:rPr>
              <a:t> </a:t>
            </a:r>
            <a:r>
              <a:rPr lang="en-GB" sz="1200" dirty="0">
                <a:effectLst/>
                <a:ea typeface="+mn-lt"/>
                <a:cs typeface="+mn-lt"/>
              </a:rPr>
              <a:t>https://ir.nust.na/xmlui/bitstream/handle/10628/39/The%20Importance%20of%20Soft%20%20Skills-Education%20beyond%20academic%20knowledge.pdf?sequence=1 (Accessed: 25 September 2023).</a:t>
            </a:r>
            <a:r>
              <a:rPr lang="en-GB" sz="1200" dirty="0">
                <a:ea typeface="+mn-lt"/>
                <a:cs typeface="+mn-lt"/>
              </a:rPr>
              <a:t> </a:t>
            </a:r>
            <a:r>
              <a:rPr lang="en-US" sz="1200" dirty="0">
                <a:latin typeface="Calibri"/>
                <a:ea typeface="Calibri"/>
                <a:cs typeface="Calibri"/>
              </a:rPr>
              <a:t> </a:t>
            </a:r>
            <a:endParaRPr lang="en-GB" sz="1200">
              <a:ea typeface="Calibri"/>
              <a:cs typeface="Calibri"/>
            </a:endParaRPr>
          </a:p>
          <a:p>
            <a:pPr marL="285750" indent="-285750">
              <a:buFont typeface="Arial"/>
              <a:buChar char="•"/>
            </a:pPr>
            <a:r>
              <a:rPr lang="en-GB" sz="1200" err="1">
                <a:effectLst/>
                <a:latin typeface="Calibri"/>
                <a:ea typeface="Calibri"/>
                <a:cs typeface="Calibri"/>
              </a:rPr>
              <a:t>Sharifirad</a:t>
            </a:r>
            <a:r>
              <a:rPr lang="en-GB" sz="1200" dirty="0">
                <a:effectLst/>
                <a:latin typeface="Calibri"/>
                <a:ea typeface="Calibri"/>
                <a:cs typeface="Calibri"/>
              </a:rPr>
              <a:t>, G.R.</a:t>
            </a:r>
            <a:r>
              <a:rPr lang="en-GB" sz="1200" dirty="0">
                <a:latin typeface="Calibri"/>
                <a:ea typeface="Calibri"/>
                <a:cs typeface="Calibri"/>
              </a:rPr>
              <a:t> </a:t>
            </a:r>
            <a:r>
              <a:rPr lang="en-GB" sz="1200" i="1" dirty="0">
                <a:effectLst/>
                <a:ea typeface="+mn-lt"/>
                <a:cs typeface="+mn-lt"/>
              </a:rPr>
              <a:t>et al.</a:t>
            </a:r>
            <a:r>
              <a:rPr lang="en-GB" sz="1200" dirty="0">
                <a:ea typeface="+mn-lt"/>
                <a:cs typeface="+mn-lt"/>
              </a:rPr>
              <a:t> </a:t>
            </a:r>
            <a:r>
              <a:rPr lang="en-GB" sz="1200" dirty="0">
                <a:effectLst/>
                <a:ea typeface="+mn-lt"/>
                <a:cs typeface="+mn-lt"/>
              </a:rPr>
              <a:t>(2012)</a:t>
            </a:r>
            <a:r>
              <a:rPr lang="en-GB" sz="1200" dirty="0">
                <a:ea typeface="+mn-lt"/>
                <a:cs typeface="+mn-lt"/>
              </a:rPr>
              <a:t> </a:t>
            </a:r>
            <a:r>
              <a:rPr lang="en-GB" sz="1200" i="1" dirty="0">
                <a:effectLst/>
                <a:ea typeface="+mn-lt"/>
                <a:cs typeface="+mn-lt"/>
              </a:rPr>
              <a:t>Knowledge, attitude and performance of academic members regarding effective communication skills in education</a:t>
            </a:r>
            <a:r>
              <a:rPr lang="en-GB" sz="1200" dirty="0">
                <a:ea typeface="+mn-lt"/>
                <a:cs typeface="+mn-lt"/>
              </a:rPr>
              <a:t>. </a:t>
            </a:r>
            <a:r>
              <a:rPr lang="en-GB" sz="1200" dirty="0">
                <a:effectLst/>
                <a:ea typeface="+mn-lt"/>
                <a:cs typeface="+mn-lt"/>
              </a:rPr>
              <a:t>Journal of</a:t>
            </a:r>
            <a:r>
              <a:rPr lang="en-GB" sz="1200" dirty="0">
                <a:ea typeface="+mn-lt"/>
                <a:cs typeface="+mn-lt"/>
              </a:rPr>
              <a:t> </a:t>
            </a:r>
            <a:r>
              <a:rPr lang="en-GB" sz="1200" dirty="0">
                <a:effectLst/>
                <a:ea typeface="+mn-lt"/>
                <a:cs typeface="+mn-lt"/>
              </a:rPr>
              <a:t>education and health promotion. Available at: https://www.ncbi.nlm.nih.gov/pmc/articles/PMC3577400/ (Accessed: 18 September 2023).</a:t>
            </a:r>
            <a:r>
              <a:rPr lang="en-GB" sz="1200" dirty="0">
                <a:ea typeface="+mn-lt"/>
                <a:cs typeface="+mn-lt"/>
              </a:rPr>
              <a:t> </a:t>
            </a:r>
            <a:r>
              <a:rPr lang="en-US" sz="1200" dirty="0">
                <a:latin typeface="Calibri"/>
                <a:ea typeface="Calibri"/>
                <a:cs typeface="Calibri"/>
              </a:rPr>
              <a:t> </a:t>
            </a:r>
            <a:endParaRPr lang="en-GB" sz="1200">
              <a:ea typeface="Calibri"/>
              <a:cs typeface="Calibri"/>
            </a:endParaRPr>
          </a:p>
          <a:p>
            <a:pPr marL="285750" indent="-285750">
              <a:buFont typeface="Arial"/>
              <a:buChar char="•"/>
            </a:pPr>
            <a:r>
              <a:rPr lang="en-GB" sz="1200" err="1">
                <a:latin typeface="Calibri"/>
                <a:ea typeface="Calibri"/>
                <a:cs typeface="Calibri"/>
              </a:rPr>
              <a:t>SkillsYouNeed</a:t>
            </a:r>
            <a:r>
              <a:rPr lang="en-GB" sz="1200" i="1" dirty="0">
                <a:latin typeface="Calibri"/>
                <a:ea typeface="Calibri"/>
                <a:cs typeface="Calibri"/>
              </a:rPr>
              <a:t> </a:t>
            </a:r>
            <a:r>
              <a:rPr lang="en-GB" sz="1200" dirty="0">
                <a:latin typeface="Calibri"/>
                <a:ea typeface="Calibri"/>
                <a:cs typeface="Calibri"/>
              </a:rPr>
              <a:t>(2023) </a:t>
            </a:r>
            <a:r>
              <a:rPr lang="en-GB" sz="1200" i="1" dirty="0">
                <a:ea typeface="+mn-lt"/>
                <a:cs typeface="+mn-lt"/>
              </a:rPr>
              <a:t>Critical thinking skills</a:t>
            </a:r>
            <a:r>
              <a:rPr lang="en-GB" sz="1200" dirty="0">
                <a:ea typeface="+mn-lt"/>
                <a:cs typeface="+mn-lt"/>
              </a:rPr>
              <a:t>. Available at: https://www.skillsyouneed.com/learn/critical-thinking.html (Accessed: 21 September 2023). </a:t>
            </a:r>
            <a:r>
              <a:rPr lang="en-US" sz="1200" dirty="0">
                <a:latin typeface="Calibri"/>
                <a:ea typeface="Calibri"/>
                <a:cs typeface="Calibri"/>
              </a:rPr>
              <a:t> </a:t>
            </a:r>
            <a:endParaRPr lang="en-GB" sz="1200">
              <a:ea typeface="Calibri"/>
              <a:cs typeface="Calibri"/>
            </a:endParaRPr>
          </a:p>
          <a:p>
            <a:pPr marL="285750" indent="-285750">
              <a:buFont typeface="Arial"/>
              <a:buChar char="•"/>
            </a:pPr>
            <a:r>
              <a:rPr lang="en-GB" sz="1200" i="1" dirty="0">
                <a:effectLst/>
                <a:latin typeface="Calibri"/>
                <a:ea typeface="Calibri"/>
                <a:cs typeface="Calibri"/>
              </a:rPr>
              <a:t>Study skills</a:t>
            </a:r>
            <a:r>
              <a:rPr lang="en-GB" sz="1200" dirty="0">
                <a:latin typeface="Calibri"/>
                <a:ea typeface="Calibri"/>
                <a:cs typeface="Calibri"/>
              </a:rPr>
              <a:t> </a:t>
            </a:r>
            <a:r>
              <a:rPr lang="en-GB" sz="1200" dirty="0">
                <a:effectLst/>
                <a:latin typeface="Calibri"/>
                <a:ea typeface="Calibri"/>
                <a:cs typeface="Calibri"/>
              </a:rPr>
              <a:t>(2023)</a:t>
            </a:r>
            <a:r>
              <a:rPr lang="en-GB" sz="1200" dirty="0">
                <a:latin typeface="Calibri"/>
                <a:ea typeface="Calibri"/>
                <a:cs typeface="Calibri"/>
              </a:rPr>
              <a:t> </a:t>
            </a:r>
            <a:r>
              <a:rPr lang="en-GB" sz="1200" i="1" err="1">
                <a:effectLst/>
                <a:latin typeface="Calibri"/>
                <a:ea typeface="Calibri"/>
                <a:cs typeface="Calibri"/>
              </a:rPr>
              <a:t>SkillsYouNeed</a:t>
            </a:r>
            <a:r>
              <a:rPr lang="en-GB" sz="1200" dirty="0">
                <a:effectLst/>
                <a:latin typeface="Calibri"/>
                <a:ea typeface="Calibri"/>
                <a:cs typeface="Calibri"/>
              </a:rPr>
              <a:t>. Available at: www.skillsyouneed.com/learn/study-skills.html (Accessed: 14 September 2023).</a:t>
            </a:r>
            <a:r>
              <a:rPr lang="en-GB" sz="1200" dirty="0">
                <a:latin typeface="Calibri"/>
                <a:ea typeface="Calibri"/>
                <a:cs typeface="Calibri"/>
              </a:rPr>
              <a:t> </a:t>
            </a:r>
            <a:r>
              <a:rPr lang="en-US" sz="1200" dirty="0">
                <a:latin typeface="Calibri"/>
                <a:ea typeface="Calibri"/>
                <a:cs typeface="Calibri"/>
              </a:rPr>
              <a:t> </a:t>
            </a:r>
            <a:endParaRPr lang="en-GB" sz="1200">
              <a:ea typeface="Calibri"/>
              <a:cs typeface="Calibri"/>
            </a:endParaRPr>
          </a:p>
          <a:p>
            <a:pPr marL="285750" indent="-285750">
              <a:buFont typeface="Arial"/>
              <a:buChar char="•"/>
            </a:pPr>
            <a:r>
              <a:rPr lang="en-GB" sz="1200" i="1" dirty="0">
                <a:latin typeface="Calibri"/>
                <a:ea typeface="Calibri"/>
                <a:cs typeface="Calibri"/>
              </a:rPr>
              <a:t>The University of Sheffield</a:t>
            </a:r>
            <a:r>
              <a:rPr lang="en-GB" sz="1200" i="1" dirty="0">
                <a:ea typeface="+mn-lt"/>
                <a:cs typeface="+mn-lt"/>
              </a:rPr>
              <a:t> </a:t>
            </a:r>
            <a:r>
              <a:rPr lang="en-GB" sz="1200" i="1" dirty="0">
                <a:effectLst/>
                <a:ea typeface="+mn-lt"/>
                <a:cs typeface="+mn-lt"/>
              </a:rPr>
              <a:t>Time Management</a:t>
            </a:r>
            <a:r>
              <a:rPr lang="en-GB" sz="1200" dirty="0">
                <a:latin typeface="Calibri"/>
                <a:ea typeface="Calibri"/>
                <a:cs typeface="Calibri"/>
              </a:rPr>
              <a:t> </a:t>
            </a:r>
            <a:r>
              <a:rPr lang="en-GB" sz="1200" dirty="0">
                <a:effectLst/>
                <a:latin typeface="Calibri"/>
                <a:ea typeface="Calibri"/>
                <a:cs typeface="Calibri"/>
              </a:rPr>
              <a:t>(2023)</a:t>
            </a:r>
            <a:r>
              <a:rPr lang="en-GB" sz="1200" dirty="0">
                <a:latin typeface="Calibri"/>
                <a:ea typeface="Calibri"/>
                <a:cs typeface="Calibri"/>
              </a:rPr>
              <a:t> </a:t>
            </a:r>
            <a:r>
              <a:rPr lang="en-GB" sz="1200" i="1" dirty="0">
                <a:ea typeface="+mn-lt"/>
                <a:cs typeface="+mn-lt"/>
              </a:rPr>
              <a:t>Time Management</a:t>
            </a:r>
            <a:r>
              <a:rPr lang="en-GB" sz="1200" dirty="0">
                <a:effectLst/>
                <a:ea typeface="+mn-lt"/>
                <a:cs typeface="+mn-lt"/>
              </a:rPr>
              <a:t>. Available at: http://www.sheffield.ac.uk/academic-skills/study-skills-online/time-management (Accessed:</a:t>
            </a:r>
            <a:r>
              <a:rPr lang="en-GB" sz="1200" dirty="0">
                <a:ea typeface="+mn-lt"/>
                <a:cs typeface="+mn-lt"/>
              </a:rPr>
              <a:t> </a:t>
            </a:r>
            <a:r>
              <a:rPr lang="en-GB" sz="1200" dirty="0">
                <a:effectLst/>
                <a:ea typeface="+mn-lt"/>
                <a:cs typeface="+mn-lt"/>
              </a:rPr>
              <a:t>14 September 2023).</a:t>
            </a:r>
            <a:r>
              <a:rPr lang="en-GB" sz="1200" dirty="0">
                <a:ea typeface="+mn-lt"/>
                <a:cs typeface="+mn-lt"/>
              </a:rPr>
              <a:t> </a:t>
            </a:r>
            <a:r>
              <a:rPr lang="en-US" sz="1200" dirty="0">
                <a:latin typeface="Calibri"/>
                <a:ea typeface="Calibri"/>
                <a:cs typeface="Calibri"/>
              </a:rPr>
              <a:t> </a:t>
            </a:r>
            <a:endParaRPr lang="en-GB" sz="1200">
              <a:ea typeface="Calibri"/>
              <a:cs typeface="Calibri"/>
            </a:endParaRPr>
          </a:p>
          <a:p>
            <a:pPr marL="285750" indent="-285750">
              <a:buFont typeface="Arial"/>
              <a:buChar char="•"/>
            </a:pPr>
            <a:r>
              <a:rPr lang="en-GB" sz="1200" dirty="0">
                <a:latin typeface="Calibri"/>
                <a:ea typeface="Calibri"/>
                <a:cs typeface="Calibri"/>
              </a:rPr>
              <a:t>University of Kent</a:t>
            </a:r>
            <a:r>
              <a:rPr lang="en-GB" sz="1200" dirty="0">
                <a:ea typeface="+mn-lt"/>
                <a:cs typeface="+mn-lt"/>
              </a:rPr>
              <a:t> (2022) </a:t>
            </a:r>
            <a:r>
              <a:rPr lang="en-GB" sz="1200" i="1" dirty="0">
                <a:ea typeface="+mn-lt"/>
                <a:cs typeface="+mn-lt"/>
              </a:rPr>
              <a:t>Critical thinking</a:t>
            </a:r>
            <a:r>
              <a:rPr lang="en-GB" sz="1200" dirty="0">
                <a:ea typeface="+mn-lt"/>
                <a:cs typeface="+mn-lt"/>
              </a:rPr>
              <a:t>. Available at: https://www.kent.ac.uk/guides/independent-learning-and-critical-thinking/critical-thinking#:~:text=It%20helps%20you%20make%20informed,at%20higher%20or%20degree%20level. (Accessed: 17 September 2023). </a:t>
            </a:r>
            <a:r>
              <a:rPr lang="en-US" sz="1200" dirty="0">
                <a:latin typeface="Calibri"/>
                <a:ea typeface="Calibri"/>
                <a:cs typeface="Calibri"/>
              </a:rPr>
              <a:t> </a:t>
            </a:r>
          </a:p>
          <a:p>
            <a:endParaRPr lang="en-US" sz="1200" dirty="0">
              <a:ea typeface="Calibri"/>
              <a:cs typeface="Calibri"/>
            </a:endParaRPr>
          </a:p>
        </p:txBody>
      </p:sp>
    </p:spTree>
    <p:extLst>
      <p:ext uri="{BB962C8B-B14F-4D97-AF65-F5344CB8AC3E}">
        <p14:creationId xmlns:p14="http://schemas.microsoft.com/office/powerpoint/2010/main" val="2195824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E2F794267AB9149A1F1026143A8FACF" ma:contentTypeVersion="13" ma:contentTypeDescription="Create a new document." ma:contentTypeScope="" ma:versionID="79f2cfe544473fd664226876c29a9506">
  <xsd:schema xmlns:xsd="http://www.w3.org/2001/XMLSchema" xmlns:xs="http://www.w3.org/2001/XMLSchema" xmlns:p="http://schemas.microsoft.com/office/2006/metadata/properties" xmlns:ns3="ab0404f2-73f1-4c8b-8b8f-e15f0c5ca697" xmlns:ns4="ec64fcab-bbc9-4804-8cc6-0a77e40cec50" targetNamespace="http://schemas.microsoft.com/office/2006/metadata/properties" ma:root="true" ma:fieldsID="a52124e8872e78b40978a84df600d8ac" ns3:_="" ns4:_="">
    <xsd:import namespace="ab0404f2-73f1-4c8b-8b8f-e15f0c5ca697"/>
    <xsd:import namespace="ec64fcab-bbc9-4804-8cc6-0a77e40cec5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SearchProperties" minOccurs="0"/>
                <xsd:element ref="ns4:_activity" minOccurs="0"/>
                <xsd:element ref="ns4:MediaServiceObjectDetectorVersion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0404f2-73f1-4c8b-8b8f-e15f0c5ca697"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c64fcab-bbc9-4804-8cc6-0a77e40cec5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_activity" ma:index="18" nillable="true" ma:displayName="_activity" ma:hidden="true" ma:internalName="_activity">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ec64fcab-bbc9-4804-8cc6-0a77e40cec50"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F9A17B8-1C62-4A5D-9834-AF635C71F8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0404f2-73f1-4c8b-8b8f-e15f0c5ca697"/>
    <ds:schemaRef ds:uri="ec64fcab-bbc9-4804-8cc6-0a77e40cec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183896-D504-4D04-8D94-9EE3C529D9A0}">
  <ds:schemaRefs>
    <ds:schemaRef ds:uri="http://schemas.openxmlformats.org/package/2006/metadata/core-properties"/>
    <ds:schemaRef ds:uri="http://schemas.microsoft.com/office/2006/metadata/properties"/>
    <ds:schemaRef ds:uri="http://purl.org/dc/terms/"/>
    <ds:schemaRef ds:uri="http://purl.org/dc/elements/1.1/"/>
    <ds:schemaRef ds:uri="http://www.w3.org/XML/1998/namespace"/>
    <ds:schemaRef ds:uri="ec64fcab-bbc9-4804-8cc6-0a77e40cec50"/>
    <ds:schemaRef ds:uri="http://schemas.microsoft.com/office/infopath/2007/PartnerControls"/>
    <ds:schemaRef ds:uri="http://purl.org/dc/dcmitype/"/>
    <ds:schemaRef ds:uri="http://schemas.microsoft.com/office/2006/documentManagement/types"/>
    <ds:schemaRef ds:uri="ab0404f2-73f1-4c8b-8b8f-e15f0c5ca697"/>
  </ds:schemaRefs>
</ds:datastoreItem>
</file>

<file path=customXml/itemProps3.xml><?xml version="1.0" encoding="utf-8"?>
<ds:datastoreItem xmlns:ds="http://schemas.openxmlformats.org/officeDocument/2006/customXml" ds:itemID="{1B438DD7-BADE-4FF6-B6B9-0435A83E0D3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780</TotalTime>
  <Words>1484</Words>
  <Application>Microsoft Office PowerPoint</Application>
  <PresentationFormat>Widescreen</PresentationFormat>
  <Paragraphs>49</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There are a range of key skills and personal qualities that are required for academic study. An individual's personality is greatly influenced by the academic abilities they possess. Students should place a high value on developing the necessary skills outside of their academic and technical knowledge. https://ir.nust.na/handle/10628/39 </dc:title>
  <dc:creator>Javaria</dc:creator>
  <cp:lastModifiedBy>Javaria Rehman (2128580)</cp:lastModifiedBy>
  <cp:revision>244</cp:revision>
  <dcterms:created xsi:type="dcterms:W3CDTF">2023-09-24T19:37:34Z</dcterms:created>
  <dcterms:modified xsi:type="dcterms:W3CDTF">2023-09-29T09:48:13Z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0x0101003E2F794267AB9149A1F1026143A8FACF</vt:lpwstr>
  </property>
</Properties>
</file>