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sldIdLst>
    <p:sldId id="256" r:id="rId3"/>
  </p:sldIdLst>
  <p:sldSz cx="21396325" cy="3026727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39" d="100"/>
          <a:sy n="39" d="100"/>
        </p:scale>
        <p:origin x="822" y="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6" Type="http://schemas.openxmlformats.org/officeDocument/2006/relationships/tableStyles" Target="tableStyles.xml"/><Relationship Id="rId5" Type="http://schemas.openxmlformats.org/officeDocument/2006/relationships/viewProps" Target="viewProps.xml"/><Relationship Id="rId4" Type="http://schemas.openxmlformats.org/officeDocument/2006/relationships/presProps" Target="presProps.xml"/><Relationship Id="rId3" Type="http://schemas.openxmlformats.org/officeDocument/2006/relationships/slide" Target="slides/slide1.xml"/><Relationship Id="rId2" Type="http://schemas.openxmlformats.org/officeDocument/2006/relationships/theme" Target="theme/theme1.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59119" y="3400399"/>
            <a:ext cx="18922375" cy="14797334"/>
          </a:xfrm>
        </p:spPr>
        <p:txBody>
          <a:bodyPr anchor="b">
            <a:noAutofit/>
          </a:bodyPr>
          <a:lstStyle>
            <a:lvl1pPr algn="l">
              <a:lnSpc>
                <a:spcPct val="80000"/>
              </a:lnSpc>
              <a:defRPr sz="18720" spc="-281"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171450" y="18529367"/>
            <a:ext cx="16195013" cy="7264146"/>
          </a:xfrm>
        </p:spPr>
        <p:txBody>
          <a:bodyPr>
            <a:normAutofit/>
          </a:bodyPr>
          <a:lstStyle>
            <a:lvl1pPr marL="0" indent="0" algn="l">
              <a:buNone/>
              <a:defRPr sz="6550">
                <a:solidFill>
                  <a:schemeClr val="tx1"/>
                </a:solidFill>
                <a:latin typeface="+mj-lt"/>
              </a:defRPr>
            </a:lvl1pPr>
            <a:lvl2pPr marL="1069975" indent="0" algn="ctr">
              <a:buNone/>
              <a:defRPr sz="6550"/>
            </a:lvl2pPr>
            <a:lvl3pPr marL="2139315" indent="0" algn="ctr">
              <a:buNone/>
              <a:defRPr sz="5615"/>
            </a:lvl3pPr>
            <a:lvl4pPr marL="3209290" indent="0" algn="ctr">
              <a:buNone/>
              <a:defRPr sz="4680"/>
            </a:lvl4pPr>
            <a:lvl5pPr marL="4279265" indent="0" algn="ctr">
              <a:buNone/>
              <a:defRPr sz="4680"/>
            </a:lvl5pPr>
            <a:lvl6pPr marL="5349240" indent="0" algn="ctr">
              <a:buNone/>
              <a:defRPr sz="4680"/>
            </a:lvl6pPr>
            <a:lvl7pPr marL="6418580" indent="0" algn="ctr">
              <a:buNone/>
              <a:defRPr sz="4680"/>
            </a:lvl7pPr>
            <a:lvl8pPr marL="7488555" indent="0" algn="ctr">
              <a:buNone/>
              <a:defRPr sz="4680"/>
            </a:lvl8pPr>
            <a:lvl9pPr marL="8558530" indent="0" algn="ctr">
              <a:buNone/>
              <a:defRPr sz="468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93BAADE0-D4F0-4621-B9B6-446B17204CB8}"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6D685CC-5A85-4738-A5D7-A0FBD3961D1A}"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93BAADE0-D4F0-4621-B9B6-446B17204CB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685CC-5A85-4738-A5D7-A0FBD3961D1A}"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9118" y="3386947"/>
            <a:ext cx="18919700" cy="14810787"/>
          </a:xfrm>
        </p:spPr>
        <p:txBody>
          <a:bodyPr anchor="b">
            <a:normAutofit/>
          </a:bodyPr>
          <a:lstStyle>
            <a:lvl1pPr>
              <a:lnSpc>
                <a:spcPct val="80000"/>
              </a:lnSpc>
              <a:defRPr sz="18720" b="0" baseline="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1171449" y="18480228"/>
            <a:ext cx="16191669" cy="7264146"/>
          </a:xfrm>
        </p:spPr>
        <p:txBody>
          <a:bodyPr anchor="t">
            <a:normAutofit/>
          </a:bodyPr>
          <a:lstStyle>
            <a:lvl1pPr marL="0" indent="0">
              <a:buNone/>
              <a:defRPr sz="6550">
                <a:solidFill>
                  <a:schemeClr val="tx1"/>
                </a:solidFill>
                <a:latin typeface="+mj-lt"/>
              </a:defRPr>
            </a:lvl1pPr>
            <a:lvl2pPr marL="1069975" indent="0">
              <a:buNone/>
              <a:defRPr sz="4210">
                <a:solidFill>
                  <a:schemeClr val="tx1">
                    <a:tint val="75000"/>
                  </a:schemeClr>
                </a:solidFill>
              </a:defRPr>
            </a:lvl2pPr>
            <a:lvl3pPr marL="2139315" indent="0">
              <a:buNone/>
              <a:defRPr sz="3745">
                <a:solidFill>
                  <a:schemeClr val="tx1">
                    <a:tint val="75000"/>
                  </a:schemeClr>
                </a:solidFill>
              </a:defRPr>
            </a:lvl3pPr>
            <a:lvl4pPr marL="3209290" indent="0">
              <a:buNone/>
              <a:defRPr sz="3275">
                <a:solidFill>
                  <a:schemeClr val="tx1">
                    <a:tint val="75000"/>
                  </a:schemeClr>
                </a:solidFill>
              </a:defRPr>
            </a:lvl4pPr>
            <a:lvl5pPr marL="4279265" indent="0">
              <a:buNone/>
              <a:defRPr sz="3275">
                <a:solidFill>
                  <a:schemeClr val="tx1">
                    <a:tint val="75000"/>
                  </a:schemeClr>
                </a:solidFill>
              </a:defRPr>
            </a:lvl5pPr>
            <a:lvl6pPr marL="5349240" indent="0">
              <a:buNone/>
              <a:defRPr sz="3275">
                <a:solidFill>
                  <a:schemeClr val="tx1">
                    <a:tint val="75000"/>
                  </a:schemeClr>
                </a:solidFill>
              </a:defRPr>
            </a:lvl6pPr>
            <a:lvl7pPr marL="6418580" indent="0">
              <a:buNone/>
              <a:defRPr sz="3275">
                <a:solidFill>
                  <a:schemeClr val="tx1">
                    <a:tint val="75000"/>
                  </a:schemeClr>
                </a:solidFill>
              </a:defRPr>
            </a:lvl7pPr>
            <a:lvl8pPr marL="7488555" indent="0">
              <a:buNone/>
              <a:defRPr sz="3275">
                <a:solidFill>
                  <a:schemeClr val="tx1">
                    <a:tint val="75000"/>
                  </a:schemeClr>
                </a:solidFill>
              </a:defRPr>
            </a:lvl8pPr>
            <a:lvl9pPr marL="8558530" indent="0">
              <a:buNone/>
              <a:defRPr sz="3275">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93BAADE0-D4F0-4621-B9B6-446B17204CB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685CC-5A85-4738-A5D7-A0FBD3961D1A}"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87496" y="8797688"/>
            <a:ext cx="8906220" cy="16626823"/>
          </a:xfrm>
        </p:spPr>
        <p:txBody>
          <a:bodyPr/>
          <a:lstStyle>
            <a:lvl1pPr>
              <a:defRPr sz="5150"/>
            </a:lvl1pPr>
            <a:lvl2pPr>
              <a:defRPr sz="4445"/>
            </a:lvl2pPr>
            <a:lvl3pPr>
              <a:defRPr sz="3980"/>
            </a:lvl3pPr>
            <a:lvl4pPr>
              <a:defRPr sz="3510"/>
            </a:lvl4pPr>
            <a:lvl5pPr>
              <a:defRPr sz="3275"/>
            </a:lvl5pPr>
            <a:lvl6pPr>
              <a:defRPr sz="3275"/>
            </a:lvl6pPr>
            <a:lvl7pPr>
              <a:defRPr sz="3275"/>
            </a:lvl7pPr>
            <a:lvl8pPr>
              <a:defRPr sz="3275"/>
            </a:lvl8pPr>
            <a:lvl9pPr>
              <a:defRPr sz="3275"/>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Content Placeholder 3"/>
          <p:cNvSpPr>
            <a:spLocks noGrp="1"/>
          </p:cNvSpPr>
          <p:nvPr>
            <p:ph sz="half" idx="2"/>
          </p:nvPr>
        </p:nvSpPr>
        <p:spPr>
          <a:xfrm>
            <a:off x="11132777" y="8797688"/>
            <a:ext cx="8906220" cy="16626823"/>
          </a:xfrm>
        </p:spPr>
        <p:txBody>
          <a:bodyPr/>
          <a:lstStyle>
            <a:lvl1pPr>
              <a:defRPr sz="5150"/>
            </a:lvl1pPr>
            <a:lvl2pPr>
              <a:defRPr sz="4445"/>
            </a:lvl2pPr>
            <a:lvl3pPr>
              <a:defRPr sz="3980"/>
            </a:lvl3pPr>
            <a:lvl4pPr>
              <a:defRPr sz="3510"/>
            </a:lvl4pPr>
            <a:lvl5pPr>
              <a:defRPr sz="3275"/>
            </a:lvl5pPr>
            <a:lvl6pPr>
              <a:defRPr sz="3275"/>
            </a:lvl6pPr>
            <a:lvl7pPr>
              <a:defRPr sz="3275"/>
            </a:lvl7pPr>
            <a:lvl8pPr>
              <a:defRPr sz="3275"/>
            </a:lvl8pPr>
            <a:lvl9pPr>
              <a:defRPr sz="3275"/>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Date Placeholder 4"/>
          <p:cNvSpPr>
            <a:spLocks noGrp="1"/>
          </p:cNvSpPr>
          <p:nvPr>
            <p:ph type="dt" sz="half" idx="10"/>
          </p:nvPr>
        </p:nvSpPr>
        <p:spPr/>
        <p:txBody>
          <a:bodyPr/>
          <a:lstStyle/>
          <a:p>
            <a:fld id="{93BAADE0-D4F0-4621-B9B6-446B17204CB8}"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D685CC-5A85-4738-A5D7-A0FBD3961D1A}"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87496" y="8968082"/>
            <a:ext cx="8906220" cy="3192672"/>
          </a:xfrm>
        </p:spPr>
        <p:txBody>
          <a:bodyPr anchor="ctr">
            <a:normAutofit/>
          </a:bodyPr>
          <a:lstStyle>
            <a:lvl1pPr marL="0" indent="0">
              <a:spcBef>
                <a:spcPts val="0"/>
              </a:spcBef>
              <a:buNone/>
              <a:defRPr sz="4680" b="0" cap="all" baseline="0">
                <a:solidFill>
                  <a:schemeClr val="accent1"/>
                </a:solidFill>
                <a:latin typeface="+mj-lt"/>
              </a:defRPr>
            </a:lvl1pPr>
            <a:lvl2pPr marL="1069975" indent="0">
              <a:buNone/>
              <a:defRPr sz="4680" b="1"/>
            </a:lvl2pPr>
            <a:lvl3pPr marL="2139315" indent="0">
              <a:buNone/>
              <a:defRPr sz="4210" b="1"/>
            </a:lvl3pPr>
            <a:lvl4pPr marL="3209290" indent="0">
              <a:buNone/>
              <a:defRPr sz="3745" b="1"/>
            </a:lvl4pPr>
            <a:lvl5pPr marL="4279265" indent="0">
              <a:buNone/>
              <a:defRPr sz="3745" b="1"/>
            </a:lvl5pPr>
            <a:lvl6pPr marL="5349240" indent="0">
              <a:buNone/>
              <a:defRPr sz="3745" b="1"/>
            </a:lvl6pPr>
            <a:lvl7pPr marL="6418580" indent="0">
              <a:buNone/>
              <a:defRPr sz="3745" b="1"/>
            </a:lvl7pPr>
            <a:lvl8pPr marL="7488555" indent="0">
              <a:buNone/>
              <a:defRPr sz="3745" b="1"/>
            </a:lvl8pPr>
            <a:lvl9pPr marL="8558530" indent="0">
              <a:buNone/>
              <a:defRPr sz="3745" b="1"/>
            </a:lvl9pPr>
          </a:lstStyle>
          <a:p>
            <a:pPr lvl="0"/>
            <a:r>
              <a:rPr lang="en-US"/>
              <a:t>Click to edit Master text styles</a:t>
            </a:r>
            <a:endParaRPr lang="en-US"/>
          </a:p>
        </p:txBody>
      </p:sp>
      <p:sp>
        <p:nvSpPr>
          <p:cNvPr id="4" name="Content Placeholder 3"/>
          <p:cNvSpPr>
            <a:spLocks noGrp="1"/>
          </p:cNvSpPr>
          <p:nvPr>
            <p:ph sz="half" idx="2"/>
          </p:nvPr>
        </p:nvSpPr>
        <p:spPr>
          <a:xfrm>
            <a:off x="1187496" y="12075796"/>
            <a:ext cx="8906220" cy="14124728"/>
          </a:xfrm>
        </p:spPr>
        <p:txBody>
          <a:bodyPr/>
          <a:lstStyle>
            <a:lvl1pPr>
              <a:defRPr sz="4915"/>
            </a:lvl1pPr>
            <a:lvl2pPr>
              <a:defRPr sz="4210"/>
            </a:lvl2pPr>
            <a:lvl3pPr>
              <a:defRPr sz="3745"/>
            </a:lvl3pPr>
            <a:lvl4pPr>
              <a:defRPr sz="3275"/>
            </a:lvl4pPr>
            <a:lvl5pPr>
              <a:defRPr sz="3275"/>
            </a:lvl5pPr>
            <a:lvl6pPr>
              <a:defRPr sz="3275"/>
            </a:lvl6pPr>
            <a:lvl7pPr>
              <a:defRPr sz="3275"/>
            </a:lvl7pPr>
            <a:lvl8pPr>
              <a:defRPr sz="3275"/>
            </a:lvl8pPr>
            <a:lvl9pPr>
              <a:defRPr sz="3275"/>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Text Placeholder 4"/>
          <p:cNvSpPr>
            <a:spLocks noGrp="1"/>
          </p:cNvSpPr>
          <p:nvPr>
            <p:ph type="body" sz="quarter" idx="3"/>
          </p:nvPr>
        </p:nvSpPr>
        <p:spPr>
          <a:xfrm>
            <a:off x="11152835" y="8959113"/>
            <a:ext cx="8906220" cy="3188153"/>
          </a:xfrm>
        </p:spPr>
        <p:txBody>
          <a:bodyPr anchor="ctr">
            <a:normAutofit/>
          </a:bodyPr>
          <a:lstStyle>
            <a:lvl1pPr marL="0" indent="0">
              <a:spcBef>
                <a:spcPts val="0"/>
              </a:spcBef>
              <a:buNone/>
              <a:defRPr sz="4680" b="0" cap="all" baseline="0">
                <a:latin typeface="+mj-lt"/>
              </a:defRPr>
            </a:lvl1pPr>
            <a:lvl2pPr marL="1069975" indent="0">
              <a:buNone/>
              <a:defRPr sz="4680" b="1"/>
            </a:lvl2pPr>
            <a:lvl3pPr marL="2139315" indent="0">
              <a:buNone/>
              <a:defRPr sz="4210" b="1"/>
            </a:lvl3pPr>
            <a:lvl4pPr marL="3209290" indent="0">
              <a:buNone/>
              <a:defRPr sz="3745" b="1"/>
            </a:lvl4pPr>
            <a:lvl5pPr marL="4279265" indent="0">
              <a:buNone/>
              <a:defRPr sz="3745" b="1"/>
            </a:lvl5pPr>
            <a:lvl6pPr marL="5349240" indent="0">
              <a:buNone/>
              <a:defRPr sz="3745" b="1"/>
            </a:lvl6pPr>
            <a:lvl7pPr marL="6418580" indent="0">
              <a:buNone/>
              <a:defRPr sz="3745" b="1"/>
            </a:lvl7pPr>
            <a:lvl8pPr marL="7488555" indent="0">
              <a:buNone/>
              <a:defRPr sz="3745" b="1"/>
            </a:lvl8pPr>
            <a:lvl9pPr marL="8558530" indent="0">
              <a:buNone/>
              <a:defRPr sz="3745" b="1"/>
            </a:lvl9pPr>
          </a:lstStyle>
          <a:p>
            <a:pPr lvl="0"/>
            <a:r>
              <a:rPr lang="en-US"/>
              <a:t>Click to edit Master text styles</a:t>
            </a:r>
            <a:endParaRPr lang="en-US"/>
          </a:p>
        </p:txBody>
      </p:sp>
      <p:sp>
        <p:nvSpPr>
          <p:cNvPr id="6" name="Content Placeholder 5"/>
          <p:cNvSpPr>
            <a:spLocks noGrp="1"/>
          </p:cNvSpPr>
          <p:nvPr>
            <p:ph sz="quarter" idx="4"/>
          </p:nvPr>
        </p:nvSpPr>
        <p:spPr>
          <a:xfrm>
            <a:off x="11152835" y="12066554"/>
            <a:ext cx="8906220" cy="14124728"/>
          </a:xfrm>
        </p:spPr>
        <p:txBody>
          <a:bodyPr/>
          <a:lstStyle>
            <a:lvl1pPr>
              <a:defRPr sz="4915"/>
            </a:lvl1pPr>
            <a:lvl2pPr>
              <a:defRPr sz="4210"/>
            </a:lvl2pPr>
            <a:lvl3pPr>
              <a:defRPr sz="3745"/>
            </a:lvl3pPr>
            <a:lvl4pPr>
              <a:defRPr sz="3275"/>
            </a:lvl4pPr>
            <a:lvl5pPr>
              <a:defRPr sz="3275"/>
            </a:lvl5pPr>
            <a:lvl6pPr>
              <a:defRPr sz="3275"/>
            </a:lvl6pPr>
            <a:lvl7pPr>
              <a:defRPr sz="3275"/>
            </a:lvl7pPr>
            <a:lvl8pPr>
              <a:defRPr sz="3275"/>
            </a:lvl8pPr>
            <a:lvl9pPr>
              <a:defRPr sz="3275"/>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7" name="Date Placeholder 6"/>
          <p:cNvSpPr>
            <a:spLocks noGrp="1"/>
          </p:cNvSpPr>
          <p:nvPr>
            <p:ph type="dt" sz="half" idx="10"/>
          </p:nvPr>
        </p:nvSpPr>
        <p:spPr/>
        <p:txBody>
          <a:bodyPr/>
          <a:lstStyle/>
          <a:p>
            <a:fld id="{93BAADE0-D4F0-4621-B9B6-446B17204CB8}"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6D685CC-5A85-4738-A5D7-A0FBD3961D1A}"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BAADE0-D4F0-4621-B9B6-446B17204CB8}"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6D685CC-5A85-4738-A5D7-A0FBD3961D1A}"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BAADE0-D4F0-4621-B9B6-446B17204CB8}"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6D685CC-5A85-4738-A5D7-A0FBD3961D1A}"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13372703" y="0"/>
            <a:ext cx="8023622" cy="302672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14498334" y="2393321"/>
            <a:ext cx="5937480" cy="8474837"/>
          </a:xfrm>
        </p:spPr>
        <p:txBody>
          <a:bodyPr anchor="b">
            <a:noAutofit/>
          </a:bodyPr>
          <a:lstStyle>
            <a:lvl1pPr>
              <a:lnSpc>
                <a:spcPct val="85000"/>
              </a:lnSpc>
              <a:defRPr sz="8425">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1337270" y="3363031"/>
            <a:ext cx="10698163" cy="20178183"/>
          </a:xfrm>
        </p:spPr>
        <p:txBody>
          <a:bodyPr/>
          <a:lstStyle>
            <a:lvl1pPr>
              <a:defRPr sz="5150"/>
            </a:lvl1pPr>
            <a:lvl2pPr>
              <a:defRPr sz="4445"/>
            </a:lvl2pPr>
            <a:lvl3pPr>
              <a:defRPr sz="3980"/>
            </a:lvl3pPr>
            <a:lvl4pPr>
              <a:defRPr sz="3510"/>
            </a:lvl4pPr>
            <a:lvl5pPr>
              <a:defRPr sz="3275"/>
            </a:lvl5pPr>
            <a:lvl6pPr>
              <a:defRPr sz="3275"/>
            </a:lvl6pPr>
            <a:lvl7pPr>
              <a:defRPr sz="3275"/>
            </a:lvl7pPr>
            <a:lvl8pPr>
              <a:defRPr sz="3275"/>
            </a:lvl8pPr>
            <a:lvl9pPr>
              <a:defRPr sz="3275"/>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Text Placeholder 3"/>
          <p:cNvSpPr>
            <a:spLocks noGrp="1"/>
          </p:cNvSpPr>
          <p:nvPr>
            <p:ph type="body" sz="half" idx="2"/>
          </p:nvPr>
        </p:nvSpPr>
        <p:spPr>
          <a:xfrm>
            <a:off x="14523918" y="11085703"/>
            <a:ext cx="5964226" cy="13800725"/>
          </a:xfrm>
        </p:spPr>
        <p:txBody>
          <a:bodyPr>
            <a:normAutofit/>
          </a:bodyPr>
          <a:lstStyle>
            <a:lvl1pPr marL="0" marR="0" indent="0" algn="l" defTabSz="2139315" rtl="0" eaLnBrk="1" fontAlgn="auto" latinLnBrk="0" hangingPunct="1">
              <a:lnSpc>
                <a:spcPct val="100000"/>
              </a:lnSpc>
              <a:spcBef>
                <a:spcPts val="2810"/>
              </a:spcBef>
              <a:spcAft>
                <a:spcPts val="0"/>
              </a:spcAft>
              <a:buClrTx/>
              <a:buSzTx/>
              <a:buFontTx/>
              <a:buNone/>
              <a:defRPr sz="3510">
                <a:solidFill>
                  <a:srgbClr val="FFFFFF"/>
                </a:solidFill>
              </a:defRPr>
            </a:lvl1pPr>
            <a:lvl2pPr marL="1069975" indent="0">
              <a:buNone/>
              <a:defRPr sz="2810"/>
            </a:lvl2pPr>
            <a:lvl3pPr marL="2139315" indent="0">
              <a:buNone/>
              <a:defRPr sz="2340"/>
            </a:lvl3pPr>
            <a:lvl4pPr marL="3209290" indent="0">
              <a:buNone/>
              <a:defRPr sz="2105"/>
            </a:lvl4pPr>
            <a:lvl5pPr marL="4279265" indent="0">
              <a:buNone/>
              <a:defRPr sz="2105"/>
            </a:lvl5pPr>
            <a:lvl6pPr marL="5349240" indent="0">
              <a:buNone/>
              <a:defRPr sz="2105"/>
            </a:lvl6pPr>
            <a:lvl7pPr marL="6418580" indent="0">
              <a:buNone/>
              <a:defRPr sz="2105"/>
            </a:lvl7pPr>
            <a:lvl8pPr marL="7488555" indent="0">
              <a:buNone/>
              <a:defRPr sz="2105"/>
            </a:lvl8pPr>
            <a:lvl9pPr marL="8558530" indent="0">
              <a:buNone/>
              <a:defRPr sz="2105"/>
            </a:lvl9pPr>
          </a:lstStyle>
          <a:p>
            <a:pPr marL="0" marR="0" lvl="0" indent="0" algn="l" defTabSz="2139315" rtl="0" eaLnBrk="1" fontAlgn="auto" latinLnBrk="0" hangingPunct="1">
              <a:lnSpc>
                <a:spcPct val="100000"/>
              </a:lnSpc>
              <a:spcBef>
                <a:spcPts val="3275"/>
              </a:spcBef>
              <a:spcAft>
                <a:spcPts val="0"/>
              </a:spcAft>
              <a:buClrTx/>
              <a:buSzTx/>
              <a:buFontTx/>
              <a:buNone/>
              <a:defRPr/>
            </a:pPr>
            <a:r>
              <a:rPr lang="en-US"/>
              <a:t>Click to edit Master text styles</a:t>
            </a:r>
            <a:endParaRPr lang="en-US"/>
          </a:p>
        </p:txBody>
      </p:sp>
      <p:sp>
        <p:nvSpPr>
          <p:cNvPr id="5" name="Date Placeholder 4"/>
          <p:cNvSpPr>
            <a:spLocks noGrp="1"/>
          </p:cNvSpPr>
          <p:nvPr>
            <p:ph type="dt" sz="half" idx="10"/>
          </p:nvPr>
        </p:nvSpPr>
        <p:spPr/>
        <p:txBody>
          <a:bodyPr/>
          <a:lstStyle/>
          <a:p>
            <a:fld id="{93BAADE0-D4F0-4621-B9B6-446B17204CB8}"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86D685CC-5A85-4738-A5D7-A0FBD3961D1A}"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9354" y="23914892"/>
            <a:ext cx="18919700" cy="2706679"/>
          </a:xfrm>
        </p:spPr>
        <p:txBody>
          <a:bodyPr anchor="b">
            <a:normAutofit/>
          </a:bodyPr>
          <a:lstStyle>
            <a:lvl1pPr>
              <a:lnSpc>
                <a:spcPct val="85000"/>
              </a:lnSpc>
              <a:defRPr sz="655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21396325" cy="23527762"/>
          </a:xfrm>
          <a:solidFill>
            <a:schemeClr val="accent1">
              <a:lumMod val="20000"/>
              <a:lumOff val="80000"/>
            </a:schemeClr>
          </a:solidFill>
        </p:spPr>
        <p:txBody>
          <a:bodyPr anchor="t"/>
          <a:lstStyle>
            <a:lvl1pPr marL="0" indent="0" algn="ctr">
              <a:spcBef>
                <a:spcPts val="1870"/>
              </a:spcBef>
              <a:buNone/>
              <a:defRPr sz="7490">
                <a:solidFill>
                  <a:schemeClr val="bg1"/>
                </a:solidFill>
              </a:defRPr>
            </a:lvl1pPr>
            <a:lvl2pPr marL="1069975" indent="0">
              <a:buNone/>
              <a:defRPr sz="6550"/>
            </a:lvl2pPr>
            <a:lvl3pPr marL="2139315" indent="0">
              <a:buNone/>
              <a:defRPr sz="5615"/>
            </a:lvl3pPr>
            <a:lvl4pPr marL="3209290" indent="0">
              <a:buNone/>
              <a:defRPr sz="4680"/>
            </a:lvl4pPr>
            <a:lvl5pPr marL="4279265" indent="0">
              <a:buNone/>
              <a:defRPr sz="4680"/>
            </a:lvl5pPr>
            <a:lvl6pPr marL="5349240" indent="0">
              <a:buNone/>
              <a:defRPr sz="4680"/>
            </a:lvl6pPr>
            <a:lvl7pPr marL="6418580" indent="0">
              <a:buNone/>
              <a:defRPr sz="4680"/>
            </a:lvl7pPr>
            <a:lvl8pPr marL="7488555" indent="0">
              <a:buNone/>
              <a:defRPr sz="4680"/>
            </a:lvl8pPr>
            <a:lvl9pPr marL="8558530" indent="0">
              <a:buNone/>
              <a:defRPr sz="4680"/>
            </a:lvl9pPr>
          </a:lstStyle>
          <a:p>
            <a:r>
              <a:rPr lang="en-US"/>
              <a:t>Click icon to add picture</a:t>
            </a:r>
            <a:endParaRPr lang="en-US" dirty="0"/>
          </a:p>
        </p:txBody>
      </p:sp>
      <p:sp>
        <p:nvSpPr>
          <p:cNvPr id="4" name="Text Placeholder 3"/>
          <p:cNvSpPr>
            <a:spLocks noGrp="1"/>
          </p:cNvSpPr>
          <p:nvPr>
            <p:ph type="body" sz="half" idx="2"/>
          </p:nvPr>
        </p:nvSpPr>
        <p:spPr>
          <a:xfrm>
            <a:off x="1187496" y="26082178"/>
            <a:ext cx="16197018" cy="2354121"/>
          </a:xfrm>
        </p:spPr>
        <p:txBody>
          <a:bodyPr>
            <a:normAutofit/>
          </a:bodyPr>
          <a:lstStyle>
            <a:lvl1pPr marL="0" indent="0">
              <a:lnSpc>
                <a:spcPct val="90000"/>
              </a:lnSpc>
              <a:spcBef>
                <a:spcPts val="2810"/>
              </a:spcBef>
              <a:buNone/>
              <a:defRPr sz="3275">
                <a:solidFill>
                  <a:schemeClr val="tx1"/>
                </a:solidFill>
              </a:defRPr>
            </a:lvl1pPr>
            <a:lvl2pPr marL="1069975" indent="0">
              <a:buNone/>
              <a:defRPr sz="2810"/>
            </a:lvl2pPr>
            <a:lvl3pPr marL="2139315" indent="0">
              <a:buNone/>
              <a:defRPr sz="2340"/>
            </a:lvl3pPr>
            <a:lvl4pPr marL="3209290" indent="0">
              <a:buNone/>
              <a:defRPr sz="2105"/>
            </a:lvl4pPr>
            <a:lvl5pPr marL="4279265" indent="0">
              <a:buNone/>
              <a:defRPr sz="2105"/>
            </a:lvl5pPr>
            <a:lvl6pPr marL="5349240" indent="0">
              <a:buNone/>
              <a:defRPr sz="2105"/>
            </a:lvl6pPr>
            <a:lvl7pPr marL="6418580" indent="0">
              <a:buNone/>
              <a:defRPr sz="2105"/>
            </a:lvl7pPr>
            <a:lvl8pPr marL="7488555" indent="0">
              <a:buNone/>
              <a:defRPr sz="2105"/>
            </a:lvl8pPr>
            <a:lvl9pPr marL="8558530" indent="0">
              <a:buNone/>
              <a:defRPr sz="2105"/>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93BAADE0-D4F0-4621-B9B6-446B17204CB8}"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D685CC-5A85-4738-A5D7-A0FBD3961D1A}"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93BAADE0-D4F0-4621-B9B6-446B17204CB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685CC-5A85-4738-A5D7-A0FBD3961D1A}"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45179" y="3068765"/>
            <a:ext cx="4613583" cy="2118709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53988" y="3152848"/>
            <a:ext cx="13573294" cy="23835479"/>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93BAADE0-D4F0-4621-B9B6-446B17204CB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685CC-5A85-4738-A5D7-A0FBD3961D1A}"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53398" y="2204652"/>
            <a:ext cx="18905658" cy="731833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86827" y="8797694"/>
            <a:ext cx="18872228" cy="16621779"/>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2"/>
          </p:nvPr>
        </p:nvSpPr>
        <p:spPr>
          <a:xfrm>
            <a:off x="1203543" y="28300860"/>
            <a:ext cx="7221260" cy="1008909"/>
          </a:xfrm>
          <a:prstGeom prst="rect">
            <a:avLst/>
          </a:prstGeom>
        </p:spPr>
        <p:txBody>
          <a:bodyPr vert="horz" lIns="91440" tIns="45720" rIns="91440" bIns="45720" rtlCol="0" anchor="ctr"/>
          <a:lstStyle>
            <a:lvl1pPr algn="l">
              <a:defRPr sz="2225">
                <a:solidFill>
                  <a:schemeClr val="tx1">
                    <a:alpha val="75000"/>
                  </a:schemeClr>
                </a:solidFill>
              </a:defRPr>
            </a:lvl1pPr>
          </a:lstStyle>
          <a:p>
            <a:fld id="{93BAADE0-D4F0-4621-B9B6-446B17204CB8}" type="datetimeFigureOut">
              <a:rPr lang="en-US" smtClean="0"/>
            </a:fld>
            <a:endParaRPr lang="en-US"/>
          </a:p>
        </p:txBody>
      </p:sp>
      <p:sp>
        <p:nvSpPr>
          <p:cNvPr id="5" name="Footer Placeholder 4"/>
          <p:cNvSpPr>
            <a:spLocks noGrp="1"/>
          </p:cNvSpPr>
          <p:nvPr>
            <p:ph type="ftr" sz="quarter" idx="3"/>
          </p:nvPr>
        </p:nvSpPr>
        <p:spPr>
          <a:xfrm>
            <a:off x="1203543" y="28928670"/>
            <a:ext cx="8825984" cy="1008909"/>
          </a:xfrm>
          <a:prstGeom prst="rect">
            <a:avLst/>
          </a:prstGeom>
        </p:spPr>
        <p:txBody>
          <a:bodyPr vert="horz" lIns="91440" tIns="45720" rIns="91440" bIns="45720" rtlCol="0" anchor="ctr"/>
          <a:lstStyle>
            <a:lvl1pPr algn="l">
              <a:defRPr sz="2225" cap="all" baseline="0">
                <a:solidFill>
                  <a:schemeClr val="tx1">
                    <a:alpha val="75000"/>
                  </a:schemeClr>
                </a:solidFill>
              </a:defRPr>
            </a:lvl1pPr>
          </a:lstStyle>
          <a:p>
            <a:endParaRPr lang="en-US"/>
          </a:p>
        </p:txBody>
      </p:sp>
      <p:sp>
        <p:nvSpPr>
          <p:cNvPr id="6" name="Slide Number Placeholder 5"/>
          <p:cNvSpPr>
            <a:spLocks noGrp="1"/>
          </p:cNvSpPr>
          <p:nvPr>
            <p:ph type="sldNum" sz="quarter" idx="4"/>
          </p:nvPr>
        </p:nvSpPr>
        <p:spPr>
          <a:xfrm>
            <a:off x="15305937" y="25729163"/>
            <a:ext cx="5135118" cy="6165728"/>
          </a:xfrm>
          <a:prstGeom prst="rect">
            <a:avLst/>
          </a:prstGeom>
        </p:spPr>
        <p:txBody>
          <a:bodyPr vert="horz" lIns="91440" tIns="45720" rIns="91440" bIns="45720" rtlCol="0" anchor="b"/>
          <a:lstStyle>
            <a:lvl1pPr algn="r">
              <a:defRPr sz="21060" b="0">
                <a:ln>
                  <a:noFill/>
                </a:ln>
                <a:solidFill>
                  <a:schemeClr val="tx1">
                    <a:alpha val="20000"/>
                  </a:schemeClr>
                </a:solidFill>
                <a:latin typeface="+mj-lt"/>
              </a:defRPr>
            </a:lvl1pPr>
          </a:lstStyle>
          <a:p>
            <a:fld id="{86D685CC-5A85-4738-A5D7-A0FBD3961D1A}" type="slidenum">
              <a:rPr lang="en-US" smtClean="0"/>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2139315" rtl="0" eaLnBrk="1" latinLnBrk="0" hangingPunct="1">
        <a:lnSpc>
          <a:spcPct val="90000"/>
        </a:lnSpc>
        <a:spcBef>
          <a:spcPct val="0"/>
        </a:spcBef>
        <a:buNone/>
        <a:defRPr sz="11230" kern="1200" spc="-281" baseline="0">
          <a:solidFill>
            <a:schemeClr val="tx1">
              <a:lumMod val="75000"/>
              <a:lumOff val="25000"/>
            </a:schemeClr>
          </a:solidFill>
          <a:latin typeface="+mj-lt"/>
          <a:ea typeface="+mj-ea"/>
          <a:cs typeface="+mj-cs"/>
        </a:defRPr>
      </a:lvl1pPr>
    </p:titleStyle>
    <p:bodyStyle>
      <a:lvl1pPr marL="213995" indent="-213995" algn="l" defTabSz="2139315" rtl="0" eaLnBrk="1" latinLnBrk="0" hangingPunct="1">
        <a:lnSpc>
          <a:spcPct val="85000"/>
        </a:lnSpc>
        <a:spcBef>
          <a:spcPts val="3040"/>
        </a:spcBef>
        <a:buFont typeface="Arial" panose="020B0604020202020204" pitchFamily="34" charset="0"/>
        <a:buChar char=" "/>
        <a:defRPr sz="5615" kern="1200">
          <a:solidFill>
            <a:schemeClr val="accent1"/>
          </a:solidFill>
          <a:latin typeface="+mn-lt"/>
          <a:ea typeface="+mn-ea"/>
          <a:cs typeface="+mn-cs"/>
        </a:defRPr>
      </a:lvl1pPr>
      <a:lvl2pPr marL="641985" indent="-802640" algn="l" defTabSz="2139315" rtl="0" eaLnBrk="1" latinLnBrk="0" hangingPunct="1">
        <a:lnSpc>
          <a:spcPct val="85000"/>
        </a:lnSpc>
        <a:spcBef>
          <a:spcPts val="1405"/>
        </a:spcBef>
        <a:buFont typeface="Arial" panose="020B0604020202020204" pitchFamily="34" charset="0"/>
        <a:buChar char=" "/>
        <a:defRPr sz="5615" kern="1200">
          <a:solidFill>
            <a:schemeClr val="tx1">
              <a:lumMod val="75000"/>
              <a:lumOff val="25000"/>
            </a:schemeClr>
          </a:solidFill>
          <a:latin typeface="+mn-lt"/>
          <a:ea typeface="+mn-ea"/>
          <a:cs typeface="+mn-cs"/>
        </a:defRPr>
      </a:lvl2pPr>
      <a:lvl3pPr marL="1283970" indent="-1283970" algn="l" defTabSz="2139315" rtl="0" eaLnBrk="1" latinLnBrk="0" hangingPunct="1">
        <a:lnSpc>
          <a:spcPct val="85000"/>
        </a:lnSpc>
        <a:spcBef>
          <a:spcPts val="1405"/>
        </a:spcBef>
        <a:buFont typeface="Arial" panose="020B0604020202020204" pitchFamily="34" charset="0"/>
        <a:buChar char=" "/>
        <a:defRPr sz="4680" i="1" kern="1200">
          <a:solidFill>
            <a:schemeClr val="tx1">
              <a:lumMod val="65000"/>
              <a:lumOff val="35000"/>
            </a:schemeClr>
          </a:solidFill>
          <a:latin typeface="+mn-lt"/>
          <a:ea typeface="+mn-ea"/>
          <a:cs typeface="+mn-cs"/>
        </a:defRPr>
      </a:lvl3pPr>
      <a:lvl4pPr marL="1925955" indent="-1925955" algn="l" defTabSz="2139315" rtl="0" eaLnBrk="1" latinLnBrk="0" hangingPunct="1">
        <a:lnSpc>
          <a:spcPct val="85000"/>
        </a:lnSpc>
        <a:spcBef>
          <a:spcPts val="1405"/>
        </a:spcBef>
        <a:buFont typeface="Arial" panose="020B0604020202020204" pitchFamily="34" charset="0"/>
        <a:buChar char=" "/>
        <a:defRPr sz="4210" kern="1200">
          <a:solidFill>
            <a:schemeClr val="tx1">
              <a:lumMod val="65000"/>
              <a:lumOff val="35000"/>
            </a:schemeClr>
          </a:solidFill>
          <a:latin typeface="+mn-lt"/>
          <a:ea typeface="+mn-ea"/>
          <a:cs typeface="+mn-cs"/>
        </a:defRPr>
      </a:lvl4pPr>
      <a:lvl5pPr marL="2567305" indent="-2567305" algn="l" defTabSz="2139315" rtl="0" eaLnBrk="1" latinLnBrk="0" hangingPunct="1">
        <a:lnSpc>
          <a:spcPct val="85000"/>
        </a:lnSpc>
        <a:spcBef>
          <a:spcPts val="1405"/>
        </a:spcBef>
        <a:buFont typeface="Arial" panose="020B0604020202020204" pitchFamily="34" charset="0"/>
        <a:buChar char=" "/>
        <a:defRPr sz="4210" kern="1200">
          <a:solidFill>
            <a:schemeClr val="tx1">
              <a:lumMod val="65000"/>
              <a:lumOff val="35000"/>
            </a:schemeClr>
          </a:solidFill>
          <a:latin typeface="+mn-lt"/>
          <a:ea typeface="+mn-ea"/>
          <a:cs typeface="+mn-cs"/>
        </a:defRPr>
      </a:lvl5pPr>
      <a:lvl6pPr marL="2807970" indent="-534670" algn="l" defTabSz="2139315" rtl="0" eaLnBrk="1" latinLnBrk="0" hangingPunct="1">
        <a:lnSpc>
          <a:spcPct val="85000"/>
        </a:lnSpc>
        <a:spcBef>
          <a:spcPts val="1405"/>
        </a:spcBef>
        <a:buFont typeface="Arial" panose="020B0604020202020204" pitchFamily="34" charset="0"/>
        <a:buChar char=" "/>
        <a:defRPr sz="4210" kern="1200">
          <a:solidFill>
            <a:schemeClr val="tx1">
              <a:lumMod val="65000"/>
              <a:lumOff val="35000"/>
            </a:schemeClr>
          </a:solidFill>
          <a:latin typeface="+mn-lt"/>
          <a:ea typeface="+mn-ea"/>
          <a:cs typeface="+mn-cs"/>
        </a:defRPr>
      </a:lvl6pPr>
      <a:lvl7pPr marL="3275965" indent="-534670" algn="l" defTabSz="2139315" rtl="0" eaLnBrk="1" latinLnBrk="0" hangingPunct="1">
        <a:lnSpc>
          <a:spcPct val="85000"/>
        </a:lnSpc>
        <a:spcBef>
          <a:spcPts val="1405"/>
        </a:spcBef>
        <a:buFont typeface="Arial" panose="020B0604020202020204" pitchFamily="34" charset="0"/>
        <a:buChar char=" "/>
        <a:defRPr sz="4210" kern="1200">
          <a:solidFill>
            <a:schemeClr val="tx1">
              <a:lumMod val="65000"/>
              <a:lumOff val="35000"/>
            </a:schemeClr>
          </a:solidFill>
          <a:latin typeface="+mn-lt"/>
          <a:ea typeface="+mn-ea"/>
          <a:cs typeface="+mn-cs"/>
        </a:defRPr>
      </a:lvl7pPr>
      <a:lvl8pPr marL="3743960" indent="-534670" algn="l" defTabSz="2139315" rtl="0" eaLnBrk="1" latinLnBrk="0" hangingPunct="1">
        <a:lnSpc>
          <a:spcPct val="85000"/>
        </a:lnSpc>
        <a:spcBef>
          <a:spcPts val="1405"/>
        </a:spcBef>
        <a:buFont typeface="Arial" panose="020B0604020202020204" pitchFamily="34" charset="0"/>
        <a:buChar char=" "/>
        <a:defRPr sz="4210" kern="1200">
          <a:solidFill>
            <a:schemeClr val="tx1">
              <a:lumMod val="65000"/>
              <a:lumOff val="35000"/>
            </a:schemeClr>
          </a:solidFill>
          <a:latin typeface="+mn-lt"/>
          <a:ea typeface="+mn-ea"/>
          <a:cs typeface="+mn-cs"/>
        </a:defRPr>
      </a:lvl8pPr>
      <a:lvl9pPr marL="4211955" indent="-534670" algn="l" defTabSz="2139315" rtl="0" eaLnBrk="1" latinLnBrk="0" hangingPunct="1">
        <a:lnSpc>
          <a:spcPct val="85000"/>
        </a:lnSpc>
        <a:spcBef>
          <a:spcPts val="1405"/>
        </a:spcBef>
        <a:buFont typeface="Arial" panose="020B0604020202020204" pitchFamily="34" charset="0"/>
        <a:buChar char=" "/>
        <a:defRPr sz="4210" kern="1200">
          <a:solidFill>
            <a:schemeClr val="tx1">
              <a:lumMod val="65000"/>
              <a:lumOff val="35000"/>
            </a:schemeClr>
          </a:solidFill>
          <a:latin typeface="+mn-lt"/>
          <a:ea typeface="+mn-ea"/>
          <a:cs typeface="+mn-cs"/>
        </a:defRPr>
      </a:lvl9pPr>
    </p:bodyStyle>
    <p:otherStyle>
      <a:defPPr>
        <a:defRPr lang="en-US"/>
      </a:defPPr>
      <a:lvl1pPr marL="0" algn="l" defTabSz="2139315" rtl="0" eaLnBrk="1" latinLnBrk="0" hangingPunct="1">
        <a:defRPr sz="4210" kern="1200">
          <a:solidFill>
            <a:schemeClr val="tx1"/>
          </a:solidFill>
          <a:latin typeface="+mn-lt"/>
          <a:ea typeface="+mn-ea"/>
          <a:cs typeface="+mn-cs"/>
        </a:defRPr>
      </a:lvl1pPr>
      <a:lvl2pPr marL="1069975" algn="l" defTabSz="2139315" rtl="0" eaLnBrk="1" latinLnBrk="0" hangingPunct="1">
        <a:defRPr sz="4210" kern="1200">
          <a:solidFill>
            <a:schemeClr val="tx1"/>
          </a:solidFill>
          <a:latin typeface="+mn-lt"/>
          <a:ea typeface="+mn-ea"/>
          <a:cs typeface="+mn-cs"/>
        </a:defRPr>
      </a:lvl2pPr>
      <a:lvl3pPr marL="2139315" algn="l" defTabSz="2139315" rtl="0" eaLnBrk="1" latinLnBrk="0" hangingPunct="1">
        <a:defRPr sz="4210" kern="1200">
          <a:solidFill>
            <a:schemeClr val="tx1"/>
          </a:solidFill>
          <a:latin typeface="+mn-lt"/>
          <a:ea typeface="+mn-ea"/>
          <a:cs typeface="+mn-cs"/>
        </a:defRPr>
      </a:lvl3pPr>
      <a:lvl4pPr marL="3209290" algn="l" defTabSz="2139315" rtl="0" eaLnBrk="1" latinLnBrk="0" hangingPunct="1">
        <a:defRPr sz="4210" kern="1200">
          <a:solidFill>
            <a:schemeClr val="tx1"/>
          </a:solidFill>
          <a:latin typeface="+mn-lt"/>
          <a:ea typeface="+mn-ea"/>
          <a:cs typeface="+mn-cs"/>
        </a:defRPr>
      </a:lvl4pPr>
      <a:lvl5pPr marL="4279265" algn="l" defTabSz="2139315" rtl="0" eaLnBrk="1" latinLnBrk="0" hangingPunct="1">
        <a:defRPr sz="4210" kern="1200">
          <a:solidFill>
            <a:schemeClr val="tx1"/>
          </a:solidFill>
          <a:latin typeface="+mn-lt"/>
          <a:ea typeface="+mn-ea"/>
          <a:cs typeface="+mn-cs"/>
        </a:defRPr>
      </a:lvl5pPr>
      <a:lvl6pPr marL="5349240" algn="l" defTabSz="2139315" rtl="0" eaLnBrk="1" latinLnBrk="0" hangingPunct="1">
        <a:defRPr sz="4210" kern="1200">
          <a:solidFill>
            <a:schemeClr val="tx1"/>
          </a:solidFill>
          <a:latin typeface="+mn-lt"/>
          <a:ea typeface="+mn-ea"/>
          <a:cs typeface="+mn-cs"/>
        </a:defRPr>
      </a:lvl6pPr>
      <a:lvl7pPr marL="6418580" algn="l" defTabSz="2139315" rtl="0" eaLnBrk="1" latinLnBrk="0" hangingPunct="1">
        <a:defRPr sz="4210" kern="1200">
          <a:solidFill>
            <a:schemeClr val="tx1"/>
          </a:solidFill>
          <a:latin typeface="+mn-lt"/>
          <a:ea typeface="+mn-ea"/>
          <a:cs typeface="+mn-cs"/>
        </a:defRPr>
      </a:lvl7pPr>
      <a:lvl8pPr marL="7488555" algn="l" defTabSz="2139315" rtl="0" eaLnBrk="1" latinLnBrk="0" hangingPunct="1">
        <a:defRPr sz="4210" kern="1200">
          <a:solidFill>
            <a:schemeClr val="tx1"/>
          </a:solidFill>
          <a:latin typeface="+mn-lt"/>
          <a:ea typeface="+mn-ea"/>
          <a:cs typeface="+mn-cs"/>
        </a:defRPr>
      </a:lvl8pPr>
      <a:lvl9pPr marL="8558530" algn="l" defTabSz="2139315" rtl="0" eaLnBrk="1" latinLnBrk="0" hangingPunct="1">
        <a:defRPr sz="421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3840" y="2575560"/>
            <a:ext cx="10119360" cy="3847207"/>
          </a:xfrm>
          <a:prstGeom prst="rect">
            <a:avLst/>
          </a:prstGeom>
          <a:solidFill>
            <a:srgbClr val="002060"/>
          </a:solidFill>
        </p:spPr>
        <p:txBody>
          <a:bodyPr wrap="square" rtlCol="0">
            <a:spAutoFit/>
          </a:bodyPr>
          <a:lstStyle/>
          <a:p>
            <a:pPr algn="just"/>
            <a:r>
              <a:rPr lang="en-US" sz="2800" b="1" dirty="0">
                <a:solidFill>
                  <a:schemeClr val="accent3"/>
                </a:solidFill>
              </a:rPr>
              <a:t>Introduction:</a:t>
            </a:r>
            <a:endParaRPr lang="en-US" sz="2800" b="1" dirty="0">
              <a:solidFill>
                <a:schemeClr val="accent3"/>
              </a:solidFill>
            </a:endParaRPr>
          </a:p>
          <a:p>
            <a:pPr algn="just"/>
            <a:r>
              <a:rPr lang="en-US" sz="2400" dirty="0"/>
              <a:t>An organization's ability to maintain current records, respond to customer inquiries, and control who has access to what information is all improved by the usage of a knowledge management system. It's a useful approach for both established corporations and new ventures. The implementation of a knowledge management system is an essential step in every progressive business. Knowledge management systems are becoming popular because of their ability to facilitate the transfer of institutional knowledge between employees and new hires. Knowledge management's end objective is to pair individuals in need of information with those who have it to share. </a:t>
            </a:r>
            <a:endParaRPr lang="en-US" sz="2400" dirty="0"/>
          </a:p>
        </p:txBody>
      </p:sp>
      <p:sp>
        <p:nvSpPr>
          <p:cNvPr id="6" name="TextBox 5"/>
          <p:cNvSpPr txBox="1"/>
          <p:nvPr/>
        </p:nvSpPr>
        <p:spPr>
          <a:xfrm>
            <a:off x="243840" y="6524744"/>
            <a:ext cx="10119360" cy="5693866"/>
          </a:xfrm>
          <a:prstGeom prst="rect">
            <a:avLst/>
          </a:prstGeom>
          <a:solidFill>
            <a:srgbClr val="002060"/>
          </a:solidFill>
        </p:spPr>
        <p:txBody>
          <a:bodyPr wrap="square" rtlCol="0">
            <a:spAutoFit/>
          </a:bodyPr>
          <a:lstStyle/>
          <a:p>
            <a:pPr algn="just"/>
            <a:r>
              <a:rPr lang="en-US" sz="2800" b="1" dirty="0">
                <a:solidFill>
                  <a:schemeClr val="accent3"/>
                </a:solidFill>
              </a:rPr>
              <a:t>About Amazon:</a:t>
            </a:r>
            <a:endParaRPr lang="en-US" sz="2800" b="1" dirty="0">
              <a:solidFill>
                <a:schemeClr val="accent3"/>
              </a:solidFill>
            </a:endParaRPr>
          </a:p>
          <a:p>
            <a:pPr algn="just"/>
            <a:r>
              <a:rPr lang="en-US" sz="2400" dirty="0"/>
              <a:t>Amazon is unparalleled in size and scope compared to other companies throughout the globe. It dominates the market in both cloud computing and online retail. Amazon's goal, like that of every other business, is to maximize profits. The company is well-known for its demanding work environment, which pushes employees to the brink of their ability. Although such a strategy is standard for large organizations, Amazon's CEO, Jeff Bezos, has his own plans for the company's future. As he sees it, the fate of all humanity hinges on this. He's doing his best to push forward some promising innovations. Bezos envisions a worry-free world where future generations may live in peace and prosperity. For Bezos, the establishment and growth of a space program is a long-term objective. But first, you need to save up enough money and amass enough tools. Amazon, like any other company, is subject to internal and external analyses of its advantages and weaknesses. Amazon's main assets are its leadership and its cash on hand. </a:t>
            </a:r>
            <a:endParaRPr lang="en-US" sz="2400" dirty="0"/>
          </a:p>
        </p:txBody>
      </p:sp>
      <p:sp>
        <p:nvSpPr>
          <p:cNvPr id="7" name="TextBox 6"/>
          <p:cNvSpPr txBox="1"/>
          <p:nvPr/>
        </p:nvSpPr>
        <p:spPr>
          <a:xfrm>
            <a:off x="243840" y="12606020"/>
            <a:ext cx="10119360" cy="4215765"/>
          </a:xfrm>
          <a:prstGeom prst="rect">
            <a:avLst/>
          </a:prstGeom>
          <a:solidFill>
            <a:srgbClr val="002060"/>
          </a:solidFill>
        </p:spPr>
        <p:txBody>
          <a:bodyPr wrap="square" rtlCol="0">
            <a:spAutoFit/>
          </a:bodyPr>
          <a:lstStyle/>
          <a:p>
            <a:pPr algn="just"/>
            <a:r>
              <a:rPr lang="en-US" sz="2800" b="1" dirty="0">
                <a:solidFill>
                  <a:schemeClr val="accent3"/>
                </a:solidFill>
              </a:rPr>
              <a:t>Concept of Knowledge Management:</a:t>
            </a:r>
            <a:endParaRPr lang="en-US" sz="2800" b="1" dirty="0">
              <a:solidFill>
                <a:schemeClr val="accent3"/>
              </a:solidFill>
            </a:endParaRPr>
          </a:p>
          <a:p>
            <a:pPr algn="just"/>
            <a:r>
              <a:rPr lang="en-US" sz="2400" dirty="0"/>
              <a:t>The term "knowledge management" refers to the deliberate effort put into capturing, organizing, storing, and disseminating an organization's accumulated body of know-how.</a:t>
            </a:r>
            <a:endParaRPr lang="en-US" sz="2400" dirty="0"/>
          </a:p>
          <a:p>
            <a:pPr algn="just"/>
            <a:r>
              <a:rPr lang="en-US" sz="2400" dirty="0"/>
              <a:t>Institutional knowledge is accumulated by a company as it develops, grows, and defines its business strategy. The firm would not be able to function without this data. Transferring this knowledge to inexperienced workers is critical to keeping the business running smoothly.</a:t>
            </a:r>
            <a:endParaRPr lang="en-US" sz="2400" dirty="0"/>
          </a:p>
          <a:p>
            <a:pPr algn="just"/>
            <a:r>
              <a:rPr lang="en-US" sz="2400" dirty="0"/>
              <a:t>Knowledge management's major objective is to help employees find and connect with the individuals who know specific information or have specific institutional knowledge.</a:t>
            </a:r>
            <a:endParaRPr lang="en-US" sz="2400" dirty="0"/>
          </a:p>
        </p:txBody>
      </p:sp>
      <p:pic>
        <p:nvPicPr>
          <p:cNvPr id="1026" name="Picture 2" descr="Knowledge Management: Importance, Benefits, Examples [202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43840" y="16918940"/>
            <a:ext cx="10119360" cy="569341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243840" y="22777310"/>
            <a:ext cx="10119360" cy="2369880"/>
          </a:xfrm>
          <a:prstGeom prst="rect">
            <a:avLst/>
          </a:prstGeom>
          <a:solidFill>
            <a:srgbClr val="002060"/>
          </a:solidFill>
        </p:spPr>
        <p:txBody>
          <a:bodyPr wrap="square" rtlCol="0">
            <a:spAutoFit/>
          </a:bodyPr>
          <a:lstStyle/>
          <a:p>
            <a:pPr algn="just"/>
            <a:r>
              <a:rPr lang="en-US" sz="2800" b="1" dirty="0">
                <a:solidFill>
                  <a:schemeClr val="accent3"/>
                </a:solidFill>
              </a:rPr>
              <a:t>Information Architecture:</a:t>
            </a:r>
            <a:endParaRPr lang="en-US" sz="2800" b="1" dirty="0">
              <a:solidFill>
                <a:schemeClr val="accent3"/>
              </a:solidFill>
            </a:endParaRPr>
          </a:p>
          <a:p>
            <a:pPr algn="just"/>
            <a:r>
              <a:rPr lang="en-US" sz="2400" dirty="0"/>
              <a:t>Effective and long-lasting information organization, structure, and labeling are fundamental concerns in information architecture (IA). The aim is to make it easier for people to locate what they need and do what they need to do. It's impossible to do so without first grasping the system's structure and the interconnections between its constituent parts. </a:t>
            </a:r>
            <a:endParaRPr lang="en-US" sz="2400" dirty="0"/>
          </a:p>
        </p:txBody>
      </p:sp>
      <p:pic>
        <p:nvPicPr>
          <p:cNvPr id="1028" name="Picture 4" descr="What is Knowledge Management? -- Definition from WhatI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 y="25147190"/>
            <a:ext cx="10119360" cy="489682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1033126" y="2575560"/>
            <a:ext cx="10119360" cy="11603176"/>
          </a:xfrm>
          <a:prstGeom prst="rect">
            <a:avLst/>
          </a:prstGeom>
          <a:solidFill>
            <a:srgbClr val="002060"/>
          </a:solidFill>
        </p:spPr>
        <p:txBody>
          <a:bodyPr wrap="square" rtlCol="0">
            <a:spAutoFit/>
          </a:bodyPr>
          <a:lstStyle/>
          <a:p>
            <a:pPr algn="just"/>
            <a:r>
              <a:rPr lang="en-US" sz="2800" b="1" dirty="0">
                <a:solidFill>
                  <a:schemeClr val="accent3"/>
                </a:solidFill>
              </a:rPr>
              <a:t>Enhancing Value by Knowledge Management for Amazon:</a:t>
            </a:r>
            <a:endParaRPr lang="en-US" sz="2800" b="1" dirty="0">
              <a:solidFill>
                <a:schemeClr val="accent3"/>
              </a:solidFill>
            </a:endParaRPr>
          </a:p>
          <a:p>
            <a:pPr algn="just"/>
            <a:r>
              <a:rPr lang="en-US" sz="2400" dirty="0"/>
              <a:t>Amazon is universally regarded as one of the most successful online retailers in the world. Amazon has always known that its success will depend on its consumers' ability to have a positive shopping experience, which means being able to simply search for and purchase the products they need. </a:t>
            </a:r>
            <a:endParaRPr lang="en-US" sz="2400" dirty="0"/>
          </a:p>
          <a:p>
            <a:pPr algn="just"/>
            <a:endParaRPr lang="en-US" sz="2400" b="1" dirty="0"/>
          </a:p>
          <a:p>
            <a:pPr algn="just"/>
            <a:r>
              <a:rPr lang="en-US" sz="2400" b="1" dirty="0"/>
              <a:t>No extra tabs or interfaces needed. </a:t>
            </a:r>
            <a:r>
              <a:rPr lang="en-US" sz="2400" dirty="0"/>
              <a:t>When dealing with Amazon, all transactions are processed via a single hub. It makes no difference whether it's food, technology, literature, or clothes. Full-service convenience. There has been no change to the site or the user's experience. This makes consumers feel at ease as they navigate the web, especially in unfamiliar places. Just picture it: the Amazon Books and Amazon Electronics websites are under separate domains. Imagine if, before you could go shopping, you had to decide which store to visit.</a:t>
            </a:r>
            <a:endParaRPr lang="en-US" sz="2400" dirty="0"/>
          </a:p>
          <a:p>
            <a:pPr algn="just"/>
            <a:endParaRPr lang="en-US" sz="2400" b="1" dirty="0"/>
          </a:p>
          <a:p>
            <a:pPr algn="just"/>
            <a:r>
              <a:rPr lang="en-US" sz="2400" b="1" dirty="0"/>
              <a:t>Keeping everything looking the same throughout</a:t>
            </a:r>
            <a:r>
              <a:rPr lang="en-US" sz="2400" dirty="0"/>
              <a:t>. Information about the product, such as features and customer ratings, is presented consistently throughout all listings. Outstanding content management is responsible for this, since they consistently assemble new material for users and release it to the public. To top it all off, every single data "nugget" may be recorded and stored for later use.</a:t>
            </a:r>
            <a:endParaRPr lang="en-US" sz="2400" dirty="0"/>
          </a:p>
          <a:p>
            <a:pPr algn="just"/>
            <a:endParaRPr lang="en-US" sz="2400" dirty="0"/>
          </a:p>
          <a:p>
            <a:pPr algn="just"/>
            <a:r>
              <a:rPr lang="en-US" sz="2400" b="1" dirty="0"/>
              <a:t>Content that can be separated into modules. </a:t>
            </a:r>
            <a:r>
              <a:rPr lang="en-US" sz="2400" dirty="0"/>
              <a:t>Every page on Amazon is broken down into digestible chunks. There are no complex PDF books to go through. Sometimes they'll provide more information, but it'll be presented as a choice (like "click here") rather than a need (like "read on").</a:t>
            </a:r>
            <a:endParaRPr lang="en-US" sz="2400" dirty="0"/>
          </a:p>
          <a:p>
            <a:pPr algn="just"/>
            <a:endParaRPr lang="en-US" sz="2400" dirty="0"/>
          </a:p>
          <a:p>
            <a:pPr algn="just"/>
            <a:r>
              <a:rPr lang="en-US" sz="2400" b="1" dirty="0"/>
              <a:t>Distributed upstream content creation. </a:t>
            </a:r>
            <a:r>
              <a:rPr lang="en-US" sz="2400" dirty="0"/>
              <a:t>Although Amazon seems to have complete control over what is shown, the material is really produced by the goods producers, who have the necessary skills. All of the information seems like it originated from the same location since it follows Amazon's design guidelines, writing styles, and other practices and rules.</a:t>
            </a:r>
            <a:endParaRPr lang="en-US" sz="2400" dirty="0"/>
          </a:p>
        </p:txBody>
      </p:sp>
      <p:sp>
        <p:nvSpPr>
          <p:cNvPr id="10" name="TextBox 9"/>
          <p:cNvSpPr txBox="1"/>
          <p:nvPr/>
        </p:nvSpPr>
        <p:spPr>
          <a:xfrm>
            <a:off x="11033125" y="14428856"/>
            <a:ext cx="10119360" cy="6432530"/>
          </a:xfrm>
          <a:prstGeom prst="rect">
            <a:avLst/>
          </a:prstGeom>
          <a:solidFill>
            <a:srgbClr val="002060"/>
          </a:solidFill>
        </p:spPr>
        <p:txBody>
          <a:bodyPr wrap="square" rtlCol="0">
            <a:spAutoFit/>
          </a:bodyPr>
          <a:lstStyle/>
          <a:p>
            <a:pPr algn="just"/>
            <a:r>
              <a:rPr lang="en-US" sz="2800" b="1" dirty="0">
                <a:solidFill>
                  <a:schemeClr val="accent3"/>
                </a:solidFill>
              </a:rPr>
              <a:t>Challenges in Knowledge Management for Amazon: </a:t>
            </a:r>
            <a:endParaRPr lang="en-US" sz="2800" b="1" dirty="0">
              <a:solidFill>
                <a:schemeClr val="accent3"/>
              </a:solidFill>
            </a:endParaRPr>
          </a:p>
          <a:p>
            <a:pPr marL="342900" indent="-342900" algn="just">
              <a:buFont typeface="Arial" panose="020B0604020202020204" pitchFamily="34" charset="0"/>
              <a:buChar char="•"/>
            </a:pPr>
            <a:r>
              <a:rPr lang="en-US" sz="2400" dirty="0"/>
              <a:t>Data storage and sharing might be difficult if everyone isn't on the same page. The adaption phase is challenging in and of itself since people (and especially programmers) are reluctant to change their established routines. It is crucial to the growth and success of your community and productivity that you find ways to encourage your staff to collaborate and share their work and ideas in a common environment.</a:t>
            </a:r>
            <a:endParaRPr lang="en-US" sz="2400" dirty="0"/>
          </a:p>
          <a:p>
            <a:pPr marL="342900" indent="-342900" algn="just">
              <a:buFont typeface="Arial" panose="020B0604020202020204" pitchFamily="34" charset="0"/>
              <a:buChar char="•"/>
            </a:pPr>
            <a:r>
              <a:rPr lang="en-US" sz="2400" dirty="0"/>
              <a:t>It seems that the frequency with which new versions of the technology we rely on are released is only increasing. We feel a feeling of pressure to stay up with the times because of the rapid pace at which our most useful technology are evolving. The key thing to keep in mind is that although technological advancements and upgrades might be inconvenient at first, they often lead to better and more useful outcomes.</a:t>
            </a:r>
            <a:endParaRPr lang="en-US" sz="2400" dirty="0"/>
          </a:p>
          <a:p>
            <a:pPr marL="342900" indent="-342900" algn="just">
              <a:buFont typeface="Arial" panose="020B0604020202020204" pitchFamily="34" charset="0"/>
              <a:buChar char="•"/>
            </a:pPr>
            <a:r>
              <a:rPr lang="en-US" sz="2400" dirty="0"/>
              <a:t>It's a fact that content moderation is difficult to master. The data your users provide might be quite valuable, but it may need regular maintenance and checks to ensure accuracy. Set up validation reminders for your moderators or the original posters to ensure that all information is up to date.</a:t>
            </a:r>
            <a:endParaRPr lang="en-US" sz="2400" dirty="0"/>
          </a:p>
        </p:txBody>
      </p:sp>
      <p:sp>
        <p:nvSpPr>
          <p:cNvPr id="11" name="TextBox 10"/>
          <p:cNvSpPr txBox="1"/>
          <p:nvPr/>
        </p:nvSpPr>
        <p:spPr>
          <a:xfrm>
            <a:off x="11033125" y="21008816"/>
            <a:ext cx="10119360" cy="3108543"/>
          </a:xfrm>
          <a:prstGeom prst="rect">
            <a:avLst/>
          </a:prstGeom>
          <a:solidFill>
            <a:srgbClr val="002060"/>
          </a:solidFill>
        </p:spPr>
        <p:txBody>
          <a:bodyPr wrap="square" rtlCol="0">
            <a:spAutoFit/>
          </a:bodyPr>
          <a:lstStyle/>
          <a:p>
            <a:pPr algn="just"/>
            <a:r>
              <a:rPr lang="en-US" sz="2800" b="1" dirty="0">
                <a:solidFill>
                  <a:schemeClr val="accent3"/>
                </a:solidFill>
              </a:rPr>
              <a:t>Conclusion:</a:t>
            </a:r>
            <a:endParaRPr lang="en-US" sz="2800" b="1" dirty="0">
              <a:solidFill>
                <a:schemeClr val="accent3"/>
              </a:solidFill>
            </a:endParaRPr>
          </a:p>
          <a:p>
            <a:pPr algn="just"/>
            <a:r>
              <a:rPr lang="en-US" sz="2400" dirty="0"/>
              <a:t>Every business has certain requirements that a knowledge management system must fulfill. The aims and objectives of a business, as well as the manner in which the firm serves its customers and clients, are factors that determine whether or not the organization should deploy a knowledge management system. Knowledge management systems are used by a wide variety of organizations and corporations to develop processes that are dependable and trustworthy, which in turn boosts sales and productivity.</a:t>
            </a:r>
            <a:endParaRPr lang="en-US" sz="2400" dirty="0"/>
          </a:p>
        </p:txBody>
      </p:sp>
      <p:sp>
        <p:nvSpPr>
          <p:cNvPr id="12" name="TextBox 11"/>
          <p:cNvSpPr txBox="1"/>
          <p:nvPr/>
        </p:nvSpPr>
        <p:spPr>
          <a:xfrm>
            <a:off x="938004" y="819848"/>
            <a:ext cx="19520315" cy="1200329"/>
          </a:xfrm>
          <a:prstGeom prst="rect">
            <a:avLst/>
          </a:prstGeom>
          <a:solidFill>
            <a:schemeClr val="accent3"/>
          </a:solidFill>
        </p:spPr>
        <p:txBody>
          <a:bodyPr wrap="square" rtlCol="0">
            <a:spAutoFit/>
          </a:bodyPr>
          <a:lstStyle/>
          <a:p>
            <a:pPr algn="ctr"/>
            <a:r>
              <a:rPr lang="en-US" sz="7200" dirty="0"/>
              <a:t>Knowledge and Information Management</a:t>
            </a:r>
            <a:endParaRPr lang="en-US" sz="7200" dirty="0"/>
          </a:p>
        </p:txBody>
      </p:sp>
      <p:sp>
        <p:nvSpPr>
          <p:cNvPr id="13" name="TextBox 12"/>
          <p:cNvSpPr txBox="1"/>
          <p:nvPr/>
        </p:nvSpPr>
        <p:spPr>
          <a:xfrm>
            <a:off x="11033125" y="24270954"/>
            <a:ext cx="10119360" cy="4955203"/>
          </a:xfrm>
          <a:prstGeom prst="rect">
            <a:avLst/>
          </a:prstGeom>
          <a:solidFill>
            <a:srgbClr val="002060"/>
          </a:solidFill>
        </p:spPr>
        <p:txBody>
          <a:bodyPr wrap="square" rtlCol="0">
            <a:spAutoFit/>
          </a:bodyPr>
          <a:lstStyle/>
          <a:p>
            <a:pPr algn="just"/>
            <a:r>
              <a:rPr lang="en-US" sz="2800" b="1" dirty="0">
                <a:solidFill>
                  <a:schemeClr val="accent3"/>
                </a:solidFill>
              </a:rPr>
              <a:t>References:</a:t>
            </a:r>
            <a:endParaRPr lang="en-US" sz="2800" b="1" dirty="0">
              <a:solidFill>
                <a:schemeClr val="accent3"/>
              </a:solidFill>
            </a:endParaRPr>
          </a:p>
          <a:p>
            <a:pPr algn="just"/>
            <a:r>
              <a:rPr lang="en-US" sz="2400" dirty="0" err="1"/>
              <a:t>Boell</a:t>
            </a:r>
            <a:r>
              <a:rPr lang="en-US" sz="2400" dirty="0"/>
              <a:t>, S.K. (2017) “Information: Fundamental positions and their implications for Information Systems Research, education and Practice,” Information and Organization, 27(1), pp. 1–16. Available at: https://doi.org/10.1016/j.infoandorg.2016.11.002. </a:t>
            </a:r>
            <a:endParaRPr lang="en-US" sz="2400" dirty="0"/>
          </a:p>
          <a:p>
            <a:pPr algn="just"/>
            <a:r>
              <a:rPr lang="en-US" sz="2400" dirty="0" err="1"/>
              <a:t>Bouakel</a:t>
            </a:r>
            <a:r>
              <a:rPr lang="en-US" sz="2400" dirty="0"/>
              <a:t>, M. and </a:t>
            </a:r>
            <a:r>
              <a:rPr lang="en-US" sz="2400" dirty="0" err="1"/>
              <a:t>Zerbout</a:t>
            </a:r>
            <a:r>
              <a:rPr lang="en-US" sz="2400" dirty="0"/>
              <a:t>, A. (2021) “Perspectives of Big Data Analytics' integration in the business strategy of Amazon, Inc..,” Big Data Analytics, pp. 201–220. Available at: https://doi.org/10.1201/9781003129660-20. </a:t>
            </a:r>
            <a:endParaRPr lang="en-US" sz="2400" dirty="0"/>
          </a:p>
          <a:p>
            <a:pPr algn="just"/>
            <a:r>
              <a:rPr lang="en-US" sz="2400" dirty="0" err="1"/>
              <a:t>Hoehle</a:t>
            </a:r>
            <a:r>
              <a:rPr lang="en-US" sz="2400" dirty="0"/>
              <a:t>, H. and Huff, S. (2012) “Advancing Task-Technology Fit Theory: A formative measurement approach to determining task-channel fit for electronic banking channels,” Information Systems Foundations: Theory Building in Information Systems [Preprint]. Available at: https://doi.org/10.22459/isf.10.2012.06. </a:t>
            </a:r>
            <a:endParaRPr lang="en-US" sz="2400" dirty="0"/>
          </a:p>
        </p:txBody>
      </p:sp>
    </p:spTree>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Metropolitan">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TM03457491[[fn=Metropolitan]]</Template>
  <TotalTime>0</TotalTime>
  <Words>7155</Words>
  <Application>WPS Writer</Application>
  <PresentationFormat>Custom</PresentationFormat>
  <Paragraphs>40</Paragraphs>
  <Slides>1</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vt:i4>
      </vt:variant>
    </vt:vector>
  </HeadingPairs>
  <TitlesOfParts>
    <vt:vector size="12" baseType="lpstr">
      <vt:lpstr>Arial</vt:lpstr>
      <vt:lpstr>SimSun</vt:lpstr>
      <vt:lpstr>Wingdings</vt:lpstr>
      <vt:lpstr>Calibri Light</vt:lpstr>
      <vt:lpstr>Helvetica Neue</vt:lpstr>
      <vt:lpstr>Microsoft YaHei</vt:lpstr>
      <vt:lpstr>汉仪旗黑</vt:lpstr>
      <vt:lpstr>Arial Unicode MS</vt:lpstr>
      <vt:lpstr>Calibri</vt:lpstr>
      <vt:lpstr>宋体-简</vt:lpstr>
      <vt:lpstr>Metropolitan</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iosiftcaciu</cp:lastModifiedBy>
  <cp:revision>2</cp:revision>
  <dcterms:created xsi:type="dcterms:W3CDTF">2022-11-12T14:05:23Z</dcterms:created>
  <dcterms:modified xsi:type="dcterms:W3CDTF">2022-11-12T14:05:23Z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1033-4.7.0.7770</vt:lpwstr>
  </property>
</Properties>
</file>