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7" r:id="rId2"/>
  </p:sldMasterIdLst>
  <p:notesMasterIdLst>
    <p:notesMasterId r:id="rId13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7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C7A844-F923-4048-A149-DFC7AAC3B362}" v="2" dt="2026-02-23T11:44:22.8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78" autoAdjust="0"/>
    <p:restoredTop sz="94660"/>
  </p:normalViewPr>
  <p:slideViewPr>
    <p:cSldViewPr snapToGrid="0">
      <p:cViewPr varScale="1">
        <p:scale>
          <a:sx n="96" d="100"/>
          <a:sy n="96" d="100"/>
        </p:scale>
        <p:origin x="78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microsoft.com/office/2015/10/relationships/revisionInfo" Target="revisionInfo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ni Steen" userId="3e51ffc7-aa92-4e9a-9db2-4e9164f92bbf" providerId="ADAL" clId="{3AC6A595-C3C8-47BB-899C-72F74CE2E322}"/>
    <pc:docChg chg="modSld">
      <pc:chgData name="Jenni Steen" userId="3e51ffc7-aa92-4e9a-9db2-4e9164f92bbf" providerId="ADAL" clId="{3AC6A595-C3C8-47BB-899C-72F74CE2E322}" dt="2026-02-23T11:44:22.858" v="3" actId="403"/>
      <pc:docMkLst>
        <pc:docMk/>
      </pc:docMkLst>
      <pc:sldChg chg="modSp mod">
        <pc:chgData name="Jenni Steen" userId="3e51ffc7-aa92-4e9a-9db2-4e9164f92bbf" providerId="ADAL" clId="{3AC6A595-C3C8-47BB-899C-72F74CE2E322}" dt="2026-02-23T11:44:22.858" v="3" actId="403"/>
        <pc:sldMkLst>
          <pc:docMk/>
          <pc:sldMk cId="1409842190" sldId="260"/>
        </pc:sldMkLst>
        <pc:spChg chg="mod">
          <ac:chgData name="Jenni Steen" userId="3e51ffc7-aa92-4e9a-9db2-4e9164f92bbf" providerId="ADAL" clId="{3AC6A595-C3C8-47BB-899C-72F74CE2E322}" dt="2026-02-23T11:44:22.858" v="3" actId="403"/>
          <ac:spMkLst>
            <pc:docMk/>
            <pc:sldMk cId="1409842190" sldId="260"/>
            <ac:spMk id="3" creationId="{0DDB154B-5246-3E61-B92D-77DD9CFB2219}"/>
          </ac:spMkLst>
        </pc:spChg>
        <pc:picChg chg="ord">
          <ac:chgData name="Jenni Steen" userId="3e51ffc7-aa92-4e9a-9db2-4e9164f92bbf" providerId="ADAL" clId="{3AC6A595-C3C8-47BB-899C-72F74CE2E322}" dt="2026-02-23T11:44:15.500" v="1" actId="167"/>
          <ac:picMkLst>
            <pc:docMk/>
            <pc:sldMk cId="1409842190" sldId="260"/>
            <ac:picMk id="5" creationId="{3188727F-E056-5F9F-E987-BC6129F0E8C1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9711AC-9C04-4C82-A1E3-FE2F71EEE40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B049658-FEA9-48A7-A5AC-F6D38A77B82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Interviews</a:t>
          </a:r>
          <a:endParaRPr lang="en-US"/>
        </a:p>
      </dgm:t>
    </dgm:pt>
    <dgm:pt modelId="{084454B7-3120-4DF5-800A-D8CF717CC7A8}" type="parTrans" cxnId="{18264D23-C8A0-4CC4-9F48-90668D294618}">
      <dgm:prSet/>
      <dgm:spPr/>
      <dgm:t>
        <a:bodyPr/>
        <a:lstStyle/>
        <a:p>
          <a:endParaRPr lang="en-US"/>
        </a:p>
      </dgm:t>
    </dgm:pt>
    <dgm:pt modelId="{3C5AB751-B939-45B6-AB18-1A5B86505222}" type="sibTrans" cxnId="{18264D23-C8A0-4CC4-9F48-90668D294618}">
      <dgm:prSet/>
      <dgm:spPr/>
      <dgm:t>
        <a:bodyPr/>
        <a:lstStyle/>
        <a:p>
          <a:endParaRPr lang="en-US"/>
        </a:p>
      </dgm:t>
    </dgm:pt>
    <dgm:pt modelId="{6B6C6100-1908-4132-B41E-D871E1A3262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Focus groups</a:t>
          </a:r>
          <a:endParaRPr lang="en-US"/>
        </a:p>
      </dgm:t>
    </dgm:pt>
    <dgm:pt modelId="{ABDB77A7-E85E-4416-84B2-3F054FEE7441}" type="parTrans" cxnId="{5F83A75B-4D18-4A03-930F-A2753C61E4B1}">
      <dgm:prSet/>
      <dgm:spPr/>
      <dgm:t>
        <a:bodyPr/>
        <a:lstStyle/>
        <a:p>
          <a:endParaRPr lang="en-US"/>
        </a:p>
      </dgm:t>
    </dgm:pt>
    <dgm:pt modelId="{BF6AB272-0A81-48DF-A6EA-33EB5D0454E0}" type="sibTrans" cxnId="{5F83A75B-4D18-4A03-930F-A2753C61E4B1}">
      <dgm:prSet/>
      <dgm:spPr/>
      <dgm:t>
        <a:bodyPr/>
        <a:lstStyle/>
        <a:p>
          <a:endParaRPr lang="en-US"/>
        </a:p>
      </dgm:t>
    </dgm:pt>
    <dgm:pt modelId="{A1B2FAA6-A33A-4302-99C9-FDE62C46581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Observation</a:t>
          </a:r>
          <a:endParaRPr lang="en-US"/>
        </a:p>
      </dgm:t>
    </dgm:pt>
    <dgm:pt modelId="{39FEB897-3C04-4593-99EC-6E1AA997D1F9}" type="parTrans" cxnId="{E9B3C923-5DEB-48D2-A3A7-6CB7AC7F5E10}">
      <dgm:prSet/>
      <dgm:spPr/>
      <dgm:t>
        <a:bodyPr/>
        <a:lstStyle/>
        <a:p>
          <a:endParaRPr lang="en-US"/>
        </a:p>
      </dgm:t>
    </dgm:pt>
    <dgm:pt modelId="{76B31C68-6846-458E-B89E-F0321726EFA7}" type="sibTrans" cxnId="{E9B3C923-5DEB-48D2-A3A7-6CB7AC7F5E10}">
      <dgm:prSet/>
      <dgm:spPr/>
      <dgm:t>
        <a:bodyPr/>
        <a:lstStyle/>
        <a:p>
          <a:endParaRPr lang="en-US"/>
        </a:p>
      </dgm:t>
    </dgm:pt>
    <dgm:pt modelId="{E256509E-2B47-49B9-BCB4-AEDC83A09F7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Document analysis</a:t>
          </a:r>
          <a:endParaRPr lang="en-US"/>
        </a:p>
      </dgm:t>
    </dgm:pt>
    <dgm:pt modelId="{10419BD8-1586-4FD1-AB01-1122CDADE478}" type="parTrans" cxnId="{D3894E35-A9F6-477B-B7A9-690B4EFD6EF9}">
      <dgm:prSet/>
      <dgm:spPr/>
      <dgm:t>
        <a:bodyPr/>
        <a:lstStyle/>
        <a:p>
          <a:endParaRPr lang="en-US"/>
        </a:p>
      </dgm:t>
    </dgm:pt>
    <dgm:pt modelId="{EAFD17F3-4B58-47C7-A1FB-F7EF4ADDDD29}" type="sibTrans" cxnId="{D3894E35-A9F6-477B-B7A9-690B4EFD6EF9}">
      <dgm:prSet/>
      <dgm:spPr/>
      <dgm:t>
        <a:bodyPr/>
        <a:lstStyle/>
        <a:p>
          <a:endParaRPr lang="en-US"/>
        </a:p>
      </dgm:t>
    </dgm:pt>
    <dgm:pt modelId="{5BE25AC1-093C-4D9A-B00F-D9D0B2405B42}" type="pres">
      <dgm:prSet presAssocID="{D39711AC-9C04-4C82-A1E3-FE2F71EEE407}" presName="root" presStyleCnt="0">
        <dgm:presLayoutVars>
          <dgm:dir/>
          <dgm:resizeHandles val="exact"/>
        </dgm:presLayoutVars>
      </dgm:prSet>
      <dgm:spPr/>
    </dgm:pt>
    <dgm:pt modelId="{BEAD5117-36DB-4864-8F99-8C726FF001B4}" type="pres">
      <dgm:prSet presAssocID="{4B049658-FEA9-48A7-A5AC-F6D38A77B82A}" presName="compNode" presStyleCnt="0"/>
      <dgm:spPr/>
    </dgm:pt>
    <dgm:pt modelId="{A5B3DB3F-7AF8-430F-8A0F-413D39C97B9D}" type="pres">
      <dgm:prSet presAssocID="{4B049658-FEA9-48A7-A5AC-F6D38A77B82A}" presName="iconBgRect" presStyleLbl="bgShp" presStyleIdx="0" presStyleCnt="4" custLinFactNeighborX="2178" custLinFactNeighborY="-968"/>
      <dgm:spPr/>
    </dgm:pt>
    <dgm:pt modelId="{3502B165-282B-44D9-BDD9-36E6932B9373}" type="pres">
      <dgm:prSet presAssocID="{4B049658-FEA9-48A7-A5AC-F6D38A77B82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B18E55E-39EA-4D05-A745-C32CBE581D16}" type="pres">
      <dgm:prSet presAssocID="{4B049658-FEA9-48A7-A5AC-F6D38A77B82A}" presName="spaceRect" presStyleCnt="0"/>
      <dgm:spPr/>
    </dgm:pt>
    <dgm:pt modelId="{1FE87F96-0A89-4411-8D02-69BC27EC7C35}" type="pres">
      <dgm:prSet presAssocID="{4B049658-FEA9-48A7-A5AC-F6D38A77B82A}" presName="textRect" presStyleLbl="revTx" presStyleIdx="0" presStyleCnt="4">
        <dgm:presLayoutVars>
          <dgm:chMax val="1"/>
          <dgm:chPref val="1"/>
        </dgm:presLayoutVars>
      </dgm:prSet>
      <dgm:spPr/>
    </dgm:pt>
    <dgm:pt modelId="{0F872553-9730-4D48-8641-B2A77DA70086}" type="pres">
      <dgm:prSet presAssocID="{3C5AB751-B939-45B6-AB18-1A5B86505222}" presName="sibTrans" presStyleCnt="0"/>
      <dgm:spPr/>
    </dgm:pt>
    <dgm:pt modelId="{D57870F9-64A5-4061-AF6F-DFCA136C6CB9}" type="pres">
      <dgm:prSet presAssocID="{6B6C6100-1908-4132-B41E-D871E1A32625}" presName="compNode" presStyleCnt="0"/>
      <dgm:spPr/>
    </dgm:pt>
    <dgm:pt modelId="{ED807AD6-7A0F-4AC5-AD07-515262141DA6}" type="pres">
      <dgm:prSet presAssocID="{6B6C6100-1908-4132-B41E-D871E1A32625}" presName="iconBgRect" presStyleLbl="bgShp" presStyleIdx="1" presStyleCnt="4"/>
      <dgm:spPr/>
    </dgm:pt>
    <dgm:pt modelId="{45A878A8-1C03-44BD-9E5D-5A3F12799A23}" type="pres">
      <dgm:prSet presAssocID="{6B6C6100-1908-4132-B41E-D871E1A3262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DED192D-5996-4D85-84D3-7315D419AE14}" type="pres">
      <dgm:prSet presAssocID="{6B6C6100-1908-4132-B41E-D871E1A32625}" presName="spaceRect" presStyleCnt="0"/>
      <dgm:spPr/>
    </dgm:pt>
    <dgm:pt modelId="{0472E905-ED3C-4924-A736-3FA64B041A27}" type="pres">
      <dgm:prSet presAssocID="{6B6C6100-1908-4132-B41E-D871E1A32625}" presName="textRect" presStyleLbl="revTx" presStyleIdx="1" presStyleCnt="4">
        <dgm:presLayoutVars>
          <dgm:chMax val="1"/>
          <dgm:chPref val="1"/>
        </dgm:presLayoutVars>
      </dgm:prSet>
      <dgm:spPr/>
    </dgm:pt>
    <dgm:pt modelId="{446CD32B-AA81-4F89-8B75-4A0E78F871AE}" type="pres">
      <dgm:prSet presAssocID="{BF6AB272-0A81-48DF-A6EA-33EB5D0454E0}" presName="sibTrans" presStyleCnt="0"/>
      <dgm:spPr/>
    </dgm:pt>
    <dgm:pt modelId="{E41CA2AE-26F9-4CB4-B00D-BD83B0E10955}" type="pres">
      <dgm:prSet presAssocID="{A1B2FAA6-A33A-4302-99C9-FDE62C465819}" presName="compNode" presStyleCnt="0"/>
      <dgm:spPr/>
    </dgm:pt>
    <dgm:pt modelId="{FA61CDFF-CA3D-483A-8E73-16E65782BD1E}" type="pres">
      <dgm:prSet presAssocID="{A1B2FAA6-A33A-4302-99C9-FDE62C465819}" presName="iconBgRect" presStyleLbl="bgShp" presStyleIdx="2" presStyleCnt="4"/>
      <dgm:spPr/>
    </dgm:pt>
    <dgm:pt modelId="{BEF7C8E0-F77F-4614-ACE8-71241AFACA05}" type="pres">
      <dgm:prSet presAssocID="{A1B2FAA6-A33A-4302-99C9-FDE62C46581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52D0DCC2-EEE8-4C7F-BAEF-55ACFE3A26E1}" type="pres">
      <dgm:prSet presAssocID="{A1B2FAA6-A33A-4302-99C9-FDE62C465819}" presName="spaceRect" presStyleCnt="0"/>
      <dgm:spPr/>
    </dgm:pt>
    <dgm:pt modelId="{E0E81B29-5C8C-40B1-B2CC-6D498E17CAF3}" type="pres">
      <dgm:prSet presAssocID="{A1B2FAA6-A33A-4302-99C9-FDE62C465819}" presName="textRect" presStyleLbl="revTx" presStyleIdx="2" presStyleCnt="4">
        <dgm:presLayoutVars>
          <dgm:chMax val="1"/>
          <dgm:chPref val="1"/>
        </dgm:presLayoutVars>
      </dgm:prSet>
      <dgm:spPr/>
    </dgm:pt>
    <dgm:pt modelId="{39C1BA71-227C-4432-849F-ADD554D17459}" type="pres">
      <dgm:prSet presAssocID="{76B31C68-6846-458E-B89E-F0321726EFA7}" presName="sibTrans" presStyleCnt="0"/>
      <dgm:spPr/>
    </dgm:pt>
    <dgm:pt modelId="{05F7A995-D45B-404D-A0DB-FAD52211F2AB}" type="pres">
      <dgm:prSet presAssocID="{E256509E-2B47-49B9-BCB4-AEDC83A09F77}" presName="compNode" presStyleCnt="0"/>
      <dgm:spPr/>
    </dgm:pt>
    <dgm:pt modelId="{0AA3F809-7B7C-4738-8D34-4FFE88BA7024}" type="pres">
      <dgm:prSet presAssocID="{E256509E-2B47-49B9-BCB4-AEDC83A09F77}" presName="iconBgRect" presStyleLbl="bgShp" presStyleIdx="3" presStyleCnt="4"/>
      <dgm:spPr/>
    </dgm:pt>
    <dgm:pt modelId="{8204B3FC-C64D-40F6-AA44-EC3EAE8D1E33}" type="pres">
      <dgm:prSet presAssocID="{E256509E-2B47-49B9-BCB4-AEDC83A09F7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87BD2DEE-2448-4497-88E5-2D63CEE68959}" type="pres">
      <dgm:prSet presAssocID="{E256509E-2B47-49B9-BCB4-AEDC83A09F77}" presName="spaceRect" presStyleCnt="0"/>
      <dgm:spPr/>
    </dgm:pt>
    <dgm:pt modelId="{B8273DAE-320A-456B-BC55-6474C919AED7}" type="pres">
      <dgm:prSet presAssocID="{E256509E-2B47-49B9-BCB4-AEDC83A09F7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E5D7008-DB22-465E-ADBA-41B2D568C03A}" type="presOf" srcId="{4B049658-FEA9-48A7-A5AC-F6D38A77B82A}" destId="{1FE87F96-0A89-4411-8D02-69BC27EC7C35}" srcOrd="0" destOrd="0" presId="urn:microsoft.com/office/officeart/2018/5/layout/IconCircleLabelList"/>
    <dgm:cxn modelId="{DD5EA316-55B7-46F3-9E92-36FC389C4750}" type="presOf" srcId="{A1B2FAA6-A33A-4302-99C9-FDE62C465819}" destId="{E0E81B29-5C8C-40B1-B2CC-6D498E17CAF3}" srcOrd="0" destOrd="0" presId="urn:microsoft.com/office/officeart/2018/5/layout/IconCircleLabelList"/>
    <dgm:cxn modelId="{18264D23-C8A0-4CC4-9F48-90668D294618}" srcId="{D39711AC-9C04-4C82-A1E3-FE2F71EEE407}" destId="{4B049658-FEA9-48A7-A5AC-F6D38A77B82A}" srcOrd="0" destOrd="0" parTransId="{084454B7-3120-4DF5-800A-D8CF717CC7A8}" sibTransId="{3C5AB751-B939-45B6-AB18-1A5B86505222}"/>
    <dgm:cxn modelId="{E9B3C923-5DEB-48D2-A3A7-6CB7AC7F5E10}" srcId="{D39711AC-9C04-4C82-A1E3-FE2F71EEE407}" destId="{A1B2FAA6-A33A-4302-99C9-FDE62C465819}" srcOrd="2" destOrd="0" parTransId="{39FEB897-3C04-4593-99EC-6E1AA997D1F9}" sibTransId="{76B31C68-6846-458E-B89E-F0321726EFA7}"/>
    <dgm:cxn modelId="{D3894E35-A9F6-477B-B7A9-690B4EFD6EF9}" srcId="{D39711AC-9C04-4C82-A1E3-FE2F71EEE407}" destId="{E256509E-2B47-49B9-BCB4-AEDC83A09F77}" srcOrd="3" destOrd="0" parTransId="{10419BD8-1586-4FD1-AB01-1122CDADE478}" sibTransId="{EAFD17F3-4B58-47C7-A1FB-F7EF4ADDDD29}"/>
    <dgm:cxn modelId="{5F83A75B-4D18-4A03-930F-A2753C61E4B1}" srcId="{D39711AC-9C04-4C82-A1E3-FE2F71EEE407}" destId="{6B6C6100-1908-4132-B41E-D871E1A32625}" srcOrd="1" destOrd="0" parTransId="{ABDB77A7-E85E-4416-84B2-3F054FEE7441}" sibTransId="{BF6AB272-0A81-48DF-A6EA-33EB5D0454E0}"/>
    <dgm:cxn modelId="{DFC5E341-D604-453E-A88F-C78E54E8A4F4}" type="presOf" srcId="{E256509E-2B47-49B9-BCB4-AEDC83A09F77}" destId="{B8273DAE-320A-456B-BC55-6474C919AED7}" srcOrd="0" destOrd="0" presId="urn:microsoft.com/office/officeart/2018/5/layout/IconCircleLabelList"/>
    <dgm:cxn modelId="{D4195445-635A-41EC-8445-50D40AB34778}" type="presOf" srcId="{6B6C6100-1908-4132-B41E-D871E1A32625}" destId="{0472E905-ED3C-4924-A736-3FA64B041A27}" srcOrd="0" destOrd="0" presId="urn:microsoft.com/office/officeart/2018/5/layout/IconCircleLabelList"/>
    <dgm:cxn modelId="{DF6652E6-0F45-431F-978B-A08ADD5580C2}" type="presOf" srcId="{D39711AC-9C04-4C82-A1E3-FE2F71EEE407}" destId="{5BE25AC1-093C-4D9A-B00F-D9D0B2405B42}" srcOrd="0" destOrd="0" presId="urn:microsoft.com/office/officeart/2018/5/layout/IconCircleLabelList"/>
    <dgm:cxn modelId="{31D14269-D618-4B4D-898F-673028B5DD93}" type="presParOf" srcId="{5BE25AC1-093C-4D9A-B00F-D9D0B2405B42}" destId="{BEAD5117-36DB-4864-8F99-8C726FF001B4}" srcOrd="0" destOrd="0" presId="urn:microsoft.com/office/officeart/2018/5/layout/IconCircleLabelList"/>
    <dgm:cxn modelId="{4F13B4A8-10C6-410D-B78C-390171677B7C}" type="presParOf" srcId="{BEAD5117-36DB-4864-8F99-8C726FF001B4}" destId="{A5B3DB3F-7AF8-430F-8A0F-413D39C97B9D}" srcOrd="0" destOrd="0" presId="urn:microsoft.com/office/officeart/2018/5/layout/IconCircleLabelList"/>
    <dgm:cxn modelId="{3B05103D-276E-4035-9443-53F42B258033}" type="presParOf" srcId="{BEAD5117-36DB-4864-8F99-8C726FF001B4}" destId="{3502B165-282B-44D9-BDD9-36E6932B9373}" srcOrd="1" destOrd="0" presId="urn:microsoft.com/office/officeart/2018/5/layout/IconCircleLabelList"/>
    <dgm:cxn modelId="{9AAC44EC-905E-4486-9427-DB6DC7A97AEE}" type="presParOf" srcId="{BEAD5117-36DB-4864-8F99-8C726FF001B4}" destId="{9B18E55E-39EA-4D05-A745-C32CBE581D16}" srcOrd="2" destOrd="0" presId="urn:microsoft.com/office/officeart/2018/5/layout/IconCircleLabelList"/>
    <dgm:cxn modelId="{B33A60B2-C396-4943-9306-B2A7141332C1}" type="presParOf" srcId="{BEAD5117-36DB-4864-8F99-8C726FF001B4}" destId="{1FE87F96-0A89-4411-8D02-69BC27EC7C35}" srcOrd="3" destOrd="0" presId="urn:microsoft.com/office/officeart/2018/5/layout/IconCircleLabelList"/>
    <dgm:cxn modelId="{28ADA0CD-873D-4FDF-96E3-6F06B7E1F9F6}" type="presParOf" srcId="{5BE25AC1-093C-4D9A-B00F-D9D0B2405B42}" destId="{0F872553-9730-4D48-8641-B2A77DA70086}" srcOrd="1" destOrd="0" presId="urn:microsoft.com/office/officeart/2018/5/layout/IconCircleLabelList"/>
    <dgm:cxn modelId="{45E9FDB4-2111-40EA-AD2D-0856B80E762D}" type="presParOf" srcId="{5BE25AC1-093C-4D9A-B00F-D9D0B2405B42}" destId="{D57870F9-64A5-4061-AF6F-DFCA136C6CB9}" srcOrd="2" destOrd="0" presId="urn:microsoft.com/office/officeart/2018/5/layout/IconCircleLabelList"/>
    <dgm:cxn modelId="{08A20999-1A3C-4820-A031-F926366A90A9}" type="presParOf" srcId="{D57870F9-64A5-4061-AF6F-DFCA136C6CB9}" destId="{ED807AD6-7A0F-4AC5-AD07-515262141DA6}" srcOrd="0" destOrd="0" presId="urn:microsoft.com/office/officeart/2018/5/layout/IconCircleLabelList"/>
    <dgm:cxn modelId="{2A2F4974-E519-43F1-BB0E-55205C784557}" type="presParOf" srcId="{D57870F9-64A5-4061-AF6F-DFCA136C6CB9}" destId="{45A878A8-1C03-44BD-9E5D-5A3F12799A23}" srcOrd="1" destOrd="0" presId="urn:microsoft.com/office/officeart/2018/5/layout/IconCircleLabelList"/>
    <dgm:cxn modelId="{C839DE8C-36BB-494B-A863-F4953045726C}" type="presParOf" srcId="{D57870F9-64A5-4061-AF6F-DFCA136C6CB9}" destId="{ADED192D-5996-4D85-84D3-7315D419AE14}" srcOrd="2" destOrd="0" presId="urn:microsoft.com/office/officeart/2018/5/layout/IconCircleLabelList"/>
    <dgm:cxn modelId="{96E8033C-BA21-471C-AB77-0A9747362FBA}" type="presParOf" srcId="{D57870F9-64A5-4061-AF6F-DFCA136C6CB9}" destId="{0472E905-ED3C-4924-A736-3FA64B041A27}" srcOrd="3" destOrd="0" presId="urn:microsoft.com/office/officeart/2018/5/layout/IconCircleLabelList"/>
    <dgm:cxn modelId="{5AA77ECF-A6BF-4AD8-9B7E-260BA0159F81}" type="presParOf" srcId="{5BE25AC1-093C-4D9A-B00F-D9D0B2405B42}" destId="{446CD32B-AA81-4F89-8B75-4A0E78F871AE}" srcOrd="3" destOrd="0" presId="urn:microsoft.com/office/officeart/2018/5/layout/IconCircleLabelList"/>
    <dgm:cxn modelId="{8F68A76E-5E10-4BCE-A807-B1E943C8970A}" type="presParOf" srcId="{5BE25AC1-093C-4D9A-B00F-D9D0B2405B42}" destId="{E41CA2AE-26F9-4CB4-B00D-BD83B0E10955}" srcOrd="4" destOrd="0" presId="urn:microsoft.com/office/officeart/2018/5/layout/IconCircleLabelList"/>
    <dgm:cxn modelId="{0F4C2EF8-D47F-4B9F-993F-C7355A47AF0E}" type="presParOf" srcId="{E41CA2AE-26F9-4CB4-B00D-BD83B0E10955}" destId="{FA61CDFF-CA3D-483A-8E73-16E65782BD1E}" srcOrd="0" destOrd="0" presId="urn:microsoft.com/office/officeart/2018/5/layout/IconCircleLabelList"/>
    <dgm:cxn modelId="{23573652-8E51-490B-87AE-7CDFCCA30C15}" type="presParOf" srcId="{E41CA2AE-26F9-4CB4-B00D-BD83B0E10955}" destId="{BEF7C8E0-F77F-4614-ACE8-71241AFACA05}" srcOrd="1" destOrd="0" presId="urn:microsoft.com/office/officeart/2018/5/layout/IconCircleLabelList"/>
    <dgm:cxn modelId="{1A6EA89A-CFD2-4A68-896E-3A1B84D654E8}" type="presParOf" srcId="{E41CA2AE-26F9-4CB4-B00D-BD83B0E10955}" destId="{52D0DCC2-EEE8-4C7F-BAEF-55ACFE3A26E1}" srcOrd="2" destOrd="0" presId="urn:microsoft.com/office/officeart/2018/5/layout/IconCircleLabelList"/>
    <dgm:cxn modelId="{5AF16BC1-D88D-4346-9A2E-48AC079CDA7D}" type="presParOf" srcId="{E41CA2AE-26F9-4CB4-B00D-BD83B0E10955}" destId="{E0E81B29-5C8C-40B1-B2CC-6D498E17CAF3}" srcOrd="3" destOrd="0" presId="urn:microsoft.com/office/officeart/2018/5/layout/IconCircleLabelList"/>
    <dgm:cxn modelId="{145E15DD-284E-4BD5-8AB1-F2F04DB030D7}" type="presParOf" srcId="{5BE25AC1-093C-4D9A-B00F-D9D0B2405B42}" destId="{39C1BA71-227C-4432-849F-ADD554D17459}" srcOrd="5" destOrd="0" presId="urn:microsoft.com/office/officeart/2018/5/layout/IconCircleLabelList"/>
    <dgm:cxn modelId="{A6D7F093-99AB-4C4C-9DB8-C54E96DCCB80}" type="presParOf" srcId="{5BE25AC1-093C-4D9A-B00F-D9D0B2405B42}" destId="{05F7A995-D45B-404D-A0DB-FAD52211F2AB}" srcOrd="6" destOrd="0" presId="urn:microsoft.com/office/officeart/2018/5/layout/IconCircleLabelList"/>
    <dgm:cxn modelId="{216DD9C4-8C14-4553-A7B6-7FB8DFD55E2B}" type="presParOf" srcId="{05F7A995-D45B-404D-A0DB-FAD52211F2AB}" destId="{0AA3F809-7B7C-4738-8D34-4FFE88BA7024}" srcOrd="0" destOrd="0" presId="urn:microsoft.com/office/officeart/2018/5/layout/IconCircleLabelList"/>
    <dgm:cxn modelId="{E92D7ED6-E594-41F2-8C84-5D96B9557559}" type="presParOf" srcId="{05F7A995-D45B-404D-A0DB-FAD52211F2AB}" destId="{8204B3FC-C64D-40F6-AA44-EC3EAE8D1E33}" srcOrd="1" destOrd="0" presId="urn:microsoft.com/office/officeart/2018/5/layout/IconCircleLabelList"/>
    <dgm:cxn modelId="{857F1D60-1647-4E6D-99FD-E71A236DE3C4}" type="presParOf" srcId="{05F7A995-D45B-404D-A0DB-FAD52211F2AB}" destId="{87BD2DEE-2448-4497-88E5-2D63CEE68959}" srcOrd="2" destOrd="0" presId="urn:microsoft.com/office/officeart/2018/5/layout/IconCircleLabelList"/>
    <dgm:cxn modelId="{A19E8E50-7839-4B31-8147-ACF13E366A0F}" type="presParOf" srcId="{05F7A995-D45B-404D-A0DB-FAD52211F2AB}" destId="{B8273DAE-320A-456B-BC55-6474C919AED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A254957-14FC-491D-A4FA-2581B7021B32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CE7EC2F-9796-43DD-86CB-29D3992C8FD0}">
      <dgm:prSet phldrT="[Text]" phldr="0"/>
      <dgm:spPr/>
      <dgm:t>
        <a:bodyPr/>
        <a:lstStyle/>
        <a:p>
          <a:r>
            <a:rPr lang="en-GB" dirty="0"/>
            <a:t>Structured</a:t>
          </a:r>
        </a:p>
      </dgm:t>
    </dgm:pt>
    <dgm:pt modelId="{4632C82A-0CC2-4B42-8C3A-485EC61FA6F8}" type="parTrans" cxnId="{9FD7D77F-52A4-45E9-96A6-0CE42ED90949}">
      <dgm:prSet/>
      <dgm:spPr/>
      <dgm:t>
        <a:bodyPr/>
        <a:lstStyle/>
        <a:p>
          <a:endParaRPr lang="en-GB"/>
        </a:p>
      </dgm:t>
    </dgm:pt>
    <dgm:pt modelId="{8C728055-5CEF-4F8E-8061-04E292723856}" type="sibTrans" cxnId="{9FD7D77F-52A4-45E9-96A6-0CE42ED90949}">
      <dgm:prSet/>
      <dgm:spPr/>
      <dgm:t>
        <a:bodyPr/>
        <a:lstStyle/>
        <a:p>
          <a:endParaRPr lang="en-GB"/>
        </a:p>
      </dgm:t>
    </dgm:pt>
    <dgm:pt modelId="{894D274F-2B4A-470D-8C8B-65F1D88A2240}">
      <dgm:prSet phldrT="[Text]" phldr="0"/>
      <dgm:spPr/>
      <dgm:t>
        <a:bodyPr/>
        <a:lstStyle/>
        <a:p>
          <a:r>
            <a:rPr lang="en-GB" dirty="0"/>
            <a:t>Uses a standard set of questions</a:t>
          </a:r>
        </a:p>
      </dgm:t>
    </dgm:pt>
    <dgm:pt modelId="{82A8FCFC-AA6E-4E54-B976-0EB228065713}" type="parTrans" cxnId="{BE9D79B6-E759-4C3C-BA6E-2F39BDE77150}">
      <dgm:prSet/>
      <dgm:spPr/>
      <dgm:t>
        <a:bodyPr/>
        <a:lstStyle/>
        <a:p>
          <a:endParaRPr lang="en-GB"/>
        </a:p>
      </dgm:t>
    </dgm:pt>
    <dgm:pt modelId="{744B4DB5-BAE8-4593-859C-68EDF11D2FC3}" type="sibTrans" cxnId="{BE9D79B6-E759-4C3C-BA6E-2F39BDE77150}">
      <dgm:prSet/>
      <dgm:spPr/>
      <dgm:t>
        <a:bodyPr/>
        <a:lstStyle/>
        <a:p>
          <a:endParaRPr lang="en-GB"/>
        </a:p>
      </dgm:t>
    </dgm:pt>
    <dgm:pt modelId="{D135AB28-0B97-4BE6-BAAA-C84627255203}">
      <dgm:prSet phldrT="[Text]" phldr="0"/>
      <dgm:spPr/>
      <dgm:t>
        <a:bodyPr/>
        <a:lstStyle/>
        <a:p>
          <a:r>
            <a:rPr lang="en-GB" dirty="0"/>
            <a:t>Aimed at gathering specific, focused information</a:t>
          </a:r>
        </a:p>
      </dgm:t>
    </dgm:pt>
    <dgm:pt modelId="{0810E5E1-C162-44DB-B632-72A3862BE6B7}" type="parTrans" cxnId="{04FA39A0-6671-4FB3-9454-B0FFD52703FF}">
      <dgm:prSet/>
      <dgm:spPr/>
      <dgm:t>
        <a:bodyPr/>
        <a:lstStyle/>
        <a:p>
          <a:endParaRPr lang="en-GB"/>
        </a:p>
      </dgm:t>
    </dgm:pt>
    <dgm:pt modelId="{3BD60D22-CFE9-430B-A183-458F4AA688A4}" type="sibTrans" cxnId="{04FA39A0-6671-4FB3-9454-B0FFD52703FF}">
      <dgm:prSet/>
      <dgm:spPr/>
      <dgm:t>
        <a:bodyPr/>
        <a:lstStyle/>
        <a:p>
          <a:endParaRPr lang="en-GB"/>
        </a:p>
      </dgm:t>
    </dgm:pt>
    <dgm:pt modelId="{7D62B02D-19F2-4B7E-AA39-FEE7A6F24C4D}">
      <dgm:prSet phldrT="[Text]" phldr="0"/>
      <dgm:spPr/>
      <dgm:t>
        <a:bodyPr/>
        <a:lstStyle/>
        <a:p>
          <a:r>
            <a:rPr lang="en-GB" dirty="0"/>
            <a:t>Semi-Structured</a:t>
          </a:r>
        </a:p>
      </dgm:t>
    </dgm:pt>
    <dgm:pt modelId="{B95168C6-6794-47BD-AFBB-BFA53FE404EE}" type="parTrans" cxnId="{5FFCB487-EFE9-43C0-A887-5F21A46B55C5}">
      <dgm:prSet/>
      <dgm:spPr/>
      <dgm:t>
        <a:bodyPr/>
        <a:lstStyle/>
        <a:p>
          <a:endParaRPr lang="en-GB"/>
        </a:p>
      </dgm:t>
    </dgm:pt>
    <dgm:pt modelId="{D2459EDE-C4C0-4E69-AE9B-A94D04F109AD}" type="sibTrans" cxnId="{5FFCB487-EFE9-43C0-A887-5F21A46B55C5}">
      <dgm:prSet/>
      <dgm:spPr/>
      <dgm:t>
        <a:bodyPr/>
        <a:lstStyle/>
        <a:p>
          <a:endParaRPr lang="en-GB"/>
        </a:p>
      </dgm:t>
    </dgm:pt>
    <dgm:pt modelId="{AD116A4D-4B50-4534-B1C6-D2FE9B3FA2A5}">
      <dgm:prSet phldrT="[Text]" phldr="0"/>
      <dgm:spPr/>
      <dgm:t>
        <a:bodyPr/>
        <a:lstStyle/>
        <a:p>
          <a:r>
            <a:rPr lang="en-GB" dirty="0"/>
            <a:t>Has a set of questions to be used as guidelines</a:t>
          </a:r>
        </a:p>
      </dgm:t>
    </dgm:pt>
    <dgm:pt modelId="{10F87819-99F0-4718-BB17-D297146F0259}" type="parTrans" cxnId="{D8296610-ECC5-459E-A5B0-497F72EF36C4}">
      <dgm:prSet/>
      <dgm:spPr/>
      <dgm:t>
        <a:bodyPr/>
        <a:lstStyle/>
        <a:p>
          <a:endParaRPr lang="en-GB"/>
        </a:p>
      </dgm:t>
    </dgm:pt>
    <dgm:pt modelId="{3C51957C-2EC2-4009-84E0-B4E5C807F34C}" type="sibTrans" cxnId="{D8296610-ECC5-459E-A5B0-497F72EF36C4}">
      <dgm:prSet/>
      <dgm:spPr/>
      <dgm:t>
        <a:bodyPr/>
        <a:lstStyle/>
        <a:p>
          <a:endParaRPr lang="en-GB"/>
        </a:p>
      </dgm:t>
    </dgm:pt>
    <dgm:pt modelId="{D50C4D6A-25E4-4EED-BF39-BAAC651117F2}">
      <dgm:prSet phldrT="[Text]" phldr="0"/>
      <dgm:spPr/>
      <dgm:t>
        <a:bodyPr/>
        <a:lstStyle/>
        <a:p>
          <a:r>
            <a:rPr lang="en-GB" dirty="0"/>
            <a:t>Combines structure with conversational flexibility</a:t>
          </a:r>
        </a:p>
      </dgm:t>
    </dgm:pt>
    <dgm:pt modelId="{E6672935-E5E2-4EBB-96D7-2DB09C835403}" type="parTrans" cxnId="{8AB196CD-4DA2-4525-B00F-41C9002888EE}">
      <dgm:prSet/>
      <dgm:spPr/>
      <dgm:t>
        <a:bodyPr/>
        <a:lstStyle/>
        <a:p>
          <a:endParaRPr lang="en-GB"/>
        </a:p>
      </dgm:t>
    </dgm:pt>
    <dgm:pt modelId="{A501F5E1-D84A-44A7-A591-1CECF427449E}" type="sibTrans" cxnId="{8AB196CD-4DA2-4525-B00F-41C9002888EE}">
      <dgm:prSet/>
      <dgm:spPr/>
      <dgm:t>
        <a:bodyPr/>
        <a:lstStyle/>
        <a:p>
          <a:endParaRPr lang="en-GB"/>
        </a:p>
      </dgm:t>
    </dgm:pt>
    <dgm:pt modelId="{84679D74-D17C-4001-9E4C-F0D9D9333F79}">
      <dgm:prSet phldrT="[Text]" phldr="0"/>
      <dgm:spPr/>
      <dgm:t>
        <a:bodyPr/>
        <a:lstStyle/>
        <a:p>
          <a:r>
            <a:rPr lang="en-GB" dirty="0"/>
            <a:t>Unstructured</a:t>
          </a:r>
        </a:p>
      </dgm:t>
    </dgm:pt>
    <dgm:pt modelId="{C2AE83C8-8D78-414E-B7E9-20D5C46F6CC1}" type="parTrans" cxnId="{BBB62AB3-4AC4-4608-A58A-004B2B50E5F0}">
      <dgm:prSet/>
      <dgm:spPr/>
      <dgm:t>
        <a:bodyPr/>
        <a:lstStyle/>
        <a:p>
          <a:endParaRPr lang="en-GB"/>
        </a:p>
      </dgm:t>
    </dgm:pt>
    <dgm:pt modelId="{3F3905C5-730D-4437-97CA-5C2DC45C8CA5}" type="sibTrans" cxnId="{BBB62AB3-4AC4-4608-A58A-004B2B50E5F0}">
      <dgm:prSet/>
      <dgm:spPr/>
      <dgm:t>
        <a:bodyPr/>
        <a:lstStyle/>
        <a:p>
          <a:endParaRPr lang="en-GB"/>
        </a:p>
      </dgm:t>
    </dgm:pt>
    <dgm:pt modelId="{8AA35C26-E828-4374-8FF4-E7A89884627D}">
      <dgm:prSet phldrT="[Text]" phldr="0"/>
      <dgm:spPr/>
      <dgm:t>
        <a:bodyPr/>
        <a:lstStyle/>
        <a:p>
          <a:r>
            <a:rPr lang="en-GB" dirty="0"/>
            <a:t>Conversational dialogue with no set questions</a:t>
          </a:r>
        </a:p>
      </dgm:t>
    </dgm:pt>
    <dgm:pt modelId="{3EFBA887-FB32-47FD-AE0B-FC1A820CB3F3}" type="parTrans" cxnId="{8060E37D-1107-4A6A-9CDC-825AC9FA5049}">
      <dgm:prSet/>
      <dgm:spPr/>
      <dgm:t>
        <a:bodyPr/>
        <a:lstStyle/>
        <a:p>
          <a:endParaRPr lang="en-GB"/>
        </a:p>
      </dgm:t>
    </dgm:pt>
    <dgm:pt modelId="{71FCB9C4-7CE3-4FB9-BA83-4BBC9D12CA38}" type="sibTrans" cxnId="{8060E37D-1107-4A6A-9CDC-825AC9FA5049}">
      <dgm:prSet/>
      <dgm:spPr/>
      <dgm:t>
        <a:bodyPr/>
        <a:lstStyle/>
        <a:p>
          <a:endParaRPr lang="en-GB"/>
        </a:p>
      </dgm:t>
    </dgm:pt>
    <dgm:pt modelId="{6D2BDF53-4885-4126-803B-13BD47B330AB}">
      <dgm:prSet phldrT="[Text]" phldr="0"/>
      <dgm:spPr/>
      <dgm:t>
        <a:bodyPr/>
        <a:lstStyle/>
        <a:p>
          <a:r>
            <a:rPr lang="en-GB" dirty="0"/>
            <a:t>Good for conducting exploratory research in a new topic, when seeking to understand individual, personal or sensitive experiences, or ethnographic research</a:t>
          </a:r>
        </a:p>
      </dgm:t>
    </dgm:pt>
    <dgm:pt modelId="{29642526-521D-4D22-976F-485CF7B8590B}" type="parTrans" cxnId="{1514DA5B-DA81-46A8-ABD6-D00C83F1578C}">
      <dgm:prSet/>
      <dgm:spPr/>
      <dgm:t>
        <a:bodyPr/>
        <a:lstStyle/>
        <a:p>
          <a:endParaRPr lang="en-GB"/>
        </a:p>
      </dgm:t>
    </dgm:pt>
    <dgm:pt modelId="{2D342EA0-799A-4227-9DD6-0413AFA44296}" type="sibTrans" cxnId="{1514DA5B-DA81-46A8-ABD6-D00C83F1578C}">
      <dgm:prSet/>
      <dgm:spPr/>
      <dgm:t>
        <a:bodyPr/>
        <a:lstStyle/>
        <a:p>
          <a:endParaRPr lang="en-GB"/>
        </a:p>
      </dgm:t>
    </dgm:pt>
    <dgm:pt modelId="{CD2AF029-54DF-46C1-A57D-428AF1ABB7B1}">
      <dgm:prSet phldrT="[Text]" phldr="0"/>
      <dgm:spPr/>
      <dgm:t>
        <a:bodyPr/>
        <a:lstStyle/>
        <a:p>
          <a:r>
            <a:rPr lang="en-GB" dirty="0"/>
            <a:t>Good for studies where direct comparisons are important or examining specific, predetermined themes</a:t>
          </a:r>
        </a:p>
      </dgm:t>
    </dgm:pt>
    <dgm:pt modelId="{41D622BB-4918-4142-BBEF-FA5547A6EA8B}" type="parTrans" cxnId="{E7E64418-21F8-4515-A228-D805EDABD304}">
      <dgm:prSet/>
      <dgm:spPr/>
      <dgm:t>
        <a:bodyPr/>
        <a:lstStyle/>
        <a:p>
          <a:endParaRPr lang="en-GB"/>
        </a:p>
      </dgm:t>
    </dgm:pt>
    <dgm:pt modelId="{0EBEE3ED-1AB1-41F2-949A-116E97613A1A}" type="sibTrans" cxnId="{E7E64418-21F8-4515-A228-D805EDABD304}">
      <dgm:prSet/>
      <dgm:spPr/>
      <dgm:t>
        <a:bodyPr/>
        <a:lstStyle/>
        <a:p>
          <a:endParaRPr lang="en-GB"/>
        </a:p>
      </dgm:t>
    </dgm:pt>
    <dgm:pt modelId="{7AC35108-C89F-4E54-88FC-5EA3298B6E62}">
      <dgm:prSet phldrT="[Text]" phldr="0"/>
      <dgm:spPr/>
      <dgm:t>
        <a:bodyPr/>
        <a:lstStyle/>
        <a:p>
          <a:r>
            <a:rPr lang="en-GB" dirty="0"/>
            <a:t>High reliability and consistency, easy to analyse, reduced interviewer bias</a:t>
          </a:r>
        </a:p>
      </dgm:t>
    </dgm:pt>
    <dgm:pt modelId="{7B65C0FD-046A-459E-98EE-59B410E628F5}" type="parTrans" cxnId="{48E6CBE8-435F-4C31-A639-AEFD5D29D4D9}">
      <dgm:prSet/>
      <dgm:spPr/>
      <dgm:t>
        <a:bodyPr/>
        <a:lstStyle/>
        <a:p>
          <a:endParaRPr lang="en-GB"/>
        </a:p>
      </dgm:t>
    </dgm:pt>
    <dgm:pt modelId="{3E53105F-F417-45FB-B287-4AC40C217761}" type="sibTrans" cxnId="{48E6CBE8-435F-4C31-A639-AEFD5D29D4D9}">
      <dgm:prSet/>
      <dgm:spPr/>
      <dgm:t>
        <a:bodyPr/>
        <a:lstStyle/>
        <a:p>
          <a:endParaRPr lang="en-GB"/>
        </a:p>
      </dgm:t>
    </dgm:pt>
    <dgm:pt modelId="{D4FA1E31-3E32-43D1-A290-C40A080D41F4}">
      <dgm:prSet phldrT="[Text]" phldr="0"/>
      <dgm:spPr/>
      <dgm:t>
        <a:bodyPr/>
        <a:lstStyle/>
        <a:p>
          <a:r>
            <a:rPr lang="en-GB" dirty="0"/>
            <a:t>Limited depth, unable to probe unexpected topics, rigid and less natural conversation flow</a:t>
          </a:r>
        </a:p>
      </dgm:t>
    </dgm:pt>
    <dgm:pt modelId="{E4CB66EE-BC74-4A01-BB72-0C6A093F1715}" type="parTrans" cxnId="{9116675A-06E7-4E04-9AAF-2AF4B8708894}">
      <dgm:prSet/>
      <dgm:spPr/>
      <dgm:t>
        <a:bodyPr/>
        <a:lstStyle/>
        <a:p>
          <a:endParaRPr lang="en-GB"/>
        </a:p>
      </dgm:t>
    </dgm:pt>
    <dgm:pt modelId="{5447AA45-0CAB-4AD6-A778-103AAAB29283}" type="sibTrans" cxnId="{9116675A-06E7-4E04-9AAF-2AF4B8708894}">
      <dgm:prSet/>
      <dgm:spPr/>
      <dgm:t>
        <a:bodyPr/>
        <a:lstStyle/>
        <a:p>
          <a:endParaRPr lang="en-GB"/>
        </a:p>
      </dgm:t>
    </dgm:pt>
    <dgm:pt modelId="{62C8C489-76BE-4E04-958C-A3B9230BC6A0}">
      <dgm:prSet phldrT="[Text]" phldr="0"/>
      <dgm:spPr/>
      <dgm:t>
        <a:bodyPr/>
        <a:lstStyle/>
        <a:p>
          <a:r>
            <a:rPr lang="en-GB" dirty="0"/>
            <a:t>Good for deeply probing specific topics but enabling new, unanticipated insights to emerge</a:t>
          </a:r>
        </a:p>
      </dgm:t>
    </dgm:pt>
    <dgm:pt modelId="{6F48D6F2-1EAD-4E82-AC99-821A650B4638}" type="parTrans" cxnId="{4843B7CF-4444-418A-A55E-4AB14BD1FEEF}">
      <dgm:prSet/>
      <dgm:spPr/>
      <dgm:t>
        <a:bodyPr/>
        <a:lstStyle/>
        <a:p>
          <a:endParaRPr lang="en-GB"/>
        </a:p>
      </dgm:t>
    </dgm:pt>
    <dgm:pt modelId="{F597274C-BB48-4D4B-81DA-31BAA712B3A3}" type="sibTrans" cxnId="{4843B7CF-4444-418A-A55E-4AB14BD1FEEF}">
      <dgm:prSet/>
      <dgm:spPr/>
      <dgm:t>
        <a:bodyPr/>
        <a:lstStyle/>
        <a:p>
          <a:endParaRPr lang="en-GB"/>
        </a:p>
      </dgm:t>
    </dgm:pt>
    <dgm:pt modelId="{81EDD7D7-01D5-4A00-9E89-C892E294280C}">
      <dgm:prSet phldrT="[Text]" phldr="0"/>
      <dgm:spPr/>
      <dgm:t>
        <a:bodyPr/>
        <a:lstStyle/>
        <a:p>
          <a:r>
            <a:rPr lang="en-GB" dirty="0"/>
            <a:t>Offers a balance between maintaining focus and allowing flexibility, rich, in-depth data collection, questions can be used as a guide to return to topic</a:t>
          </a:r>
        </a:p>
      </dgm:t>
    </dgm:pt>
    <dgm:pt modelId="{6E683988-28F9-4187-88BA-A96069B7D4EE}" type="parTrans" cxnId="{74EBE068-79C2-453A-BB82-B02E5DEB0FB0}">
      <dgm:prSet/>
      <dgm:spPr/>
      <dgm:t>
        <a:bodyPr/>
        <a:lstStyle/>
        <a:p>
          <a:endParaRPr lang="en-GB"/>
        </a:p>
      </dgm:t>
    </dgm:pt>
    <dgm:pt modelId="{8F769325-68B9-43F5-9734-00B1F18BEF4F}" type="sibTrans" cxnId="{74EBE068-79C2-453A-BB82-B02E5DEB0FB0}">
      <dgm:prSet/>
      <dgm:spPr/>
      <dgm:t>
        <a:bodyPr/>
        <a:lstStyle/>
        <a:p>
          <a:endParaRPr lang="en-GB"/>
        </a:p>
      </dgm:t>
    </dgm:pt>
    <dgm:pt modelId="{7E58C7E3-6E41-4E5E-BBAE-87DD5481EF11}">
      <dgm:prSet phldrT="[Text]" phldr="0"/>
      <dgm:spPr/>
      <dgm:t>
        <a:bodyPr/>
        <a:lstStyle/>
        <a:p>
          <a:r>
            <a:rPr lang="en-GB" dirty="0"/>
            <a:t>Risk of drifting off-topic, time-intensive, potential for researcher bias</a:t>
          </a:r>
        </a:p>
      </dgm:t>
    </dgm:pt>
    <dgm:pt modelId="{81E8EE45-AF81-442A-B76E-CF828F3B6765}" type="parTrans" cxnId="{127563DA-2510-4CB8-B451-73B4CA3C5E16}">
      <dgm:prSet/>
      <dgm:spPr/>
      <dgm:t>
        <a:bodyPr/>
        <a:lstStyle/>
        <a:p>
          <a:endParaRPr lang="en-GB"/>
        </a:p>
      </dgm:t>
    </dgm:pt>
    <dgm:pt modelId="{BF997A15-3119-4B48-A612-9FA247950EDB}" type="sibTrans" cxnId="{127563DA-2510-4CB8-B451-73B4CA3C5E16}">
      <dgm:prSet/>
      <dgm:spPr/>
      <dgm:t>
        <a:bodyPr/>
        <a:lstStyle/>
        <a:p>
          <a:endParaRPr lang="en-GB"/>
        </a:p>
      </dgm:t>
    </dgm:pt>
    <dgm:pt modelId="{EC9BFA24-E377-4B09-8FE8-8F47163ECC22}">
      <dgm:prSet phldrT="[Text]" phldr="0"/>
      <dgm:spPr/>
      <dgm:t>
        <a:bodyPr/>
        <a:lstStyle/>
        <a:p>
          <a:r>
            <a:rPr lang="en-GB" dirty="0"/>
            <a:t>Provides rich data for analysing complex human experiences, provides participant empowerment as they can dictate the direction of conversation, allows researchers to adapt to new information</a:t>
          </a:r>
        </a:p>
      </dgm:t>
    </dgm:pt>
    <dgm:pt modelId="{A7F5C7A7-181C-4CE1-8EA9-3C86AEB9673B}" type="parTrans" cxnId="{F9E7E9DC-28C6-4D25-B0A2-3D58385BFBF9}">
      <dgm:prSet/>
      <dgm:spPr/>
      <dgm:t>
        <a:bodyPr/>
        <a:lstStyle/>
        <a:p>
          <a:endParaRPr lang="en-GB"/>
        </a:p>
      </dgm:t>
    </dgm:pt>
    <dgm:pt modelId="{59398C13-9F22-457F-A81E-7462718C98A4}" type="sibTrans" cxnId="{F9E7E9DC-28C6-4D25-B0A2-3D58385BFBF9}">
      <dgm:prSet/>
      <dgm:spPr/>
      <dgm:t>
        <a:bodyPr/>
        <a:lstStyle/>
        <a:p>
          <a:endParaRPr lang="en-GB"/>
        </a:p>
      </dgm:t>
    </dgm:pt>
    <dgm:pt modelId="{8CBF94B6-75FE-4E25-BB22-E6547071E762}">
      <dgm:prSet phldrT="[Text]" phldr="0"/>
      <dgm:spPr/>
      <dgm:t>
        <a:bodyPr/>
        <a:lstStyle/>
        <a:p>
          <a:r>
            <a:rPr lang="en-GB" dirty="0"/>
            <a:t>Very time-intensive, difficult to analyse, requires a skilled interviewer to avoid leading questions</a:t>
          </a:r>
        </a:p>
      </dgm:t>
    </dgm:pt>
    <dgm:pt modelId="{E39D352D-11AE-4551-9981-AEEB8EF59B78}" type="parTrans" cxnId="{A0A91329-6B60-4153-B7A7-56F2E5029E26}">
      <dgm:prSet/>
      <dgm:spPr/>
      <dgm:t>
        <a:bodyPr/>
        <a:lstStyle/>
        <a:p>
          <a:endParaRPr lang="en-GB"/>
        </a:p>
      </dgm:t>
    </dgm:pt>
    <dgm:pt modelId="{70CCC7D2-62D1-4054-98E4-77A0618DED10}" type="sibTrans" cxnId="{A0A91329-6B60-4153-B7A7-56F2E5029E26}">
      <dgm:prSet/>
      <dgm:spPr/>
      <dgm:t>
        <a:bodyPr/>
        <a:lstStyle/>
        <a:p>
          <a:endParaRPr lang="en-GB"/>
        </a:p>
      </dgm:t>
    </dgm:pt>
    <dgm:pt modelId="{238C919D-A021-456F-97F9-AFC0F9A87CF8}" type="pres">
      <dgm:prSet presAssocID="{DA254957-14FC-491D-A4FA-2581B7021B32}" presName="linear" presStyleCnt="0">
        <dgm:presLayoutVars>
          <dgm:dir/>
          <dgm:animLvl val="lvl"/>
          <dgm:resizeHandles val="exact"/>
        </dgm:presLayoutVars>
      </dgm:prSet>
      <dgm:spPr/>
    </dgm:pt>
    <dgm:pt modelId="{1020D4B7-A15E-4D79-83BC-FD9ED719794C}" type="pres">
      <dgm:prSet presAssocID="{4CE7EC2F-9796-43DD-86CB-29D3992C8FD0}" presName="parentLin" presStyleCnt="0"/>
      <dgm:spPr/>
    </dgm:pt>
    <dgm:pt modelId="{85691D06-1933-4AE3-BFEA-3DD94E6C930F}" type="pres">
      <dgm:prSet presAssocID="{4CE7EC2F-9796-43DD-86CB-29D3992C8FD0}" presName="parentLeftMargin" presStyleLbl="node1" presStyleIdx="0" presStyleCnt="3"/>
      <dgm:spPr/>
    </dgm:pt>
    <dgm:pt modelId="{E98C2A7A-5269-4F32-8075-466C56335EA4}" type="pres">
      <dgm:prSet presAssocID="{4CE7EC2F-9796-43DD-86CB-29D3992C8FD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7ECEEF4-B263-4603-B96F-3619482E840D}" type="pres">
      <dgm:prSet presAssocID="{4CE7EC2F-9796-43DD-86CB-29D3992C8FD0}" presName="negativeSpace" presStyleCnt="0"/>
      <dgm:spPr/>
    </dgm:pt>
    <dgm:pt modelId="{F97AE7D5-7C4A-499C-B16D-4662FA1CFE43}" type="pres">
      <dgm:prSet presAssocID="{4CE7EC2F-9796-43DD-86CB-29D3992C8FD0}" presName="childText" presStyleLbl="conFgAcc1" presStyleIdx="0" presStyleCnt="3">
        <dgm:presLayoutVars>
          <dgm:bulletEnabled val="1"/>
        </dgm:presLayoutVars>
      </dgm:prSet>
      <dgm:spPr/>
    </dgm:pt>
    <dgm:pt modelId="{8B2F1AA1-5EFB-49F6-B196-F1245FB7E889}" type="pres">
      <dgm:prSet presAssocID="{8C728055-5CEF-4F8E-8061-04E292723856}" presName="spaceBetweenRectangles" presStyleCnt="0"/>
      <dgm:spPr/>
    </dgm:pt>
    <dgm:pt modelId="{D1B4909E-E992-4EA2-B70D-B59BFF5F627C}" type="pres">
      <dgm:prSet presAssocID="{7D62B02D-19F2-4B7E-AA39-FEE7A6F24C4D}" presName="parentLin" presStyleCnt="0"/>
      <dgm:spPr/>
    </dgm:pt>
    <dgm:pt modelId="{D56EF4CB-A6B7-4B38-867C-2FCE5C094BE5}" type="pres">
      <dgm:prSet presAssocID="{7D62B02D-19F2-4B7E-AA39-FEE7A6F24C4D}" presName="parentLeftMargin" presStyleLbl="node1" presStyleIdx="0" presStyleCnt="3"/>
      <dgm:spPr/>
    </dgm:pt>
    <dgm:pt modelId="{D121B741-1BD7-4F58-A07E-95D46C8296D8}" type="pres">
      <dgm:prSet presAssocID="{7D62B02D-19F2-4B7E-AA39-FEE7A6F24C4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D761CEB-1844-4EDA-A05A-0D4A1305C5E7}" type="pres">
      <dgm:prSet presAssocID="{7D62B02D-19F2-4B7E-AA39-FEE7A6F24C4D}" presName="negativeSpace" presStyleCnt="0"/>
      <dgm:spPr/>
    </dgm:pt>
    <dgm:pt modelId="{9CD74F76-3166-49A4-A810-F5E8084C637D}" type="pres">
      <dgm:prSet presAssocID="{7D62B02D-19F2-4B7E-AA39-FEE7A6F24C4D}" presName="childText" presStyleLbl="conFgAcc1" presStyleIdx="1" presStyleCnt="3">
        <dgm:presLayoutVars>
          <dgm:bulletEnabled val="1"/>
        </dgm:presLayoutVars>
      </dgm:prSet>
      <dgm:spPr/>
    </dgm:pt>
    <dgm:pt modelId="{59357F6C-1B07-4D7F-884D-3EAAC538D1A5}" type="pres">
      <dgm:prSet presAssocID="{D2459EDE-C4C0-4E69-AE9B-A94D04F109AD}" presName="spaceBetweenRectangles" presStyleCnt="0"/>
      <dgm:spPr/>
    </dgm:pt>
    <dgm:pt modelId="{B09557B8-2955-4CFD-9E1B-E08CE29A9ACA}" type="pres">
      <dgm:prSet presAssocID="{84679D74-D17C-4001-9E4C-F0D9D9333F79}" presName="parentLin" presStyleCnt="0"/>
      <dgm:spPr/>
    </dgm:pt>
    <dgm:pt modelId="{F059DA19-F16C-4E83-AE0C-0D28CD136B86}" type="pres">
      <dgm:prSet presAssocID="{84679D74-D17C-4001-9E4C-F0D9D9333F79}" presName="parentLeftMargin" presStyleLbl="node1" presStyleIdx="1" presStyleCnt="3"/>
      <dgm:spPr/>
    </dgm:pt>
    <dgm:pt modelId="{5BE81B61-9540-4098-A54B-0024E43C9E48}" type="pres">
      <dgm:prSet presAssocID="{84679D74-D17C-4001-9E4C-F0D9D9333F79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7075B4CB-64C7-45FC-9210-D6C21B392A2C}" type="pres">
      <dgm:prSet presAssocID="{84679D74-D17C-4001-9E4C-F0D9D9333F79}" presName="negativeSpace" presStyleCnt="0"/>
      <dgm:spPr/>
    </dgm:pt>
    <dgm:pt modelId="{0BAF097C-0F80-452E-9E86-CED50D127E51}" type="pres">
      <dgm:prSet presAssocID="{84679D74-D17C-4001-9E4C-F0D9D9333F79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D8296610-ECC5-459E-A5B0-497F72EF36C4}" srcId="{7D62B02D-19F2-4B7E-AA39-FEE7A6F24C4D}" destId="{AD116A4D-4B50-4534-B1C6-D2FE9B3FA2A5}" srcOrd="0" destOrd="0" parTransId="{10F87819-99F0-4718-BB17-D297146F0259}" sibTransId="{3C51957C-2EC2-4009-84E0-B4E5C807F34C}"/>
    <dgm:cxn modelId="{E7E64418-21F8-4515-A228-D805EDABD304}" srcId="{4CE7EC2F-9796-43DD-86CB-29D3992C8FD0}" destId="{CD2AF029-54DF-46C1-A57D-428AF1ABB7B1}" srcOrd="2" destOrd="0" parTransId="{41D622BB-4918-4142-BBEF-FA5547A6EA8B}" sibTransId="{0EBEE3ED-1AB1-41F2-949A-116E97613A1A}"/>
    <dgm:cxn modelId="{A806EA26-BBEE-4B2D-A90F-551DC8D96825}" type="presOf" srcId="{62C8C489-76BE-4E04-958C-A3B9230BC6A0}" destId="{9CD74F76-3166-49A4-A810-F5E8084C637D}" srcOrd="0" destOrd="2" presId="urn:microsoft.com/office/officeart/2005/8/layout/list1"/>
    <dgm:cxn modelId="{A0A91329-6B60-4153-B7A7-56F2E5029E26}" srcId="{84679D74-D17C-4001-9E4C-F0D9D9333F79}" destId="{8CBF94B6-75FE-4E25-BB22-E6547071E762}" srcOrd="3" destOrd="0" parTransId="{E39D352D-11AE-4551-9981-AEEB8EF59B78}" sibTransId="{70CCC7D2-62D1-4054-98E4-77A0618DED10}"/>
    <dgm:cxn modelId="{7FE5BC31-E81C-4F42-B1C0-566C1FADCE84}" type="presOf" srcId="{D50C4D6A-25E4-4EED-BF39-BAAC651117F2}" destId="{9CD74F76-3166-49A4-A810-F5E8084C637D}" srcOrd="0" destOrd="1" presId="urn:microsoft.com/office/officeart/2005/8/layout/list1"/>
    <dgm:cxn modelId="{1514DA5B-DA81-46A8-ABD6-D00C83F1578C}" srcId="{84679D74-D17C-4001-9E4C-F0D9D9333F79}" destId="{6D2BDF53-4885-4126-803B-13BD47B330AB}" srcOrd="1" destOrd="0" parTransId="{29642526-521D-4D22-976F-485CF7B8590B}" sibTransId="{2D342EA0-799A-4227-9DD6-0413AFA44296}"/>
    <dgm:cxn modelId="{E764D65D-6036-4EBF-9F2B-030B4D925763}" type="presOf" srcId="{6D2BDF53-4885-4126-803B-13BD47B330AB}" destId="{0BAF097C-0F80-452E-9E86-CED50D127E51}" srcOrd="0" destOrd="1" presId="urn:microsoft.com/office/officeart/2005/8/layout/list1"/>
    <dgm:cxn modelId="{74EBE068-79C2-453A-BB82-B02E5DEB0FB0}" srcId="{7D62B02D-19F2-4B7E-AA39-FEE7A6F24C4D}" destId="{81EDD7D7-01D5-4A00-9E89-C892E294280C}" srcOrd="3" destOrd="0" parTransId="{6E683988-28F9-4187-88BA-A96069B7D4EE}" sibTransId="{8F769325-68B9-43F5-9734-00B1F18BEF4F}"/>
    <dgm:cxn modelId="{AEC8A96F-9EB4-4F63-8819-3D3233A120BA}" type="presOf" srcId="{7D62B02D-19F2-4B7E-AA39-FEE7A6F24C4D}" destId="{D121B741-1BD7-4F58-A07E-95D46C8296D8}" srcOrd="1" destOrd="0" presId="urn:microsoft.com/office/officeart/2005/8/layout/list1"/>
    <dgm:cxn modelId="{C6781152-DBD3-459F-9FD7-868E9249A4EE}" type="presOf" srcId="{81EDD7D7-01D5-4A00-9E89-C892E294280C}" destId="{9CD74F76-3166-49A4-A810-F5E8084C637D}" srcOrd="0" destOrd="3" presId="urn:microsoft.com/office/officeart/2005/8/layout/list1"/>
    <dgm:cxn modelId="{9116675A-06E7-4E04-9AAF-2AF4B8708894}" srcId="{4CE7EC2F-9796-43DD-86CB-29D3992C8FD0}" destId="{D4FA1E31-3E32-43D1-A290-C40A080D41F4}" srcOrd="4" destOrd="0" parTransId="{E4CB66EE-BC74-4A01-BB72-0C6A093F1715}" sibTransId="{5447AA45-0CAB-4AD6-A778-103AAAB29283}"/>
    <dgm:cxn modelId="{8060E37D-1107-4A6A-9CDC-825AC9FA5049}" srcId="{84679D74-D17C-4001-9E4C-F0D9D9333F79}" destId="{8AA35C26-E828-4374-8FF4-E7A89884627D}" srcOrd="0" destOrd="0" parTransId="{3EFBA887-FB32-47FD-AE0B-FC1A820CB3F3}" sibTransId="{71FCB9C4-7CE3-4FB9-BA83-4BBC9D12CA38}"/>
    <dgm:cxn modelId="{9FD7D77F-52A4-45E9-96A6-0CE42ED90949}" srcId="{DA254957-14FC-491D-A4FA-2581B7021B32}" destId="{4CE7EC2F-9796-43DD-86CB-29D3992C8FD0}" srcOrd="0" destOrd="0" parTransId="{4632C82A-0CC2-4B42-8C3A-485EC61FA6F8}" sibTransId="{8C728055-5CEF-4F8E-8061-04E292723856}"/>
    <dgm:cxn modelId="{6C593180-BFE2-4B88-AFB6-F05943BF0347}" type="presOf" srcId="{8AA35C26-E828-4374-8FF4-E7A89884627D}" destId="{0BAF097C-0F80-452E-9E86-CED50D127E51}" srcOrd="0" destOrd="0" presId="urn:microsoft.com/office/officeart/2005/8/layout/list1"/>
    <dgm:cxn modelId="{7D99B486-8FD6-4690-9325-DFDC15861C1C}" type="presOf" srcId="{4CE7EC2F-9796-43DD-86CB-29D3992C8FD0}" destId="{85691D06-1933-4AE3-BFEA-3DD94E6C930F}" srcOrd="0" destOrd="0" presId="urn:microsoft.com/office/officeart/2005/8/layout/list1"/>
    <dgm:cxn modelId="{5FFCB487-EFE9-43C0-A887-5F21A46B55C5}" srcId="{DA254957-14FC-491D-A4FA-2581B7021B32}" destId="{7D62B02D-19F2-4B7E-AA39-FEE7A6F24C4D}" srcOrd="1" destOrd="0" parTransId="{B95168C6-6794-47BD-AFBB-BFA53FE404EE}" sibTransId="{D2459EDE-C4C0-4E69-AE9B-A94D04F109AD}"/>
    <dgm:cxn modelId="{04FA39A0-6671-4FB3-9454-B0FFD52703FF}" srcId="{4CE7EC2F-9796-43DD-86CB-29D3992C8FD0}" destId="{D135AB28-0B97-4BE6-BAAA-C84627255203}" srcOrd="1" destOrd="0" parTransId="{0810E5E1-C162-44DB-B632-72A3862BE6B7}" sibTransId="{3BD60D22-CFE9-430B-A183-458F4AA688A4}"/>
    <dgm:cxn modelId="{BBB62AB3-4AC4-4608-A58A-004B2B50E5F0}" srcId="{DA254957-14FC-491D-A4FA-2581B7021B32}" destId="{84679D74-D17C-4001-9E4C-F0D9D9333F79}" srcOrd="2" destOrd="0" parTransId="{C2AE83C8-8D78-414E-B7E9-20D5C46F6CC1}" sibTransId="{3F3905C5-730D-4437-97CA-5C2DC45C8CA5}"/>
    <dgm:cxn modelId="{BE9D79B6-E759-4C3C-BA6E-2F39BDE77150}" srcId="{4CE7EC2F-9796-43DD-86CB-29D3992C8FD0}" destId="{894D274F-2B4A-470D-8C8B-65F1D88A2240}" srcOrd="0" destOrd="0" parTransId="{82A8FCFC-AA6E-4E54-B976-0EB228065713}" sibTransId="{744B4DB5-BAE8-4593-859C-68EDF11D2FC3}"/>
    <dgm:cxn modelId="{E58227BA-962A-43C5-8E67-9DCCC82BBFF9}" type="presOf" srcId="{84679D74-D17C-4001-9E4C-F0D9D9333F79}" destId="{5BE81B61-9540-4098-A54B-0024E43C9E48}" srcOrd="1" destOrd="0" presId="urn:microsoft.com/office/officeart/2005/8/layout/list1"/>
    <dgm:cxn modelId="{57AB54BB-A03D-4611-A7C8-C58365F7D98E}" type="presOf" srcId="{AD116A4D-4B50-4534-B1C6-D2FE9B3FA2A5}" destId="{9CD74F76-3166-49A4-A810-F5E8084C637D}" srcOrd="0" destOrd="0" presId="urn:microsoft.com/office/officeart/2005/8/layout/list1"/>
    <dgm:cxn modelId="{60171FC3-8070-48A1-B366-AE9DDA7C0641}" type="presOf" srcId="{7AC35108-C89F-4E54-88FC-5EA3298B6E62}" destId="{F97AE7D5-7C4A-499C-B16D-4662FA1CFE43}" srcOrd="0" destOrd="3" presId="urn:microsoft.com/office/officeart/2005/8/layout/list1"/>
    <dgm:cxn modelId="{8AB196CD-4DA2-4525-B00F-41C9002888EE}" srcId="{7D62B02D-19F2-4B7E-AA39-FEE7A6F24C4D}" destId="{D50C4D6A-25E4-4EED-BF39-BAAC651117F2}" srcOrd="1" destOrd="0" parTransId="{E6672935-E5E2-4EBB-96D7-2DB09C835403}" sibTransId="{A501F5E1-D84A-44A7-A591-1CECF427449E}"/>
    <dgm:cxn modelId="{631634CE-5348-47F8-BF58-83E8A04A7818}" type="presOf" srcId="{7E58C7E3-6E41-4E5E-BBAE-87DD5481EF11}" destId="{9CD74F76-3166-49A4-A810-F5E8084C637D}" srcOrd="0" destOrd="4" presId="urn:microsoft.com/office/officeart/2005/8/layout/list1"/>
    <dgm:cxn modelId="{4843B7CF-4444-418A-A55E-4AB14BD1FEEF}" srcId="{7D62B02D-19F2-4B7E-AA39-FEE7A6F24C4D}" destId="{62C8C489-76BE-4E04-958C-A3B9230BC6A0}" srcOrd="2" destOrd="0" parTransId="{6F48D6F2-1EAD-4E82-AC99-821A650B4638}" sibTransId="{F597274C-BB48-4D4B-81DA-31BAA712B3A3}"/>
    <dgm:cxn modelId="{F56117D3-8CE9-4B7C-9F37-4C967AE15F85}" type="presOf" srcId="{D4FA1E31-3E32-43D1-A290-C40A080D41F4}" destId="{F97AE7D5-7C4A-499C-B16D-4662FA1CFE43}" srcOrd="0" destOrd="4" presId="urn:microsoft.com/office/officeart/2005/8/layout/list1"/>
    <dgm:cxn modelId="{E7CDE9D9-1BD7-46FF-B51F-1E92070AA3FE}" type="presOf" srcId="{4CE7EC2F-9796-43DD-86CB-29D3992C8FD0}" destId="{E98C2A7A-5269-4F32-8075-466C56335EA4}" srcOrd="1" destOrd="0" presId="urn:microsoft.com/office/officeart/2005/8/layout/list1"/>
    <dgm:cxn modelId="{127563DA-2510-4CB8-B451-73B4CA3C5E16}" srcId="{7D62B02D-19F2-4B7E-AA39-FEE7A6F24C4D}" destId="{7E58C7E3-6E41-4E5E-BBAE-87DD5481EF11}" srcOrd="4" destOrd="0" parTransId="{81E8EE45-AF81-442A-B76E-CF828F3B6765}" sibTransId="{BF997A15-3119-4B48-A612-9FA247950EDB}"/>
    <dgm:cxn modelId="{4A0B87DC-127B-40F3-B792-F6AB64D8A7EE}" type="presOf" srcId="{D135AB28-0B97-4BE6-BAAA-C84627255203}" destId="{F97AE7D5-7C4A-499C-B16D-4662FA1CFE43}" srcOrd="0" destOrd="1" presId="urn:microsoft.com/office/officeart/2005/8/layout/list1"/>
    <dgm:cxn modelId="{F9E7E9DC-28C6-4D25-B0A2-3D58385BFBF9}" srcId="{84679D74-D17C-4001-9E4C-F0D9D9333F79}" destId="{EC9BFA24-E377-4B09-8FE8-8F47163ECC22}" srcOrd="2" destOrd="0" parTransId="{A7F5C7A7-181C-4CE1-8EA9-3C86AEB9673B}" sibTransId="{59398C13-9F22-457F-A81E-7462718C98A4}"/>
    <dgm:cxn modelId="{617F3BE3-6A21-4B4E-9A60-1685DB41B4B5}" type="presOf" srcId="{84679D74-D17C-4001-9E4C-F0D9D9333F79}" destId="{F059DA19-F16C-4E83-AE0C-0D28CD136B86}" srcOrd="0" destOrd="0" presId="urn:microsoft.com/office/officeart/2005/8/layout/list1"/>
    <dgm:cxn modelId="{48C018E5-5A28-46BF-A05E-D28312E62B80}" type="presOf" srcId="{EC9BFA24-E377-4B09-8FE8-8F47163ECC22}" destId="{0BAF097C-0F80-452E-9E86-CED50D127E51}" srcOrd="0" destOrd="2" presId="urn:microsoft.com/office/officeart/2005/8/layout/list1"/>
    <dgm:cxn modelId="{48E6CBE8-435F-4C31-A639-AEFD5D29D4D9}" srcId="{4CE7EC2F-9796-43DD-86CB-29D3992C8FD0}" destId="{7AC35108-C89F-4E54-88FC-5EA3298B6E62}" srcOrd="3" destOrd="0" parTransId="{7B65C0FD-046A-459E-98EE-59B410E628F5}" sibTransId="{3E53105F-F417-45FB-B287-4AC40C217761}"/>
    <dgm:cxn modelId="{965033EA-E644-4C62-AA08-6BDEF0137491}" type="presOf" srcId="{DA254957-14FC-491D-A4FA-2581B7021B32}" destId="{238C919D-A021-456F-97F9-AFC0F9A87CF8}" srcOrd="0" destOrd="0" presId="urn:microsoft.com/office/officeart/2005/8/layout/list1"/>
    <dgm:cxn modelId="{9C746EEB-A23E-46CB-B20C-D90483F41733}" type="presOf" srcId="{894D274F-2B4A-470D-8C8B-65F1D88A2240}" destId="{F97AE7D5-7C4A-499C-B16D-4662FA1CFE43}" srcOrd="0" destOrd="0" presId="urn:microsoft.com/office/officeart/2005/8/layout/list1"/>
    <dgm:cxn modelId="{753356EF-6D24-4782-9E17-27D0725D1750}" type="presOf" srcId="{7D62B02D-19F2-4B7E-AA39-FEE7A6F24C4D}" destId="{D56EF4CB-A6B7-4B38-867C-2FCE5C094BE5}" srcOrd="0" destOrd="0" presId="urn:microsoft.com/office/officeart/2005/8/layout/list1"/>
    <dgm:cxn modelId="{1060F0F2-1BB7-4944-BB17-C2DDA1CE6B79}" type="presOf" srcId="{8CBF94B6-75FE-4E25-BB22-E6547071E762}" destId="{0BAF097C-0F80-452E-9E86-CED50D127E51}" srcOrd="0" destOrd="3" presId="urn:microsoft.com/office/officeart/2005/8/layout/list1"/>
    <dgm:cxn modelId="{D6BAEBFB-D95B-4A8A-BFB2-D003BCF9F063}" type="presOf" srcId="{CD2AF029-54DF-46C1-A57D-428AF1ABB7B1}" destId="{F97AE7D5-7C4A-499C-B16D-4662FA1CFE43}" srcOrd="0" destOrd="2" presId="urn:microsoft.com/office/officeart/2005/8/layout/list1"/>
    <dgm:cxn modelId="{3199772D-E535-4C1E-86EF-938D0E239BB8}" type="presParOf" srcId="{238C919D-A021-456F-97F9-AFC0F9A87CF8}" destId="{1020D4B7-A15E-4D79-83BC-FD9ED719794C}" srcOrd="0" destOrd="0" presId="urn:microsoft.com/office/officeart/2005/8/layout/list1"/>
    <dgm:cxn modelId="{77F63459-1063-4808-A0E4-A7CF93D3DC77}" type="presParOf" srcId="{1020D4B7-A15E-4D79-83BC-FD9ED719794C}" destId="{85691D06-1933-4AE3-BFEA-3DD94E6C930F}" srcOrd="0" destOrd="0" presId="urn:microsoft.com/office/officeart/2005/8/layout/list1"/>
    <dgm:cxn modelId="{BC92D188-9036-4984-9E73-CBA3612E4136}" type="presParOf" srcId="{1020D4B7-A15E-4D79-83BC-FD9ED719794C}" destId="{E98C2A7A-5269-4F32-8075-466C56335EA4}" srcOrd="1" destOrd="0" presId="urn:microsoft.com/office/officeart/2005/8/layout/list1"/>
    <dgm:cxn modelId="{7E43022C-EE1C-48F6-A7AB-51AFB4A244FF}" type="presParOf" srcId="{238C919D-A021-456F-97F9-AFC0F9A87CF8}" destId="{F7ECEEF4-B263-4603-B96F-3619482E840D}" srcOrd="1" destOrd="0" presId="urn:microsoft.com/office/officeart/2005/8/layout/list1"/>
    <dgm:cxn modelId="{8FB56ACE-44CF-44A4-95F1-323BD2E86CE7}" type="presParOf" srcId="{238C919D-A021-456F-97F9-AFC0F9A87CF8}" destId="{F97AE7D5-7C4A-499C-B16D-4662FA1CFE43}" srcOrd="2" destOrd="0" presId="urn:microsoft.com/office/officeart/2005/8/layout/list1"/>
    <dgm:cxn modelId="{E144E39B-65B4-413B-BD8C-2292229E132C}" type="presParOf" srcId="{238C919D-A021-456F-97F9-AFC0F9A87CF8}" destId="{8B2F1AA1-5EFB-49F6-B196-F1245FB7E889}" srcOrd="3" destOrd="0" presId="urn:microsoft.com/office/officeart/2005/8/layout/list1"/>
    <dgm:cxn modelId="{9DA7E785-0D15-498F-B166-051CD9611F03}" type="presParOf" srcId="{238C919D-A021-456F-97F9-AFC0F9A87CF8}" destId="{D1B4909E-E992-4EA2-B70D-B59BFF5F627C}" srcOrd="4" destOrd="0" presId="urn:microsoft.com/office/officeart/2005/8/layout/list1"/>
    <dgm:cxn modelId="{E39C3140-0341-4ACA-B1F1-49DE9F5A2DD6}" type="presParOf" srcId="{D1B4909E-E992-4EA2-B70D-B59BFF5F627C}" destId="{D56EF4CB-A6B7-4B38-867C-2FCE5C094BE5}" srcOrd="0" destOrd="0" presId="urn:microsoft.com/office/officeart/2005/8/layout/list1"/>
    <dgm:cxn modelId="{8EA2EC31-A7FC-414C-9249-D34E18BA3F8D}" type="presParOf" srcId="{D1B4909E-E992-4EA2-B70D-B59BFF5F627C}" destId="{D121B741-1BD7-4F58-A07E-95D46C8296D8}" srcOrd="1" destOrd="0" presId="urn:microsoft.com/office/officeart/2005/8/layout/list1"/>
    <dgm:cxn modelId="{82081E1A-C710-4FB9-8E0E-86F15BF40330}" type="presParOf" srcId="{238C919D-A021-456F-97F9-AFC0F9A87CF8}" destId="{5D761CEB-1844-4EDA-A05A-0D4A1305C5E7}" srcOrd="5" destOrd="0" presId="urn:microsoft.com/office/officeart/2005/8/layout/list1"/>
    <dgm:cxn modelId="{B0023B5A-4A98-426A-9398-4A28B3D8C7C0}" type="presParOf" srcId="{238C919D-A021-456F-97F9-AFC0F9A87CF8}" destId="{9CD74F76-3166-49A4-A810-F5E8084C637D}" srcOrd="6" destOrd="0" presId="urn:microsoft.com/office/officeart/2005/8/layout/list1"/>
    <dgm:cxn modelId="{AE2F11C9-5067-4230-A902-04C0EFAC4728}" type="presParOf" srcId="{238C919D-A021-456F-97F9-AFC0F9A87CF8}" destId="{59357F6C-1B07-4D7F-884D-3EAAC538D1A5}" srcOrd="7" destOrd="0" presId="urn:microsoft.com/office/officeart/2005/8/layout/list1"/>
    <dgm:cxn modelId="{476D2A16-CBFD-43AE-8FA3-1AEA092261CC}" type="presParOf" srcId="{238C919D-A021-456F-97F9-AFC0F9A87CF8}" destId="{B09557B8-2955-4CFD-9E1B-E08CE29A9ACA}" srcOrd="8" destOrd="0" presId="urn:microsoft.com/office/officeart/2005/8/layout/list1"/>
    <dgm:cxn modelId="{45636E1B-C250-4A72-AC68-526C12CC902F}" type="presParOf" srcId="{B09557B8-2955-4CFD-9E1B-E08CE29A9ACA}" destId="{F059DA19-F16C-4E83-AE0C-0D28CD136B86}" srcOrd="0" destOrd="0" presId="urn:microsoft.com/office/officeart/2005/8/layout/list1"/>
    <dgm:cxn modelId="{64418433-9FDE-4237-B3EB-860C6CEA37BC}" type="presParOf" srcId="{B09557B8-2955-4CFD-9E1B-E08CE29A9ACA}" destId="{5BE81B61-9540-4098-A54B-0024E43C9E48}" srcOrd="1" destOrd="0" presId="urn:microsoft.com/office/officeart/2005/8/layout/list1"/>
    <dgm:cxn modelId="{CED09AD1-838A-49ED-968E-C479C7A78BF6}" type="presParOf" srcId="{238C919D-A021-456F-97F9-AFC0F9A87CF8}" destId="{7075B4CB-64C7-45FC-9210-D6C21B392A2C}" srcOrd="9" destOrd="0" presId="urn:microsoft.com/office/officeart/2005/8/layout/list1"/>
    <dgm:cxn modelId="{12DFF1FC-14D6-450D-B2BD-AB4F37E89E5A}" type="presParOf" srcId="{238C919D-A021-456F-97F9-AFC0F9A87CF8}" destId="{0BAF097C-0F80-452E-9E86-CED50D127E51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B3DB3F-7AF8-430F-8A0F-413D39C97B9D}">
      <dsp:nvSpPr>
        <dsp:cNvPr id="0" name=""/>
        <dsp:cNvSpPr/>
      </dsp:nvSpPr>
      <dsp:spPr>
        <a:xfrm>
          <a:off x="609602" y="856943"/>
          <a:ext cx="1247033" cy="124703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02B165-282B-44D9-BDD9-36E6932B9373}">
      <dsp:nvSpPr>
        <dsp:cNvPr id="0" name=""/>
        <dsp:cNvSpPr/>
      </dsp:nvSpPr>
      <dsp:spPr>
        <a:xfrm>
          <a:off x="848202" y="1134775"/>
          <a:ext cx="715510" cy="7155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E87F96-0A89-4411-8D02-69BC27EC7C35}">
      <dsp:nvSpPr>
        <dsp:cNvPr id="0" name=""/>
        <dsp:cNvSpPr/>
      </dsp:nvSpPr>
      <dsp:spPr>
        <a:xfrm>
          <a:off x="183800" y="2504467"/>
          <a:ext cx="204431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Interviews</a:t>
          </a:r>
          <a:endParaRPr lang="en-US" sz="2400" kern="1200"/>
        </a:p>
      </dsp:txBody>
      <dsp:txXfrm>
        <a:off x="183800" y="2504467"/>
        <a:ext cx="2044316" cy="720000"/>
      </dsp:txXfrm>
    </dsp:sp>
    <dsp:sp modelId="{ED807AD6-7A0F-4AC5-AD07-515262141DA6}">
      <dsp:nvSpPr>
        <dsp:cNvPr id="0" name=""/>
        <dsp:cNvSpPr/>
      </dsp:nvSpPr>
      <dsp:spPr>
        <a:xfrm>
          <a:off x="2984513" y="869014"/>
          <a:ext cx="1247033" cy="124703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A878A8-1C03-44BD-9E5D-5A3F12799A23}">
      <dsp:nvSpPr>
        <dsp:cNvPr id="0" name=""/>
        <dsp:cNvSpPr/>
      </dsp:nvSpPr>
      <dsp:spPr>
        <a:xfrm>
          <a:off x="3250275" y="1134775"/>
          <a:ext cx="715510" cy="7155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72E905-ED3C-4924-A736-3FA64B041A27}">
      <dsp:nvSpPr>
        <dsp:cNvPr id="0" name=""/>
        <dsp:cNvSpPr/>
      </dsp:nvSpPr>
      <dsp:spPr>
        <a:xfrm>
          <a:off x="2585872" y="2504467"/>
          <a:ext cx="204431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Focus groups</a:t>
          </a:r>
          <a:endParaRPr lang="en-US" sz="2400" kern="1200"/>
        </a:p>
      </dsp:txBody>
      <dsp:txXfrm>
        <a:off x="2585872" y="2504467"/>
        <a:ext cx="2044316" cy="720000"/>
      </dsp:txXfrm>
    </dsp:sp>
    <dsp:sp modelId="{FA61CDFF-CA3D-483A-8E73-16E65782BD1E}">
      <dsp:nvSpPr>
        <dsp:cNvPr id="0" name=""/>
        <dsp:cNvSpPr/>
      </dsp:nvSpPr>
      <dsp:spPr>
        <a:xfrm>
          <a:off x="5386585" y="869014"/>
          <a:ext cx="1247033" cy="124703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F7C8E0-F77F-4614-ACE8-71241AFACA05}">
      <dsp:nvSpPr>
        <dsp:cNvPr id="0" name=""/>
        <dsp:cNvSpPr/>
      </dsp:nvSpPr>
      <dsp:spPr>
        <a:xfrm>
          <a:off x="5652347" y="1134775"/>
          <a:ext cx="715510" cy="7155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E81B29-5C8C-40B1-B2CC-6D498E17CAF3}">
      <dsp:nvSpPr>
        <dsp:cNvPr id="0" name=""/>
        <dsp:cNvSpPr/>
      </dsp:nvSpPr>
      <dsp:spPr>
        <a:xfrm>
          <a:off x="4987944" y="2504467"/>
          <a:ext cx="204431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Observation</a:t>
          </a:r>
          <a:endParaRPr lang="en-US" sz="2400" kern="1200"/>
        </a:p>
      </dsp:txBody>
      <dsp:txXfrm>
        <a:off x="4987944" y="2504467"/>
        <a:ext cx="2044316" cy="720000"/>
      </dsp:txXfrm>
    </dsp:sp>
    <dsp:sp modelId="{0AA3F809-7B7C-4738-8D34-4FFE88BA7024}">
      <dsp:nvSpPr>
        <dsp:cNvPr id="0" name=""/>
        <dsp:cNvSpPr/>
      </dsp:nvSpPr>
      <dsp:spPr>
        <a:xfrm>
          <a:off x="7788658" y="869014"/>
          <a:ext cx="1247033" cy="124703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04B3FC-C64D-40F6-AA44-EC3EAE8D1E33}">
      <dsp:nvSpPr>
        <dsp:cNvPr id="0" name=""/>
        <dsp:cNvSpPr/>
      </dsp:nvSpPr>
      <dsp:spPr>
        <a:xfrm>
          <a:off x="8054419" y="1134775"/>
          <a:ext cx="715510" cy="7155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273DAE-320A-456B-BC55-6474C919AED7}">
      <dsp:nvSpPr>
        <dsp:cNvPr id="0" name=""/>
        <dsp:cNvSpPr/>
      </dsp:nvSpPr>
      <dsp:spPr>
        <a:xfrm>
          <a:off x="7390016" y="2504467"/>
          <a:ext cx="204431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Document analysis</a:t>
          </a:r>
          <a:endParaRPr lang="en-US" sz="2400" kern="1200"/>
        </a:p>
      </dsp:txBody>
      <dsp:txXfrm>
        <a:off x="7390016" y="2504467"/>
        <a:ext cx="2044316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7AE7D5-7C4A-499C-B16D-4662FA1CFE43}">
      <dsp:nvSpPr>
        <dsp:cNvPr id="0" name=""/>
        <dsp:cNvSpPr/>
      </dsp:nvSpPr>
      <dsp:spPr>
        <a:xfrm>
          <a:off x="0" y="348667"/>
          <a:ext cx="10641830" cy="1247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924" tIns="249936" rIns="825924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Uses a standard set of questions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Aimed at gathering specific, focused information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Good for studies where direct comparisons are important or examining specific, predetermined themes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High reliability and consistency, easy to analyse, reduced interviewer bias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Limited depth, unable to probe unexpected topics, rigid and less natural conversation flow</a:t>
          </a:r>
        </a:p>
      </dsp:txBody>
      <dsp:txXfrm>
        <a:off x="0" y="348667"/>
        <a:ext cx="10641830" cy="1247400"/>
      </dsp:txXfrm>
    </dsp:sp>
    <dsp:sp modelId="{E98C2A7A-5269-4F32-8075-466C56335EA4}">
      <dsp:nvSpPr>
        <dsp:cNvPr id="0" name=""/>
        <dsp:cNvSpPr/>
      </dsp:nvSpPr>
      <dsp:spPr>
        <a:xfrm>
          <a:off x="532091" y="171547"/>
          <a:ext cx="7449281" cy="3542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1565" tIns="0" rIns="281565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Structured</a:t>
          </a:r>
        </a:p>
      </dsp:txBody>
      <dsp:txXfrm>
        <a:off x="549384" y="188840"/>
        <a:ext cx="7414695" cy="319654"/>
      </dsp:txXfrm>
    </dsp:sp>
    <dsp:sp modelId="{9CD74F76-3166-49A4-A810-F5E8084C637D}">
      <dsp:nvSpPr>
        <dsp:cNvPr id="0" name=""/>
        <dsp:cNvSpPr/>
      </dsp:nvSpPr>
      <dsp:spPr>
        <a:xfrm>
          <a:off x="0" y="1837987"/>
          <a:ext cx="10641830" cy="1398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924" tIns="249936" rIns="825924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Has a set of questions to be used as guidelines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Combines structure with conversational flexibility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Good for deeply probing specific topics but enabling new, unanticipated insights to emerge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Offers a balance between maintaining focus and allowing flexibility, rich, in-depth data collection, questions can be used as a guide to return to topic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Risk of drifting off-topic, time-intensive, potential for researcher bias</a:t>
          </a:r>
        </a:p>
      </dsp:txBody>
      <dsp:txXfrm>
        <a:off x="0" y="1837987"/>
        <a:ext cx="10641830" cy="1398600"/>
      </dsp:txXfrm>
    </dsp:sp>
    <dsp:sp modelId="{D121B741-1BD7-4F58-A07E-95D46C8296D8}">
      <dsp:nvSpPr>
        <dsp:cNvPr id="0" name=""/>
        <dsp:cNvSpPr/>
      </dsp:nvSpPr>
      <dsp:spPr>
        <a:xfrm>
          <a:off x="532091" y="1660867"/>
          <a:ext cx="7449281" cy="3542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1565" tIns="0" rIns="281565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Semi-Structured</a:t>
          </a:r>
        </a:p>
      </dsp:txBody>
      <dsp:txXfrm>
        <a:off x="549384" y="1678160"/>
        <a:ext cx="7414695" cy="319654"/>
      </dsp:txXfrm>
    </dsp:sp>
    <dsp:sp modelId="{0BAF097C-0F80-452E-9E86-CED50D127E51}">
      <dsp:nvSpPr>
        <dsp:cNvPr id="0" name=""/>
        <dsp:cNvSpPr/>
      </dsp:nvSpPr>
      <dsp:spPr>
        <a:xfrm>
          <a:off x="0" y="3478507"/>
          <a:ext cx="10641830" cy="1398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924" tIns="249936" rIns="825924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Conversational dialogue with no set questions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Good for conducting exploratory research in a new topic, when seeking to understand individual, personal or sensitive experiences, or ethnographic research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Provides rich data for analysing complex human experiences, provides participant empowerment as they can dictate the direction of conversation, allows researchers to adapt to new information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Very time-intensive, difficult to analyse, requires a skilled interviewer to avoid leading questions</a:t>
          </a:r>
        </a:p>
      </dsp:txBody>
      <dsp:txXfrm>
        <a:off x="0" y="3478507"/>
        <a:ext cx="10641830" cy="1398600"/>
      </dsp:txXfrm>
    </dsp:sp>
    <dsp:sp modelId="{5BE81B61-9540-4098-A54B-0024E43C9E48}">
      <dsp:nvSpPr>
        <dsp:cNvPr id="0" name=""/>
        <dsp:cNvSpPr/>
      </dsp:nvSpPr>
      <dsp:spPr>
        <a:xfrm>
          <a:off x="532091" y="3301387"/>
          <a:ext cx="7449281" cy="3542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1565" tIns="0" rIns="281565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Unstructured</a:t>
          </a:r>
        </a:p>
      </dsp:txBody>
      <dsp:txXfrm>
        <a:off x="549384" y="3318680"/>
        <a:ext cx="7414695" cy="3196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B744D4-8880-4052-9F2D-770EBB395CD2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CF0F6-BC87-44C5-9DA2-AC24A3472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7786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People aren’t always consciously aware of their habits or lack vocabulary to describe:</a:t>
            </a:r>
          </a:p>
          <a:p>
            <a:r>
              <a:rPr lang="en-GB" b="1" dirty="0"/>
              <a:t>Tacit knowledge</a:t>
            </a:r>
            <a:r>
              <a:rPr lang="en-GB" b="0" dirty="0"/>
              <a:t>: skilled craftspeople do things by feel</a:t>
            </a:r>
          </a:p>
          <a:p>
            <a:r>
              <a:rPr lang="en-GB" b="1" dirty="0"/>
              <a:t>Sensitive topics: </a:t>
            </a:r>
            <a:r>
              <a:rPr lang="en-GB" b="0" dirty="0"/>
              <a:t>power dynamics, social cliques, lying to save face</a:t>
            </a:r>
            <a:endParaRPr lang="en-GB" b="1" dirty="0"/>
          </a:p>
          <a:p>
            <a:r>
              <a:rPr lang="en-GB" b="1" dirty="0"/>
              <a:t>Limited verbal skills </a:t>
            </a:r>
            <a:r>
              <a:rPr lang="en-GB" b="0" dirty="0"/>
              <a:t>like animals or children</a:t>
            </a:r>
          </a:p>
          <a:p>
            <a:endParaRPr lang="en-GB" b="0" dirty="0"/>
          </a:p>
          <a:p>
            <a:r>
              <a:rPr lang="en-GB" b="1" dirty="0"/>
              <a:t>Hawthorne Effect: </a:t>
            </a:r>
            <a:r>
              <a:rPr lang="en-GB" b="0" dirty="0"/>
              <a:t>people act differently when they know they are being watched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CF0F6-BC87-44C5-9DA2-AC24A3472E8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4010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4641C-B6D1-4A10-B743-0A8F6E263E99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88929-F99C-4292-B792-E715B6A45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6057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4641C-B6D1-4A10-B743-0A8F6E263E99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88929-F99C-4292-B792-E715B6A45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427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4641C-B6D1-4A10-B743-0A8F6E263E99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88929-F99C-4292-B792-E715B6A45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6125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4641C-B6D1-4A10-B743-0A8F6E263E99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88929-F99C-4292-B792-E715B6A45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0861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4641C-B6D1-4A10-B743-0A8F6E263E99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88929-F99C-4292-B792-E715B6A45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067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4641C-B6D1-4A10-B743-0A8F6E263E99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88929-F99C-4292-B792-E715B6A45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9621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4641C-B6D1-4A10-B743-0A8F6E263E99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88929-F99C-4292-B792-E715B6A45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02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4641C-B6D1-4A10-B743-0A8F6E263E99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88929-F99C-4292-B792-E715B6A45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0315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4641C-B6D1-4A10-B743-0A8F6E263E99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88929-F99C-4292-B792-E715B6A45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883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4641C-B6D1-4A10-B743-0A8F6E263E99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88929-F99C-4292-B792-E715B6A45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5342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4641C-B6D1-4A10-B743-0A8F6E263E99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88929-F99C-4292-B792-E715B6A45DFC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22352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4641C-B6D1-4A10-B743-0A8F6E263E99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88929-F99C-4292-B792-E715B6A45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7712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4641C-B6D1-4A10-B743-0A8F6E263E99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88929-F99C-4292-B792-E715B6A45DF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608088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4641C-B6D1-4A10-B743-0A8F6E263E99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88929-F99C-4292-B792-E715B6A45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9323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4641C-B6D1-4A10-B743-0A8F6E263E99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88929-F99C-4292-B792-E715B6A45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1326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4641C-B6D1-4A10-B743-0A8F6E263E99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88929-F99C-4292-B792-E715B6A45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9725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8500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1727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633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3347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7057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53547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7653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25406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91837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87257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452675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43097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4241281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58589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78983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15C9-983B-4976-AD9C-2B718906AB5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898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8.xml"/><Relationship Id="rId16" Type="http://schemas.openxmlformats.org/officeDocument/2006/relationships/slideLayout" Target="../slideLayouts/slideLayout32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94641C-B6D1-4A10-B743-0A8F6E263E99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2388929-F99C-4292-B792-E715B6A45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128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2015C9-983B-4976-AD9C-2B718906AB5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E32EECD-64B6-4F9C-B7FF-2EFE28F22C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190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z3xmi.it/pagina.phtml?_id_articolo=9802-I-focus-group.-Una-scheda-formativa-prima-parte.html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cued.blogspot.com/2017/02/por-que-trabajar-en-grupo-y-aprender-en.html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E09FD-1C6D-9D0A-4469-13A8E59EB31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Qualitative Methods I: Data Collection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B30C0B-CFD8-7513-4694-3D9A9514A5B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Research Methods</a:t>
            </a:r>
          </a:p>
        </p:txBody>
      </p:sp>
    </p:spTree>
    <p:extLst>
      <p:ext uri="{BB962C8B-B14F-4D97-AF65-F5344CB8AC3E}">
        <p14:creationId xmlns:p14="http://schemas.microsoft.com/office/powerpoint/2010/main" val="24610764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89F23-316D-8C58-B584-90196D744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covering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ABCFAC-8359-CC7B-25C0-49220B0CB7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Ways to collect qualitative data</a:t>
            </a:r>
          </a:p>
          <a:p>
            <a:r>
              <a:rPr lang="en-GB" dirty="0"/>
              <a:t>Sampling strategies</a:t>
            </a:r>
          </a:p>
          <a:p>
            <a:r>
              <a:rPr lang="en-GB" dirty="0"/>
              <a:t>Having a go at coding</a:t>
            </a:r>
          </a:p>
        </p:txBody>
      </p:sp>
    </p:spTree>
    <p:extLst>
      <p:ext uri="{BB962C8B-B14F-4D97-AF65-F5344CB8AC3E}">
        <p14:creationId xmlns:p14="http://schemas.microsoft.com/office/powerpoint/2010/main" val="34648169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3DB622-4B4F-B986-E3D3-A5E7264B27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Ways of collecting qualitative data</a:t>
            </a:r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7E7E38E1-3AC7-B098-E578-C291FBFA18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2228104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0277556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airplan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3502B165-282B-44D9-BDD9-36E6932B93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">
                                            <p:graphicEl>
                                              <a:dgm id="{3502B165-282B-44D9-BDD9-36E6932B93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>
                                            <p:graphicEl>
                                              <a:dgm id="{3502B165-282B-44D9-BDD9-36E6932B93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>
                                            <p:graphicEl>
                                              <a:dgm id="{3502B165-282B-44D9-BDD9-36E6932B93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">
                                            <p:graphicEl>
                                              <a:dgm id="{3502B165-282B-44D9-BDD9-36E6932B93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A5B3DB3F-7AF8-430F-8A0F-413D39C97B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">
                                            <p:graphicEl>
                                              <a:dgm id="{A5B3DB3F-7AF8-430F-8A0F-413D39C97B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">
                                            <p:graphicEl>
                                              <a:dgm id="{A5B3DB3F-7AF8-430F-8A0F-413D39C97B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>
                                            <p:graphicEl>
                                              <a:dgm id="{A5B3DB3F-7AF8-430F-8A0F-413D39C97B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">
                                            <p:graphicEl>
                                              <a:dgm id="{A5B3DB3F-7AF8-430F-8A0F-413D39C97B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1FE87F96-0A89-4411-8D02-69BC27EC7C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">
                                            <p:graphicEl>
                                              <a:dgm id="{1FE87F96-0A89-4411-8D02-69BC27EC7C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">
                                            <p:graphicEl>
                                              <a:dgm id="{1FE87F96-0A89-4411-8D02-69BC27EC7C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">
                                            <p:graphicEl>
                                              <a:dgm id="{1FE87F96-0A89-4411-8D02-69BC27EC7C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">
                                            <p:graphicEl>
                                              <a:dgm id="{1FE87F96-0A89-4411-8D02-69BC27EC7C3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ED807AD6-7A0F-4AC5-AD07-515262141D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">
                                            <p:graphicEl>
                                              <a:dgm id="{ED807AD6-7A0F-4AC5-AD07-515262141D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">
                                            <p:graphicEl>
                                              <a:dgm id="{ED807AD6-7A0F-4AC5-AD07-515262141D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>
                                            <p:graphicEl>
                                              <a:dgm id="{ED807AD6-7A0F-4AC5-AD07-515262141D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0">
                                            <p:graphicEl>
                                              <a:dgm id="{ED807AD6-7A0F-4AC5-AD07-515262141DA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45A878A8-1C03-44BD-9E5D-5A3F12799A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>
                                            <p:graphicEl>
                                              <a:dgm id="{45A878A8-1C03-44BD-9E5D-5A3F12799A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">
                                            <p:graphicEl>
                                              <a:dgm id="{45A878A8-1C03-44BD-9E5D-5A3F12799A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">
                                            <p:graphicEl>
                                              <a:dgm id="{45A878A8-1C03-44BD-9E5D-5A3F12799A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">
                                            <p:graphicEl>
                                              <a:dgm id="{45A878A8-1C03-44BD-9E5D-5A3F12799A2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0472E905-ED3C-4924-A736-3FA64B041A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">
                                            <p:graphicEl>
                                              <a:dgm id="{0472E905-ED3C-4924-A736-3FA64B041A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">
                                            <p:graphicEl>
                                              <a:dgm id="{0472E905-ED3C-4924-A736-3FA64B041A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">
                                            <p:graphicEl>
                                              <a:dgm id="{0472E905-ED3C-4924-A736-3FA64B041A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">
                                            <p:graphicEl>
                                              <a:dgm id="{0472E905-ED3C-4924-A736-3FA64B041A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BEF7C8E0-F77F-4614-ACE8-71241AFACA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">
                                            <p:graphicEl>
                                              <a:dgm id="{BEF7C8E0-F77F-4614-ACE8-71241AFACA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">
                                            <p:graphicEl>
                                              <a:dgm id="{BEF7C8E0-F77F-4614-ACE8-71241AFACA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">
                                            <p:graphicEl>
                                              <a:dgm id="{BEF7C8E0-F77F-4614-ACE8-71241AFACA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0">
                                            <p:graphicEl>
                                              <a:dgm id="{BEF7C8E0-F77F-4614-ACE8-71241AFACA0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FA61CDFF-CA3D-483A-8E73-16E65782BD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">
                                            <p:graphicEl>
                                              <a:dgm id="{FA61CDFF-CA3D-483A-8E73-16E65782BD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">
                                            <p:graphicEl>
                                              <a:dgm id="{FA61CDFF-CA3D-483A-8E73-16E65782BD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">
                                            <p:graphicEl>
                                              <a:dgm id="{FA61CDFF-CA3D-483A-8E73-16E65782BD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">
                                            <p:graphicEl>
                                              <a:dgm id="{FA61CDFF-CA3D-483A-8E73-16E65782BD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E0E81B29-5C8C-40B1-B2CC-6D498E17CA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">
                                            <p:graphicEl>
                                              <a:dgm id="{E0E81B29-5C8C-40B1-B2CC-6D498E17CA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">
                                            <p:graphicEl>
                                              <a:dgm id="{E0E81B29-5C8C-40B1-B2CC-6D498E17CA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">
                                            <p:graphicEl>
                                              <a:dgm id="{E0E81B29-5C8C-40B1-B2CC-6D498E17CA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0">
                                            <p:graphicEl>
                                              <a:dgm id="{E0E81B29-5C8C-40B1-B2CC-6D498E17CA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8204B3FC-C64D-40F6-AA44-EC3EAE8D1E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0">
                                            <p:graphicEl>
                                              <a:dgm id="{8204B3FC-C64D-40F6-AA44-EC3EAE8D1E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0">
                                            <p:graphicEl>
                                              <a:dgm id="{8204B3FC-C64D-40F6-AA44-EC3EAE8D1E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">
                                            <p:graphicEl>
                                              <a:dgm id="{8204B3FC-C64D-40F6-AA44-EC3EAE8D1E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0">
                                            <p:graphicEl>
                                              <a:dgm id="{8204B3FC-C64D-40F6-AA44-EC3EAE8D1E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0AA3F809-7B7C-4738-8D34-4FFE88BA70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0">
                                            <p:graphicEl>
                                              <a:dgm id="{0AA3F809-7B7C-4738-8D34-4FFE88BA70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0">
                                            <p:graphicEl>
                                              <a:dgm id="{0AA3F809-7B7C-4738-8D34-4FFE88BA70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0">
                                            <p:graphicEl>
                                              <a:dgm id="{0AA3F809-7B7C-4738-8D34-4FFE88BA70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0">
                                            <p:graphicEl>
                                              <a:dgm id="{0AA3F809-7B7C-4738-8D34-4FFE88BA70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B8273DAE-320A-456B-BC55-6474C919AE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">
                                            <p:graphicEl>
                                              <a:dgm id="{B8273DAE-320A-456B-BC55-6474C919AE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0">
                                            <p:graphicEl>
                                              <a:dgm id="{B8273DAE-320A-456B-BC55-6474C919AE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0">
                                            <p:graphicEl>
                                              <a:dgm id="{B8273DAE-320A-456B-BC55-6474C919AE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0">
                                            <p:graphicEl>
                                              <a:dgm id="{B8273DAE-320A-456B-BC55-6474C919AE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0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215CC9-A09D-145E-851F-B6B85D8FC4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Interviews</a:t>
            </a:r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4AD854D-0010-A413-5863-53A6AD8343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1914696"/>
              </p:ext>
            </p:extLst>
          </p:nvPr>
        </p:nvGraphicFramePr>
        <p:xfrm>
          <a:off x="842597" y="1381328"/>
          <a:ext cx="10641830" cy="50486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9316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98C2A7A-5269-4F32-8075-466C56335E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E98C2A7A-5269-4F32-8075-466C56335E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E98C2A7A-5269-4F32-8075-466C56335E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>
                                            <p:graphicEl>
                                              <a:dgm id="{E98C2A7A-5269-4F32-8075-466C56335E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97AE7D5-7C4A-499C-B16D-4662FA1CFE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F97AE7D5-7C4A-499C-B16D-4662FA1CFE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>
                                            <p:graphicEl>
                                              <a:dgm id="{F97AE7D5-7C4A-499C-B16D-4662FA1CFE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graphicEl>
                                              <a:dgm id="{F97AE7D5-7C4A-499C-B16D-4662FA1CFE4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121B741-1BD7-4F58-A07E-95D46C8296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graphicEl>
                                              <a:dgm id="{D121B741-1BD7-4F58-A07E-95D46C8296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graphicEl>
                                              <a:dgm id="{D121B741-1BD7-4F58-A07E-95D46C8296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>
                                            <p:graphicEl>
                                              <a:dgm id="{D121B741-1BD7-4F58-A07E-95D46C8296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CD74F76-3166-49A4-A810-F5E8084C63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graphicEl>
                                              <a:dgm id="{9CD74F76-3166-49A4-A810-F5E8084C63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>
                                            <p:graphicEl>
                                              <a:dgm id="{9CD74F76-3166-49A4-A810-F5E8084C63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>
                                            <p:graphicEl>
                                              <a:dgm id="{9CD74F76-3166-49A4-A810-F5E8084C63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BE81B61-9540-4098-A54B-0024E43C9E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>
                                            <p:graphicEl>
                                              <a:dgm id="{5BE81B61-9540-4098-A54B-0024E43C9E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>
                                            <p:graphicEl>
                                              <a:dgm id="{5BE81B61-9540-4098-A54B-0024E43C9E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graphicEl>
                                              <a:dgm id="{5BE81B61-9540-4098-A54B-0024E43C9E4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BAF097C-0F80-452E-9E86-CED50D127E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>
                                            <p:graphicEl>
                                              <a:dgm id="{0BAF097C-0F80-452E-9E86-CED50D127E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>
                                            <p:graphicEl>
                                              <a:dgm id="{0BAF097C-0F80-452E-9E86-CED50D127E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>
                                            <p:graphicEl>
                                              <a:dgm id="{0BAF097C-0F80-452E-9E86-CED50D127E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188727F-E056-5F9F-E987-BC6129F0E8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6756" b="2"/>
          <a:stretch>
            <a:fillRect/>
          </a:stretch>
        </p:blipFill>
        <p:spPr>
          <a:xfrm>
            <a:off x="677334" y="2159331"/>
            <a:ext cx="5423429" cy="38823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2E5A484-FFE7-3939-DC68-8CD395C60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dirty="0"/>
              <a:t>Focus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DB154B-5246-3E61-B92D-77DD9CFB2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4817" y="1172817"/>
            <a:ext cx="3526184" cy="486854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A facilitated discussion between a small group of participants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Often semi structured with open-ended question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Good for exploring complex issues, testing concepts, products or marketing campaigns, or where there is a need to understand social context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Sessions are typically recorded for detailed analysis and often complemented with note-taking in session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Can be performed at multiple stages of a project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Time efficient, uncovers the “why” and “how” behind behaviours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Not ideal for sensitive topics, potential for dominant voices to overshadow quieter participants</a:t>
            </a:r>
          </a:p>
          <a:p>
            <a:pPr>
              <a:lnSpc>
                <a:spcPct val="90000"/>
              </a:lnSpc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409842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ild playing in the sheets">
            <a:extLst>
              <a:ext uri="{FF2B5EF4-FFF2-40B4-BE49-F238E27FC236}">
                <a16:creationId xmlns:a16="http://schemas.microsoft.com/office/drawing/2014/main" id="{DDC3383A-DD41-0174-577E-AEE7A0AC83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44" r="12514" b="-1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1F0AA25-417B-1D61-BADA-73FF1DBED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Observation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6B33D-30BE-5CE6-6EDD-BF14A2B1B7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Uses all five sensed to examine behaviours, characteristics and social meaning in natural settings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Good for when a participant can’t explain themselves, when you need to fact check self-reporting, or when timing and flow matter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Can be participant (where you join the group) or non-participant (where you sit on the sidelines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Gives natural context, nuance and flexibility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Can produce observer bias, cause the Hawthorne Effect and be time intensive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028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4D418-44E7-5C95-BD66-70519016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Document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6C9FEF-2D1D-C46D-3EDB-BEEC6B9C49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 dirty="0"/>
              <a:t>The interpretation of printed or electronic documents such as public record reports, minute meetings, diaries, letters, photographs or websites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Can be used to provide context, track changes over time and complement other data sources such as interviews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Both cost and time efficient, unobtrusive, avoids the Hawthorne effect and can be used to track changes, trends and developments over time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Selectivity bias can be introduced if available documents are not representative of a whole picture, can be difficult to interpret the original context, purpose or intended audience, incomplete data may be provided if records are fragmentary or lack details</a:t>
            </a:r>
          </a:p>
        </p:txBody>
      </p:sp>
      <p:pic>
        <p:nvPicPr>
          <p:cNvPr id="13" name="Picture 12" descr="A ream of paper forming a curve">
            <a:extLst>
              <a:ext uri="{FF2B5EF4-FFF2-40B4-BE49-F238E27FC236}">
                <a16:creationId xmlns:a16="http://schemas.microsoft.com/office/drawing/2014/main" id="{49BBF0F2-4B8D-FBFA-6C20-1E08B02CBC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341" r="23149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909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309A6-0BC2-9955-09F1-D206419A8C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Sampling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CCA77-FB87-48B0-A3DD-9C01426614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Purposive Sampling – Deliberately choosing participants who possess specific knowledge or experience</a:t>
            </a:r>
          </a:p>
          <a:p>
            <a:r>
              <a:rPr lang="en-GB" dirty="0"/>
              <a:t>Snowball/Chain Referral Sampling – Participants identify others within their network who share similar characteristics</a:t>
            </a:r>
          </a:p>
          <a:p>
            <a:r>
              <a:rPr lang="en-GB" dirty="0"/>
              <a:t>Theoretical Sampling: Selects new participants based on the analysis of previously collected data</a:t>
            </a:r>
          </a:p>
          <a:p>
            <a:r>
              <a:rPr lang="en-GB" dirty="0"/>
              <a:t>Convenience Sampling: Selecting participants who are easy to reach</a:t>
            </a:r>
          </a:p>
          <a:p>
            <a:r>
              <a:rPr lang="en-GB" dirty="0"/>
              <a:t>Maximum Variation Sampling: Deliberately selecting a wide range of cases to identify common patterns across high diversity</a:t>
            </a:r>
          </a:p>
          <a:p>
            <a:r>
              <a:rPr lang="en-GB" dirty="0"/>
              <a:t>Criterion Sampling: Picking all cases that meet a particular, predetermined set of criteria</a:t>
            </a:r>
          </a:p>
          <a:p>
            <a:r>
              <a:rPr lang="en-GB" dirty="0"/>
              <a:t>Extreme/Deviant Case Sampling: Focusing on unusual, special or extreme instances</a:t>
            </a:r>
          </a:p>
        </p:txBody>
      </p:sp>
    </p:spTree>
    <p:extLst>
      <p:ext uri="{BB962C8B-B14F-4D97-AF65-F5344CB8AC3E}">
        <p14:creationId xmlns:p14="http://schemas.microsoft.com/office/powerpoint/2010/main" val="3404560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9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3" name="Isosceles Triangle 52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5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7" name="Isosceles Triangle 5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9" name="Freeform: Shape 58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AF5A5D-CC74-BC93-FC86-DC7F423C4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Key Considerations</a:t>
            </a:r>
          </a:p>
        </p:txBody>
      </p:sp>
      <p:pic>
        <p:nvPicPr>
          <p:cNvPr id="36" name="Picture 35" descr="Assortment of keys on ring">
            <a:extLst>
              <a:ext uri="{FF2B5EF4-FFF2-40B4-BE49-F238E27FC236}">
                <a16:creationId xmlns:a16="http://schemas.microsoft.com/office/drawing/2014/main" id="{3552C7D8-7A8A-E354-61AC-3CA647EBAB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017" y="1168399"/>
            <a:ext cx="3077242" cy="4610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E21F16-544C-ABC2-6B86-130956D7B4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Sample Size – Generally small, determined by data saturation</a:t>
            </a:r>
          </a:p>
          <a:p>
            <a:r>
              <a:rPr lang="en-GB" dirty="0">
                <a:solidFill>
                  <a:srgbClr val="FFFFFF"/>
                </a:solidFill>
              </a:rPr>
              <a:t>Selection Process – Intentional and non-random</a:t>
            </a:r>
          </a:p>
          <a:p>
            <a:r>
              <a:rPr lang="en-GB" dirty="0">
                <a:solidFill>
                  <a:srgbClr val="FFFFFF"/>
                </a:solidFill>
              </a:rPr>
              <a:t>Goal – To gain deep insight into human experiences, not to generalise to the population</a:t>
            </a:r>
          </a:p>
        </p:txBody>
      </p:sp>
    </p:spTree>
    <p:extLst>
      <p:ext uri="{BB962C8B-B14F-4D97-AF65-F5344CB8AC3E}">
        <p14:creationId xmlns:p14="http://schemas.microsoft.com/office/powerpoint/2010/main" val="3010066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0E868-515D-880B-0D1E-504A5D3C7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dirty="0"/>
              <a:t>Class Activity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5AD802-5EB8-DE69-DFA1-A6EE34F704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7474" y="2159331"/>
            <a:ext cx="5283289" cy="342092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86043-F83A-0629-FC6C-63D3771AC0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6039" y="2160589"/>
            <a:ext cx="2927185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Have a go at coding some transcripts</a:t>
            </a:r>
          </a:p>
        </p:txBody>
      </p:sp>
    </p:spTree>
    <p:extLst>
      <p:ext uri="{BB962C8B-B14F-4D97-AF65-F5344CB8AC3E}">
        <p14:creationId xmlns:p14="http://schemas.microsoft.com/office/powerpoint/2010/main" val="23476974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1_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1166</TotalTime>
  <Words>718</Words>
  <Application>Microsoft Office PowerPoint</Application>
  <PresentationFormat>Widescreen</PresentationFormat>
  <Paragraphs>69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Arial</vt:lpstr>
      <vt:lpstr>Trebuchet MS</vt:lpstr>
      <vt:lpstr>Wingdings 3</vt:lpstr>
      <vt:lpstr>Facet</vt:lpstr>
      <vt:lpstr>1_Facet</vt:lpstr>
      <vt:lpstr>Qualitative Methods I: Data Collection</vt:lpstr>
      <vt:lpstr>What are we covering today?</vt:lpstr>
      <vt:lpstr>Ways of collecting qualitative data</vt:lpstr>
      <vt:lpstr>Interviews</vt:lpstr>
      <vt:lpstr>Focus Groups</vt:lpstr>
      <vt:lpstr>Observation</vt:lpstr>
      <vt:lpstr>Document Analysis</vt:lpstr>
      <vt:lpstr>Common Sampling Techniques</vt:lpstr>
      <vt:lpstr>Key Considerations</vt:lpstr>
      <vt:lpstr>Class Activity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Jenni Steen</dc:creator>
  <cp:lastModifiedBy>Jenni Steen</cp:lastModifiedBy>
  <cp:revision>1</cp:revision>
  <dcterms:created xsi:type="dcterms:W3CDTF">2026-02-22T16:18:18Z</dcterms:created>
  <dcterms:modified xsi:type="dcterms:W3CDTF">2026-02-23T11:44:31Z</dcterms:modified>
</cp:coreProperties>
</file>