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3" r:id="rId4"/>
    <p:sldId id="272" r:id="rId5"/>
    <p:sldId id="274" r:id="rId6"/>
    <p:sldId id="275" r:id="rId7"/>
    <p:sldId id="276" r:id="rId8"/>
    <p:sldId id="277" r:id="rId9"/>
    <p:sldId id="278"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9" r:id="rId24"/>
    <p:sldId id="280" r:id="rId25"/>
    <p:sldId id="281" r:id="rId26"/>
    <p:sldId id="282" r:id="rId27"/>
    <p:sldId id="283" r:id="rId28"/>
    <p:sldId id="284" r:id="rId29"/>
    <p:sldId id="285" r:id="rId30"/>
    <p:sldId id="286" r:id="rId31"/>
    <p:sldId id="288" r:id="rId32"/>
    <p:sldId id="289" r:id="rId33"/>
    <p:sldId id="271" r:id="rId34"/>
    <p:sldId id="28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DDB8BD-D9B4-4086-A7E5-F8691FF64467}" v="3" dt="2024-02-01T14:34:55.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05" autoAdjust="0"/>
    <p:restoredTop sz="94660"/>
  </p:normalViewPr>
  <p:slideViewPr>
    <p:cSldViewPr>
      <p:cViewPr varScale="1">
        <p:scale>
          <a:sx n="99" d="100"/>
          <a:sy n="99" d="100"/>
        </p:scale>
        <p:origin x="384"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1704814)" userId="ae7d8a50-8e8c-4ed1-8e6b-0a951354d7b0" providerId="ADAL" clId="{285599AC-DF17-42D4-B7AB-09F54AB4736D}"/>
    <pc:docChg chg="modSld">
      <pc:chgData name="Rhodri Thomas (1704814)" userId="ae7d8a50-8e8c-4ed1-8e6b-0a951354d7b0" providerId="ADAL" clId="{285599AC-DF17-42D4-B7AB-09F54AB4736D}" dt="2023-11-01T11:23:56.874" v="28" actId="404"/>
      <pc:docMkLst>
        <pc:docMk/>
      </pc:docMkLst>
      <pc:sldChg chg="addSp modSp mod">
        <pc:chgData name="Rhodri Thomas (1704814)" userId="ae7d8a50-8e8c-4ed1-8e6b-0a951354d7b0" providerId="ADAL" clId="{285599AC-DF17-42D4-B7AB-09F54AB4736D}" dt="2023-11-01T11:23:56.874" v="28" actId="404"/>
        <pc:sldMkLst>
          <pc:docMk/>
          <pc:sldMk cId="3687787248" sldId="262"/>
        </pc:sldMkLst>
        <pc:spChg chg="add mod">
          <ac:chgData name="Rhodri Thomas (1704814)" userId="ae7d8a50-8e8c-4ed1-8e6b-0a951354d7b0" providerId="ADAL" clId="{285599AC-DF17-42D4-B7AB-09F54AB4736D}" dt="2023-11-01T11:23:56.874" v="28" actId="404"/>
          <ac:spMkLst>
            <pc:docMk/>
            <pc:sldMk cId="3687787248" sldId="262"/>
            <ac:spMk id="2" creationId="{09AA0D76-5214-BC81-77F4-92A348D042A3}"/>
          </ac:spMkLst>
        </pc:spChg>
      </pc:sldChg>
    </pc:docChg>
  </pc:docChgLst>
  <pc:docChgLst>
    <pc:chgData name="Rhodri Thomas" userId="97013524-85ec-4bc1-99cf-ee75f81eb8cc" providerId="ADAL" clId="{01DDB8BD-D9B4-4086-A7E5-F8691FF64467}"/>
    <pc:docChg chg="undo custSel addSld modSld sldOrd">
      <pc:chgData name="Rhodri Thomas" userId="97013524-85ec-4bc1-99cf-ee75f81eb8cc" providerId="ADAL" clId="{01DDB8BD-D9B4-4086-A7E5-F8691FF64467}" dt="2024-02-01T14:44:44.867" v="224" actId="207"/>
      <pc:docMkLst>
        <pc:docMk/>
      </pc:docMkLst>
      <pc:sldChg chg="addSp modSp mod">
        <pc:chgData name="Rhodri Thomas" userId="97013524-85ec-4bc1-99cf-ee75f81eb8cc" providerId="ADAL" clId="{01DDB8BD-D9B4-4086-A7E5-F8691FF64467}" dt="2024-02-01T12:54:18.206" v="12" actId="1076"/>
        <pc:sldMkLst>
          <pc:docMk/>
          <pc:sldMk cId="255529825" sldId="256"/>
        </pc:sldMkLst>
        <pc:spChg chg="mod">
          <ac:chgData name="Rhodri Thomas" userId="97013524-85ec-4bc1-99cf-ee75f81eb8cc" providerId="ADAL" clId="{01DDB8BD-D9B4-4086-A7E5-F8691FF64467}" dt="2024-02-01T12:54:18.206" v="12" actId="1076"/>
          <ac:spMkLst>
            <pc:docMk/>
            <pc:sldMk cId="255529825" sldId="256"/>
            <ac:spMk id="3" creationId="{00000000-0000-0000-0000-000000000000}"/>
          </ac:spMkLst>
        </pc:spChg>
        <pc:spChg chg="add mod">
          <ac:chgData name="Rhodri Thomas" userId="97013524-85ec-4bc1-99cf-ee75f81eb8cc" providerId="ADAL" clId="{01DDB8BD-D9B4-4086-A7E5-F8691FF64467}" dt="2024-02-01T12:54:13.379" v="11" actId="1076"/>
          <ac:spMkLst>
            <pc:docMk/>
            <pc:sldMk cId="255529825" sldId="256"/>
            <ac:spMk id="5" creationId="{83365EBA-0763-18D0-43B1-DD01F6929500}"/>
          </ac:spMkLst>
        </pc:spChg>
      </pc:sldChg>
      <pc:sldChg chg="modSp mod">
        <pc:chgData name="Rhodri Thomas" userId="97013524-85ec-4bc1-99cf-ee75f81eb8cc" providerId="ADAL" clId="{01DDB8BD-D9B4-4086-A7E5-F8691FF64467}" dt="2024-02-01T13:23:48.652" v="34" actId="5793"/>
        <pc:sldMkLst>
          <pc:docMk/>
          <pc:sldMk cId="1183746119" sldId="260"/>
        </pc:sldMkLst>
        <pc:spChg chg="mod">
          <ac:chgData name="Rhodri Thomas" userId="97013524-85ec-4bc1-99cf-ee75f81eb8cc" providerId="ADAL" clId="{01DDB8BD-D9B4-4086-A7E5-F8691FF64467}" dt="2024-02-01T13:23:48.652" v="34" actId="5793"/>
          <ac:spMkLst>
            <pc:docMk/>
            <pc:sldMk cId="1183746119" sldId="260"/>
            <ac:spMk id="3" creationId="{00000000-0000-0000-0000-000000000000}"/>
          </ac:spMkLst>
        </pc:spChg>
      </pc:sldChg>
      <pc:sldChg chg="modSp mod">
        <pc:chgData name="Rhodri Thomas" userId="97013524-85ec-4bc1-99cf-ee75f81eb8cc" providerId="ADAL" clId="{01DDB8BD-D9B4-4086-A7E5-F8691FF64467}" dt="2024-02-01T13:03:46.999" v="30" actId="207"/>
        <pc:sldMkLst>
          <pc:docMk/>
          <pc:sldMk cId="3687787248" sldId="262"/>
        </pc:sldMkLst>
        <pc:spChg chg="mod">
          <ac:chgData name="Rhodri Thomas" userId="97013524-85ec-4bc1-99cf-ee75f81eb8cc" providerId="ADAL" clId="{01DDB8BD-D9B4-4086-A7E5-F8691FF64467}" dt="2024-02-01T13:03:46.999" v="30" actId="207"/>
          <ac:spMkLst>
            <pc:docMk/>
            <pc:sldMk cId="3687787248" sldId="262"/>
            <ac:spMk id="3" creationId="{00000000-0000-0000-0000-000000000000}"/>
          </ac:spMkLst>
        </pc:spChg>
      </pc:sldChg>
      <pc:sldChg chg="modSp mod">
        <pc:chgData name="Rhodri Thomas" userId="97013524-85ec-4bc1-99cf-ee75f81eb8cc" providerId="ADAL" clId="{01DDB8BD-D9B4-4086-A7E5-F8691FF64467}" dt="2024-02-01T13:24:44.971" v="37" actId="207"/>
        <pc:sldMkLst>
          <pc:docMk/>
          <pc:sldMk cId="2620102347" sldId="263"/>
        </pc:sldMkLst>
        <pc:spChg chg="mod">
          <ac:chgData name="Rhodri Thomas" userId="97013524-85ec-4bc1-99cf-ee75f81eb8cc" providerId="ADAL" clId="{01DDB8BD-D9B4-4086-A7E5-F8691FF64467}" dt="2024-02-01T13:24:44.971" v="37" actId="207"/>
          <ac:spMkLst>
            <pc:docMk/>
            <pc:sldMk cId="2620102347" sldId="263"/>
            <ac:spMk id="3" creationId="{00000000-0000-0000-0000-000000000000}"/>
          </ac:spMkLst>
        </pc:spChg>
      </pc:sldChg>
      <pc:sldChg chg="addSp delSp modSp mod modClrScheme chgLayout">
        <pc:chgData name="Rhodri Thomas" userId="97013524-85ec-4bc1-99cf-ee75f81eb8cc" providerId="ADAL" clId="{01DDB8BD-D9B4-4086-A7E5-F8691FF64467}" dt="2024-02-01T13:29:18.570" v="61" actId="1076"/>
        <pc:sldMkLst>
          <pc:docMk/>
          <pc:sldMk cId="2919063038" sldId="265"/>
        </pc:sldMkLst>
        <pc:spChg chg="mod">
          <ac:chgData name="Rhodri Thomas" userId="97013524-85ec-4bc1-99cf-ee75f81eb8cc" providerId="ADAL" clId="{01DDB8BD-D9B4-4086-A7E5-F8691FF64467}" dt="2024-02-01T13:27:22.301" v="55" actId="403"/>
          <ac:spMkLst>
            <pc:docMk/>
            <pc:sldMk cId="2919063038" sldId="265"/>
            <ac:spMk id="3" creationId="{00000000-0000-0000-0000-000000000000}"/>
          </ac:spMkLst>
        </pc:spChg>
        <pc:spChg chg="add mod">
          <ac:chgData name="Rhodri Thomas" userId="97013524-85ec-4bc1-99cf-ee75f81eb8cc" providerId="ADAL" clId="{01DDB8BD-D9B4-4086-A7E5-F8691FF64467}" dt="2024-02-01T13:29:18.570" v="61" actId="1076"/>
          <ac:spMkLst>
            <pc:docMk/>
            <pc:sldMk cId="2919063038" sldId="265"/>
            <ac:spMk id="5" creationId="{9A41ABCD-E4A7-44E1-13B3-C29A276451C1}"/>
          </ac:spMkLst>
        </pc:spChg>
        <pc:spChg chg="add del mod">
          <ac:chgData name="Rhodri Thomas" userId="97013524-85ec-4bc1-99cf-ee75f81eb8cc" providerId="ADAL" clId="{01DDB8BD-D9B4-4086-A7E5-F8691FF64467}" dt="2024-02-01T13:26:37.885" v="44" actId="478"/>
          <ac:spMkLst>
            <pc:docMk/>
            <pc:sldMk cId="2919063038" sldId="265"/>
            <ac:spMk id="8" creationId="{A196CC66-BC80-F3FD-C081-755666B3AEEE}"/>
          </ac:spMkLst>
        </pc:spChg>
        <pc:picChg chg="add mod">
          <ac:chgData name="Rhodri Thomas" userId="97013524-85ec-4bc1-99cf-ee75f81eb8cc" providerId="ADAL" clId="{01DDB8BD-D9B4-4086-A7E5-F8691FF64467}" dt="2024-02-01T13:26:33.550" v="42" actId="26606"/>
          <ac:picMkLst>
            <pc:docMk/>
            <pc:sldMk cId="2919063038" sldId="265"/>
            <ac:picMk id="2" creationId="{68AA2562-BD58-C82F-7C05-073E7054B573}"/>
          </ac:picMkLst>
        </pc:picChg>
        <pc:picChg chg="add mod">
          <ac:chgData name="Rhodri Thomas" userId="97013524-85ec-4bc1-99cf-ee75f81eb8cc" providerId="ADAL" clId="{01DDB8BD-D9B4-4086-A7E5-F8691FF64467}" dt="2024-02-01T13:29:16.699" v="60" actId="14100"/>
          <ac:picMkLst>
            <pc:docMk/>
            <pc:sldMk cId="2919063038" sldId="265"/>
            <ac:picMk id="6" creationId="{9AA8C426-AFEC-ED1C-BF3B-53FCC3A8CBA0}"/>
          </ac:picMkLst>
        </pc:picChg>
      </pc:sldChg>
      <pc:sldChg chg="modSp mod ord">
        <pc:chgData name="Rhodri Thomas" userId="97013524-85ec-4bc1-99cf-ee75f81eb8cc" providerId="ADAL" clId="{01DDB8BD-D9B4-4086-A7E5-F8691FF64467}" dt="2024-02-01T14:35:39.145" v="164"/>
        <pc:sldMkLst>
          <pc:docMk/>
          <pc:sldMk cId="1987700320" sldId="271"/>
        </pc:sldMkLst>
        <pc:spChg chg="mod">
          <ac:chgData name="Rhodri Thomas" userId="97013524-85ec-4bc1-99cf-ee75f81eb8cc" providerId="ADAL" clId="{01DDB8BD-D9B4-4086-A7E5-F8691FF64467}" dt="2024-02-01T14:35:03.908" v="161" actId="207"/>
          <ac:spMkLst>
            <pc:docMk/>
            <pc:sldMk cId="1987700320" sldId="271"/>
            <ac:spMk id="3" creationId="{00000000-0000-0000-0000-000000000000}"/>
          </ac:spMkLst>
        </pc:spChg>
      </pc:sldChg>
      <pc:sldChg chg="modSp mod">
        <pc:chgData name="Rhodri Thomas" userId="97013524-85ec-4bc1-99cf-ee75f81eb8cc" providerId="ADAL" clId="{01DDB8BD-D9B4-4086-A7E5-F8691FF64467}" dt="2024-02-01T12:55:42.765" v="22" actId="207"/>
        <pc:sldMkLst>
          <pc:docMk/>
          <pc:sldMk cId="1874480702" sldId="272"/>
        </pc:sldMkLst>
        <pc:spChg chg="mod">
          <ac:chgData name="Rhodri Thomas" userId="97013524-85ec-4bc1-99cf-ee75f81eb8cc" providerId="ADAL" clId="{01DDB8BD-D9B4-4086-A7E5-F8691FF64467}" dt="2024-02-01T12:55:42.765" v="22" actId="207"/>
          <ac:spMkLst>
            <pc:docMk/>
            <pc:sldMk cId="1874480702" sldId="272"/>
            <ac:spMk id="3" creationId="{00000000-0000-0000-0000-000000000000}"/>
          </ac:spMkLst>
        </pc:spChg>
      </pc:sldChg>
      <pc:sldChg chg="modSp mod">
        <pc:chgData name="Rhodri Thomas" userId="97013524-85ec-4bc1-99cf-ee75f81eb8cc" providerId="ADAL" clId="{01DDB8BD-D9B4-4086-A7E5-F8691FF64467}" dt="2024-02-01T12:57:05.587" v="23" actId="207"/>
        <pc:sldMkLst>
          <pc:docMk/>
          <pc:sldMk cId="785572063" sldId="274"/>
        </pc:sldMkLst>
        <pc:spChg chg="mod">
          <ac:chgData name="Rhodri Thomas" userId="97013524-85ec-4bc1-99cf-ee75f81eb8cc" providerId="ADAL" clId="{01DDB8BD-D9B4-4086-A7E5-F8691FF64467}" dt="2024-02-01T12:57:05.587" v="23" actId="207"/>
          <ac:spMkLst>
            <pc:docMk/>
            <pc:sldMk cId="785572063" sldId="274"/>
            <ac:spMk id="3" creationId="{3AF64A15-90CA-3A78-593A-E7D757ED91CE}"/>
          </ac:spMkLst>
        </pc:spChg>
      </pc:sldChg>
      <pc:sldChg chg="modSp mod">
        <pc:chgData name="Rhodri Thomas" userId="97013524-85ec-4bc1-99cf-ee75f81eb8cc" providerId="ADAL" clId="{01DDB8BD-D9B4-4086-A7E5-F8691FF64467}" dt="2024-02-01T14:36:30.914" v="165" actId="207"/>
        <pc:sldMkLst>
          <pc:docMk/>
          <pc:sldMk cId="2711406484" sldId="278"/>
        </pc:sldMkLst>
        <pc:spChg chg="mod">
          <ac:chgData name="Rhodri Thomas" userId="97013524-85ec-4bc1-99cf-ee75f81eb8cc" providerId="ADAL" clId="{01DDB8BD-D9B4-4086-A7E5-F8691FF64467}" dt="2024-02-01T14:36:30.914" v="165" actId="207"/>
          <ac:spMkLst>
            <pc:docMk/>
            <pc:sldMk cId="2711406484" sldId="278"/>
            <ac:spMk id="2" creationId="{A5048ABF-FE5E-D354-4E1D-C4D74993D47B}"/>
          </ac:spMkLst>
        </pc:spChg>
      </pc:sldChg>
      <pc:sldChg chg="addSp modSp mod">
        <pc:chgData name="Rhodri Thomas" userId="97013524-85ec-4bc1-99cf-ee75f81eb8cc" providerId="ADAL" clId="{01DDB8BD-D9B4-4086-A7E5-F8691FF64467}" dt="2024-02-01T14:35:21.560" v="162" actId="207"/>
        <pc:sldMkLst>
          <pc:docMk/>
          <pc:sldMk cId="3688260114" sldId="279"/>
        </pc:sldMkLst>
        <pc:spChg chg="mod">
          <ac:chgData name="Rhodri Thomas" userId="97013524-85ec-4bc1-99cf-ee75f81eb8cc" providerId="ADAL" clId="{01DDB8BD-D9B4-4086-A7E5-F8691FF64467}" dt="2024-02-01T14:35:21.560" v="162" actId="207"/>
          <ac:spMkLst>
            <pc:docMk/>
            <pc:sldMk cId="3688260114" sldId="279"/>
            <ac:spMk id="2" creationId="{9B706481-6D9B-C196-D721-D544D2C6BCA8}"/>
          </ac:spMkLst>
        </pc:spChg>
        <pc:spChg chg="mod">
          <ac:chgData name="Rhodri Thomas" userId="97013524-85ec-4bc1-99cf-ee75f81eb8cc" providerId="ADAL" clId="{01DDB8BD-D9B4-4086-A7E5-F8691FF64467}" dt="2024-02-01T13:31:53.331" v="66" actId="14100"/>
          <ac:spMkLst>
            <pc:docMk/>
            <pc:sldMk cId="3688260114" sldId="279"/>
            <ac:spMk id="3" creationId="{5E29CE7C-416E-114C-72F3-F6C080272E9F}"/>
          </ac:spMkLst>
        </pc:spChg>
        <pc:spChg chg="add mod">
          <ac:chgData name="Rhodri Thomas" userId="97013524-85ec-4bc1-99cf-ee75f81eb8cc" providerId="ADAL" clId="{01DDB8BD-D9B4-4086-A7E5-F8691FF64467}" dt="2024-02-01T13:33:03.899" v="86" actId="14100"/>
          <ac:spMkLst>
            <pc:docMk/>
            <pc:sldMk cId="3688260114" sldId="279"/>
            <ac:spMk id="5" creationId="{4F1D7E29-F49C-0413-2DDF-13E9D0E72ED2}"/>
          </ac:spMkLst>
        </pc:spChg>
      </pc:sldChg>
      <pc:sldChg chg="delSp modSp new mod">
        <pc:chgData name="Rhodri Thomas" userId="97013524-85ec-4bc1-99cf-ee75f81eb8cc" providerId="ADAL" clId="{01DDB8BD-D9B4-4086-A7E5-F8691FF64467}" dt="2024-02-01T13:36:32.603" v="110" actId="1076"/>
        <pc:sldMkLst>
          <pc:docMk/>
          <pc:sldMk cId="2890365174" sldId="280"/>
        </pc:sldMkLst>
        <pc:spChg chg="del mod">
          <ac:chgData name="Rhodri Thomas" userId="97013524-85ec-4bc1-99cf-ee75f81eb8cc" providerId="ADAL" clId="{01DDB8BD-D9B4-4086-A7E5-F8691FF64467}" dt="2024-02-01T13:33:45.274" v="91" actId="478"/>
          <ac:spMkLst>
            <pc:docMk/>
            <pc:sldMk cId="2890365174" sldId="280"/>
            <ac:spMk id="2" creationId="{C4CFEC6D-F8F2-7883-B3BA-76E4258B5171}"/>
          </ac:spMkLst>
        </pc:spChg>
        <pc:spChg chg="mod">
          <ac:chgData name="Rhodri Thomas" userId="97013524-85ec-4bc1-99cf-ee75f81eb8cc" providerId="ADAL" clId="{01DDB8BD-D9B4-4086-A7E5-F8691FF64467}" dt="2024-02-01T13:36:32.603" v="110" actId="1076"/>
          <ac:spMkLst>
            <pc:docMk/>
            <pc:sldMk cId="2890365174" sldId="280"/>
            <ac:spMk id="3" creationId="{468E4364-B6A3-634F-7AFC-F2256F8C1011}"/>
          </ac:spMkLst>
        </pc:spChg>
      </pc:sldChg>
      <pc:sldChg chg="delSp modSp new mod">
        <pc:chgData name="Rhodri Thomas" userId="97013524-85ec-4bc1-99cf-ee75f81eb8cc" providerId="ADAL" clId="{01DDB8BD-D9B4-4086-A7E5-F8691FF64467}" dt="2024-02-01T13:36:20.803" v="109" actId="1076"/>
        <pc:sldMkLst>
          <pc:docMk/>
          <pc:sldMk cId="3374695997" sldId="281"/>
        </pc:sldMkLst>
        <pc:spChg chg="del mod">
          <ac:chgData name="Rhodri Thomas" userId="97013524-85ec-4bc1-99cf-ee75f81eb8cc" providerId="ADAL" clId="{01DDB8BD-D9B4-4086-A7E5-F8691FF64467}" dt="2024-02-01T13:34:12.068" v="97" actId="478"/>
          <ac:spMkLst>
            <pc:docMk/>
            <pc:sldMk cId="3374695997" sldId="281"/>
            <ac:spMk id="2" creationId="{9AABD233-12CC-6720-E1E3-14E22B8A2068}"/>
          </ac:spMkLst>
        </pc:spChg>
        <pc:spChg chg="mod">
          <ac:chgData name="Rhodri Thomas" userId="97013524-85ec-4bc1-99cf-ee75f81eb8cc" providerId="ADAL" clId="{01DDB8BD-D9B4-4086-A7E5-F8691FF64467}" dt="2024-02-01T13:36:20.803" v="109" actId="1076"/>
          <ac:spMkLst>
            <pc:docMk/>
            <pc:sldMk cId="3374695997" sldId="281"/>
            <ac:spMk id="3" creationId="{14EEBFEC-1054-59AD-6B07-2C0075920AF8}"/>
          </ac:spMkLst>
        </pc:spChg>
      </pc:sldChg>
      <pc:sldChg chg="delSp modSp new mod">
        <pc:chgData name="Rhodri Thomas" userId="97013524-85ec-4bc1-99cf-ee75f81eb8cc" providerId="ADAL" clId="{01DDB8BD-D9B4-4086-A7E5-F8691FF64467}" dt="2024-02-01T13:36:15.219" v="108" actId="1076"/>
        <pc:sldMkLst>
          <pc:docMk/>
          <pc:sldMk cId="533909148" sldId="282"/>
        </pc:sldMkLst>
        <pc:spChg chg="del mod">
          <ac:chgData name="Rhodri Thomas" userId="97013524-85ec-4bc1-99cf-ee75f81eb8cc" providerId="ADAL" clId="{01DDB8BD-D9B4-4086-A7E5-F8691FF64467}" dt="2024-02-01T13:35:19.523" v="102" actId="478"/>
          <ac:spMkLst>
            <pc:docMk/>
            <pc:sldMk cId="533909148" sldId="282"/>
            <ac:spMk id="2" creationId="{25986941-735D-00C3-BCA3-ACAECF1C05C7}"/>
          </ac:spMkLst>
        </pc:spChg>
        <pc:spChg chg="mod">
          <ac:chgData name="Rhodri Thomas" userId="97013524-85ec-4bc1-99cf-ee75f81eb8cc" providerId="ADAL" clId="{01DDB8BD-D9B4-4086-A7E5-F8691FF64467}" dt="2024-02-01T13:36:15.219" v="108" actId="1076"/>
          <ac:spMkLst>
            <pc:docMk/>
            <pc:sldMk cId="533909148" sldId="282"/>
            <ac:spMk id="3" creationId="{771D3E42-4BFF-DCF7-3D73-819FCD508894}"/>
          </ac:spMkLst>
        </pc:spChg>
      </pc:sldChg>
      <pc:sldChg chg="delSp modSp new mod">
        <pc:chgData name="Rhodri Thomas" userId="97013524-85ec-4bc1-99cf-ee75f81eb8cc" providerId="ADAL" clId="{01DDB8BD-D9B4-4086-A7E5-F8691FF64467}" dt="2024-02-01T13:36:10.347" v="107" actId="1076"/>
        <pc:sldMkLst>
          <pc:docMk/>
          <pc:sldMk cId="3435221863" sldId="283"/>
        </pc:sldMkLst>
        <pc:spChg chg="del mod">
          <ac:chgData name="Rhodri Thomas" userId="97013524-85ec-4bc1-99cf-ee75f81eb8cc" providerId="ADAL" clId="{01DDB8BD-D9B4-4086-A7E5-F8691FF64467}" dt="2024-02-01T13:36:07.092" v="106" actId="478"/>
          <ac:spMkLst>
            <pc:docMk/>
            <pc:sldMk cId="3435221863" sldId="283"/>
            <ac:spMk id="2" creationId="{D33E152D-3F90-845E-D281-8AFDD6B19FE1}"/>
          </ac:spMkLst>
        </pc:spChg>
        <pc:spChg chg="mod">
          <ac:chgData name="Rhodri Thomas" userId="97013524-85ec-4bc1-99cf-ee75f81eb8cc" providerId="ADAL" clId="{01DDB8BD-D9B4-4086-A7E5-F8691FF64467}" dt="2024-02-01T13:36:10.347" v="107" actId="1076"/>
          <ac:spMkLst>
            <pc:docMk/>
            <pc:sldMk cId="3435221863" sldId="283"/>
            <ac:spMk id="3" creationId="{54C032B0-1D0C-117F-6FDD-E08E5301C42A}"/>
          </ac:spMkLst>
        </pc:spChg>
      </pc:sldChg>
      <pc:sldChg chg="delSp modSp new mod">
        <pc:chgData name="Rhodri Thomas" userId="97013524-85ec-4bc1-99cf-ee75f81eb8cc" providerId="ADAL" clId="{01DDB8BD-D9B4-4086-A7E5-F8691FF64467}" dt="2024-02-01T13:37:43.507" v="115" actId="1076"/>
        <pc:sldMkLst>
          <pc:docMk/>
          <pc:sldMk cId="2548081126" sldId="284"/>
        </pc:sldMkLst>
        <pc:spChg chg="del mod">
          <ac:chgData name="Rhodri Thomas" userId="97013524-85ec-4bc1-99cf-ee75f81eb8cc" providerId="ADAL" clId="{01DDB8BD-D9B4-4086-A7E5-F8691FF64467}" dt="2024-02-01T13:37:40.555" v="114" actId="478"/>
          <ac:spMkLst>
            <pc:docMk/>
            <pc:sldMk cId="2548081126" sldId="284"/>
            <ac:spMk id="2" creationId="{D9679A6F-9D5D-946B-00C2-2697D7350AFC}"/>
          </ac:spMkLst>
        </pc:spChg>
        <pc:spChg chg="mod">
          <ac:chgData name="Rhodri Thomas" userId="97013524-85ec-4bc1-99cf-ee75f81eb8cc" providerId="ADAL" clId="{01DDB8BD-D9B4-4086-A7E5-F8691FF64467}" dt="2024-02-01T13:37:43.507" v="115" actId="1076"/>
          <ac:spMkLst>
            <pc:docMk/>
            <pc:sldMk cId="2548081126" sldId="284"/>
            <ac:spMk id="3" creationId="{CCD3DC64-4CD5-770A-595F-3068CA8F4A8E}"/>
          </ac:spMkLst>
        </pc:spChg>
      </pc:sldChg>
      <pc:sldChg chg="delSp modSp new mod">
        <pc:chgData name="Rhodri Thomas" userId="97013524-85ec-4bc1-99cf-ee75f81eb8cc" providerId="ADAL" clId="{01DDB8BD-D9B4-4086-A7E5-F8691FF64467}" dt="2024-02-01T13:38:10.609" v="128" actId="27636"/>
        <pc:sldMkLst>
          <pc:docMk/>
          <pc:sldMk cId="783934668" sldId="285"/>
        </pc:sldMkLst>
        <pc:spChg chg="del mod">
          <ac:chgData name="Rhodri Thomas" userId="97013524-85ec-4bc1-99cf-ee75f81eb8cc" providerId="ADAL" clId="{01DDB8BD-D9B4-4086-A7E5-F8691FF64467}" dt="2024-02-01T13:38:01.140" v="120" actId="478"/>
          <ac:spMkLst>
            <pc:docMk/>
            <pc:sldMk cId="783934668" sldId="285"/>
            <ac:spMk id="2" creationId="{63B12F9E-88CC-46F7-B565-8D36C266297E}"/>
          </ac:spMkLst>
        </pc:spChg>
        <pc:spChg chg="mod">
          <ac:chgData name="Rhodri Thomas" userId="97013524-85ec-4bc1-99cf-ee75f81eb8cc" providerId="ADAL" clId="{01DDB8BD-D9B4-4086-A7E5-F8691FF64467}" dt="2024-02-01T13:38:10.609" v="128" actId="27636"/>
          <ac:spMkLst>
            <pc:docMk/>
            <pc:sldMk cId="783934668" sldId="285"/>
            <ac:spMk id="3" creationId="{D54FB640-F4C3-5322-960D-F522FA9090EE}"/>
          </ac:spMkLst>
        </pc:spChg>
      </pc:sldChg>
      <pc:sldChg chg="addSp delSp modSp new mod">
        <pc:chgData name="Rhodri Thomas" userId="97013524-85ec-4bc1-99cf-ee75f81eb8cc" providerId="ADAL" clId="{01DDB8BD-D9B4-4086-A7E5-F8691FF64467}" dt="2024-02-01T13:42:12.429" v="153" actId="1076"/>
        <pc:sldMkLst>
          <pc:docMk/>
          <pc:sldMk cId="3011817149" sldId="286"/>
        </pc:sldMkLst>
        <pc:spChg chg="del mod">
          <ac:chgData name="Rhodri Thomas" userId="97013524-85ec-4bc1-99cf-ee75f81eb8cc" providerId="ADAL" clId="{01DDB8BD-D9B4-4086-A7E5-F8691FF64467}" dt="2024-02-01T13:38:30.364" v="133" actId="478"/>
          <ac:spMkLst>
            <pc:docMk/>
            <pc:sldMk cId="3011817149" sldId="286"/>
            <ac:spMk id="2" creationId="{750A0138-5C89-3FE1-4077-81217BFED42C}"/>
          </ac:spMkLst>
        </pc:spChg>
        <pc:spChg chg="mod">
          <ac:chgData name="Rhodri Thomas" userId="97013524-85ec-4bc1-99cf-ee75f81eb8cc" providerId="ADAL" clId="{01DDB8BD-D9B4-4086-A7E5-F8691FF64467}" dt="2024-02-01T13:38:47.076" v="148" actId="27636"/>
          <ac:spMkLst>
            <pc:docMk/>
            <pc:sldMk cId="3011817149" sldId="286"/>
            <ac:spMk id="3" creationId="{8BECB2F2-9E14-EC1E-C996-360E0286498B}"/>
          </ac:spMkLst>
        </pc:spChg>
        <pc:spChg chg="add mod">
          <ac:chgData name="Rhodri Thomas" userId="97013524-85ec-4bc1-99cf-ee75f81eb8cc" providerId="ADAL" clId="{01DDB8BD-D9B4-4086-A7E5-F8691FF64467}" dt="2024-02-01T13:42:12.429" v="153" actId="1076"/>
          <ac:spMkLst>
            <pc:docMk/>
            <pc:sldMk cId="3011817149" sldId="286"/>
            <ac:spMk id="5" creationId="{FC5D1A9B-7246-A09D-F289-95D95A791305}"/>
          </ac:spMkLst>
        </pc:spChg>
      </pc:sldChg>
      <pc:sldChg chg="modSp new mod">
        <pc:chgData name="Rhodri Thomas" userId="97013524-85ec-4bc1-99cf-ee75f81eb8cc" providerId="ADAL" clId="{01DDB8BD-D9B4-4086-A7E5-F8691FF64467}" dt="2024-02-01T13:40:55.646" v="151" actId="14100"/>
        <pc:sldMkLst>
          <pc:docMk/>
          <pc:sldMk cId="490598650" sldId="287"/>
        </pc:sldMkLst>
        <pc:spChg chg="mod">
          <ac:chgData name="Rhodri Thomas" userId="97013524-85ec-4bc1-99cf-ee75f81eb8cc" providerId="ADAL" clId="{01DDB8BD-D9B4-4086-A7E5-F8691FF64467}" dt="2024-02-01T13:40:55.646" v="151" actId="14100"/>
          <ac:spMkLst>
            <pc:docMk/>
            <pc:sldMk cId="490598650" sldId="287"/>
            <ac:spMk id="3" creationId="{518D3C8C-77B5-F8B3-B689-E26B0DB1FB2F}"/>
          </ac:spMkLst>
        </pc:spChg>
      </pc:sldChg>
      <pc:sldChg chg="modSp new mod">
        <pc:chgData name="Rhodri Thomas" userId="97013524-85ec-4bc1-99cf-ee75f81eb8cc" providerId="ADAL" clId="{01DDB8BD-D9B4-4086-A7E5-F8691FF64467}" dt="2024-02-01T14:42:48.143" v="212" actId="20577"/>
        <pc:sldMkLst>
          <pc:docMk/>
          <pc:sldMk cId="2060797085" sldId="288"/>
        </pc:sldMkLst>
        <pc:spChg chg="mod">
          <ac:chgData name="Rhodri Thomas" userId="97013524-85ec-4bc1-99cf-ee75f81eb8cc" providerId="ADAL" clId="{01DDB8BD-D9B4-4086-A7E5-F8691FF64467}" dt="2024-02-01T14:40:33.912" v="190" actId="207"/>
          <ac:spMkLst>
            <pc:docMk/>
            <pc:sldMk cId="2060797085" sldId="288"/>
            <ac:spMk id="2" creationId="{ED205964-9324-9AC5-A176-700DD78468E7}"/>
          </ac:spMkLst>
        </pc:spChg>
        <pc:spChg chg="mod">
          <ac:chgData name="Rhodri Thomas" userId="97013524-85ec-4bc1-99cf-ee75f81eb8cc" providerId="ADAL" clId="{01DDB8BD-D9B4-4086-A7E5-F8691FF64467}" dt="2024-02-01T14:42:48.143" v="212" actId="20577"/>
          <ac:spMkLst>
            <pc:docMk/>
            <pc:sldMk cId="2060797085" sldId="288"/>
            <ac:spMk id="3" creationId="{76E06787-538D-34F6-6425-35FF9EE381AF}"/>
          </ac:spMkLst>
        </pc:spChg>
      </pc:sldChg>
      <pc:sldChg chg="delSp modSp new mod">
        <pc:chgData name="Rhodri Thomas" userId="97013524-85ec-4bc1-99cf-ee75f81eb8cc" providerId="ADAL" clId="{01DDB8BD-D9B4-4086-A7E5-F8691FF64467}" dt="2024-02-01T14:44:44.867" v="224" actId="207"/>
        <pc:sldMkLst>
          <pc:docMk/>
          <pc:sldMk cId="2832423195" sldId="289"/>
        </pc:sldMkLst>
        <pc:spChg chg="del mod">
          <ac:chgData name="Rhodri Thomas" userId="97013524-85ec-4bc1-99cf-ee75f81eb8cc" providerId="ADAL" clId="{01DDB8BD-D9B4-4086-A7E5-F8691FF64467}" dt="2024-02-01T14:44:01.974" v="217" actId="478"/>
          <ac:spMkLst>
            <pc:docMk/>
            <pc:sldMk cId="2832423195" sldId="289"/>
            <ac:spMk id="2" creationId="{FC88E0A9-FB5D-82D8-40B9-0E347A9C3C33}"/>
          </ac:spMkLst>
        </pc:spChg>
        <pc:spChg chg="mod">
          <ac:chgData name="Rhodri Thomas" userId="97013524-85ec-4bc1-99cf-ee75f81eb8cc" providerId="ADAL" clId="{01DDB8BD-D9B4-4086-A7E5-F8691FF64467}" dt="2024-02-01T14:44:44.867" v="224" actId="207"/>
          <ac:spMkLst>
            <pc:docMk/>
            <pc:sldMk cId="2832423195" sldId="289"/>
            <ac:spMk id="3" creationId="{09264729-E300-AC37-E8B3-1678648955BD}"/>
          </ac:spMkLst>
        </pc:spChg>
      </pc:sldChg>
    </pc:docChg>
  </pc:docChgLst>
  <pc:docChgLst>
    <pc:chgData name="Rhodri Thomas" userId="97013524-85ec-4bc1-99cf-ee75f81eb8cc" providerId="ADAL" clId="{285599AC-DF17-42D4-B7AB-09F54AB4736D}"/>
    <pc:docChg chg="addSld modSld">
      <pc:chgData name="Rhodri Thomas" userId="97013524-85ec-4bc1-99cf-ee75f81eb8cc" providerId="ADAL" clId="{285599AC-DF17-42D4-B7AB-09F54AB4736D}" dt="2024-01-25T12:45:27.961" v="14" actId="20577"/>
      <pc:docMkLst>
        <pc:docMk/>
      </pc:docMkLst>
      <pc:sldChg chg="modSp new mod">
        <pc:chgData name="Rhodri Thomas" userId="97013524-85ec-4bc1-99cf-ee75f81eb8cc" providerId="ADAL" clId="{285599AC-DF17-42D4-B7AB-09F54AB4736D}" dt="2024-01-25T12:45:27.961" v="14" actId="20577"/>
        <pc:sldMkLst>
          <pc:docMk/>
          <pc:sldMk cId="3688260114" sldId="279"/>
        </pc:sldMkLst>
        <pc:spChg chg="mod">
          <ac:chgData name="Rhodri Thomas" userId="97013524-85ec-4bc1-99cf-ee75f81eb8cc" providerId="ADAL" clId="{285599AC-DF17-42D4-B7AB-09F54AB4736D}" dt="2024-01-25T12:45:27.961" v="14" actId="20577"/>
          <ac:spMkLst>
            <pc:docMk/>
            <pc:sldMk cId="3688260114" sldId="279"/>
            <ac:spMk id="2" creationId="{9B706481-6D9B-C196-D721-D544D2C6BCA8}"/>
          </ac:spMkLst>
        </pc:spChg>
      </pc:sldChg>
    </pc:docChg>
  </pc:docChgLst>
  <pc:docChgLst>
    <pc:chgData name="Rhodri Thomas" userId="97013524-85ec-4bc1-99cf-ee75f81eb8cc" providerId="ADAL" clId="{54B3CD91-37D6-4984-9DA1-2824EE2DA077}"/>
    <pc:docChg chg="undo custSel addSld modSld sldOrd">
      <pc:chgData name="Rhodri Thomas" userId="97013524-85ec-4bc1-99cf-ee75f81eb8cc" providerId="ADAL" clId="{54B3CD91-37D6-4984-9DA1-2824EE2DA077}" dt="2023-03-23T14:14:05.253" v="723" actId="27636"/>
      <pc:docMkLst>
        <pc:docMk/>
      </pc:docMkLst>
      <pc:sldChg chg="modSp mod">
        <pc:chgData name="Rhodri Thomas" userId="97013524-85ec-4bc1-99cf-ee75f81eb8cc" providerId="ADAL" clId="{54B3CD91-37D6-4984-9DA1-2824EE2DA077}" dt="2023-03-16T11:27:15.142" v="19" actId="20577"/>
        <pc:sldMkLst>
          <pc:docMk/>
          <pc:sldMk cId="255529825" sldId="256"/>
        </pc:sldMkLst>
        <pc:spChg chg="mod">
          <ac:chgData name="Rhodri Thomas" userId="97013524-85ec-4bc1-99cf-ee75f81eb8cc" providerId="ADAL" clId="{54B3CD91-37D6-4984-9DA1-2824EE2DA077}" dt="2023-03-16T11:27:11.885" v="11" actId="14100"/>
          <ac:spMkLst>
            <pc:docMk/>
            <pc:sldMk cId="255529825" sldId="256"/>
            <ac:spMk id="2" creationId="{00000000-0000-0000-0000-000000000000}"/>
          </ac:spMkLst>
        </pc:spChg>
        <pc:spChg chg="mod">
          <ac:chgData name="Rhodri Thomas" userId="97013524-85ec-4bc1-99cf-ee75f81eb8cc" providerId="ADAL" clId="{54B3CD91-37D6-4984-9DA1-2824EE2DA077}" dt="2023-03-16T11:27:15.142" v="19" actId="20577"/>
          <ac:spMkLst>
            <pc:docMk/>
            <pc:sldMk cId="255529825" sldId="256"/>
            <ac:spMk id="3" creationId="{00000000-0000-0000-0000-000000000000}"/>
          </ac:spMkLst>
        </pc:spChg>
      </pc:sldChg>
      <pc:sldChg chg="addSp modSp mod">
        <pc:chgData name="Rhodri Thomas" userId="97013524-85ec-4bc1-99cf-ee75f81eb8cc" providerId="ADAL" clId="{54B3CD91-37D6-4984-9DA1-2824EE2DA077}" dt="2023-03-16T11:42:41.880" v="442" actId="1076"/>
        <pc:sldMkLst>
          <pc:docMk/>
          <pc:sldMk cId="3437537688" sldId="257"/>
        </pc:sldMkLst>
        <pc:spChg chg="add mod">
          <ac:chgData name="Rhodri Thomas" userId="97013524-85ec-4bc1-99cf-ee75f81eb8cc" providerId="ADAL" clId="{54B3CD91-37D6-4984-9DA1-2824EE2DA077}" dt="2023-03-16T11:42:41.880" v="442" actId="1076"/>
          <ac:spMkLst>
            <pc:docMk/>
            <pc:sldMk cId="3437537688" sldId="257"/>
            <ac:spMk id="2" creationId="{F86CC136-B733-2DF6-740D-B8ABC2B2F937}"/>
          </ac:spMkLst>
        </pc:spChg>
        <pc:spChg chg="mod">
          <ac:chgData name="Rhodri Thomas" userId="97013524-85ec-4bc1-99cf-ee75f81eb8cc" providerId="ADAL" clId="{54B3CD91-37D6-4984-9DA1-2824EE2DA077}" dt="2023-03-16T11:41:32.045" v="436" actId="20577"/>
          <ac:spMkLst>
            <pc:docMk/>
            <pc:sldMk cId="3437537688" sldId="257"/>
            <ac:spMk id="3" creationId="{00000000-0000-0000-0000-000000000000}"/>
          </ac:spMkLst>
        </pc:spChg>
      </pc:sldChg>
      <pc:sldChg chg="addSp modSp mod">
        <pc:chgData name="Rhodri Thomas" userId="97013524-85ec-4bc1-99cf-ee75f81eb8cc" providerId="ADAL" clId="{54B3CD91-37D6-4984-9DA1-2824EE2DA077}" dt="2023-03-23T13:52:51.825" v="614" actId="207"/>
        <pc:sldMkLst>
          <pc:docMk/>
          <pc:sldMk cId="908726761" sldId="258"/>
        </pc:sldMkLst>
        <pc:spChg chg="mod">
          <ac:chgData name="Rhodri Thomas" userId="97013524-85ec-4bc1-99cf-ee75f81eb8cc" providerId="ADAL" clId="{54B3CD91-37D6-4984-9DA1-2824EE2DA077}" dt="2023-03-23T13:52:51.825" v="614" actId="207"/>
          <ac:spMkLst>
            <pc:docMk/>
            <pc:sldMk cId="908726761" sldId="258"/>
            <ac:spMk id="3" creationId="{00000000-0000-0000-0000-000000000000}"/>
          </ac:spMkLst>
        </pc:spChg>
        <pc:spChg chg="add mod">
          <ac:chgData name="Rhodri Thomas" userId="97013524-85ec-4bc1-99cf-ee75f81eb8cc" providerId="ADAL" clId="{54B3CD91-37D6-4984-9DA1-2824EE2DA077}" dt="2023-03-23T13:50:35.270" v="610" actId="1076"/>
          <ac:spMkLst>
            <pc:docMk/>
            <pc:sldMk cId="908726761" sldId="258"/>
            <ac:spMk id="4" creationId="{D257B1F6-4E53-8808-639D-ABFB911673F2}"/>
          </ac:spMkLst>
        </pc:spChg>
      </pc:sldChg>
      <pc:sldChg chg="addSp modSp mod">
        <pc:chgData name="Rhodri Thomas" userId="97013524-85ec-4bc1-99cf-ee75f81eb8cc" providerId="ADAL" clId="{54B3CD91-37D6-4984-9DA1-2824EE2DA077}" dt="2023-03-23T14:06:38.978" v="691" actId="207"/>
        <pc:sldMkLst>
          <pc:docMk/>
          <pc:sldMk cId="1183746119" sldId="260"/>
        </pc:sldMkLst>
        <pc:spChg chg="add mod">
          <ac:chgData name="Rhodri Thomas" userId="97013524-85ec-4bc1-99cf-ee75f81eb8cc" providerId="ADAL" clId="{54B3CD91-37D6-4984-9DA1-2824EE2DA077}" dt="2023-03-23T14:06:38.978" v="691" actId="207"/>
          <ac:spMkLst>
            <pc:docMk/>
            <pc:sldMk cId="1183746119" sldId="260"/>
            <ac:spMk id="2" creationId="{E5564B58-B5EF-7C02-D751-D40AA8F7A152}"/>
          </ac:spMkLst>
        </pc:spChg>
        <pc:spChg chg="mod">
          <ac:chgData name="Rhodri Thomas" userId="97013524-85ec-4bc1-99cf-ee75f81eb8cc" providerId="ADAL" clId="{54B3CD91-37D6-4984-9DA1-2824EE2DA077}" dt="2023-03-16T12:14:42.419" v="597" actId="27636"/>
          <ac:spMkLst>
            <pc:docMk/>
            <pc:sldMk cId="1183746119" sldId="260"/>
            <ac:spMk id="3" creationId="{00000000-0000-0000-0000-000000000000}"/>
          </ac:spMkLst>
        </pc:spChg>
      </pc:sldChg>
      <pc:sldChg chg="modSp mod">
        <pc:chgData name="Rhodri Thomas" userId="97013524-85ec-4bc1-99cf-ee75f81eb8cc" providerId="ADAL" clId="{54B3CD91-37D6-4984-9DA1-2824EE2DA077}" dt="2023-03-16T12:14:34.186" v="593" actId="20577"/>
        <pc:sldMkLst>
          <pc:docMk/>
          <pc:sldMk cId="3200119218" sldId="261"/>
        </pc:sldMkLst>
        <pc:spChg chg="mod">
          <ac:chgData name="Rhodri Thomas" userId="97013524-85ec-4bc1-99cf-ee75f81eb8cc" providerId="ADAL" clId="{54B3CD91-37D6-4984-9DA1-2824EE2DA077}" dt="2023-03-16T12:14:34.186" v="593" actId="20577"/>
          <ac:spMkLst>
            <pc:docMk/>
            <pc:sldMk cId="3200119218" sldId="261"/>
            <ac:spMk id="3" creationId="{00000000-0000-0000-0000-000000000000}"/>
          </ac:spMkLst>
        </pc:spChg>
      </pc:sldChg>
      <pc:sldChg chg="modSp mod">
        <pc:chgData name="Rhodri Thomas" userId="97013524-85ec-4bc1-99cf-ee75f81eb8cc" providerId="ADAL" clId="{54B3CD91-37D6-4984-9DA1-2824EE2DA077}" dt="2023-03-23T14:06:59.525" v="694" actId="113"/>
        <pc:sldMkLst>
          <pc:docMk/>
          <pc:sldMk cId="3687787248" sldId="262"/>
        </pc:sldMkLst>
        <pc:spChg chg="mod">
          <ac:chgData name="Rhodri Thomas" userId="97013524-85ec-4bc1-99cf-ee75f81eb8cc" providerId="ADAL" clId="{54B3CD91-37D6-4984-9DA1-2824EE2DA077}" dt="2023-03-23T14:06:59.525" v="694" actId="113"/>
          <ac:spMkLst>
            <pc:docMk/>
            <pc:sldMk cId="3687787248" sldId="262"/>
            <ac:spMk id="3" creationId="{00000000-0000-0000-0000-000000000000}"/>
          </ac:spMkLst>
        </pc:spChg>
      </pc:sldChg>
      <pc:sldChg chg="modSp mod">
        <pc:chgData name="Rhodri Thomas" userId="97013524-85ec-4bc1-99cf-ee75f81eb8cc" providerId="ADAL" clId="{54B3CD91-37D6-4984-9DA1-2824EE2DA077}" dt="2023-03-16T12:15:07.919" v="605" actId="14100"/>
        <pc:sldMkLst>
          <pc:docMk/>
          <pc:sldMk cId="2743329104" sldId="264"/>
        </pc:sldMkLst>
        <pc:spChg chg="mod">
          <ac:chgData name="Rhodri Thomas" userId="97013524-85ec-4bc1-99cf-ee75f81eb8cc" providerId="ADAL" clId="{54B3CD91-37D6-4984-9DA1-2824EE2DA077}" dt="2023-03-16T12:15:07.919" v="605" actId="14100"/>
          <ac:spMkLst>
            <pc:docMk/>
            <pc:sldMk cId="2743329104" sldId="264"/>
            <ac:spMk id="3" creationId="{00000000-0000-0000-0000-000000000000}"/>
          </ac:spMkLst>
        </pc:spChg>
      </pc:sldChg>
      <pc:sldChg chg="modSp mod">
        <pc:chgData name="Rhodri Thomas" userId="97013524-85ec-4bc1-99cf-ee75f81eb8cc" providerId="ADAL" clId="{54B3CD91-37D6-4984-9DA1-2824EE2DA077}" dt="2023-03-16T12:15:28.650" v="608" actId="1076"/>
        <pc:sldMkLst>
          <pc:docMk/>
          <pc:sldMk cId="2919063038" sldId="265"/>
        </pc:sldMkLst>
        <pc:spChg chg="mod">
          <ac:chgData name="Rhodri Thomas" userId="97013524-85ec-4bc1-99cf-ee75f81eb8cc" providerId="ADAL" clId="{54B3CD91-37D6-4984-9DA1-2824EE2DA077}" dt="2023-03-16T12:15:28.650" v="608" actId="1076"/>
          <ac:spMkLst>
            <pc:docMk/>
            <pc:sldMk cId="2919063038" sldId="265"/>
            <ac:spMk id="3" creationId="{00000000-0000-0000-0000-000000000000}"/>
          </ac:spMkLst>
        </pc:spChg>
      </pc:sldChg>
      <pc:sldChg chg="modSp mod">
        <pc:chgData name="Rhodri Thomas" userId="97013524-85ec-4bc1-99cf-ee75f81eb8cc" providerId="ADAL" clId="{54B3CD91-37D6-4984-9DA1-2824EE2DA077}" dt="2023-03-23T14:14:05.253" v="723" actId="27636"/>
        <pc:sldMkLst>
          <pc:docMk/>
          <pc:sldMk cId="1987700320" sldId="271"/>
        </pc:sldMkLst>
        <pc:spChg chg="mod">
          <ac:chgData name="Rhodri Thomas" userId="97013524-85ec-4bc1-99cf-ee75f81eb8cc" providerId="ADAL" clId="{54B3CD91-37D6-4984-9DA1-2824EE2DA077}" dt="2023-03-23T14:14:05.253" v="723" actId="27636"/>
          <ac:spMkLst>
            <pc:docMk/>
            <pc:sldMk cId="1987700320" sldId="271"/>
            <ac:spMk id="3" creationId="{00000000-0000-0000-0000-000000000000}"/>
          </ac:spMkLst>
        </pc:spChg>
      </pc:sldChg>
      <pc:sldChg chg="modSp mod">
        <pc:chgData name="Rhodri Thomas" userId="97013524-85ec-4bc1-99cf-ee75f81eb8cc" providerId="ADAL" clId="{54B3CD91-37D6-4984-9DA1-2824EE2DA077}" dt="2023-03-16T11:29:21.374" v="85" actId="20577"/>
        <pc:sldMkLst>
          <pc:docMk/>
          <pc:sldMk cId="1874480702" sldId="272"/>
        </pc:sldMkLst>
        <pc:spChg chg="mod">
          <ac:chgData name="Rhodri Thomas" userId="97013524-85ec-4bc1-99cf-ee75f81eb8cc" providerId="ADAL" clId="{54B3CD91-37D6-4984-9DA1-2824EE2DA077}" dt="2023-03-16T11:28:55.223" v="32" actId="14100"/>
          <ac:spMkLst>
            <pc:docMk/>
            <pc:sldMk cId="1874480702" sldId="272"/>
            <ac:spMk id="2" creationId="{00000000-0000-0000-0000-000000000000}"/>
          </ac:spMkLst>
        </pc:spChg>
        <pc:spChg chg="mod">
          <ac:chgData name="Rhodri Thomas" userId="97013524-85ec-4bc1-99cf-ee75f81eb8cc" providerId="ADAL" clId="{54B3CD91-37D6-4984-9DA1-2824EE2DA077}" dt="2023-03-16T11:29:21.374" v="85" actId="20577"/>
          <ac:spMkLst>
            <pc:docMk/>
            <pc:sldMk cId="1874480702" sldId="272"/>
            <ac:spMk id="3" creationId="{00000000-0000-0000-0000-000000000000}"/>
          </ac:spMkLst>
        </pc:spChg>
      </pc:sldChg>
      <pc:sldChg chg="add ord">
        <pc:chgData name="Rhodri Thomas" userId="97013524-85ec-4bc1-99cf-ee75f81eb8cc" providerId="ADAL" clId="{54B3CD91-37D6-4984-9DA1-2824EE2DA077}" dt="2023-03-16T11:29:59.431" v="99"/>
        <pc:sldMkLst>
          <pc:docMk/>
          <pc:sldMk cId="1093061754" sldId="273"/>
        </pc:sldMkLst>
      </pc:sldChg>
      <pc:sldChg chg="addSp delSp modSp new mod">
        <pc:chgData name="Rhodri Thomas" userId="97013524-85ec-4bc1-99cf-ee75f81eb8cc" providerId="ADAL" clId="{54B3CD91-37D6-4984-9DA1-2824EE2DA077}" dt="2023-03-16T11:43:02.498" v="447" actId="478"/>
        <pc:sldMkLst>
          <pc:docMk/>
          <pc:sldMk cId="785572063" sldId="274"/>
        </pc:sldMkLst>
        <pc:spChg chg="del mod">
          <ac:chgData name="Rhodri Thomas" userId="97013524-85ec-4bc1-99cf-ee75f81eb8cc" providerId="ADAL" clId="{54B3CD91-37D6-4984-9DA1-2824EE2DA077}" dt="2023-03-16T11:43:02.498" v="447" actId="478"/>
          <ac:spMkLst>
            <pc:docMk/>
            <pc:sldMk cId="785572063" sldId="274"/>
            <ac:spMk id="2" creationId="{CB61906C-B658-8C6F-FC75-0C24FA5608AD}"/>
          </ac:spMkLst>
        </pc:spChg>
        <pc:spChg chg="mod">
          <ac:chgData name="Rhodri Thomas" userId="97013524-85ec-4bc1-99cf-ee75f81eb8cc" providerId="ADAL" clId="{54B3CD91-37D6-4984-9DA1-2824EE2DA077}" dt="2023-03-16T11:42:33.246" v="440" actId="20577"/>
          <ac:spMkLst>
            <pc:docMk/>
            <pc:sldMk cId="785572063" sldId="274"/>
            <ac:spMk id="3" creationId="{3AF64A15-90CA-3A78-593A-E7D757ED91CE}"/>
          </ac:spMkLst>
        </pc:spChg>
        <pc:spChg chg="add mod">
          <ac:chgData name="Rhodri Thomas" userId="97013524-85ec-4bc1-99cf-ee75f81eb8cc" providerId="ADAL" clId="{54B3CD91-37D6-4984-9DA1-2824EE2DA077}" dt="2023-03-16T11:42:55.672" v="445" actId="14100"/>
          <ac:spMkLst>
            <pc:docMk/>
            <pc:sldMk cId="785572063" sldId="274"/>
            <ac:spMk id="5" creationId="{43D649EC-C03C-FFFB-B89F-6DF0C94E4241}"/>
          </ac:spMkLst>
        </pc:spChg>
      </pc:sldChg>
      <pc:sldChg chg="addSp modSp new mod">
        <pc:chgData name="Rhodri Thomas" userId="97013524-85ec-4bc1-99cf-ee75f81eb8cc" providerId="ADAL" clId="{54B3CD91-37D6-4984-9DA1-2824EE2DA077}" dt="2023-03-16T12:06:12.109" v="542" actId="1076"/>
        <pc:sldMkLst>
          <pc:docMk/>
          <pc:sldMk cId="3207749215" sldId="275"/>
        </pc:sldMkLst>
        <pc:spChg chg="mod">
          <ac:chgData name="Rhodri Thomas" userId="97013524-85ec-4bc1-99cf-ee75f81eb8cc" providerId="ADAL" clId="{54B3CD91-37D6-4984-9DA1-2824EE2DA077}" dt="2023-03-16T11:55:41.486" v="466" actId="5793"/>
          <ac:spMkLst>
            <pc:docMk/>
            <pc:sldMk cId="3207749215" sldId="275"/>
            <ac:spMk id="2" creationId="{35FDC667-4858-4D19-66A7-D8C20F64EC99}"/>
          </ac:spMkLst>
        </pc:spChg>
        <pc:spChg chg="mod">
          <ac:chgData name="Rhodri Thomas" userId="97013524-85ec-4bc1-99cf-ee75f81eb8cc" providerId="ADAL" clId="{54B3CD91-37D6-4984-9DA1-2824EE2DA077}" dt="2023-03-16T12:01:38.022" v="508" actId="207"/>
          <ac:spMkLst>
            <pc:docMk/>
            <pc:sldMk cId="3207749215" sldId="275"/>
            <ac:spMk id="3" creationId="{95A7DE83-9307-904C-CDB0-32D276982F53}"/>
          </ac:spMkLst>
        </pc:spChg>
        <pc:spChg chg="add mod">
          <ac:chgData name="Rhodri Thomas" userId="97013524-85ec-4bc1-99cf-ee75f81eb8cc" providerId="ADAL" clId="{54B3CD91-37D6-4984-9DA1-2824EE2DA077}" dt="2023-03-16T12:06:12.109" v="542" actId="1076"/>
          <ac:spMkLst>
            <pc:docMk/>
            <pc:sldMk cId="3207749215" sldId="275"/>
            <ac:spMk id="5" creationId="{A78637E3-2707-FB4C-EACC-335991D4657F}"/>
          </ac:spMkLst>
        </pc:spChg>
      </pc:sldChg>
      <pc:sldChg chg="addSp delSp modSp new mod">
        <pc:chgData name="Rhodri Thomas" userId="97013524-85ec-4bc1-99cf-ee75f81eb8cc" providerId="ADAL" clId="{54B3CD91-37D6-4984-9DA1-2824EE2DA077}" dt="2023-03-16T12:06:18.844" v="544" actId="1076"/>
        <pc:sldMkLst>
          <pc:docMk/>
          <pc:sldMk cId="2285212729" sldId="276"/>
        </pc:sldMkLst>
        <pc:spChg chg="del mod">
          <ac:chgData name="Rhodri Thomas" userId="97013524-85ec-4bc1-99cf-ee75f81eb8cc" providerId="ADAL" clId="{54B3CD91-37D6-4984-9DA1-2824EE2DA077}" dt="2023-03-16T11:58:39.696" v="486" actId="478"/>
          <ac:spMkLst>
            <pc:docMk/>
            <pc:sldMk cId="2285212729" sldId="276"/>
            <ac:spMk id="2" creationId="{9EAE9F8D-1A27-45B2-35CB-92AFF7CCD819}"/>
          </ac:spMkLst>
        </pc:spChg>
        <pc:spChg chg="mod">
          <ac:chgData name="Rhodri Thomas" userId="97013524-85ec-4bc1-99cf-ee75f81eb8cc" providerId="ADAL" clId="{54B3CD91-37D6-4984-9DA1-2824EE2DA077}" dt="2023-03-16T11:58:41.612" v="488" actId="27636"/>
          <ac:spMkLst>
            <pc:docMk/>
            <pc:sldMk cId="2285212729" sldId="276"/>
            <ac:spMk id="3" creationId="{E2134861-92C6-C6DB-4930-3EF091032893}"/>
          </ac:spMkLst>
        </pc:spChg>
        <pc:spChg chg="add mod">
          <ac:chgData name="Rhodri Thomas" userId="97013524-85ec-4bc1-99cf-ee75f81eb8cc" providerId="ADAL" clId="{54B3CD91-37D6-4984-9DA1-2824EE2DA077}" dt="2023-03-16T12:06:18.844" v="544" actId="1076"/>
          <ac:spMkLst>
            <pc:docMk/>
            <pc:sldMk cId="2285212729" sldId="276"/>
            <ac:spMk id="5" creationId="{44993E55-BA3C-5CCE-D95E-FDEBBE9CCFB8}"/>
          </ac:spMkLst>
        </pc:spChg>
      </pc:sldChg>
      <pc:sldChg chg="addSp delSp modSp new mod">
        <pc:chgData name="Rhodri Thomas" userId="97013524-85ec-4bc1-99cf-ee75f81eb8cc" providerId="ADAL" clId="{54B3CD91-37D6-4984-9DA1-2824EE2DA077}" dt="2023-03-16T12:06:27.388" v="546" actId="1076"/>
        <pc:sldMkLst>
          <pc:docMk/>
          <pc:sldMk cId="1789685452" sldId="277"/>
        </pc:sldMkLst>
        <pc:spChg chg="del mod">
          <ac:chgData name="Rhodri Thomas" userId="97013524-85ec-4bc1-99cf-ee75f81eb8cc" providerId="ADAL" clId="{54B3CD91-37D6-4984-9DA1-2824EE2DA077}" dt="2023-03-16T12:01:57.377" v="511" actId="478"/>
          <ac:spMkLst>
            <pc:docMk/>
            <pc:sldMk cId="1789685452" sldId="277"/>
            <ac:spMk id="2" creationId="{C3F88C47-90A8-93F3-3088-E9C8E0206D28}"/>
          </ac:spMkLst>
        </pc:spChg>
        <pc:spChg chg="mod">
          <ac:chgData name="Rhodri Thomas" userId="97013524-85ec-4bc1-99cf-ee75f81eb8cc" providerId="ADAL" clId="{54B3CD91-37D6-4984-9DA1-2824EE2DA077}" dt="2023-03-16T12:02:01.267" v="512" actId="1076"/>
          <ac:spMkLst>
            <pc:docMk/>
            <pc:sldMk cId="1789685452" sldId="277"/>
            <ac:spMk id="3" creationId="{5773B8DB-FB09-15AB-CC18-A3BCA3C84B16}"/>
          </ac:spMkLst>
        </pc:spChg>
        <pc:spChg chg="add mod">
          <ac:chgData name="Rhodri Thomas" userId="97013524-85ec-4bc1-99cf-ee75f81eb8cc" providerId="ADAL" clId="{54B3CD91-37D6-4984-9DA1-2824EE2DA077}" dt="2023-03-16T12:06:27.388" v="546" actId="1076"/>
          <ac:spMkLst>
            <pc:docMk/>
            <pc:sldMk cId="1789685452" sldId="277"/>
            <ac:spMk id="5" creationId="{B0A8D4F2-CACC-7660-0225-EE065190BD9C}"/>
          </ac:spMkLst>
        </pc:spChg>
      </pc:sldChg>
      <pc:sldChg chg="addSp modSp new mod">
        <pc:chgData name="Rhodri Thomas" userId="97013524-85ec-4bc1-99cf-ee75f81eb8cc" providerId="ADAL" clId="{54B3CD91-37D6-4984-9DA1-2824EE2DA077}" dt="2023-03-16T12:09:58.200" v="590" actId="1076"/>
        <pc:sldMkLst>
          <pc:docMk/>
          <pc:sldMk cId="2711406484" sldId="278"/>
        </pc:sldMkLst>
        <pc:spChg chg="mod">
          <ac:chgData name="Rhodri Thomas" userId="97013524-85ec-4bc1-99cf-ee75f81eb8cc" providerId="ADAL" clId="{54B3CD91-37D6-4984-9DA1-2824EE2DA077}" dt="2023-03-16T12:05:54.435" v="540" actId="1076"/>
          <ac:spMkLst>
            <pc:docMk/>
            <pc:sldMk cId="2711406484" sldId="278"/>
            <ac:spMk id="2" creationId="{A5048ABF-FE5E-D354-4E1D-C4D74993D47B}"/>
          </ac:spMkLst>
        </pc:spChg>
        <pc:spChg chg="mod">
          <ac:chgData name="Rhodri Thomas" userId="97013524-85ec-4bc1-99cf-ee75f81eb8cc" providerId="ADAL" clId="{54B3CD91-37D6-4984-9DA1-2824EE2DA077}" dt="2023-03-16T12:07:24.211" v="586" actId="1076"/>
          <ac:spMkLst>
            <pc:docMk/>
            <pc:sldMk cId="2711406484" sldId="278"/>
            <ac:spMk id="3" creationId="{60E69825-BBC8-C6C1-01D9-2D3A6DABCD61}"/>
          </ac:spMkLst>
        </pc:spChg>
        <pc:spChg chg="add mod">
          <ac:chgData name="Rhodri Thomas" userId="97013524-85ec-4bc1-99cf-ee75f81eb8cc" providerId="ADAL" clId="{54B3CD91-37D6-4984-9DA1-2824EE2DA077}" dt="2023-03-16T12:06:36.389" v="548" actId="1076"/>
          <ac:spMkLst>
            <pc:docMk/>
            <pc:sldMk cId="2711406484" sldId="278"/>
            <ac:spMk id="5" creationId="{C6E03951-4406-2CB5-5AE5-10A9D8CE1CFE}"/>
          </ac:spMkLst>
        </pc:spChg>
        <pc:spChg chg="add mod">
          <ac:chgData name="Rhodri Thomas" userId="97013524-85ec-4bc1-99cf-ee75f81eb8cc" providerId="ADAL" clId="{54B3CD91-37D6-4984-9DA1-2824EE2DA077}" dt="2023-03-16T12:09:58.200" v="590" actId="1076"/>
          <ac:spMkLst>
            <pc:docMk/>
            <pc:sldMk cId="2711406484" sldId="278"/>
            <ac:spMk id="7" creationId="{C2807EE9-85DD-8166-6459-23FC25B860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75C486B4-18D7-4191-BA5B-585FA3884F67}" type="datetimeFigureOut">
              <a:rPr lang="en-GB" smtClean="0"/>
              <a:t>01/02/2024</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7A71FF3-715B-40FF-8FD8-3406F8BFB3F7}"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486B4-18D7-4191-BA5B-585FA3884F67}"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C486B4-18D7-4191-BA5B-585FA3884F67}"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C486B4-18D7-4191-BA5B-585FA3884F67}"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71FF3-715B-40FF-8FD8-3406F8BFB3F7}"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C486B4-18D7-4191-BA5B-585FA3884F67}" type="datetimeFigureOut">
              <a:rPr lang="en-GB" smtClean="0"/>
              <a:t>01/02/2024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5C486B4-18D7-4191-BA5B-585FA3884F67}" type="datetimeFigureOut">
              <a:rPr lang="en-GB" smtClean="0"/>
              <a:t>01/02/2024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C486B4-18D7-4191-BA5B-585FA3884F67}" type="datetimeFigureOut">
              <a:rPr lang="en-GB" smtClean="0"/>
              <a:t>01/02/2024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C486B4-18D7-4191-BA5B-585FA3884F67}" type="datetimeFigureOut">
              <a:rPr lang="en-GB" smtClean="0"/>
              <a:t>01/02/2024</a:t>
            </a:fld>
            <a:endParaRPr lang="en-GB"/>
          </a:p>
        </p:txBody>
      </p:sp>
      <p:sp>
        <p:nvSpPr>
          <p:cNvPr id="7" name="Slide Number Placeholder 6"/>
          <p:cNvSpPr>
            <a:spLocks noGrp="1"/>
          </p:cNvSpPr>
          <p:nvPr>
            <p:ph type="sldNum" sz="quarter" idx="12"/>
          </p:nvPr>
        </p:nvSpPr>
        <p:spPr/>
        <p:txBody>
          <a:bodyPr/>
          <a:lstStyle/>
          <a:p>
            <a:fld id="{87A71FF3-715B-40FF-8FD8-3406F8BFB3F7}"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C486B4-18D7-4191-BA5B-585FA3884F67}" type="datetimeFigureOut">
              <a:rPr lang="en-GB" smtClean="0"/>
              <a:t>01/02/2024</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C486B4-18D7-4191-BA5B-585FA3884F67}"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C486B4-18D7-4191-BA5B-585FA3884F67}"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71FF3-715B-40FF-8FD8-3406F8BFB3F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75C486B4-18D7-4191-BA5B-585FA3884F67}" type="datetimeFigureOut">
              <a:rPr lang="en-GB" smtClean="0"/>
              <a:t>01/02/2024</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7A71FF3-715B-40FF-8FD8-3406F8BFB3F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designingbuildings.co.uk/wiki/CDM_2015_designer_duties" TargetMode="External"/><Relationship Id="rId7" Type="http://schemas.openxmlformats.org/officeDocument/2006/relationships/hyperlink" Target="https://www.hse.gov.uk/construction/cdm/2015/summary.htm" TargetMode="External"/><Relationship Id="rId2" Type="http://schemas.openxmlformats.org/officeDocument/2006/relationships/hyperlink" Target="https://www.designingbuildings.co.uk/wiki/CDM_2015_client_duties" TargetMode="External"/><Relationship Id="rId1" Type="http://schemas.openxmlformats.org/officeDocument/2006/relationships/slideLayout" Target="../slideLayouts/slideLayout2.xml"/><Relationship Id="rId6" Type="http://schemas.openxmlformats.org/officeDocument/2006/relationships/hyperlink" Target="https://www.designingbuildings.co.uk/wiki/CDM_2015_worker_duties" TargetMode="External"/><Relationship Id="rId5" Type="http://schemas.openxmlformats.org/officeDocument/2006/relationships/hyperlink" Target="https://www.designingbuildings.co.uk/wiki/CDM_2015_contractor_duties" TargetMode="External"/><Relationship Id="rId4" Type="http://schemas.openxmlformats.org/officeDocument/2006/relationships/hyperlink" Target="https://www.designingbuildings.co.uk/wiki/CDM_2015_principal_contractor_dutie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designingbuildings.co.uk/wiki/Site_inductio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legislation.gov.uk/uksi/2015/51/schedule/3/made" TargetMode="External"/><Relationship Id="rId2" Type="http://schemas.openxmlformats.org/officeDocument/2006/relationships/hyperlink" Target="http://www.legislation.gov.uk/uksi/2015/51/schedule/2/made" TargetMode="External"/><Relationship Id="rId1" Type="http://schemas.openxmlformats.org/officeDocument/2006/relationships/slideLayout" Target="../slideLayouts/slideLayout2.xml"/><Relationship Id="rId6" Type="http://schemas.openxmlformats.org/officeDocument/2006/relationships/hyperlink" Target="https://www.hse.gov.uk/pubns/priced/l153.pdf" TargetMode="External"/><Relationship Id="rId5" Type="http://schemas.openxmlformats.org/officeDocument/2006/relationships/hyperlink" Target="https://www.hse.gov.uk/construction/cdm/faq/notifications.htm" TargetMode="External"/><Relationship Id="rId4" Type="http://schemas.openxmlformats.org/officeDocument/2006/relationships/hyperlink" Target="https://www.hse.gov.uk/construction/healthrisks/welfare/toilets-and-washing.htm"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theconstructionindex.co.uk/news/view/site-managers-turn-to-diy-induc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436920"/>
            <a:ext cx="3313355" cy="2072200"/>
          </a:xfrm>
        </p:spPr>
        <p:txBody>
          <a:bodyPr>
            <a:normAutofit fontScale="90000"/>
          </a:bodyPr>
          <a:lstStyle/>
          <a:p>
            <a:r>
              <a:rPr lang="en-GB" dirty="0"/>
              <a:t>The CDM Regulations 2015</a:t>
            </a:r>
            <a:br>
              <a:rPr lang="en-GB" dirty="0"/>
            </a:br>
            <a:endParaRPr lang="en-GB" dirty="0"/>
          </a:p>
        </p:txBody>
      </p:sp>
      <p:sp>
        <p:nvSpPr>
          <p:cNvPr id="3" name="Subtitle 2"/>
          <p:cNvSpPr>
            <a:spLocks noGrp="1"/>
          </p:cNvSpPr>
          <p:nvPr>
            <p:ph type="subTitle" idx="1"/>
          </p:nvPr>
        </p:nvSpPr>
        <p:spPr>
          <a:xfrm>
            <a:off x="4797908" y="116632"/>
            <a:ext cx="3309803" cy="1260629"/>
          </a:xfrm>
        </p:spPr>
        <p:txBody>
          <a:bodyPr/>
          <a:lstStyle/>
          <a:p>
            <a:r>
              <a:rPr lang="en-GB" dirty="0"/>
              <a:t>R Thomas</a:t>
            </a:r>
          </a:p>
        </p:txBody>
      </p:sp>
      <p:sp>
        <p:nvSpPr>
          <p:cNvPr id="5" name="TextBox 4">
            <a:extLst>
              <a:ext uri="{FF2B5EF4-FFF2-40B4-BE49-F238E27FC236}">
                <a16:creationId xmlns:a16="http://schemas.microsoft.com/office/drawing/2014/main" id="{83365EBA-0763-18D0-43B1-DD01F6929500}"/>
              </a:ext>
            </a:extLst>
          </p:cNvPr>
          <p:cNvSpPr txBox="1"/>
          <p:nvPr/>
        </p:nvSpPr>
        <p:spPr>
          <a:xfrm>
            <a:off x="4641854" y="5157192"/>
            <a:ext cx="3492824" cy="646331"/>
          </a:xfrm>
          <a:prstGeom prst="rect">
            <a:avLst/>
          </a:prstGeom>
          <a:noFill/>
        </p:spPr>
        <p:txBody>
          <a:bodyPr wrap="square">
            <a:spAutoFit/>
          </a:bodyPr>
          <a:lstStyle/>
          <a:p>
            <a:r>
              <a:rPr lang="en-GB" dirty="0"/>
              <a:t>The Construction (Design and Management) Regulations</a:t>
            </a:r>
          </a:p>
        </p:txBody>
      </p:sp>
    </p:spTree>
    <p:extLst>
      <p:ext uri="{BB962C8B-B14F-4D97-AF65-F5344CB8AC3E}">
        <p14:creationId xmlns:p14="http://schemas.microsoft.com/office/powerpoint/2010/main" val="255529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323652"/>
            <a:ext cx="7848872" cy="3508977"/>
          </a:xfrm>
        </p:spPr>
        <p:txBody>
          <a:bodyPr>
            <a:normAutofit/>
          </a:bodyPr>
          <a:lstStyle/>
          <a:p>
            <a:r>
              <a:rPr lang="en-GB" sz="2800" dirty="0"/>
              <a:t>Since being introduced in 1994, there have been 2 revisions, 2007 and 2015. </a:t>
            </a:r>
          </a:p>
          <a:p>
            <a:r>
              <a:rPr lang="en-GB" sz="2800" dirty="0"/>
              <a:t>When researching, make sure you are reading info from the current version as there have been substantial changes.</a:t>
            </a:r>
          </a:p>
        </p:txBody>
      </p:sp>
      <p:sp>
        <p:nvSpPr>
          <p:cNvPr id="2" name="TextBox 1">
            <a:extLst>
              <a:ext uri="{FF2B5EF4-FFF2-40B4-BE49-F238E27FC236}">
                <a16:creationId xmlns:a16="http://schemas.microsoft.com/office/drawing/2014/main" id="{F86CC136-B733-2DF6-740D-B8ABC2B2F937}"/>
              </a:ext>
            </a:extLst>
          </p:cNvPr>
          <p:cNvSpPr txBox="1"/>
          <p:nvPr/>
        </p:nvSpPr>
        <p:spPr>
          <a:xfrm>
            <a:off x="5436096" y="116632"/>
            <a:ext cx="1931939" cy="369332"/>
          </a:xfrm>
          <a:prstGeom prst="rect">
            <a:avLst/>
          </a:prstGeom>
          <a:noFill/>
        </p:spPr>
        <p:txBody>
          <a:bodyPr wrap="none" rtlCol="0">
            <a:spAutoFit/>
          </a:bodyPr>
          <a:lstStyle/>
          <a:p>
            <a:r>
              <a:rPr lang="en-GB" dirty="0"/>
              <a:t>CDM Regs 2015</a:t>
            </a:r>
          </a:p>
        </p:txBody>
      </p:sp>
    </p:spTree>
    <p:extLst>
      <p:ext uri="{BB962C8B-B14F-4D97-AF65-F5344CB8AC3E}">
        <p14:creationId xmlns:p14="http://schemas.microsoft.com/office/powerpoint/2010/main" val="3437537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The Workplace (Health, Safety and Welfare) Regulations 1992 </a:t>
            </a:r>
          </a:p>
        </p:txBody>
      </p:sp>
      <p:sp>
        <p:nvSpPr>
          <p:cNvPr id="3" name="Content Placeholder 2"/>
          <p:cNvSpPr>
            <a:spLocks noGrp="1"/>
          </p:cNvSpPr>
          <p:nvPr>
            <p:ph idx="1"/>
          </p:nvPr>
        </p:nvSpPr>
        <p:spPr/>
        <p:txBody>
          <a:bodyPr>
            <a:normAutofit lnSpcReduction="10000"/>
          </a:bodyPr>
          <a:lstStyle/>
          <a:p>
            <a:endParaRPr lang="en-GB" dirty="0"/>
          </a:p>
          <a:p>
            <a:r>
              <a:rPr lang="en-GB" sz="2800" dirty="0"/>
              <a:t>Cover a wide range of basic health, safety and welfare issues and apply to most workplaces </a:t>
            </a:r>
            <a:r>
              <a:rPr lang="en-GB" sz="2800" dirty="0">
                <a:solidFill>
                  <a:srgbClr val="FF0000"/>
                </a:solidFill>
              </a:rPr>
              <a:t>(except those involving construction work on construction sites,</a:t>
            </a:r>
            <a:r>
              <a:rPr lang="en-GB" sz="2800" dirty="0"/>
              <a:t> those in or on a ship, or those below ground at a mine).</a:t>
            </a:r>
          </a:p>
        </p:txBody>
      </p:sp>
    </p:spTree>
    <p:extLst>
      <p:ext uri="{BB962C8B-B14F-4D97-AF65-F5344CB8AC3E}">
        <p14:creationId xmlns:p14="http://schemas.microsoft.com/office/powerpoint/2010/main" val="1093061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488950" cy="1143000"/>
          </a:xfrm>
        </p:spPr>
        <p:txBody>
          <a:bodyPr>
            <a:normAutofit fontScale="90000"/>
          </a:bodyPr>
          <a:lstStyle/>
          <a:p>
            <a:r>
              <a:rPr lang="en-GB" sz="4000" b="0" i="0" dirty="0">
                <a:solidFill>
                  <a:srgbClr val="FF0000"/>
                </a:solidFill>
                <a:effectLst/>
              </a:rPr>
              <a:t>The Construction (Health, Safety and Welfare) Regulations 1996</a:t>
            </a:r>
            <a:endParaRPr lang="en-GB" dirty="0">
              <a:solidFill>
                <a:srgbClr val="FF0000"/>
              </a:solidFill>
            </a:endParaRPr>
          </a:p>
        </p:txBody>
      </p:sp>
      <p:sp>
        <p:nvSpPr>
          <p:cNvPr id="3" name="Content Placeholder 2"/>
          <p:cNvSpPr>
            <a:spLocks noGrp="1"/>
          </p:cNvSpPr>
          <p:nvPr>
            <p:ph idx="1"/>
          </p:nvPr>
        </p:nvSpPr>
        <p:spPr>
          <a:xfrm>
            <a:off x="1043492" y="2924944"/>
            <a:ext cx="6777317" cy="2907685"/>
          </a:xfrm>
        </p:spPr>
        <p:txBody>
          <a:bodyPr>
            <a:normAutofit/>
          </a:bodyPr>
          <a:lstStyle/>
          <a:p>
            <a:r>
              <a:rPr lang="en-GB" sz="2800" b="0" i="0" dirty="0">
                <a:solidFill>
                  <a:srgbClr val="202124"/>
                </a:solidFill>
                <a:effectLst/>
              </a:rPr>
              <a:t>These Regulations are </a:t>
            </a:r>
            <a:r>
              <a:rPr lang="en-GB" sz="2800" b="0" i="0" dirty="0">
                <a:solidFill>
                  <a:srgbClr val="FF0000"/>
                </a:solidFill>
                <a:effectLst/>
              </a:rPr>
              <a:t>superseded</a:t>
            </a:r>
            <a:r>
              <a:rPr lang="en-GB" sz="2800" b="0" i="0" dirty="0">
                <a:solidFill>
                  <a:srgbClr val="202124"/>
                </a:solidFill>
                <a:effectLst/>
              </a:rPr>
              <a:t> from </a:t>
            </a:r>
            <a:r>
              <a:rPr lang="en-GB" sz="2800" b="0" i="0" dirty="0">
                <a:solidFill>
                  <a:srgbClr val="040C28"/>
                </a:solidFill>
                <a:effectLst/>
              </a:rPr>
              <a:t>6 April 2007 by the Construction (Design and Management) Regulations 2007, and </a:t>
            </a:r>
            <a:r>
              <a:rPr lang="en-GB" sz="2800" dirty="0">
                <a:solidFill>
                  <a:srgbClr val="040C28"/>
                </a:solidFill>
              </a:rPr>
              <a:t>sub</a:t>
            </a:r>
            <a:r>
              <a:rPr lang="en-GB" sz="2800" b="0" i="0" dirty="0">
                <a:solidFill>
                  <a:srgbClr val="040C28"/>
                </a:solidFill>
                <a:effectLst/>
              </a:rPr>
              <a:t>sequently 2015</a:t>
            </a:r>
            <a:endParaRPr lang="en-GB" sz="2800" dirty="0"/>
          </a:p>
        </p:txBody>
      </p:sp>
    </p:spTree>
    <p:extLst>
      <p:ext uri="{BB962C8B-B14F-4D97-AF65-F5344CB8AC3E}">
        <p14:creationId xmlns:p14="http://schemas.microsoft.com/office/powerpoint/2010/main" val="1874480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F64A15-90CA-3A78-593A-E7D757ED91CE}"/>
              </a:ext>
            </a:extLst>
          </p:cNvPr>
          <p:cNvSpPr>
            <a:spLocks noGrp="1"/>
          </p:cNvSpPr>
          <p:nvPr>
            <p:ph idx="1"/>
          </p:nvPr>
        </p:nvSpPr>
        <p:spPr/>
        <p:txBody>
          <a:bodyPr/>
          <a:lstStyle/>
          <a:p>
            <a:r>
              <a:rPr lang="en-GB" dirty="0">
                <a:solidFill>
                  <a:srgbClr val="00B050"/>
                </a:solidFill>
              </a:rPr>
              <a:t>Intended to ensure that health and safety issues are properly considered during a project’s development so that the risk of harm to those who have to build, use and maintain structures is reduced</a:t>
            </a:r>
          </a:p>
        </p:txBody>
      </p:sp>
      <p:sp>
        <p:nvSpPr>
          <p:cNvPr id="5" name="TextBox 4">
            <a:extLst>
              <a:ext uri="{FF2B5EF4-FFF2-40B4-BE49-F238E27FC236}">
                <a16:creationId xmlns:a16="http://schemas.microsoft.com/office/drawing/2014/main" id="{43D649EC-C03C-FFFB-B89F-6DF0C94E4241}"/>
              </a:ext>
            </a:extLst>
          </p:cNvPr>
          <p:cNvSpPr txBox="1"/>
          <p:nvPr/>
        </p:nvSpPr>
        <p:spPr>
          <a:xfrm>
            <a:off x="5292080" y="44624"/>
            <a:ext cx="2160240" cy="369332"/>
          </a:xfrm>
          <a:prstGeom prst="rect">
            <a:avLst/>
          </a:prstGeom>
          <a:noFill/>
        </p:spPr>
        <p:txBody>
          <a:bodyPr wrap="square">
            <a:spAutoFit/>
          </a:bodyPr>
          <a:lstStyle/>
          <a:p>
            <a:r>
              <a:rPr lang="en-GB" dirty="0"/>
              <a:t>CDM Regs 2015</a:t>
            </a:r>
          </a:p>
        </p:txBody>
      </p:sp>
    </p:spTree>
    <p:extLst>
      <p:ext uri="{BB962C8B-B14F-4D97-AF65-F5344CB8AC3E}">
        <p14:creationId xmlns:p14="http://schemas.microsoft.com/office/powerpoint/2010/main" val="785572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DC667-4858-4D19-66A7-D8C20F64EC99}"/>
              </a:ext>
            </a:extLst>
          </p:cNvPr>
          <p:cNvSpPr>
            <a:spLocks noGrp="1"/>
          </p:cNvSpPr>
          <p:nvPr>
            <p:ph type="title"/>
          </p:nvPr>
        </p:nvSpPr>
        <p:spPr/>
        <p:txBody>
          <a:bodyPr/>
          <a:lstStyle/>
          <a:p>
            <a:r>
              <a:rPr lang="en-GB" dirty="0"/>
              <a:t>2015 changes…</a:t>
            </a:r>
          </a:p>
        </p:txBody>
      </p:sp>
      <p:sp>
        <p:nvSpPr>
          <p:cNvPr id="3" name="Content Placeholder 2">
            <a:extLst>
              <a:ext uri="{FF2B5EF4-FFF2-40B4-BE49-F238E27FC236}">
                <a16:creationId xmlns:a16="http://schemas.microsoft.com/office/drawing/2014/main" id="{95A7DE83-9307-904C-CDB0-32D276982F53}"/>
              </a:ext>
            </a:extLst>
          </p:cNvPr>
          <p:cNvSpPr>
            <a:spLocks noGrp="1"/>
          </p:cNvSpPr>
          <p:nvPr>
            <p:ph idx="1"/>
          </p:nvPr>
        </p:nvSpPr>
        <p:spPr>
          <a:xfrm>
            <a:off x="611560" y="2636912"/>
            <a:ext cx="7992888" cy="3508977"/>
          </a:xfrm>
        </p:spPr>
        <p:txBody>
          <a:bodyPr>
            <a:normAutofit fontScale="85000" lnSpcReduction="10000"/>
          </a:bodyPr>
          <a:lstStyle/>
          <a:p>
            <a:pPr algn="l">
              <a:buFont typeface="Arial" panose="020B0604020202020204" pitchFamily="34" charset="0"/>
              <a:buChar char="•"/>
            </a:pPr>
            <a:r>
              <a:rPr lang="en-GB" b="0" i="0" u="none" strike="noStrike" dirty="0">
                <a:solidFill>
                  <a:schemeClr val="tx1"/>
                </a:solidFill>
                <a:effectLst/>
                <a:latin typeface="Arial" panose="020B0604020202020204" pitchFamily="34" charset="0"/>
              </a:rPr>
              <a:t>Structural</a:t>
            </a:r>
            <a:r>
              <a:rPr lang="en-GB" b="0" i="0" dirty="0">
                <a:solidFill>
                  <a:schemeClr val="tx1"/>
                </a:solidFill>
                <a:effectLst/>
                <a:latin typeface="Arial" panose="020B0604020202020204" pitchFamily="34" charset="0"/>
              </a:rPr>
              <a:t> simplification of the </a:t>
            </a:r>
            <a:r>
              <a:rPr lang="en-GB" b="0" i="0" u="none" strike="noStrike" dirty="0">
                <a:solidFill>
                  <a:schemeClr val="tx1"/>
                </a:solidFill>
                <a:effectLst/>
                <a:latin typeface="Arial" panose="020B0604020202020204" pitchFamily="34" charset="0"/>
              </a:rPr>
              <a:t>regulations</a:t>
            </a:r>
            <a:r>
              <a:rPr lang="en-GB" b="0" i="0" dirty="0">
                <a:solidFill>
                  <a:schemeClr val="tx1"/>
                </a:solidFill>
                <a:effectLst/>
                <a:latin typeface="Arial" panose="020B0604020202020204" pitchFamily="34" charset="0"/>
              </a:rPr>
              <a:t> to make them easier to understand.</a:t>
            </a:r>
          </a:p>
          <a:p>
            <a:pPr algn="l">
              <a:buFont typeface="Arial" panose="020B0604020202020204" pitchFamily="34" charset="0"/>
              <a:buChar char="•"/>
            </a:pPr>
            <a:r>
              <a:rPr lang="en-GB" b="0" i="0" dirty="0">
                <a:solidFill>
                  <a:schemeClr val="tx1"/>
                </a:solidFill>
                <a:effectLst/>
                <a:latin typeface="Arial" panose="020B0604020202020204" pitchFamily="34" charset="0"/>
              </a:rPr>
              <a:t>The replacement of the </a:t>
            </a:r>
            <a:r>
              <a:rPr lang="en-GB" b="0" i="0" u="none" strike="noStrike" dirty="0">
                <a:solidFill>
                  <a:schemeClr val="tx1"/>
                </a:solidFill>
                <a:effectLst/>
                <a:latin typeface="Arial" panose="020B0604020202020204" pitchFamily="34" charset="0"/>
              </a:rPr>
              <a:t>Approved</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Code of Practice</a:t>
            </a:r>
            <a:r>
              <a:rPr lang="en-GB" b="0" i="0" dirty="0">
                <a:solidFill>
                  <a:schemeClr val="tx1"/>
                </a:solidFill>
                <a:effectLst/>
                <a:latin typeface="Arial" panose="020B0604020202020204" pitchFamily="34" charset="0"/>
              </a:rPr>
              <a:t> (ACOP) with more targeted </a:t>
            </a:r>
            <a:r>
              <a:rPr lang="en-GB" b="0" i="0" u="none" strike="noStrike" dirty="0">
                <a:solidFill>
                  <a:schemeClr val="tx1"/>
                </a:solidFill>
                <a:effectLst/>
                <a:latin typeface="Arial" panose="020B0604020202020204" pitchFamily="34" charset="0"/>
              </a:rPr>
              <a:t>guidance</a:t>
            </a:r>
            <a:r>
              <a:rPr lang="en-GB" b="0" i="0" dirty="0">
                <a:solidFill>
                  <a:schemeClr val="tx1"/>
                </a:solidFill>
                <a:effectLst/>
                <a:latin typeface="Arial" panose="020B0604020202020204" pitchFamily="34" charset="0"/>
              </a:rPr>
              <a:t>.</a:t>
            </a:r>
          </a:p>
          <a:p>
            <a:pPr algn="l">
              <a:buFont typeface="Arial" panose="020B0604020202020204" pitchFamily="34" charset="0"/>
              <a:buChar char="•"/>
            </a:pPr>
            <a:r>
              <a:rPr lang="en-GB" b="0" i="0" dirty="0">
                <a:solidFill>
                  <a:schemeClr val="tx1"/>
                </a:solidFill>
                <a:effectLst/>
                <a:latin typeface="Arial" panose="020B0604020202020204" pitchFamily="34" charset="0"/>
              </a:rPr>
              <a:t>Replacement of the role of </a:t>
            </a:r>
            <a:r>
              <a:rPr lang="en-GB" b="0" i="0" u="none" strike="noStrike" dirty="0">
                <a:solidFill>
                  <a:srgbClr val="FF0000"/>
                </a:solidFill>
                <a:effectLst/>
                <a:latin typeface="Arial" panose="020B0604020202020204" pitchFamily="34" charset="0"/>
              </a:rPr>
              <a:t>CDM coordinator</a:t>
            </a:r>
            <a:r>
              <a:rPr lang="en-GB" b="0" i="0" dirty="0">
                <a:solidFill>
                  <a:srgbClr val="FF0000"/>
                </a:solidFill>
                <a:effectLst/>
                <a:latin typeface="Arial" panose="020B0604020202020204" pitchFamily="34" charset="0"/>
              </a:rPr>
              <a:t> </a:t>
            </a:r>
            <a:r>
              <a:rPr lang="en-GB" b="0" i="0" dirty="0">
                <a:solidFill>
                  <a:schemeClr val="tx1"/>
                </a:solidFill>
                <a:effectLst/>
                <a:latin typeface="Arial" panose="020B0604020202020204" pitchFamily="34" charset="0"/>
              </a:rPr>
              <a:t>with a new role of </a:t>
            </a:r>
            <a:r>
              <a:rPr lang="en-GB" dirty="0">
                <a:solidFill>
                  <a:srgbClr val="00B050"/>
                </a:solidFill>
                <a:latin typeface="Arial" panose="020B0604020202020204" pitchFamily="34" charset="0"/>
              </a:rPr>
              <a:t>P</a:t>
            </a:r>
            <a:r>
              <a:rPr lang="en-GB" b="0" i="0" u="none" strike="noStrike" dirty="0">
                <a:solidFill>
                  <a:srgbClr val="00B050"/>
                </a:solidFill>
                <a:effectLst/>
                <a:latin typeface="Arial" panose="020B0604020202020204" pitchFamily="34" charset="0"/>
              </a:rPr>
              <a:t>rincipal </a:t>
            </a:r>
            <a:r>
              <a:rPr lang="en-GB" dirty="0">
                <a:solidFill>
                  <a:srgbClr val="00B050"/>
                </a:solidFill>
                <a:latin typeface="Arial" panose="020B0604020202020204" pitchFamily="34" charset="0"/>
              </a:rPr>
              <a:t>D</a:t>
            </a:r>
            <a:r>
              <a:rPr lang="en-GB" b="0" i="0" u="none" strike="noStrike" dirty="0">
                <a:solidFill>
                  <a:srgbClr val="00B050"/>
                </a:solidFill>
                <a:effectLst/>
                <a:latin typeface="Arial" panose="020B0604020202020204" pitchFamily="34" charset="0"/>
              </a:rPr>
              <a:t>esigner</a:t>
            </a:r>
            <a:r>
              <a:rPr lang="en-GB" b="0" i="0" dirty="0">
                <a:solidFill>
                  <a:schemeClr val="tx1"/>
                </a:solidFill>
                <a:effectLst/>
                <a:latin typeface="Arial" panose="020B0604020202020204" pitchFamily="34" charset="0"/>
              </a:rPr>
              <a:t>.</a:t>
            </a:r>
          </a:p>
          <a:p>
            <a:pPr algn="l">
              <a:buFont typeface="Arial" panose="020B0604020202020204" pitchFamily="34" charset="0"/>
              <a:buChar char="•"/>
            </a:pPr>
            <a:r>
              <a:rPr lang="en-GB" b="0" i="0" dirty="0">
                <a:solidFill>
                  <a:schemeClr val="tx1"/>
                </a:solidFill>
                <a:effectLst/>
                <a:latin typeface="Arial" panose="020B0604020202020204" pitchFamily="34" charset="0"/>
              </a:rPr>
              <a:t>Splitting </a:t>
            </a:r>
            <a:r>
              <a:rPr lang="en-GB" b="0" i="0" u="none" strike="noStrike" dirty="0">
                <a:solidFill>
                  <a:schemeClr val="tx1"/>
                </a:solidFill>
                <a:effectLst/>
                <a:latin typeface="Arial" panose="020B0604020202020204" pitchFamily="34" charset="0"/>
              </a:rPr>
              <a:t>competence</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assessment</a:t>
            </a:r>
            <a:r>
              <a:rPr lang="en-GB" b="0" i="0" dirty="0">
                <a:solidFill>
                  <a:schemeClr val="tx1"/>
                </a:solidFill>
                <a:effectLst/>
                <a:latin typeface="Arial" panose="020B0604020202020204" pitchFamily="34" charset="0"/>
              </a:rPr>
              <a:t> into its </a:t>
            </a:r>
            <a:r>
              <a:rPr lang="en-GB" b="0" i="0" u="none" strike="noStrike" dirty="0">
                <a:solidFill>
                  <a:schemeClr val="tx1"/>
                </a:solidFill>
                <a:effectLst/>
                <a:latin typeface="Arial" panose="020B0604020202020204" pitchFamily="34" charset="0"/>
              </a:rPr>
              <a:t>component</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parts</a:t>
            </a:r>
            <a:r>
              <a:rPr lang="en-GB" b="0" i="0" dirty="0">
                <a:solidFill>
                  <a:schemeClr val="tx1"/>
                </a:solidFill>
                <a:effectLst/>
                <a:latin typeface="Arial" panose="020B0604020202020204" pitchFamily="34" charset="0"/>
              </a:rPr>
              <a:t> of </a:t>
            </a:r>
            <a:r>
              <a:rPr lang="en-GB" b="0" i="0" u="none" strike="noStrike" dirty="0">
                <a:solidFill>
                  <a:schemeClr val="tx1"/>
                </a:solidFill>
                <a:effectLst/>
                <a:latin typeface="Arial" panose="020B0604020202020204" pitchFamily="34" charset="0"/>
              </a:rPr>
              <a:t>skills</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knowledge</a:t>
            </a:r>
            <a:r>
              <a:rPr lang="en-GB" b="0" i="0" dirty="0">
                <a:solidFill>
                  <a:schemeClr val="tx1"/>
                </a:solidFill>
                <a:effectLst/>
                <a:latin typeface="Arial" panose="020B0604020202020204" pitchFamily="34" charset="0"/>
              </a:rPr>
              <a:t>, training and </a:t>
            </a:r>
            <a:r>
              <a:rPr lang="en-GB" b="0" i="0" u="none" strike="noStrike" dirty="0">
                <a:solidFill>
                  <a:schemeClr val="tx1"/>
                </a:solidFill>
                <a:effectLst/>
                <a:latin typeface="Arial" panose="020B0604020202020204" pitchFamily="34" charset="0"/>
              </a:rPr>
              <a:t>experience</a:t>
            </a:r>
            <a:r>
              <a:rPr lang="en-GB" b="0" i="0" dirty="0">
                <a:solidFill>
                  <a:schemeClr val="tx1"/>
                </a:solidFill>
                <a:effectLst/>
                <a:latin typeface="Arial" panose="020B0604020202020204" pitchFamily="34" charset="0"/>
              </a:rPr>
              <a:t>, and, if it relates to an </a:t>
            </a:r>
            <a:r>
              <a:rPr lang="en-GB" b="0" i="0" u="none" strike="noStrike" dirty="0">
                <a:solidFill>
                  <a:schemeClr val="tx1"/>
                </a:solidFill>
                <a:effectLst/>
                <a:latin typeface="Arial" panose="020B0604020202020204" pitchFamily="34" charset="0"/>
              </a:rPr>
              <a:t>organisation</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organisational</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capability</a:t>
            </a:r>
            <a:r>
              <a:rPr lang="en-GB" b="0" i="0" dirty="0">
                <a:solidFill>
                  <a:schemeClr val="tx1"/>
                </a:solidFill>
                <a:effectLst/>
                <a:latin typeface="Arial" panose="020B0604020202020204" pitchFamily="34" charset="0"/>
              </a:rPr>
              <a:t>.</a:t>
            </a:r>
          </a:p>
          <a:p>
            <a:pPr algn="l">
              <a:buFont typeface="Arial" panose="020B0604020202020204" pitchFamily="34" charset="0"/>
              <a:buChar char="•"/>
            </a:pPr>
            <a:r>
              <a:rPr lang="en-GB" b="0" i="0" dirty="0">
                <a:solidFill>
                  <a:schemeClr val="tx1"/>
                </a:solidFill>
                <a:effectLst/>
                <a:latin typeface="Arial" panose="020B0604020202020204" pitchFamily="34" charset="0"/>
              </a:rPr>
              <a:t>Removing the exemption for </a:t>
            </a:r>
            <a:r>
              <a:rPr lang="en-GB" b="0" i="0" u="none" strike="noStrike" dirty="0">
                <a:solidFill>
                  <a:schemeClr val="tx1"/>
                </a:solidFill>
                <a:effectLst/>
                <a:latin typeface="Arial" panose="020B0604020202020204" pitchFamily="34" charset="0"/>
              </a:rPr>
              <a:t>domestic clients</a:t>
            </a:r>
            <a:r>
              <a:rPr lang="en-GB" b="0" i="0" dirty="0">
                <a:solidFill>
                  <a:schemeClr val="tx1"/>
                </a:solidFill>
                <a:effectLst/>
                <a:latin typeface="Arial" panose="020B0604020202020204" pitchFamily="34" charset="0"/>
              </a:rPr>
              <a:t>, but passing their </a:t>
            </a:r>
            <a:r>
              <a:rPr lang="en-GB" b="0" i="0" u="none" strike="noStrike" dirty="0">
                <a:solidFill>
                  <a:schemeClr val="tx1"/>
                </a:solidFill>
                <a:effectLst/>
                <a:latin typeface="Arial" panose="020B0604020202020204" pitchFamily="34" charset="0"/>
              </a:rPr>
              <a:t>CDM</a:t>
            </a:r>
            <a:r>
              <a:rPr lang="en-GB" b="0" i="0" dirty="0">
                <a:solidFill>
                  <a:schemeClr val="tx1"/>
                </a:solidFill>
                <a:effectLst/>
                <a:latin typeface="Arial" panose="020B0604020202020204" pitchFamily="34" charset="0"/>
              </a:rPr>
              <a:t> </a:t>
            </a:r>
            <a:r>
              <a:rPr lang="en-GB" b="0" i="0" u="none" strike="noStrike" dirty="0">
                <a:solidFill>
                  <a:schemeClr val="tx1"/>
                </a:solidFill>
                <a:effectLst/>
                <a:latin typeface="Arial" panose="020B0604020202020204" pitchFamily="34" charset="0"/>
              </a:rPr>
              <a:t>duties</a:t>
            </a:r>
            <a:r>
              <a:rPr lang="en-GB" b="0" i="0" dirty="0">
                <a:solidFill>
                  <a:schemeClr val="tx1"/>
                </a:solidFill>
                <a:effectLst/>
                <a:latin typeface="Arial" panose="020B0604020202020204" pitchFamily="34" charset="0"/>
              </a:rPr>
              <a:t> to the </a:t>
            </a:r>
            <a:r>
              <a:rPr lang="en-GB" b="0" i="0" u="none" strike="noStrike" dirty="0">
                <a:solidFill>
                  <a:schemeClr val="tx1"/>
                </a:solidFill>
                <a:effectLst/>
                <a:latin typeface="Arial" panose="020B0604020202020204" pitchFamily="34" charset="0"/>
              </a:rPr>
              <a:t>contractor</a:t>
            </a:r>
            <a:r>
              <a:rPr lang="en-GB" b="0" i="0" dirty="0">
                <a:solidFill>
                  <a:schemeClr val="tx1"/>
                </a:solidFill>
                <a:effectLst/>
                <a:latin typeface="Arial" panose="020B0604020202020204" pitchFamily="34" charset="0"/>
              </a:rPr>
              <a:t>.</a:t>
            </a:r>
          </a:p>
          <a:p>
            <a:endParaRPr lang="en-GB" dirty="0"/>
          </a:p>
        </p:txBody>
      </p:sp>
      <p:sp>
        <p:nvSpPr>
          <p:cNvPr id="5" name="TextBox 4">
            <a:extLst>
              <a:ext uri="{FF2B5EF4-FFF2-40B4-BE49-F238E27FC236}">
                <a16:creationId xmlns:a16="http://schemas.microsoft.com/office/drawing/2014/main" id="{A78637E3-2707-FB4C-EACC-335991D4657F}"/>
              </a:ext>
            </a:extLst>
          </p:cNvPr>
          <p:cNvSpPr txBox="1"/>
          <p:nvPr/>
        </p:nvSpPr>
        <p:spPr>
          <a:xfrm>
            <a:off x="5364088" y="44624"/>
            <a:ext cx="4619378" cy="369332"/>
          </a:xfrm>
          <a:prstGeom prst="rect">
            <a:avLst/>
          </a:prstGeom>
          <a:noFill/>
        </p:spPr>
        <p:txBody>
          <a:bodyPr wrap="square">
            <a:spAutoFit/>
          </a:bodyPr>
          <a:lstStyle/>
          <a:p>
            <a:r>
              <a:rPr lang="en-GB" dirty="0"/>
              <a:t>CDM Regs 2015</a:t>
            </a:r>
          </a:p>
        </p:txBody>
      </p:sp>
    </p:spTree>
    <p:extLst>
      <p:ext uri="{BB962C8B-B14F-4D97-AF65-F5344CB8AC3E}">
        <p14:creationId xmlns:p14="http://schemas.microsoft.com/office/powerpoint/2010/main" val="3207749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134861-92C6-C6DB-4930-3EF091032893}"/>
              </a:ext>
            </a:extLst>
          </p:cNvPr>
          <p:cNvSpPr>
            <a:spLocks noGrp="1"/>
          </p:cNvSpPr>
          <p:nvPr>
            <p:ph idx="1"/>
          </p:nvPr>
        </p:nvSpPr>
        <p:spPr>
          <a:xfrm>
            <a:off x="1043492" y="1412776"/>
            <a:ext cx="6984892" cy="4419853"/>
          </a:xfrm>
        </p:spPr>
        <p:txBody>
          <a:bodyPr>
            <a:normAutofit/>
          </a:bodyPr>
          <a:lstStyle/>
          <a:p>
            <a:r>
              <a:rPr lang="en-GB" dirty="0"/>
              <a:t>These changes separate the threshold for coordination from that of notifying the HSE about the works. </a:t>
            </a:r>
          </a:p>
          <a:p>
            <a:endParaRPr lang="en-GB" dirty="0"/>
          </a:p>
          <a:p>
            <a:r>
              <a:rPr lang="en-GB" dirty="0"/>
              <a:t>The HSE must be notified where the construction work is likely to last longer than 30 working days and have more than 20 workers working simultaneously at any point, or exceed 500 person days.</a:t>
            </a:r>
          </a:p>
        </p:txBody>
      </p:sp>
      <p:sp>
        <p:nvSpPr>
          <p:cNvPr id="5" name="TextBox 4">
            <a:extLst>
              <a:ext uri="{FF2B5EF4-FFF2-40B4-BE49-F238E27FC236}">
                <a16:creationId xmlns:a16="http://schemas.microsoft.com/office/drawing/2014/main" id="{44993E55-BA3C-5CCE-D95E-FDEBBE9CCFB8}"/>
              </a:ext>
            </a:extLst>
          </p:cNvPr>
          <p:cNvSpPr txBox="1"/>
          <p:nvPr/>
        </p:nvSpPr>
        <p:spPr>
          <a:xfrm>
            <a:off x="5364088" y="44624"/>
            <a:ext cx="4619378" cy="369332"/>
          </a:xfrm>
          <a:prstGeom prst="rect">
            <a:avLst/>
          </a:prstGeom>
          <a:noFill/>
        </p:spPr>
        <p:txBody>
          <a:bodyPr wrap="square">
            <a:spAutoFit/>
          </a:bodyPr>
          <a:lstStyle/>
          <a:p>
            <a:r>
              <a:rPr lang="en-GB" dirty="0"/>
              <a:t>CDM Regs 2015</a:t>
            </a:r>
          </a:p>
        </p:txBody>
      </p:sp>
    </p:spTree>
    <p:extLst>
      <p:ext uri="{BB962C8B-B14F-4D97-AF65-F5344CB8AC3E}">
        <p14:creationId xmlns:p14="http://schemas.microsoft.com/office/powerpoint/2010/main" val="2285212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73B8DB-FB09-15AB-CC18-A3BCA3C84B16}"/>
              </a:ext>
            </a:extLst>
          </p:cNvPr>
          <p:cNvSpPr>
            <a:spLocks noGrp="1"/>
          </p:cNvSpPr>
          <p:nvPr>
            <p:ph idx="1"/>
          </p:nvPr>
        </p:nvSpPr>
        <p:spPr>
          <a:xfrm>
            <a:off x="1043608" y="1674511"/>
            <a:ext cx="6777317" cy="3508977"/>
          </a:xfrm>
        </p:spPr>
        <p:txBody>
          <a:bodyPr/>
          <a:lstStyle/>
          <a:p>
            <a:r>
              <a:rPr lang="en-GB" dirty="0"/>
              <a:t>In terms of the organisation of projects, the most significant of these changes is the replacement of the role of </a:t>
            </a:r>
            <a:r>
              <a:rPr lang="en-GB" dirty="0">
                <a:solidFill>
                  <a:srgbClr val="FF0000"/>
                </a:solidFill>
              </a:rPr>
              <a:t>CDM coordinator</a:t>
            </a:r>
            <a:r>
              <a:rPr lang="en-GB" dirty="0"/>
              <a:t> with a new role of </a:t>
            </a:r>
            <a:r>
              <a:rPr lang="en-GB" dirty="0">
                <a:solidFill>
                  <a:srgbClr val="00B050"/>
                </a:solidFill>
              </a:rPr>
              <a:t>Principal designer</a:t>
            </a:r>
            <a:r>
              <a:rPr lang="en-GB" dirty="0"/>
              <a:t>. </a:t>
            </a:r>
          </a:p>
          <a:p>
            <a:r>
              <a:rPr lang="en-GB" dirty="0"/>
              <a:t>The reason for the change is to give responsibility for CDM during the design phase to an individual that has the ability to influence the design.</a:t>
            </a:r>
          </a:p>
        </p:txBody>
      </p:sp>
      <p:sp>
        <p:nvSpPr>
          <p:cNvPr id="5" name="TextBox 4">
            <a:extLst>
              <a:ext uri="{FF2B5EF4-FFF2-40B4-BE49-F238E27FC236}">
                <a16:creationId xmlns:a16="http://schemas.microsoft.com/office/drawing/2014/main" id="{B0A8D4F2-CACC-7660-0225-EE065190BD9C}"/>
              </a:ext>
            </a:extLst>
          </p:cNvPr>
          <p:cNvSpPr txBox="1"/>
          <p:nvPr/>
        </p:nvSpPr>
        <p:spPr>
          <a:xfrm>
            <a:off x="5292080" y="44624"/>
            <a:ext cx="4619378" cy="369332"/>
          </a:xfrm>
          <a:prstGeom prst="rect">
            <a:avLst/>
          </a:prstGeom>
          <a:noFill/>
        </p:spPr>
        <p:txBody>
          <a:bodyPr wrap="square">
            <a:spAutoFit/>
          </a:bodyPr>
          <a:lstStyle/>
          <a:p>
            <a:r>
              <a:rPr lang="en-GB" dirty="0"/>
              <a:t>CDM Regs 2015</a:t>
            </a:r>
          </a:p>
        </p:txBody>
      </p:sp>
    </p:spTree>
    <p:extLst>
      <p:ext uri="{BB962C8B-B14F-4D97-AF65-F5344CB8AC3E}">
        <p14:creationId xmlns:p14="http://schemas.microsoft.com/office/powerpoint/2010/main" val="1789685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8ABF-FE5E-D354-4E1D-C4D74993D47B}"/>
              </a:ext>
            </a:extLst>
          </p:cNvPr>
          <p:cNvSpPr>
            <a:spLocks noGrp="1"/>
          </p:cNvSpPr>
          <p:nvPr>
            <p:ph type="title"/>
          </p:nvPr>
        </p:nvSpPr>
        <p:spPr>
          <a:xfrm>
            <a:off x="899592" y="548680"/>
            <a:ext cx="7024744" cy="1143000"/>
          </a:xfrm>
        </p:spPr>
        <p:txBody>
          <a:bodyPr/>
          <a:lstStyle/>
          <a:p>
            <a:r>
              <a:rPr lang="en-GB" dirty="0">
                <a:solidFill>
                  <a:srgbClr val="00B050"/>
                </a:solidFill>
              </a:rPr>
              <a:t>Duty Holders</a:t>
            </a:r>
          </a:p>
        </p:txBody>
      </p:sp>
      <p:sp>
        <p:nvSpPr>
          <p:cNvPr id="3" name="Content Placeholder 2">
            <a:extLst>
              <a:ext uri="{FF2B5EF4-FFF2-40B4-BE49-F238E27FC236}">
                <a16:creationId xmlns:a16="http://schemas.microsoft.com/office/drawing/2014/main" id="{60E69825-BBC8-C6C1-01D9-2D3A6DABCD61}"/>
              </a:ext>
            </a:extLst>
          </p:cNvPr>
          <p:cNvSpPr>
            <a:spLocks noGrp="1"/>
          </p:cNvSpPr>
          <p:nvPr>
            <p:ph idx="1"/>
          </p:nvPr>
        </p:nvSpPr>
        <p:spPr>
          <a:xfrm>
            <a:off x="323528" y="2348880"/>
            <a:ext cx="8568952" cy="3508977"/>
          </a:xfrm>
        </p:spPr>
        <p:txBody>
          <a:bodyPr/>
          <a:lstStyle/>
          <a:p>
            <a:pPr algn="l">
              <a:buFont typeface="Arial" panose="020B0604020202020204" pitchFamily="34" charset="0"/>
              <a:buChar char="•"/>
            </a:pPr>
            <a:r>
              <a:rPr lang="en-GB" b="0" i="0" strike="noStrike" dirty="0">
                <a:solidFill>
                  <a:srgbClr val="00B050"/>
                </a:solidFill>
                <a:effectLst/>
                <a:latin typeface="Arial" panose="020B0604020202020204" pitchFamily="34" charset="0"/>
              </a:rPr>
              <a:t>Clients</a:t>
            </a:r>
            <a:r>
              <a:rPr lang="en-GB" b="0" i="0" dirty="0">
                <a:solidFill>
                  <a:srgbClr val="00B050"/>
                </a:solidFill>
                <a:effectLst/>
                <a:latin typeface="Arial" panose="020B0604020202020204" pitchFamily="34" charset="0"/>
              </a:rPr>
              <a:t>. </a:t>
            </a:r>
            <a:r>
              <a:rPr lang="en-GB" b="0" i="0" u="none" strike="noStrike" dirty="0">
                <a:solidFill>
                  <a:srgbClr val="1A0DAB"/>
                </a:solidFill>
                <a:effectLst/>
                <a:latin typeface="Arial" panose="020B0604020202020204" pitchFamily="34" charset="0"/>
                <a:hlinkClick r:id="rId2" tooltip="CDM 2015 client duties"/>
              </a:rPr>
              <a:t>CDM 2015 client duties</a:t>
            </a: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0B050"/>
                </a:solidFill>
                <a:effectLst/>
                <a:latin typeface="Arial" panose="020B0604020202020204" pitchFamily="34" charset="0"/>
              </a:rPr>
              <a:t>Designers</a:t>
            </a:r>
            <a:r>
              <a:rPr lang="en-GB" b="0" i="0" dirty="0">
                <a:solidFill>
                  <a:srgbClr val="000000"/>
                </a:solidFill>
                <a:effectLst/>
                <a:latin typeface="Arial" panose="020B0604020202020204" pitchFamily="34" charset="0"/>
              </a:rPr>
              <a:t>. </a:t>
            </a:r>
            <a:r>
              <a:rPr lang="en-GB" b="0" i="0" u="none" strike="noStrike" dirty="0">
                <a:solidFill>
                  <a:srgbClr val="1A0DAB"/>
                </a:solidFill>
                <a:effectLst/>
                <a:latin typeface="Arial" panose="020B0604020202020204" pitchFamily="34" charset="0"/>
                <a:hlinkClick r:id="rId3" tooltip="CDM 2015 designer duties"/>
              </a:rPr>
              <a:t>CDM 2015 designer duties</a:t>
            </a: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0B050"/>
                </a:solidFill>
                <a:effectLst/>
                <a:latin typeface="Arial" panose="020B0604020202020204" pitchFamily="34" charset="0"/>
              </a:rPr>
              <a:t>Principal contractors</a:t>
            </a:r>
            <a:r>
              <a:rPr lang="en-GB" b="0" i="0" dirty="0">
                <a:solidFill>
                  <a:srgbClr val="000000"/>
                </a:solidFill>
                <a:effectLst/>
                <a:latin typeface="Arial" panose="020B0604020202020204" pitchFamily="34" charset="0"/>
              </a:rPr>
              <a:t>. </a:t>
            </a:r>
            <a:r>
              <a:rPr lang="en-GB" b="0" i="0" u="none" strike="noStrike" dirty="0">
                <a:solidFill>
                  <a:srgbClr val="1A0DAB"/>
                </a:solidFill>
                <a:effectLst/>
                <a:latin typeface="Arial" panose="020B0604020202020204" pitchFamily="34" charset="0"/>
                <a:hlinkClick r:id="rId4" tooltip="CDM 2015 principal contractor duties"/>
              </a:rPr>
              <a:t>CDM 2015 principal contractor duties</a:t>
            </a: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0B050"/>
                </a:solidFill>
                <a:effectLst/>
                <a:latin typeface="Arial" panose="020B0604020202020204" pitchFamily="34" charset="0"/>
              </a:rPr>
              <a:t>Contractors</a:t>
            </a:r>
            <a:r>
              <a:rPr lang="en-GB" b="0" i="0" dirty="0">
                <a:solidFill>
                  <a:srgbClr val="00B050"/>
                </a:solidFill>
                <a:effectLst/>
                <a:latin typeface="Arial" panose="020B0604020202020204" pitchFamily="34" charset="0"/>
              </a:rPr>
              <a:t>. </a:t>
            </a:r>
            <a:r>
              <a:rPr lang="en-GB" dirty="0">
                <a:solidFill>
                  <a:srgbClr val="1A0DAB"/>
                </a:solidFill>
                <a:latin typeface="Arial" panose="020B0604020202020204" pitchFamily="34" charset="0"/>
                <a:hlinkClick r:id="rId5" tooltip="CDM 2015 contractor duties"/>
              </a:rPr>
              <a:t>CDM 2015 contractor duties</a:t>
            </a: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0B050"/>
                </a:solidFill>
                <a:effectLst/>
                <a:latin typeface="Arial" panose="020B0604020202020204" pitchFamily="34" charset="0"/>
              </a:rPr>
              <a:t>Workers</a:t>
            </a:r>
            <a:r>
              <a:rPr lang="en-GB" b="0" i="0" dirty="0">
                <a:solidFill>
                  <a:srgbClr val="000000"/>
                </a:solidFill>
                <a:effectLst/>
                <a:latin typeface="Arial" panose="020B0604020202020204" pitchFamily="34" charset="0"/>
              </a:rPr>
              <a:t>. </a:t>
            </a:r>
            <a:r>
              <a:rPr lang="en-GB" b="0" i="0" u="none" strike="noStrike" dirty="0">
                <a:solidFill>
                  <a:srgbClr val="1A0DAB"/>
                </a:solidFill>
                <a:effectLst/>
                <a:latin typeface="Arial" panose="020B0604020202020204" pitchFamily="34" charset="0"/>
                <a:hlinkClick r:id="rId6" tooltip="CDM 2015 worker duties"/>
              </a:rPr>
              <a:t>CDM 2015 worker duties</a:t>
            </a:r>
            <a:endParaRPr lang="en-GB" b="0" i="0" dirty="0">
              <a:solidFill>
                <a:srgbClr val="000000"/>
              </a:solidFill>
              <a:effectLst/>
              <a:latin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6E03951-4406-2CB5-5AE5-10A9D8CE1CFE}"/>
              </a:ext>
            </a:extLst>
          </p:cNvPr>
          <p:cNvSpPr txBox="1"/>
          <p:nvPr/>
        </p:nvSpPr>
        <p:spPr>
          <a:xfrm>
            <a:off x="5292080" y="48028"/>
            <a:ext cx="4619378" cy="369332"/>
          </a:xfrm>
          <a:prstGeom prst="rect">
            <a:avLst/>
          </a:prstGeom>
          <a:noFill/>
        </p:spPr>
        <p:txBody>
          <a:bodyPr wrap="square">
            <a:spAutoFit/>
          </a:bodyPr>
          <a:lstStyle/>
          <a:p>
            <a:r>
              <a:rPr lang="en-GB" dirty="0"/>
              <a:t>CDM Regs 2015</a:t>
            </a:r>
          </a:p>
        </p:txBody>
      </p:sp>
      <p:sp>
        <p:nvSpPr>
          <p:cNvPr id="7" name="TextBox 6">
            <a:extLst>
              <a:ext uri="{FF2B5EF4-FFF2-40B4-BE49-F238E27FC236}">
                <a16:creationId xmlns:a16="http://schemas.microsoft.com/office/drawing/2014/main" id="{C2807EE9-85DD-8166-6459-23FC25B8601F}"/>
              </a:ext>
            </a:extLst>
          </p:cNvPr>
          <p:cNvSpPr txBox="1"/>
          <p:nvPr/>
        </p:nvSpPr>
        <p:spPr>
          <a:xfrm>
            <a:off x="467544" y="5733256"/>
            <a:ext cx="8064896" cy="646331"/>
          </a:xfrm>
          <a:prstGeom prst="rect">
            <a:avLst/>
          </a:prstGeom>
          <a:noFill/>
        </p:spPr>
        <p:txBody>
          <a:bodyPr wrap="square">
            <a:spAutoFit/>
          </a:bodyPr>
          <a:lstStyle/>
          <a:p>
            <a:r>
              <a:rPr lang="en-GB" dirty="0">
                <a:hlinkClick r:id="rId7"/>
              </a:rPr>
              <a:t>Construction - Construction Design and Management summary of duties (hse.gov.uk)</a:t>
            </a:r>
            <a:endParaRPr lang="en-GB" dirty="0"/>
          </a:p>
        </p:txBody>
      </p:sp>
    </p:spTree>
    <p:extLst>
      <p:ext uri="{BB962C8B-B14F-4D97-AF65-F5344CB8AC3E}">
        <p14:creationId xmlns:p14="http://schemas.microsoft.com/office/powerpoint/2010/main" val="2711406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4968552"/>
          </a:xfrm>
        </p:spPr>
        <p:txBody>
          <a:bodyPr>
            <a:normAutofit fontScale="77500" lnSpcReduction="20000"/>
          </a:bodyPr>
          <a:lstStyle/>
          <a:p>
            <a:r>
              <a:rPr lang="en-GB" sz="3600" dirty="0"/>
              <a:t>Now, all sites, regardless of size, must make sure there are not only enough facilities for the number of workers on site but that they are appropriate for the type of work taking place. Both the </a:t>
            </a:r>
            <a:r>
              <a:rPr lang="en-GB" sz="3600" dirty="0">
                <a:solidFill>
                  <a:srgbClr val="00B050"/>
                </a:solidFill>
              </a:rPr>
              <a:t>client</a:t>
            </a:r>
            <a:r>
              <a:rPr lang="en-GB" sz="3600" dirty="0"/>
              <a:t> and </a:t>
            </a:r>
            <a:r>
              <a:rPr lang="en-GB" sz="3600" dirty="0">
                <a:solidFill>
                  <a:srgbClr val="00B050"/>
                </a:solidFill>
              </a:rPr>
              <a:t>contractor</a:t>
            </a:r>
            <a:r>
              <a:rPr lang="en-GB" sz="3600" dirty="0"/>
              <a:t> share this legal responsibility.</a:t>
            </a:r>
          </a:p>
          <a:p>
            <a:endParaRPr lang="en-GB" sz="3600" dirty="0"/>
          </a:p>
          <a:p>
            <a:r>
              <a:rPr lang="en-GB" sz="3600" dirty="0"/>
              <a:t>Pre-construction information prepared by the client needs to include details of the welfare arrangements and the client must also ensure construction work does not start unless they are satisfied that the correct welfare facilities are in place.</a:t>
            </a:r>
          </a:p>
          <a:p>
            <a:endParaRPr lang="en-GB" dirty="0"/>
          </a:p>
        </p:txBody>
      </p:sp>
      <p:sp>
        <p:nvSpPr>
          <p:cNvPr id="4" name="TextBox 3">
            <a:extLst>
              <a:ext uri="{FF2B5EF4-FFF2-40B4-BE49-F238E27FC236}">
                <a16:creationId xmlns:a16="http://schemas.microsoft.com/office/drawing/2014/main" id="{D257B1F6-4E53-8808-639D-ABFB911673F2}"/>
              </a:ext>
            </a:extLst>
          </p:cNvPr>
          <p:cNvSpPr txBox="1"/>
          <p:nvPr/>
        </p:nvSpPr>
        <p:spPr>
          <a:xfrm>
            <a:off x="5148064" y="46610"/>
            <a:ext cx="4619708" cy="369332"/>
          </a:xfrm>
          <a:prstGeom prst="rect">
            <a:avLst/>
          </a:prstGeom>
          <a:noFill/>
        </p:spPr>
        <p:txBody>
          <a:bodyPr wrap="square">
            <a:spAutoFit/>
          </a:bodyPr>
          <a:lstStyle/>
          <a:p>
            <a:r>
              <a:rPr lang="en-GB" dirty="0"/>
              <a:t>CDM Regs 2015</a:t>
            </a:r>
          </a:p>
        </p:txBody>
      </p:sp>
    </p:spTree>
    <p:extLst>
      <p:ext uri="{BB962C8B-B14F-4D97-AF65-F5344CB8AC3E}">
        <p14:creationId xmlns:p14="http://schemas.microsoft.com/office/powerpoint/2010/main" val="908726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980728"/>
            <a:ext cx="7776864" cy="5472608"/>
          </a:xfrm>
        </p:spPr>
        <p:txBody>
          <a:bodyPr>
            <a:normAutofit fontScale="40000" lnSpcReduction="20000"/>
          </a:bodyPr>
          <a:lstStyle/>
          <a:p>
            <a:r>
              <a:rPr lang="en-GB" sz="7000" dirty="0"/>
              <a:t>If the construction project is on or next to the clients’ premises then those facilities can be used, as long as permission has been granted. However, if this is not the case the contractor will need to set up portable amenities.</a:t>
            </a:r>
          </a:p>
          <a:p>
            <a:endParaRPr lang="en-GB" sz="7000" dirty="0"/>
          </a:p>
          <a:p>
            <a:r>
              <a:rPr lang="en-GB" sz="7000" dirty="0"/>
              <a:t>Careful consideration should be given to positioning, particularly if mobile teams are working across a number of locations for example repairing highways or laying cables. Welfare facilities will need to be provided at a central location that is accessible within a reasonable distance.</a:t>
            </a:r>
          </a:p>
          <a:p>
            <a:endParaRPr lang="en-GB" dirty="0"/>
          </a:p>
        </p:txBody>
      </p:sp>
    </p:spTree>
    <p:extLst>
      <p:ext uri="{BB962C8B-B14F-4D97-AF65-F5344CB8AC3E}">
        <p14:creationId xmlns:p14="http://schemas.microsoft.com/office/powerpoint/2010/main" val="1488187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1700808"/>
            <a:ext cx="7416824" cy="3508977"/>
          </a:xfrm>
        </p:spPr>
        <p:txBody>
          <a:bodyPr>
            <a:normAutofit fontScale="92500"/>
          </a:bodyPr>
          <a:lstStyle/>
          <a:p>
            <a:r>
              <a:rPr lang="en-GB" sz="2800" dirty="0"/>
              <a:t>For projects involving more than one contractor, the responsibility lies jointly with the client and principal contractor.</a:t>
            </a:r>
          </a:p>
          <a:p>
            <a:pPr marL="68580" indent="0">
              <a:buNone/>
            </a:pPr>
            <a:r>
              <a:rPr lang="en-GB" sz="2800" dirty="0"/>
              <a:t> </a:t>
            </a:r>
          </a:p>
          <a:p>
            <a:r>
              <a:rPr lang="en-GB" sz="2800" dirty="0"/>
              <a:t>The principal contractor is required to liaise with the other contractors involved to ensure the appropriate facilities are made available and properly maintained.</a:t>
            </a:r>
          </a:p>
        </p:txBody>
      </p:sp>
      <p:sp>
        <p:nvSpPr>
          <p:cNvPr id="2" name="TextBox 1">
            <a:extLst>
              <a:ext uri="{FF2B5EF4-FFF2-40B4-BE49-F238E27FC236}">
                <a16:creationId xmlns:a16="http://schemas.microsoft.com/office/drawing/2014/main" id="{E5564B58-B5EF-7C02-D751-D40AA8F7A152}"/>
              </a:ext>
            </a:extLst>
          </p:cNvPr>
          <p:cNvSpPr txBox="1"/>
          <p:nvPr/>
        </p:nvSpPr>
        <p:spPr>
          <a:xfrm>
            <a:off x="1619672" y="5805264"/>
            <a:ext cx="5541902" cy="369332"/>
          </a:xfrm>
          <a:prstGeom prst="rect">
            <a:avLst/>
          </a:prstGeom>
          <a:noFill/>
        </p:spPr>
        <p:txBody>
          <a:bodyPr wrap="none" rtlCol="0">
            <a:spAutoFit/>
          </a:bodyPr>
          <a:lstStyle/>
          <a:p>
            <a:r>
              <a:rPr lang="en-GB" dirty="0">
                <a:solidFill>
                  <a:srgbClr val="00B0F0"/>
                </a:solidFill>
              </a:rPr>
              <a:t>Has Covid had any impact on welfare facilities?</a:t>
            </a:r>
          </a:p>
        </p:txBody>
      </p:sp>
    </p:spTree>
    <p:extLst>
      <p:ext uri="{BB962C8B-B14F-4D97-AF65-F5344CB8AC3E}">
        <p14:creationId xmlns:p14="http://schemas.microsoft.com/office/powerpoint/2010/main" val="1183746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484784"/>
            <a:ext cx="7848872" cy="4275837"/>
          </a:xfrm>
        </p:spPr>
        <p:txBody>
          <a:bodyPr>
            <a:noAutofit/>
          </a:bodyPr>
          <a:lstStyle/>
          <a:p>
            <a:r>
              <a:rPr lang="en-GB" sz="2800" dirty="0"/>
              <a:t>While early planning is always desirable, continued dialogue throughout the construction phase will be necessary to make sure any changes which may affect the facilities required are taken into account. </a:t>
            </a:r>
          </a:p>
          <a:p>
            <a:r>
              <a:rPr lang="en-GB" sz="2800" dirty="0"/>
              <a:t>In accordance with the regulations it is important that a record is kept of all welfare facilities provided.</a:t>
            </a:r>
          </a:p>
        </p:txBody>
      </p:sp>
    </p:spTree>
    <p:extLst>
      <p:ext uri="{BB962C8B-B14F-4D97-AF65-F5344CB8AC3E}">
        <p14:creationId xmlns:p14="http://schemas.microsoft.com/office/powerpoint/2010/main" val="3200119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96752"/>
            <a:ext cx="8208912" cy="4635877"/>
          </a:xfrm>
        </p:spPr>
        <p:txBody>
          <a:bodyPr>
            <a:normAutofit/>
          </a:bodyPr>
          <a:lstStyle/>
          <a:p>
            <a:r>
              <a:rPr lang="en-GB" sz="2800" b="1" dirty="0"/>
              <a:t>So exactly what is required? </a:t>
            </a:r>
          </a:p>
          <a:p>
            <a:endParaRPr lang="en-GB" sz="2800" dirty="0"/>
          </a:p>
          <a:p>
            <a:r>
              <a:rPr lang="en-GB" sz="2800" dirty="0"/>
              <a:t>From the first day on site workers must have easily access to </a:t>
            </a:r>
            <a:r>
              <a:rPr lang="en-GB" sz="2800" dirty="0">
                <a:solidFill>
                  <a:srgbClr val="00B050"/>
                </a:solidFill>
              </a:rPr>
              <a:t>clean drinking water</a:t>
            </a:r>
            <a:r>
              <a:rPr lang="en-GB" sz="2800" dirty="0"/>
              <a:t>, </a:t>
            </a:r>
            <a:r>
              <a:rPr lang="en-GB" sz="2800" dirty="0">
                <a:solidFill>
                  <a:srgbClr val="00B050"/>
                </a:solidFill>
              </a:rPr>
              <a:t>washing facilities, hot water</a:t>
            </a:r>
            <a:r>
              <a:rPr lang="en-GB" sz="2800" dirty="0"/>
              <a:t> and </a:t>
            </a:r>
            <a:r>
              <a:rPr lang="en-GB" sz="2800" dirty="0">
                <a:solidFill>
                  <a:srgbClr val="00B050"/>
                </a:solidFill>
              </a:rPr>
              <a:t>toilets</a:t>
            </a:r>
            <a:r>
              <a:rPr lang="en-GB" sz="2800" dirty="0"/>
              <a:t>. </a:t>
            </a:r>
          </a:p>
          <a:p>
            <a:r>
              <a:rPr lang="en-GB" sz="2800" dirty="0"/>
              <a:t>There also needs to be suitable facilities for </a:t>
            </a:r>
            <a:r>
              <a:rPr lang="en-GB" sz="2800" dirty="0">
                <a:solidFill>
                  <a:srgbClr val="00B050"/>
                </a:solidFill>
              </a:rPr>
              <a:t>taking breaks</a:t>
            </a:r>
            <a:r>
              <a:rPr lang="en-GB" sz="2800" dirty="0"/>
              <a:t>, having </a:t>
            </a:r>
            <a:r>
              <a:rPr lang="en-GB" sz="2800" dirty="0">
                <a:solidFill>
                  <a:srgbClr val="00B050"/>
                </a:solidFill>
              </a:rPr>
              <a:t>meals</a:t>
            </a:r>
            <a:r>
              <a:rPr lang="en-GB" sz="2800" dirty="0"/>
              <a:t> and for </a:t>
            </a:r>
            <a:r>
              <a:rPr lang="en-GB" sz="2800" dirty="0">
                <a:solidFill>
                  <a:srgbClr val="00B050"/>
                </a:solidFill>
              </a:rPr>
              <a:t>storing</a:t>
            </a:r>
            <a:r>
              <a:rPr lang="en-GB" sz="2800" dirty="0"/>
              <a:t> and </a:t>
            </a:r>
            <a:r>
              <a:rPr lang="en-GB" sz="2800" dirty="0">
                <a:solidFill>
                  <a:srgbClr val="00B050"/>
                </a:solidFill>
              </a:rPr>
              <a:t>changing clothes</a:t>
            </a:r>
            <a:r>
              <a:rPr lang="en-GB" sz="2800" dirty="0"/>
              <a:t>. These all need to be properly maintained to ensure they are kept in a clean and hygienic condition.</a:t>
            </a:r>
          </a:p>
        </p:txBody>
      </p:sp>
      <p:sp>
        <p:nvSpPr>
          <p:cNvPr id="2" name="TextBox 1">
            <a:extLst>
              <a:ext uri="{FF2B5EF4-FFF2-40B4-BE49-F238E27FC236}">
                <a16:creationId xmlns:a16="http://schemas.microsoft.com/office/drawing/2014/main" id="{09AA0D76-5214-BC81-77F4-92A348D042A3}"/>
              </a:ext>
            </a:extLst>
          </p:cNvPr>
          <p:cNvSpPr txBox="1"/>
          <p:nvPr/>
        </p:nvSpPr>
        <p:spPr>
          <a:xfrm>
            <a:off x="5004048" y="44624"/>
            <a:ext cx="2736304" cy="461665"/>
          </a:xfrm>
          <a:prstGeom prst="rect">
            <a:avLst/>
          </a:prstGeom>
          <a:noFill/>
        </p:spPr>
        <p:txBody>
          <a:bodyPr wrap="square" rtlCol="0">
            <a:spAutoFit/>
          </a:bodyPr>
          <a:lstStyle/>
          <a:p>
            <a:r>
              <a:rPr lang="en-GB" sz="2400" dirty="0">
                <a:solidFill>
                  <a:schemeClr val="bg1"/>
                </a:solidFill>
              </a:rPr>
              <a:t>Welfare Facilities</a:t>
            </a:r>
          </a:p>
        </p:txBody>
      </p:sp>
    </p:spTree>
    <p:extLst>
      <p:ext uri="{BB962C8B-B14F-4D97-AF65-F5344CB8AC3E}">
        <p14:creationId xmlns:p14="http://schemas.microsoft.com/office/powerpoint/2010/main" val="368778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836712"/>
            <a:ext cx="7848872" cy="5616624"/>
          </a:xfrm>
        </p:spPr>
        <p:txBody>
          <a:bodyPr>
            <a:normAutofit lnSpcReduction="10000"/>
          </a:bodyPr>
          <a:lstStyle/>
          <a:p>
            <a:r>
              <a:rPr lang="en-GB" sz="2800" dirty="0"/>
              <a:t>The regulations say that </a:t>
            </a:r>
            <a:r>
              <a:rPr lang="en-GB" sz="2800" dirty="0">
                <a:solidFill>
                  <a:srgbClr val="00B050"/>
                </a:solidFill>
              </a:rPr>
              <a:t>toilets</a:t>
            </a:r>
            <a:r>
              <a:rPr lang="en-GB" sz="2800" dirty="0"/>
              <a:t> are to have </a:t>
            </a:r>
            <a:r>
              <a:rPr lang="en-GB" sz="2800" dirty="0">
                <a:solidFill>
                  <a:srgbClr val="00B050"/>
                </a:solidFill>
              </a:rPr>
              <a:t>effective ventilation </a:t>
            </a:r>
            <a:r>
              <a:rPr lang="en-GB" sz="2800" dirty="0"/>
              <a:t>and there needs to be separate male and female facilities but if this is not possible, lockable toilets must be provided.</a:t>
            </a:r>
          </a:p>
          <a:p>
            <a:endParaRPr lang="en-GB" sz="2800" dirty="0"/>
          </a:p>
          <a:p>
            <a:r>
              <a:rPr lang="en-GB" sz="2800" dirty="0"/>
              <a:t>Washing facilities should be equipped with </a:t>
            </a:r>
            <a:r>
              <a:rPr lang="en-GB" sz="2800" dirty="0">
                <a:solidFill>
                  <a:srgbClr val="00B050"/>
                </a:solidFill>
              </a:rPr>
              <a:t>hot and cold running water</a:t>
            </a:r>
            <a:r>
              <a:rPr lang="en-GB" sz="2800" dirty="0"/>
              <a:t>, soap or other cleaning agents, towels or another method of drying hands, showers depending on the nature of the work and again ideally these should be separate male and female facilities.</a:t>
            </a:r>
          </a:p>
          <a:p>
            <a:endParaRPr lang="en-GB" dirty="0"/>
          </a:p>
        </p:txBody>
      </p:sp>
    </p:spTree>
    <p:extLst>
      <p:ext uri="{BB962C8B-B14F-4D97-AF65-F5344CB8AC3E}">
        <p14:creationId xmlns:p14="http://schemas.microsoft.com/office/powerpoint/2010/main" val="2620102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08912" cy="4491861"/>
          </a:xfrm>
        </p:spPr>
        <p:txBody>
          <a:bodyPr>
            <a:normAutofit/>
          </a:bodyPr>
          <a:lstStyle/>
          <a:p>
            <a:r>
              <a:rPr lang="en-GB" sz="2800" dirty="0"/>
              <a:t>If workers are required to change into protective clothing, then separate male and female changing rooms with seating and storage is required. </a:t>
            </a:r>
          </a:p>
          <a:p>
            <a:r>
              <a:rPr lang="en-GB" sz="2800" dirty="0"/>
              <a:t>Drying facilities for wet clothes should also be provided as should heated rest areas with seats, tables and a method for warming drinks and food.</a:t>
            </a:r>
          </a:p>
        </p:txBody>
      </p:sp>
    </p:spTree>
    <p:extLst>
      <p:ext uri="{BB962C8B-B14F-4D97-AF65-F5344CB8AC3E}">
        <p14:creationId xmlns:p14="http://schemas.microsoft.com/office/powerpoint/2010/main" val="2743329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83568" y="980728"/>
            <a:ext cx="7776864" cy="1368152"/>
          </a:xfrm>
        </p:spPr>
        <p:txBody>
          <a:bodyPr>
            <a:normAutofit/>
          </a:bodyPr>
          <a:lstStyle/>
          <a:p>
            <a:pPr>
              <a:lnSpc>
                <a:spcPct val="90000"/>
              </a:lnSpc>
            </a:pPr>
            <a:r>
              <a:rPr lang="en-GB" sz="1800" dirty="0"/>
              <a:t>The majority of welfare equipment suppliers stock products that aim to help meet these requirements. </a:t>
            </a:r>
          </a:p>
        </p:txBody>
      </p:sp>
      <p:pic>
        <p:nvPicPr>
          <p:cNvPr id="2" name="Picture 1">
            <a:extLst>
              <a:ext uri="{FF2B5EF4-FFF2-40B4-BE49-F238E27FC236}">
                <a16:creationId xmlns:a16="http://schemas.microsoft.com/office/drawing/2014/main" id="{68AA2562-BD58-C82F-7C05-073E7054B573}"/>
              </a:ext>
            </a:extLst>
          </p:cNvPr>
          <p:cNvPicPr>
            <a:picLocks noChangeAspect="1"/>
          </p:cNvPicPr>
          <p:nvPr/>
        </p:nvPicPr>
        <p:blipFill>
          <a:blip r:embed="rId2"/>
          <a:stretch>
            <a:fillRect/>
          </a:stretch>
        </p:blipFill>
        <p:spPr>
          <a:xfrm>
            <a:off x="4645152" y="2401305"/>
            <a:ext cx="3419856" cy="3317260"/>
          </a:xfrm>
          <a:prstGeom prst="rect">
            <a:avLst/>
          </a:prstGeom>
          <a:noFill/>
        </p:spPr>
      </p:pic>
      <p:sp>
        <p:nvSpPr>
          <p:cNvPr id="5" name="TextBox 4">
            <a:extLst>
              <a:ext uri="{FF2B5EF4-FFF2-40B4-BE49-F238E27FC236}">
                <a16:creationId xmlns:a16="http://schemas.microsoft.com/office/drawing/2014/main" id="{9A41ABCD-E4A7-44E1-13B3-C29A276451C1}"/>
              </a:ext>
            </a:extLst>
          </p:cNvPr>
          <p:cNvSpPr txBox="1"/>
          <p:nvPr/>
        </p:nvSpPr>
        <p:spPr>
          <a:xfrm>
            <a:off x="467544" y="2060848"/>
            <a:ext cx="3528392" cy="2308324"/>
          </a:xfrm>
          <a:prstGeom prst="rect">
            <a:avLst/>
          </a:prstGeom>
          <a:noFill/>
        </p:spPr>
        <p:txBody>
          <a:bodyPr wrap="square">
            <a:spAutoFit/>
          </a:bodyPr>
          <a:lstStyle/>
          <a:p>
            <a:r>
              <a:rPr lang="en-GB" dirty="0"/>
              <a:t>Whilst there are many effective standalone toilets, showers and canteen cabins on the market, cleverly designed multi-functional facilities that offer more are becoming increasingly popular. </a:t>
            </a:r>
          </a:p>
        </p:txBody>
      </p:sp>
      <p:pic>
        <p:nvPicPr>
          <p:cNvPr id="6" name="Picture 5">
            <a:extLst>
              <a:ext uri="{FF2B5EF4-FFF2-40B4-BE49-F238E27FC236}">
                <a16:creationId xmlns:a16="http://schemas.microsoft.com/office/drawing/2014/main" id="{9AA8C426-AFEC-ED1C-BF3B-53FCC3A8CBA0}"/>
              </a:ext>
            </a:extLst>
          </p:cNvPr>
          <p:cNvPicPr>
            <a:picLocks noChangeAspect="1"/>
          </p:cNvPicPr>
          <p:nvPr/>
        </p:nvPicPr>
        <p:blipFill>
          <a:blip r:embed="rId3"/>
          <a:stretch>
            <a:fillRect/>
          </a:stretch>
        </p:blipFill>
        <p:spPr>
          <a:xfrm>
            <a:off x="2888" y="4581128"/>
            <a:ext cx="3718470" cy="2253618"/>
          </a:xfrm>
          <a:prstGeom prst="rect">
            <a:avLst/>
          </a:prstGeom>
        </p:spPr>
      </p:pic>
    </p:spTree>
    <p:extLst>
      <p:ext uri="{BB962C8B-B14F-4D97-AF65-F5344CB8AC3E}">
        <p14:creationId xmlns:p14="http://schemas.microsoft.com/office/powerpoint/2010/main" val="2919063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Toilets</a:t>
            </a:r>
            <a:br>
              <a:rPr lang="en-GB" dirty="0"/>
            </a:br>
            <a:endParaRPr lang="en-GB" dirty="0"/>
          </a:p>
        </p:txBody>
      </p:sp>
      <p:sp>
        <p:nvSpPr>
          <p:cNvPr id="3" name="Content Placeholder 2"/>
          <p:cNvSpPr>
            <a:spLocks noGrp="1"/>
          </p:cNvSpPr>
          <p:nvPr>
            <p:ph idx="1"/>
          </p:nvPr>
        </p:nvSpPr>
        <p:spPr>
          <a:xfrm>
            <a:off x="1043492" y="1484784"/>
            <a:ext cx="7344932" cy="4347845"/>
          </a:xfrm>
        </p:spPr>
        <p:txBody>
          <a:bodyPr>
            <a:normAutofit/>
          </a:bodyPr>
          <a:lstStyle/>
          <a:p>
            <a:endParaRPr lang="en-GB" dirty="0"/>
          </a:p>
          <a:p>
            <a:r>
              <a:rPr lang="en-GB" sz="2800" dirty="0"/>
              <a:t>Toilets should be suitable and sufficient, ventilated, lit and kept in a clean and orderly condition.</a:t>
            </a:r>
          </a:p>
          <a:p>
            <a:endParaRPr lang="en-GB" sz="2800" dirty="0"/>
          </a:p>
          <a:p>
            <a:r>
              <a:rPr lang="en-GB" sz="2800" dirty="0"/>
              <a:t>Washing facilities must be provided so that workers can use them immediately after using the toilet or urinal, even if they are provided elsewhere.</a:t>
            </a:r>
          </a:p>
          <a:p>
            <a:endParaRPr lang="en-GB" dirty="0"/>
          </a:p>
        </p:txBody>
      </p:sp>
    </p:spTree>
    <p:extLst>
      <p:ext uri="{BB962C8B-B14F-4D97-AF65-F5344CB8AC3E}">
        <p14:creationId xmlns:p14="http://schemas.microsoft.com/office/powerpoint/2010/main" val="3063920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Washing facilities</a:t>
            </a:r>
            <a:br>
              <a:rPr lang="en-GB" dirty="0"/>
            </a:br>
            <a:endParaRPr lang="en-GB" dirty="0"/>
          </a:p>
        </p:txBody>
      </p:sp>
      <p:sp>
        <p:nvSpPr>
          <p:cNvPr id="3" name="Content Placeholder 2"/>
          <p:cNvSpPr>
            <a:spLocks noGrp="1"/>
          </p:cNvSpPr>
          <p:nvPr>
            <p:ph idx="1"/>
          </p:nvPr>
        </p:nvSpPr>
        <p:spPr>
          <a:xfrm>
            <a:off x="539552" y="1340768"/>
            <a:ext cx="7992888" cy="5256584"/>
          </a:xfrm>
        </p:spPr>
        <p:txBody>
          <a:bodyPr>
            <a:normAutofit fontScale="85000" lnSpcReduction="10000"/>
          </a:bodyPr>
          <a:lstStyle/>
          <a:p>
            <a:endParaRPr lang="en-GB" dirty="0"/>
          </a:p>
          <a:p>
            <a:r>
              <a:rPr lang="en-GB" sz="3300" dirty="0"/>
              <a:t>General washing facilities must be suitable and sufficient, kept clean and orderly and with basins or sinks large enough for people to wash their face, hands and forearms.</a:t>
            </a:r>
          </a:p>
          <a:p>
            <a:endParaRPr lang="en-GB" sz="3300" dirty="0"/>
          </a:p>
          <a:p>
            <a:r>
              <a:rPr lang="en-GB" sz="3300" dirty="0"/>
              <a:t>The facilities should include: clean hot and cold, or warm running water; soap or other suitable means of cleaning; towels or other suitable means of drying; and showers where the nature of work is particularly dirty or there is a need to decontaminate.</a:t>
            </a:r>
          </a:p>
          <a:p>
            <a:endParaRPr lang="en-GB" dirty="0"/>
          </a:p>
        </p:txBody>
      </p:sp>
    </p:spTree>
    <p:extLst>
      <p:ext uri="{BB962C8B-B14F-4D97-AF65-F5344CB8AC3E}">
        <p14:creationId xmlns:p14="http://schemas.microsoft.com/office/powerpoint/2010/main" val="1425126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Drinking water</a:t>
            </a:r>
            <a:br>
              <a:rPr lang="en-GB" dirty="0"/>
            </a:br>
            <a:endParaRPr lang="en-GB" dirty="0"/>
          </a:p>
        </p:txBody>
      </p:sp>
      <p:sp>
        <p:nvSpPr>
          <p:cNvPr id="3" name="Content Placeholder 2"/>
          <p:cNvSpPr>
            <a:spLocks noGrp="1"/>
          </p:cNvSpPr>
          <p:nvPr>
            <p:ph idx="1"/>
          </p:nvPr>
        </p:nvSpPr>
        <p:spPr>
          <a:xfrm>
            <a:off x="755576" y="2323652"/>
            <a:ext cx="7065233" cy="3769644"/>
          </a:xfrm>
        </p:spPr>
        <p:txBody>
          <a:bodyPr/>
          <a:lstStyle/>
          <a:p>
            <a:endParaRPr lang="en-GB" dirty="0"/>
          </a:p>
          <a:p>
            <a:r>
              <a:rPr lang="en-GB" sz="2800" dirty="0"/>
              <a:t>Drinking water must be provided or made available at readily accessible and suitable places. Cups are required unless the supply is in a jet from which people can drink easily.</a:t>
            </a:r>
          </a:p>
          <a:p>
            <a:endParaRPr lang="en-GB" dirty="0"/>
          </a:p>
        </p:txBody>
      </p:sp>
    </p:spTree>
    <p:extLst>
      <p:ext uri="{BB962C8B-B14F-4D97-AF65-F5344CB8AC3E}">
        <p14:creationId xmlns:p14="http://schemas.microsoft.com/office/powerpoint/2010/main" val="179858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Changing rooms and lockers</a:t>
            </a:r>
            <a:br>
              <a:rPr lang="en-GB" dirty="0"/>
            </a:br>
            <a:endParaRPr lang="en-GB" dirty="0"/>
          </a:p>
        </p:txBody>
      </p:sp>
      <p:sp>
        <p:nvSpPr>
          <p:cNvPr id="3" name="Content Placeholder 2"/>
          <p:cNvSpPr>
            <a:spLocks noGrp="1"/>
          </p:cNvSpPr>
          <p:nvPr>
            <p:ph idx="1"/>
          </p:nvPr>
        </p:nvSpPr>
        <p:spPr>
          <a:xfrm>
            <a:off x="683568" y="1772816"/>
            <a:ext cx="7776864" cy="4464496"/>
          </a:xfrm>
        </p:spPr>
        <p:txBody>
          <a:bodyPr>
            <a:normAutofit/>
          </a:bodyPr>
          <a:lstStyle/>
          <a:p>
            <a:endParaRPr lang="en-GB" dirty="0"/>
          </a:p>
          <a:p>
            <a:r>
              <a:rPr lang="en-GB" sz="2800" dirty="0"/>
              <a:t>Changing rooms are needed where workers have to wear special clothing for the purposes of their work and cannot be expected to change elsewhere.</a:t>
            </a:r>
          </a:p>
          <a:p>
            <a:endParaRPr lang="en-GB" sz="2800" dirty="0"/>
          </a:p>
          <a:p>
            <a:r>
              <a:rPr lang="en-GB" sz="2800" dirty="0"/>
              <a:t>The rooms must be provided with seating, means of drying and keeping clothing and personal effects secure.</a:t>
            </a:r>
          </a:p>
          <a:p>
            <a:endParaRPr lang="en-GB" dirty="0"/>
          </a:p>
        </p:txBody>
      </p:sp>
    </p:spTree>
    <p:extLst>
      <p:ext uri="{BB962C8B-B14F-4D97-AF65-F5344CB8AC3E}">
        <p14:creationId xmlns:p14="http://schemas.microsoft.com/office/powerpoint/2010/main" val="1785479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Facilities for rest</a:t>
            </a:r>
            <a:br>
              <a:rPr lang="en-GB" dirty="0"/>
            </a:br>
            <a:endParaRPr lang="en-GB" dirty="0"/>
          </a:p>
        </p:txBody>
      </p:sp>
      <p:sp>
        <p:nvSpPr>
          <p:cNvPr id="3" name="Content Placeholder 2"/>
          <p:cNvSpPr>
            <a:spLocks noGrp="1"/>
          </p:cNvSpPr>
          <p:nvPr>
            <p:ph idx="1"/>
          </p:nvPr>
        </p:nvSpPr>
        <p:spPr>
          <a:xfrm>
            <a:off x="683568" y="1772816"/>
            <a:ext cx="7560840" cy="4608512"/>
          </a:xfrm>
        </p:spPr>
        <p:txBody>
          <a:bodyPr>
            <a:normAutofit lnSpcReduction="10000"/>
          </a:bodyPr>
          <a:lstStyle/>
          <a:p>
            <a:endParaRPr lang="en-GB" sz="2800" dirty="0"/>
          </a:p>
          <a:p>
            <a:r>
              <a:rPr lang="en-GB" sz="2800" dirty="0"/>
              <a:t>Rest rooms or rest areas are required equipped with tables and seating (with backs) sufficient for the number of persons likely to use them at any one time.</a:t>
            </a:r>
          </a:p>
          <a:p>
            <a:endParaRPr lang="en-GB" sz="2800" dirty="0"/>
          </a:p>
          <a:p>
            <a:r>
              <a:rPr lang="en-GB" sz="2800" dirty="0"/>
              <a:t>There should be arrangements for preparing and eating meals, also for boiling water. In cold weather, heating should be provided.</a:t>
            </a:r>
          </a:p>
          <a:p>
            <a:endParaRPr lang="en-GB" dirty="0"/>
          </a:p>
        </p:txBody>
      </p:sp>
    </p:spTree>
    <p:extLst>
      <p:ext uri="{BB962C8B-B14F-4D97-AF65-F5344CB8AC3E}">
        <p14:creationId xmlns:p14="http://schemas.microsoft.com/office/powerpoint/2010/main" val="2126757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6481-6D9B-C196-D721-D544D2C6BCA8}"/>
              </a:ext>
            </a:extLst>
          </p:cNvPr>
          <p:cNvSpPr>
            <a:spLocks noGrp="1"/>
          </p:cNvSpPr>
          <p:nvPr>
            <p:ph type="title"/>
          </p:nvPr>
        </p:nvSpPr>
        <p:spPr/>
        <p:txBody>
          <a:bodyPr/>
          <a:lstStyle/>
          <a:p>
            <a:r>
              <a:rPr lang="en-GB" dirty="0">
                <a:solidFill>
                  <a:srgbClr val="0070C0"/>
                </a:solidFill>
              </a:rPr>
              <a:t>Site induction</a:t>
            </a:r>
          </a:p>
        </p:txBody>
      </p:sp>
      <p:sp>
        <p:nvSpPr>
          <p:cNvPr id="3" name="Content Placeholder 2">
            <a:extLst>
              <a:ext uri="{FF2B5EF4-FFF2-40B4-BE49-F238E27FC236}">
                <a16:creationId xmlns:a16="http://schemas.microsoft.com/office/drawing/2014/main" id="{5E29CE7C-416E-114C-72F3-F6C080272E9F}"/>
              </a:ext>
            </a:extLst>
          </p:cNvPr>
          <p:cNvSpPr>
            <a:spLocks noGrp="1"/>
          </p:cNvSpPr>
          <p:nvPr>
            <p:ph idx="1"/>
          </p:nvPr>
        </p:nvSpPr>
        <p:spPr>
          <a:xfrm>
            <a:off x="539552" y="2323652"/>
            <a:ext cx="8064896" cy="3508977"/>
          </a:xfrm>
        </p:spPr>
        <p:txBody>
          <a:bodyPr/>
          <a:lstStyle/>
          <a:p>
            <a:r>
              <a:rPr lang="en-GB" dirty="0"/>
              <a:t>Site induction is the process of ensuring workers on construction sites are fully informed about the organisation and operation of the site and of their responsibilities. It focuses in particular on safety aspects of the site.</a:t>
            </a:r>
          </a:p>
        </p:txBody>
      </p:sp>
      <p:sp>
        <p:nvSpPr>
          <p:cNvPr id="5" name="TextBox 4">
            <a:extLst>
              <a:ext uri="{FF2B5EF4-FFF2-40B4-BE49-F238E27FC236}">
                <a16:creationId xmlns:a16="http://schemas.microsoft.com/office/drawing/2014/main" id="{4F1D7E29-F49C-0413-2DDF-13E9D0E72ED2}"/>
              </a:ext>
            </a:extLst>
          </p:cNvPr>
          <p:cNvSpPr txBox="1"/>
          <p:nvPr/>
        </p:nvSpPr>
        <p:spPr>
          <a:xfrm>
            <a:off x="2123728" y="5373216"/>
            <a:ext cx="5328592" cy="369332"/>
          </a:xfrm>
          <a:prstGeom prst="rect">
            <a:avLst/>
          </a:prstGeom>
          <a:noFill/>
        </p:spPr>
        <p:txBody>
          <a:bodyPr wrap="square">
            <a:spAutoFit/>
          </a:bodyPr>
          <a:lstStyle/>
          <a:p>
            <a:r>
              <a:rPr lang="en-GB" dirty="0"/>
              <a:t>What might they include information about?</a:t>
            </a:r>
          </a:p>
        </p:txBody>
      </p:sp>
    </p:spTree>
    <p:extLst>
      <p:ext uri="{BB962C8B-B14F-4D97-AF65-F5344CB8AC3E}">
        <p14:creationId xmlns:p14="http://schemas.microsoft.com/office/powerpoint/2010/main" val="3688260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8E4364-B6A3-634F-7AFC-F2256F8C1011}"/>
              </a:ext>
            </a:extLst>
          </p:cNvPr>
          <p:cNvSpPr>
            <a:spLocks noGrp="1"/>
          </p:cNvSpPr>
          <p:nvPr>
            <p:ph idx="1"/>
          </p:nvPr>
        </p:nvSpPr>
        <p:spPr>
          <a:xfrm>
            <a:off x="1835696" y="1700808"/>
            <a:ext cx="6777317" cy="3508977"/>
          </a:xfrm>
        </p:spPr>
        <p:txBody>
          <a:bodyPr>
            <a:normAutofit lnSpcReduction="10000"/>
          </a:bodyPr>
          <a:lstStyle/>
          <a:p>
            <a:r>
              <a:rPr lang="en-GB" dirty="0"/>
              <a:t>Site layout.</a:t>
            </a:r>
          </a:p>
          <a:p>
            <a:r>
              <a:rPr lang="en-GB" dirty="0"/>
              <a:t>Site welfare facilities.</a:t>
            </a:r>
          </a:p>
          <a:p>
            <a:r>
              <a:rPr lang="en-GB" dirty="0"/>
              <a:t>Site rules.</a:t>
            </a:r>
          </a:p>
          <a:p>
            <a:r>
              <a:rPr lang="en-GB" dirty="0"/>
              <a:t>Details of key personnel such as; supervisors, safety officers, first aiders, fire marshals, and so on.</a:t>
            </a:r>
          </a:p>
          <a:p>
            <a:r>
              <a:rPr lang="en-GB" dirty="0"/>
              <a:t>Responsibilities and legal duties.</a:t>
            </a:r>
          </a:p>
          <a:p>
            <a:r>
              <a:rPr lang="en-GB" dirty="0"/>
              <a:t>Co-ordination between contractors.</a:t>
            </a:r>
          </a:p>
          <a:p>
            <a:r>
              <a:rPr lang="en-GB" dirty="0"/>
              <a:t>Fire safety.</a:t>
            </a:r>
          </a:p>
        </p:txBody>
      </p:sp>
    </p:spTree>
    <p:extLst>
      <p:ext uri="{BB962C8B-B14F-4D97-AF65-F5344CB8AC3E}">
        <p14:creationId xmlns:p14="http://schemas.microsoft.com/office/powerpoint/2010/main" val="28903651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EEBFEC-1054-59AD-6B07-2C0075920AF8}"/>
              </a:ext>
            </a:extLst>
          </p:cNvPr>
          <p:cNvSpPr>
            <a:spLocks noGrp="1"/>
          </p:cNvSpPr>
          <p:nvPr>
            <p:ph idx="1"/>
          </p:nvPr>
        </p:nvSpPr>
        <p:spPr>
          <a:xfrm>
            <a:off x="1691680" y="1674511"/>
            <a:ext cx="6777317" cy="3508977"/>
          </a:xfrm>
        </p:spPr>
        <p:txBody>
          <a:bodyPr>
            <a:normAutofit fontScale="92500" lnSpcReduction="10000"/>
          </a:bodyPr>
          <a:lstStyle/>
          <a:p>
            <a:r>
              <a:rPr lang="en-GB" dirty="0"/>
              <a:t>Emergency procedures and muster points.</a:t>
            </a:r>
          </a:p>
          <a:p>
            <a:r>
              <a:rPr lang="en-GB" dirty="0"/>
              <a:t>Location of first aid equipment and fire extinguishers.</a:t>
            </a:r>
          </a:p>
          <a:p>
            <a:r>
              <a:rPr lang="en-GB" dirty="0"/>
              <a:t>Permit to work systems.</a:t>
            </a:r>
          </a:p>
          <a:p>
            <a:r>
              <a:rPr lang="en-GB" dirty="0"/>
              <a:t>Procedures for signing in and out.</a:t>
            </a:r>
          </a:p>
          <a:p>
            <a:r>
              <a:rPr lang="en-GB" dirty="0"/>
              <a:t>Parking arrangements.</a:t>
            </a:r>
          </a:p>
          <a:p>
            <a:r>
              <a:rPr lang="en-GB" dirty="0"/>
              <a:t>Method statements.</a:t>
            </a:r>
          </a:p>
          <a:p>
            <a:r>
              <a:rPr lang="en-GB" dirty="0"/>
              <a:t>Tools, plant, vehicles and equipment.</a:t>
            </a:r>
          </a:p>
          <a:p>
            <a:r>
              <a:rPr lang="en-GB" dirty="0"/>
              <a:t>Operating hours.</a:t>
            </a:r>
          </a:p>
        </p:txBody>
      </p:sp>
    </p:spTree>
    <p:extLst>
      <p:ext uri="{BB962C8B-B14F-4D97-AF65-F5344CB8AC3E}">
        <p14:creationId xmlns:p14="http://schemas.microsoft.com/office/powerpoint/2010/main" val="33746959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1D3E42-4BFF-DCF7-3D73-819FCD508894}"/>
              </a:ext>
            </a:extLst>
          </p:cNvPr>
          <p:cNvSpPr>
            <a:spLocks noGrp="1"/>
          </p:cNvSpPr>
          <p:nvPr>
            <p:ph idx="1"/>
          </p:nvPr>
        </p:nvSpPr>
        <p:spPr>
          <a:xfrm>
            <a:off x="1835696" y="1844824"/>
            <a:ext cx="6777317" cy="3508977"/>
          </a:xfrm>
        </p:spPr>
        <p:txBody>
          <a:bodyPr/>
          <a:lstStyle/>
          <a:p>
            <a:r>
              <a:rPr lang="en-GB" dirty="0"/>
              <a:t>Cleanliness and waste management.</a:t>
            </a:r>
          </a:p>
          <a:p>
            <a:r>
              <a:rPr lang="en-GB" dirty="0"/>
              <a:t>Meaning of signs.</a:t>
            </a:r>
          </a:p>
          <a:p>
            <a:r>
              <a:rPr lang="en-GB" dirty="0"/>
              <a:t>Smoking, drugs and alcohol.</a:t>
            </a:r>
          </a:p>
          <a:p>
            <a:r>
              <a:rPr lang="en-GB" dirty="0"/>
              <a:t>Standard of behaviour expected.</a:t>
            </a:r>
          </a:p>
          <a:p>
            <a:r>
              <a:rPr lang="en-GB" dirty="0"/>
              <a:t>Personal protective equipment.</a:t>
            </a:r>
          </a:p>
          <a:p>
            <a:r>
              <a:rPr lang="en-GB" dirty="0"/>
              <a:t>Working at height.</a:t>
            </a:r>
          </a:p>
        </p:txBody>
      </p:sp>
    </p:spTree>
    <p:extLst>
      <p:ext uri="{BB962C8B-B14F-4D97-AF65-F5344CB8AC3E}">
        <p14:creationId xmlns:p14="http://schemas.microsoft.com/office/powerpoint/2010/main" val="533909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C032B0-1D0C-117F-6FDD-E08E5301C42A}"/>
              </a:ext>
            </a:extLst>
          </p:cNvPr>
          <p:cNvSpPr>
            <a:spLocks noGrp="1"/>
          </p:cNvSpPr>
          <p:nvPr>
            <p:ph idx="1"/>
          </p:nvPr>
        </p:nvSpPr>
        <p:spPr>
          <a:xfrm>
            <a:off x="2195736" y="1844824"/>
            <a:ext cx="6777317" cy="3508977"/>
          </a:xfrm>
        </p:spPr>
        <p:txBody>
          <a:bodyPr/>
          <a:lstStyle/>
          <a:p>
            <a:r>
              <a:rPr lang="en-GB" dirty="0"/>
              <a:t>Ear defender zones.</a:t>
            </a:r>
          </a:p>
          <a:p>
            <a:r>
              <a:rPr lang="en-GB" dirty="0"/>
              <a:t>Restricted areas.</a:t>
            </a:r>
          </a:p>
          <a:p>
            <a:r>
              <a:rPr lang="en-GB" dirty="0"/>
              <a:t>Handling goods and materials.</a:t>
            </a:r>
          </a:p>
          <a:p>
            <a:r>
              <a:rPr lang="en-GB" dirty="0"/>
              <a:t>Asbestos.</a:t>
            </a:r>
          </a:p>
          <a:p>
            <a:r>
              <a:rPr lang="en-GB" dirty="0"/>
              <a:t>Vibration.</a:t>
            </a:r>
          </a:p>
          <a:p>
            <a:r>
              <a:rPr lang="en-GB" dirty="0"/>
              <a:t>Accident reporting.</a:t>
            </a:r>
          </a:p>
        </p:txBody>
      </p:sp>
    </p:spTree>
    <p:extLst>
      <p:ext uri="{BB962C8B-B14F-4D97-AF65-F5344CB8AC3E}">
        <p14:creationId xmlns:p14="http://schemas.microsoft.com/office/powerpoint/2010/main" val="34352218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3DC64-4CD5-770A-595F-3068CA8F4A8E}"/>
              </a:ext>
            </a:extLst>
          </p:cNvPr>
          <p:cNvSpPr>
            <a:spLocks noGrp="1"/>
          </p:cNvSpPr>
          <p:nvPr>
            <p:ph idx="1"/>
          </p:nvPr>
        </p:nvSpPr>
        <p:spPr>
          <a:xfrm>
            <a:off x="1115616" y="1674511"/>
            <a:ext cx="6777317" cy="3508977"/>
          </a:xfrm>
        </p:spPr>
        <p:txBody>
          <a:bodyPr/>
          <a:lstStyle/>
          <a:p>
            <a:r>
              <a:rPr lang="en-GB" dirty="0"/>
              <a:t>Site inductions should include information about work involving particular risks such as those referred to in Schedule 3 of the CDM regulations:</a:t>
            </a:r>
          </a:p>
        </p:txBody>
      </p:sp>
    </p:spTree>
    <p:extLst>
      <p:ext uri="{BB962C8B-B14F-4D97-AF65-F5344CB8AC3E}">
        <p14:creationId xmlns:p14="http://schemas.microsoft.com/office/powerpoint/2010/main" val="25480811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4FB640-F4C3-5322-960D-F522FA9090EE}"/>
              </a:ext>
            </a:extLst>
          </p:cNvPr>
          <p:cNvSpPr>
            <a:spLocks noGrp="1"/>
          </p:cNvSpPr>
          <p:nvPr>
            <p:ph idx="1"/>
          </p:nvPr>
        </p:nvSpPr>
        <p:spPr>
          <a:xfrm>
            <a:off x="1043492" y="1268760"/>
            <a:ext cx="7128908" cy="5184576"/>
          </a:xfrm>
        </p:spPr>
        <p:txBody>
          <a:bodyPr>
            <a:normAutofit fontScale="85000" lnSpcReduction="10000"/>
          </a:bodyPr>
          <a:lstStyle/>
          <a:p>
            <a:r>
              <a:rPr lang="en-GB" dirty="0"/>
              <a:t>Work which puts workers at risk of burial under earthfalls, engulfment in swampland or falling from a height, where the risk is particularly aggravated by the nature of the work or processes used or by the environment at the place of work or site.</a:t>
            </a:r>
          </a:p>
          <a:p>
            <a:endParaRPr lang="en-GB" dirty="0"/>
          </a:p>
          <a:p>
            <a:r>
              <a:rPr lang="en-GB" dirty="0"/>
              <a:t>Work which puts workers at risk from chemical or biological substances constituting a particular danger to the safety or health of workers or involving a legal requirement for health monitoring.</a:t>
            </a:r>
          </a:p>
          <a:p>
            <a:endParaRPr lang="en-GB" dirty="0"/>
          </a:p>
          <a:p>
            <a:r>
              <a:rPr lang="en-GB" dirty="0"/>
              <a:t>Work with ionizing radiation requiring the designation of controlled or supervised areas under regulation 16 of the Ionising Radiations Regulations 1999.</a:t>
            </a:r>
          </a:p>
          <a:p>
            <a:endParaRPr lang="en-GB" dirty="0"/>
          </a:p>
          <a:p>
            <a:r>
              <a:rPr lang="en-GB" dirty="0"/>
              <a:t>Work near high voltage power lines.</a:t>
            </a:r>
          </a:p>
        </p:txBody>
      </p:sp>
    </p:spTree>
    <p:extLst>
      <p:ext uri="{BB962C8B-B14F-4D97-AF65-F5344CB8AC3E}">
        <p14:creationId xmlns:p14="http://schemas.microsoft.com/office/powerpoint/2010/main" val="783934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ECB2F2-9E14-EC1E-C996-360E0286498B}"/>
              </a:ext>
            </a:extLst>
          </p:cNvPr>
          <p:cNvSpPr>
            <a:spLocks noGrp="1"/>
          </p:cNvSpPr>
          <p:nvPr>
            <p:ph idx="1"/>
          </p:nvPr>
        </p:nvSpPr>
        <p:spPr>
          <a:xfrm>
            <a:off x="539552" y="1124744"/>
            <a:ext cx="8208912" cy="5328592"/>
          </a:xfrm>
        </p:spPr>
        <p:txBody>
          <a:bodyPr>
            <a:normAutofit fontScale="92500"/>
          </a:bodyPr>
          <a:lstStyle/>
          <a:p>
            <a:r>
              <a:rPr lang="en-GB" dirty="0"/>
              <a:t>Work exposing workers to the risk of drowning.</a:t>
            </a:r>
          </a:p>
          <a:p>
            <a:endParaRPr lang="en-GB" dirty="0"/>
          </a:p>
          <a:p>
            <a:r>
              <a:rPr lang="en-GB" dirty="0"/>
              <a:t>Work on wells, underground earthworks and tunnels.</a:t>
            </a:r>
          </a:p>
          <a:p>
            <a:endParaRPr lang="en-GB" dirty="0"/>
          </a:p>
          <a:p>
            <a:r>
              <a:rPr lang="en-GB" dirty="0"/>
              <a:t>Work carried out by divers having a system of air supply.</a:t>
            </a:r>
          </a:p>
          <a:p>
            <a:endParaRPr lang="en-GB" dirty="0"/>
          </a:p>
          <a:p>
            <a:r>
              <a:rPr lang="en-GB" dirty="0"/>
              <a:t>Work carried out by workers in caissons with a compressed air atmosphere.</a:t>
            </a:r>
          </a:p>
          <a:p>
            <a:endParaRPr lang="en-GB" dirty="0"/>
          </a:p>
          <a:p>
            <a:r>
              <a:rPr lang="en-GB" dirty="0"/>
              <a:t>Work involving the use of explosives.</a:t>
            </a:r>
          </a:p>
          <a:p>
            <a:endParaRPr lang="en-GB" dirty="0"/>
          </a:p>
          <a:p>
            <a:r>
              <a:rPr lang="en-GB" dirty="0"/>
              <a:t>Work involving the assembly or dismantling of heavy prefabricated components.</a:t>
            </a:r>
          </a:p>
        </p:txBody>
      </p:sp>
      <p:sp>
        <p:nvSpPr>
          <p:cNvPr id="5" name="TextBox 4">
            <a:extLst>
              <a:ext uri="{FF2B5EF4-FFF2-40B4-BE49-F238E27FC236}">
                <a16:creationId xmlns:a16="http://schemas.microsoft.com/office/drawing/2014/main" id="{FC5D1A9B-7246-A09D-F289-95D95A791305}"/>
              </a:ext>
            </a:extLst>
          </p:cNvPr>
          <p:cNvSpPr txBox="1"/>
          <p:nvPr/>
        </p:nvSpPr>
        <p:spPr>
          <a:xfrm>
            <a:off x="4427984" y="61257"/>
            <a:ext cx="4620126" cy="369332"/>
          </a:xfrm>
          <a:prstGeom prst="rect">
            <a:avLst/>
          </a:prstGeom>
          <a:noFill/>
        </p:spPr>
        <p:txBody>
          <a:bodyPr wrap="square">
            <a:spAutoFit/>
          </a:bodyPr>
          <a:lstStyle/>
          <a:p>
            <a:r>
              <a:rPr lang="en-GB" dirty="0">
                <a:hlinkClick r:id="rId2"/>
              </a:rPr>
              <a:t>Site induction - Designing Buildings</a:t>
            </a:r>
            <a:endParaRPr lang="en-GB" dirty="0"/>
          </a:p>
        </p:txBody>
      </p:sp>
    </p:spTree>
    <p:extLst>
      <p:ext uri="{BB962C8B-B14F-4D97-AF65-F5344CB8AC3E}">
        <p14:creationId xmlns:p14="http://schemas.microsoft.com/office/powerpoint/2010/main" val="3011817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05964-9324-9AC5-A176-700DD78468E7}"/>
              </a:ext>
            </a:extLst>
          </p:cNvPr>
          <p:cNvSpPr>
            <a:spLocks noGrp="1"/>
          </p:cNvSpPr>
          <p:nvPr>
            <p:ph type="title"/>
          </p:nvPr>
        </p:nvSpPr>
        <p:spPr/>
        <p:txBody>
          <a:bodyPr/>
          <a:lstStyle/>
          <a:p>
            <a:r>
              <a:rPr lang="en-GB" dirty="0">
                <a:solidFill>
                  <a:srgbClr val="00B050"/>
                </a:solidFill>
              </a:rPr>
              <a:t>Construction Phase Plan</a:t>
            </a:r>
          </a:p>
        </p:txBody>
      </p:sp>
      <p:sp>
        <p:nvSpPr>
          <p:cNvPr id="3" name="Content Placeholder 2">
            <a:extLst>
              <a:ext uri="{FF2B5EF4-FFF2-40B4-BE49-F238E27FC236}">
                <a16:creationId xmlns:a16="http://schemas.microsoft.com/office/drawing/2014/main" id="{76E06787-538D-34F6-6425-35FF9EE381AF}"/>
              </a:ext>
            </a:extLst>
          </p:cNvPr>
          <p:cNvSpPr>
            <a:spLocks noGrp="1"/>
          </p:cNvSpPr>
          <p:nvPr>
            <p:ph idx="1"/>
          </p:nvPr>
        </p:nvSpPr>
        <p:spPr>
          <a:xfrm>
            <a:off x="539552" y="2323652"/>
            <a:ext cx="7848872" cy="3508977"/>
          </a:xfrm>
        </p:spPr>
        <p:txBody>
          <a:bodyPr>
            <a:normAutofit fontScale="92500" lnSpcReduction="10000"/>
          </a:bodyPr>
          <a:lstStyle/>
          <a:p>
            <a:r>
              <a:rPr lang="en-GB" dirty="0"/>
              <a:t>Before the construction phase begins (that is, before the construction site is set up), the client ensures that a construction phase plan is </a:t>
            </a:r>
            <a:r>
              <a:rPr lang="en-GB" dirty="0">
                <a:solidFill>
                  <a:srgbClr val="FFC000"/>
                </a:solidFill>
              </a:rPr>
              <a:t>drawn up by the contractor </a:t>
            </a:r>
            <a:r>
              <a:rPr lang="en-GB" dirty="0"/>
              <a:t>if there’s only one contractor, or by the </a:t>
            </a:r>
            <a:r>
              <a:rPr lang="en-GB" dirty="0">
                <a:solidFill>
                  <a:srgbClr val="FFC000"/>
                </a:solidFill>
              </a:rPr>
              <a:t>principal contractor </a:t>
            </a:r>
            <a:r>
              <a:rPr lang="en-GB" dirty="0"/>
              <a:t>if there is more than one contractor. </a:t>
            </a:r>
          </a:p>
          <a:p>
            <a:endParaRPr lang="en-GB" dirty="0"/>
          </a:p>
          <a:p>
            <a:r>
              <a:rPr lang="en-GB" dirty="0"/>
              <a:t>If there is only one contractor, the contractor must either draw up a plan themselves, or make arrangements for it to be drawn up.</a:t>
            </a:r>
          </a:p>
        </p:txBody>
      </p:sp>
    </p:spTree>
    <p:extLst>
      <p:ext uri="{BB962C8B-B14F-4D97-AF65-F5344CB8AC3E}">
        <p14:creationId xmlns:p14="http://schemas.microsoft.com/office/powerpoint/2010/main" val="2060797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264729-E300-AC37-E8B3-1678648955BD}"/>
              </a:ext>
            </a:extLst>
          </p:cNvPr>
          <p:cNvSpPr>
            <a:spLocks noGrp="1"/>
          </p:cNvSpPr>
          <p:nvPr>
            <p:ph idx="1"/>
          </p:nvPr>
        </p:nvSpPr>
        <p:spPr>
          <a:xfrm>
            <a:off x="971600" y="1340768"/>
            <a:ext cx="6849209" cy="4491861"/>
          </a:xfrm>
        </p:spPr>
        <p:txBody>
          <a:bodyPr>
            <a:normAutofit fontScale="92500" lnSpcReduction="10000"/>
          </a:bodyPr>
          <a:lstStyle/>
          <a:p>
            <a:r>
              <a:rPr lang="en-GB" dirty="0"/>
              <a:t>The construction phase plan (CPP) records arrangements for </a:t>
            </a:r>
            <a:r>
              <a:rPr lang="en-GB" dirty="0">
                <a:solidFill>
                  <a:srgbClr val="00B050"/>
                </a:solidFill>
              </a:rPr>
              <a:t>managing significant health and safety risks</a:t>
            </a:r>
            <a:r>
              <a:rPr lang="en-GB" dirty="0"/>
              <a:t> associated with the construction of the project and is the basis for communicating those arrangements to those involved in the construction phase. </a:t>
            </a:r>
          </a:p>
          <a:p>
            <a:endParaRPr lang="en-GB" dirty="0"/>
          </a:p>
          <a:p>
            <a:r>
              <a:rPr lang="en-GB" dirty="0"/>
              <a:t>It outlines the health and safety arrangements and site rules taking into account any industrial activities taking place on site, and, where applicable, must include specific measures concerning any work involving the particular risks listed in Schedule 3:</a:t>
            </a:r>
          </a:p>
        </p:txBody>
      </p:sp>
    </p:spTree>
    <p:extLst>
      <p:ext uri="{BB962C8B-B14F-4D97-AF65-F5344CB8AC3E}">
        <p14:creationId xmlns:p14="http://schemas.microsoft.com/office/powerpoint/2010/main" val="28324231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980728"/>
            <a:ext cx="7200916" cy="4851901"/>
          </a:xfrm>
        </p:spPr>
        <p:txBody>
          <a:bodyPr>
            <a:normAutofit fontScale="92500" lnSpcReduction="20000"/>
          </a:bodyPr>
          <a:lstStyle/>
          <a:p>
            <a:pPr marL="0" indent="0">
              <a:buNone/>
            </a:pPr>
            <a:r>
              <a:rPr lang="en-GB" dirty="0">
                <a:hlinkClick r:id="rId2"/>
              </a:rPr>
              <a:t>CDM Schedule 2</a:t>
            </a:r>
            <a:r>
              <a:rPr lang="en-GB" dirty="0"/>
              <a:t> – </a:t>
            </a:r>
            <a:r>
              <a:rPr lang="en-GB" dirty="0">
                <a:solidFill>
                  <a:srgbClr val="FF0000"/>
                </a:solidFill>
              </a:rPr>
              <a:t>Legislation.gov.uk</a:t>
            </a:r>
          </a:p>
          <a:p>
            <a:pPr marL="0" indent="0">
              <a:buNone/>
            </a:pPr>
            <a:endParaRPr lang="en-GB" dirty="0">
              <a:solidFill>
                <a:srgbClr val="FF0000"/>
              </a:solidFill>
            </a:endParaRPr>
          </a:p>
          <a:p>
            <a:pPr marL="0" indent="0">
              <a:buNone/>
            </a:pPr>
            <a:r>
              <a:rPr lang="en-GB" dirty="0">
                <a:solidFill>
                  <a:srgbClr val="410082"/>
                </a:solidFill>
                <a:hlinkClick r:id="rId3">
                  <a:extLst>
                    <a:ext uri="{A12FA001-AC4F-418D-AE19-62706E023703}">
                      <ahyp:hlinkClr xmlns:ahyp="http://schemas.microsoft.com/office/drawing/2018/hyperlinkcolor" val="tx"/>
                    </a:ext>
                  </a:extLst>
                </a:hlinkClick>
              </a:rPr>
              <a:t>CDM Schedule 3 - </a:t>
            </a:r>
            <a:r>
              <a:rPr lang="en-GB" dirty="0">
                <a:solidFill>
                  <a:srgbClr val="FF0000"/>
                </a:solidFill>
                <a:hlinkClick r:id="rId3">
                  <a:extLst>
                    <a:ext uri="{A12FA001-AC4F-418D-AE19-62706E023703}">
                      <ahyp:hlinkClr xmlns:ahyp="http://schemas.microsoft.com/office/drawing/2018/hyperlinkcolor" val="tx"/>
                    </a:ext>
                  </a:extLst>
                </a:hlinkClick>
              </a:rPr>
              <a:t>Legislation.gov.uk</a:t>
            </a:r>
            <a:endParaRPr lang="en-GB" dirty="0">
              <a:solidFill>
                <a:srgbClr val="FF0000"/>
              </a:solidFill>
            </a:endParaRPr>
          </a:p>
          <a:p>
            <a:pPr marL="0" indent="0">
              <a:buNone/>
            </a:pPr>
            <a:endParaRPr lang="en-GB" dirty="0"/>
          </a:p>
          <a:p>
            <a:pPr marL="0" indent="0">
              <a:buNone/>
            </a:pPr>
            <a:r>
              <a:rPr lang="en-GB" dirty="0">
                <a:hlinkClick r:id="rId4"/>
              </a:rPr>
              <a:t>Construction welfare - Toilets and washing - Managing occupational health risks in construction (hse.gov.uk)</a:t>
            </a:r>
            <a:endParaRPr lang="en-GB" dirty="0"/>
          </a:p>
          <a:p>
            <a:pPr marL="0" indent="0">
              <a:buNone/>
            </a:pPr>
            <a:endParaRPr lang="en-GB" dirty="0"/>
          </a:p>
          <a:p>
            <a:pPr marL="0" indent="0">
              <a:buNone/>
            </a:pPr>
            <a:r>
              <a:rPr lang="en-GB" dirty="0">
                <a:hlinkClick r:id="rId5"/>
              </a:rPr>
              <a:t>Construction - CDM 2015 FAQ's - Notifications - F10's (hse.gov.uk)</a:t>
            </a:r>
            <a:r>
              <a:rPr lang="en-GB" dirty="0"/>
              <a:t> </a:t>
            </a:r>
            <a:r>
              <a:rPr lang="en-GB" dirty="0">
                <a:solidFill>
                  <a:srgbClr val="FF0000"/>
                </a:solidFill>
              </a:rPr>
              <a:t>Notifiable, F10</a:t>
            </a:r>
          </a:p>
          <a:p>
            <a:pPr marL="0" indent="0">
              <a:buNone/>
            </a:pPr>
            <a:endParaRPr lang="en-GB" dirty="0">
              <a:solidFill>
                <a:srgbClr val="FF0000"/>
              </a:solidFill>
            </a:endParaRPr>
          </a:p>
          <a:p>
            <a:pPr marL="0" indent="0">
              <a:buNone/>
            </a:pPr>
            <a:r>
              <a:rPr lang="en-GB" dirty="0">
                <a:hlinkClick r:id="rId6"/>
              </a:rPr>
              <a:t>Managing health and safety in construction. Construction (Design and Management) Regulations 2015. Guidance on regulations L153 (hse.gov.uk)</a:t>
            </a:r>
            <a:endParaRPr lang="en-GB" dirty="0">
              <a:solidFill>
                <a:srgbClr val="FF0000"/>
              </a:solidFill>
            </a:endParaRPr>
          </a:p>
        </p:txBody>
      </p:sp>
    </p:spTree>
    <p:extLst>
      <p:ext uri="{BB962C8B-B14F-4D97-AF65-F5344CB8AC3E}">
        <p14:creationId xmlns:p14="http://schemas.microsoft.com/office/powerpoint/2010/main" val="19877003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B139-8E58-07B9-A5CF-8F14C2AE61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8D3C8C-77B5-F8B3-B689-E26B0DB1FB2F}"/>
              </a:ext>
            </a:extLst>
          </p:cNvPr>
          <p:cNvSpPr>
            <a:spLocks noGrp="1"/>
          </p:cNvSpPr>
          <p:nvPr>
            <p:ph idx="1"/>
          </p:nvPr>
        </p:nvSpPr>
        <p:spPr>
          <a:xfrm>
            <a:off x="1043492" y="4687337"/>
            <a:ext cx="6777317" cy="1145292"/>
          </a:xfrm>
        </p:spPr>
        <p:txBody>
          <a:bodyPr/>
          <a:lstStyle/>
          <a:p>
            <a:r>
              <a:rPr lang="en-GB" dirty="0">
                <a:hlinkClick r:id="rId2"/>
              </a:rPr>
              <a:t>Site managers turn to DIY inductions (theconstructionindex.co.uk)</a:t>
            </a:r>
            <a:endParaRPr lang="en-GB" dirty="0"/>
          </a:p>
        </p:txBody>
      </p:sp>
    </p:spTree>
    <p:extLst>
      <p:ext uri="{BB962C8B-B14F-4D97-AF65-F5344CB8AC3E}">
        <p14:creationId xmlns:p14="http://schemas.microsoft.com/office/powerpoint/2010/main" val="490598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0</TotalTime>
  <Words>1879</Words>
  <Application>Microsoft Office PowerPoint</Application>
  <PresentationFormat>On-screen Show (4:3)</PresentationFormat>
  <Paragraphs>150</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Century Gothic</vt:lpstr>
      <vt:lpstr>Wingdings 2</vt:lpstr>
      <vt:lpstr>Austin</vt:lpstr>
      <vt:lpstr>The CDM Regulations 2015 </vt:lpstr>
      <vt:lpstr>PowerPoint Presentation</vt:lpstr>
      <vt:lpstr>The Workplace (Health, Safety and Welfare) Regulations 1992 </vt:lpstr>
      <vt:lpstr>The Construction (Health, Safety and Welfare) Regulations 1996</vt:lpstr>
      <vt:lpstr>PowerPoint Presentation</vt:lpstr>
      <vt:lpstr>2015 changes…</vt:lpstr>
      <vt:lpstr>PowerPoint Presentation</vt:lpstr>
      <vt:lpstr>PowerPoint Presentation</vt:lpstr>
      <vt:lpstr>Duty Holders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Toilets </vt:lpstr>
      <vt:lpstr>Washing facilities </vt:lpstr>
      <vt:lpstr>Drinking water </vt:lpstr>
      <vt:lpstr>Changing rooms and lockers </vt:lpstr>
      <vt:lpstr>Facilities for rest </vt:lpstr>
      <vt:lpstr>Site induction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Construction Phase Plan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Welfare Facilities</dc:title>
  <dc:creator>Windows User</dc:creator>
  <cp:lastModifiedBy>Rhodri Thomas</cp:lastModifiedBy>
  <cp:revision>7</cp:revision>
  <dcterms:created xsi:type="dcterms:W3CDTF">2016-09-26T13:14:07Z</dcterms:created>
  <dcterms:modified xsi:type="dcterms:W3CDTF">2024-02-01T14:44:48Z</dcterms:modified>
</cp:coreProperties>
</file>