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60" r:id="rId5"/>
    <p:sldId id="259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435DC-5BAE-4622-8104-C692F7AE2F52}" type="datetimeFigureOut">
              <a:rPr lang="en-GB" smtClean="0"/>
              <a:t>26/01/2017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12F4E-9C24-4DD2-8DC0-A9E8EE826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5051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435DC-5BAE-4622-8104-C692F7AE2F52}" type="datetimeFigureOut">
              <a:rPr lang="en-GB" smtClean="0"/>
              <a:t>26/01/2017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12F4E-9C24-4DD2-8DC0-A9E8EE826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1780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435DC-5BAE-4622-8104-C692F7AE2F52}" type="datetimeFigureOut">
              <a:rPr lang="en-GB" smtClean="0"/>
              <a:t>26/01/2017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12F4E-9C24-4DD2-8DC0-A9E8EE826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396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435DC-5BAE-4622-8104-C692F7AE2F52}" type="datetimeFigureOut">
              <a:rPr lang="en-GB" smtClean="0"/>
              <a:t>26/01/2017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12F4E-9C24-4DD2-8DC0-A9E8EE826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982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435DC-5BAE-4622-8104-C692F7AE2F52}" type="datetimeFigureOut">
              <a:rPr lang="en-GB" smtClean="0"/>
              <a:t>26/01/2017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12F4E-9C24-4DD2-8DC0-A9E8EE826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483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435DC-5BAE-4622-8104-C692F7AE2F52}" type="datetimeFigureOut">
              <a:rPr lang="en-GB" smtClean="0"/>
              <a:t>26/01/2017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12F4E-9C24-4DD2-8DC0-A9E8EE826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602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435DC-5BAE-4622-8104-C692F7AE2F52}" type="datetimeFigureOut">
              <a:rPr lang="en-GB" smtClean="0"/>
              <a:t>26/01/2017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12F4E-9C24-4DD2-8DC0-A9E8EE826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6270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435DC-5BAE-4622-8104-C692F7AE2F52}" type="datetimeFigureOut">
              <a:rPr lang="en-GB" smtClean="0"/>
              <a:t>26/01/2017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12F4E-9C24-4DD2-8DC0-A9E8EE826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235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435DC-5BAE-4622-8104-C692F7AE2F52}" type="datetimeFigureOut">
              <a:rPr lang="en-GB" smtClean="0"/>
              <a:t>26/01/2017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12F4E-9C24-4DD2-8DC0-A9E8EE826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0974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435DC-5BAE-4622-8104-C692F7AE2F52}" type="datetimeFigureOut">
              <a:rPr lang="en-GB" smtClean="0"/>
              <a:t>26/01/2017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12F4E-9C24-4DD2-8DC0-A9E8EE826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7618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435DC-5BAE-4622-8104-C692F7AE2F52}" type="datetimeFigureOut">
              <a:rPr lang="en-GB" smtClean="0"/>
              <a:t>26/01/2017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12F4E-9C24-4DD2-8DC0-A9E8EE826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670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9435DC-5BAE-4622-8104-C692F7AE2F52}" type="datetimeFigureOut">
              <a:rPr lang="en-GB" smtClean="0"/>
              <a:t>26/01/2017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F12F4E-9C24-4DD2-8DC0-A9E8EE826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69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9" y="-19134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547664" y="4865929"/>
            <a:ext cx="65619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547664" y="4396462"/>
            <a:ext cx="5760640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School to School Support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2560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27584" y="548680"/>
            <a:ext cx="813690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Agenda  Thursday 26</a:t>
            </a:r>
            <a:r>
              <a:rPr lang="en-GB" b="1" baseline="30000" dirty="0" smtClean="0"/>
              <a:t>th</a:t>
            </a:r>
            <a:r>
              <a:rPr lang="en-GB" b="1" dirty="0" smtClean="0"/>
              <a:t> January 2017   4 -7pm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mtClean="0"/>
              <a:t>4.00 The </a:t>
            </a:r>
            <a:r>
              <a:rPr lang="en-GB" dirty="0" smtClean="0"/>
              <a:t>assignment – some clarification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Module 3 : Creating Strategic Direction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Intersessional tasks- Performance management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An example of PMF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School to school- partnership working, (three schools reviews)</a:t>
            </a:r>
          </a:p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Challenge Cymru support- Cefn Hengoed and Builth Wells</a:t>
            </a:r>
          </a:p>
          <a:p>
            <a:endParaRPr lang="en-GB" dirty="0"/>
          </a:p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5.45 Jan Waldron Headteacher Pontarddulais School – School to School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Intersessional tasks 2- Reading 1. Team Talk</a:t>
            </a:r>
          </a:p>
          <a:p>
            <a:r>
              <a:rPr lang="en-GB" dirty="0" smtClean="0"/>
              <a:t>                                                             2. Working together is success</a:t>
            </a:r>
          </a:p>
          <a:p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947577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548680"/>
            <a:ext cx="83529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Assignment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poster is required to be sent through </a:t>
            </a:r>
            <a:r>
              <a:rPr lang="en-GB" dirty="0" err="1" smtClean="0"/>
              <a:t>turnitin</a:t>
            </a:r>
            <a:r>
              <a:rPr lang="en-GB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poster also needs to be</a:t>
            </a:r>
            <a:r>
              <a:rPr lang="en-GB" dirty="0" smtClean="0"/>
              <a:t> </a:t>
            </a:r>
            <a:r>
              <a:rPr lang="en-GB" dirty="0" smtClean="0"/>
              <a:t>emailed to </a:t>
            </a:r>
            <a:r>
              <a:rPr lang="en-GB" smtClean="0"/>
              <a:t>Lesley </a:t>
            </a:r>
            <a:r>
              <a:rPr lang="en-GB" smtClean="0"/>
              <a:t>Morgan </a:t>
            </a:r>
            <a:r>
              <a:rPr lang="en-GB" dirty="0" smtClean="0"/>
              <a:t>by 25</a:t>
            </a:r>
            <a:r>
              <a:rPr lang="en-GB" baseline="30000" dirty="0" smtClean="0"/>
              <a:t>th</a:t>
            </a:r>
            <a:r>
              <a:rPr lang="en-GB" dirty="0" smtClean="0"/>
              <a:t> April noon.</a:t>
            </a:r>
          </a:p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 Presentations are on 27</a:t>
            </a:r>
            <a:r>
              <a:rPr lang="en-GB" baseline="30000" dirty="0" smtClean="0"/>
              <a:t>th</a:t>
            </a:r>
            <a:r>
              <a:rPr lang="en-GB" dirty="0" smtClean="0"/>
              <a:t> April.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8573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06" t="7207" r="22394" b="14838"/>
          <a:stretch/>
        </p:blipFill>
        <p:spPr bwMode="auto">
          <a:xfrm>
            <a:off x="20615" y="0"/>
            <a:ext cx="9144000" cy="70876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30051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Role and purpose of intersessional tasks and trust groups/ triads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Ways of building thinking – </a:t>
            </a:r>
          </a:p>
          <a:p>
            <a:r>
              <a:rPr lang="en-GB" dirty="0" smtClean="0"/>
              <a:t>Inter-sessional tasks – steps to support the final assessment</a:t>
            </a:r>
          </a:p>
          <a:p>
            <a:r>
              <a:rPr lang="en-GB" dirty="0" smtClean="0"/>
              <a:t>Trust groups – broadening our outlook through discussion; through the valid experiences of others; re-framing our thinking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018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PMF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Exemplar L Statts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1230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159</Words>
  <Application>Microsoft Office PowerPoint</Application>
  <PresentationFormat>On-screen Show (4:3)</PresentationFormat>
  <Paragraphs>33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Role and purpose of intersessional tasks and trust groups/ triads</vt:lpstr>
      <vt:lpstr>PMF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Jim Statts</dc:creator>
  <cp:lastModifiedBy>Suzie Pugh</cp:lastModifiedBy>
  <cp:revision>15</cp:revision>
  <dcterms:created xsi:type="dcterms:W3CDTF">2017-01-19T09:02:10Z</dcterms:created>
  <dcterms:modified xsi:type="dcterms:W3CDTF">2017-01-26T15:43:33Z</dcterms:modified>
</cp:coreProperties>
</file>