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27"/>
    <p:restoredTop sz="79585"/>
  </p:normalViewPr>
  <p:slideViewPr>
    <p:cSldViewPr snapToGrid="0">
      <p:cViewPr varScale="1">
        <p:scale>
          <a:sx n="85" d="100"/>
          <a:sy n="85" d="100"/>
        </p:scale>
        <p:origin x="17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zysztof Robert Szulejewski (2533805)" userId="0bf06ec7-93cf-4a6a-bec5-f570af9eb0d8" providerId="ADAL" clId="{B34C4AFD-7E40-5EDA-BF8A-9F6FB9F2D978}"/>
    <pc:docChg chg="custSel modSld">
      <pc:chgData name="Krzysztof Robert Szulejewski (2533805)" userId="0bf06ec7-93cf-4a6a-bec5-f570af9eb0d8" providerId="ADAL" clId="{B34C4AFD-7E40-5EDA-BF8A-9F6FB9F2D978}" dt="2026-08-16T12:53:48.467" v="93" actId="20577"/>
      <pc:docMkLst>
        <pc:docMk/>
      </pc:docMkLst>
      <pc:sldChg chg="modNotesTx">
        <pc:chgData name="Krzysztof Robert Szulejewski (2533805)" userId="0bf06ec7-93cf-4a6a-bec5-f570af9eb0d8" providerId="ADAL" clId="{B34C4AFD-7E40-5EDA-BF8A-9F6FB9F2D978}" dt="2026-08-16T12:53:48.467" v="93" actId="20577"/>
        <pc:sldMkLst>
          <pc:docMk/>
          <pc:sldMk cId="365915139" sldId="2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4BD200-D22E-8E4E-94D3-9A5B9B4151C7}" type="datetimeFigureOut">
              <a:rPr lang="en-US" smtClean="0"/>
              <a:t>8/16/26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A723D2-3AA7-6F49-9A23-EA53C6B07C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4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Hi, my name is </a:t>
            </a:r>
            <a:r>
              <a:rPr lang="en-US" dirty="0" err="1"/>
              <a:t>Krzystof</a:t>
            </a:r>
            <a:r>
              <a:rPr lang="en-US" dirty="0"/>
              <a:t>  Robert Szulejewski and this is my </a:t>
            </a:r>
            <a:r>
              <a:rPr lang="en-US"/>
              <a:t>task 3 -  </a:t>
            </a:r>
            <a:r>
              <a:rPr lang="en-US" dirty="0" err="1"/>
              <a:t>Im</a:t>
            </a:r>
            <a:r>
              <a:rPr lang="en-US" dirty="0"/>
              <a:t> </a:t>
            </a:r>
            <a:r>
              <a:rPr lang="en-US" dirty="0" err="1"/>
              <a:t>goint</a:t>
            </a:r>
            <a:r>
              <a:rPr lang="en-US" dirty="0"/>
              <a:t>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A723D2-3AA7-6F49-9A23-EA53C6B07CB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71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A723D2-3AA7-6F49-9A23-EA53C6B07CB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562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C007B-E542-9632-2FA9-FC51CB44DC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F14199-A295-9932-9FAE-29D8EFB68D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5EC79-3B5D-2068-0772-21C58D565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72CDB5-3708-8C40-C77E-DFE58DC6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A4713-4DC7-15D2-A676-EEB3EA8CD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554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74A63-B660-12D5-4F5F-0BD674E23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28280-4973-5C53-5B62-C7E9F2B49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CDC24-75D2-F51D-A966-B589424A5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A56D4-5BB5-6267-90B2-47F5CD701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BDAFA-9EE8-5425-B77B-09111B3D1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441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DA58-6385-28D6-7A3C-8DF57B43B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948E2B-6DB7-674A-5888-A2754255D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53074-DBB3-99B0-FAF0-9C44D9FB9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F8696-4C88-A55E-DCBC-026AECEC5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20E83-9172-866A-C6C2-B6A1AFE92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77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574DB-2906-617C-6662-7D4A952B1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E6E0F-6DD6-D0C8-7A06-C3BA7C8736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08E1F-4B29-9BCD-3187-032963FD04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5313B7-7032-1485-CBC4-634ED6C09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C34982-6EA9-F045-FD21-194B8F296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B92557-D57C-ECDD-D1EE-D407B6A07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969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82D4E-6E2F-DBFF-6F7D-F368C4AC9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343FEA-0B77-BCAD-0619-C1BA25E42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90B79C-F0B3-22A3-FB10-A1854241E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CC6729-F292-200C-F996-15410C0039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1C89D2-F799-ED19-2846-27644CD175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D2D368-D08D-B43B-BD02-ABA31DB83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AF5D63-09F7-521C-F2A0-6B4B570E7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3FAF7F-12F7-1CD0-2C5C-86F0D02C6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071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F1FC8-F19A-D602-8D43-2FE92C7C7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5305E-92CD-AC69-7E45-220A9FD91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F384A-4562-DAED-7F33-84E5E8A9A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7ECDAD-A846-617F-D3C0-27BE83E67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50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41D5AA-DEF8-EAA5-9B6B-9DCAFCD13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F2BCD5-0FF3-EC13-10D3-6CD501A5E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16F634-EDE7-9D12-1DE7-D7F216AF7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122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1C3BE-D71B-64DF-1E0C-BF4776B62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DD456-1FDB-5E25-48E9-876ADBAED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8F1C01-D76A-1281-E5DD-A05EEE57DE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78820-CB7B-9506-60BC-152B96F96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27A8D4-D792-07DE-93B1-9EEBE7623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CAAE86-1F96-F01F-CBC2-D7517A12D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18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16E2A-F29F-503A-BEF2-E6738A5EB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DEF9FC-9AB5-55F3-2AED-6B3B8510DF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F6ACE1-0C59-C0F0-1EF4-318C70AFA3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2A8853-48D0-A630-27CC-BD8B1237A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EE3D9B-F97F-3C86-5ED1-209686783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21C16-B024-2E69-C31B-198FFE4B9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828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76E1E-BEF6-4669-0592-A89656AF6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E7A273-4507-DEEF-0DEF-FA51665784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42429-84C8-F188-D5E3-D7F85EF24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7B99E-A46B-6C89-C1C6-C8373ACD4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460E-2DDC-DB6D-E834-35668D14B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556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C285D3-2DA3-D6CA-05E5-9D7583B2FF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A7EAAE-9A21-04FD-0F1E-7636069F91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3C10E-78CD-3CE3-D71C-0C0D40BEF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6CA25-9A0A-E753-3B34-A760732D2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69D7A-F899-647A-7BDA-29F710451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404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DF0C6D-5300-BEAB-C33B-5C7E540C4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7B66D-F06B-4F29-9138-C7F2BCD03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7AA35-1C08-D076-1BFC-69F7AAC4D1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54DE57-E1B1-CE4C-8CD4-34E6599E7AD2}" type="datetimeFigureOut">
              <a:rPr lang="en-US" smtClean="0"/>
              <a:t>8/2/26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C2A00-318B-DFA2-F456-540F846892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006020-A997-97FB-7275-1C5A2000C2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CFF207-9BB0-DF4C-A45E-E3B80EDC3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20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31" name="Picture 30" descr="Stack of magazines">
            <a:extLst>
              <a:ext uri="{FF2B5EF4-FFF2-40B4-BE49-F238E27FC236}">
                <a16:creationId xmlns:a16="http://schemas.microsoft.com/office/drawing/2014/main" id="{BF43049E-0AE1-1AA8-837F-15C28768539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CCE8BD-0213-A97E-3606-1C0C13DE7E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Digital Portfolio &amp;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A571DD-531D-1255-AA8F-594DADD0BA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Assignment 03</a:t>
            </a:r>
          </a:p>
          <a:p>
            <a:r>
              <a:rPr lang="en-US">
                <a:solidFill>
                  <a:srgbClr val="FFFFFF"/>
                </a:solidFill>
              </a:rPr>
              <a:t>Krzysztof Robert Szulejewski</a:t>
            </a:r>
          </a:p>
          <a:p>
            <a:r>
              <a:rPr lang="en-US">
                <a:solidFill>
                  <a:srgbClr val="FFFFFF"/>
                </a:solidFill>
              </a:rPr>
              <a:t>2533805</a:t>
            </a:r>
          </a:p>
        </p:txBody>
      </p:sp>
    </p:spTree>
    <p:extLst>
      <p:ext uri="{BB962C8B-B14F-4D97-AF65-F5344CB8AC3E}">
        <p14:creationId xmlns:p14="http://schemas.microsoft.com/office/powerpoint/2010/main" val="36591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F8861-D1EF-22ED-F772-594324F47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Introduction </a:t>
            </a:r>
          </a:p>
        </p:txBody>
      </p:sp>
      <p:sp>
        <p:nvSpPr>
          <p:cNvPr id="5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AC8C391D-A0B0-DEFE-82FD-6B2952D1E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/>
              <a:t>My portfolio includes:</a:t>
            </a:r>
          </a:p>
          <a:p>
            <a:endParaRPr lang="en-US" sz="2200"/>
          </a:p>
          <a:p>
            <a:pPr>
              <a:buFontTx/>
              <a:buChar char="-"/>
            </a:pPr>
            <a:r>
              <a:rPr lang="en-US" sz="2200"/>
              <a:t>Various tasks completed using  to digital tools</a:t>
            </a:r>
          </a:p>
          <a:p>
            <a:pPr>
              <a:buFontTx/>
              <a:buChar char="-"/>
            </a:pPr>
            <a:r>
              <a:rPr lang="en-US" sz="2200"/>
              <a:t>Screenshots included as supporting evidence</a:t>
            </a:r>
          </a:p>
          <a:p>
            <a:pPr>
              <a:buFontTx/>
              <a:buChar char="-"/>
            </a:pPr>
            <a:r>
              <a:rPr lang="en-US" sz="2200"/>
              <a:t>Examples selected to demonstrate my skills</a:t>
            </a:r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18" name="Picture 17" descr="Cubes connected with a red line">
            <a:extLst>
              <a:ext uri="{FF2B5EF4-FFF2-40B4-BE49-F238E27FC236}">
                <a16:creationId xmlns:a16="http://schemas.microsoft.com/office/drawing/2014/main" id="{F7172F7D-79C4-DC51-677E-A4742D80C1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099" r="566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25223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67A77-D1CE-4716-7FBF-590CCF247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dirty="0"/>
              <a:t>Evidence of my work</a:t>
            </a:r>
          </a:p>
        </p:txBody>
      </p:sp>
      <p:sp>
        <p:nvSpPr>
          <p:cNvPr id="5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6A1BC-F0C0-F46C-F3AF-66C2AFE78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200" dirty="0"/>
              <a:t>MS Word formatting skills</a:t>
            </a:r>
          </a:p>
          <a:p>
            <a:endParaRPr lang="en-US" sz="2200" dirty="0"/>
          </a:p>
          <a:p>
            <a:r>
              <a:rPr lang="en-US" sz="2200" dirty="0"/>
              <a:t>I used heading styles to structure the document</a:t>
            </a:r>
          </a:p>
          <a:p>
            <a:r>
              <a:rPr lang="en-US" sz="2200" dirty="0"/>
              <a:t>I used bullet points to organize information clearly</a:t>
            </a:r>
          </a:p>
          <a:p>
            <a:r>
              <a:rPr lang="en-US" sz="2200" dirty="0"/>
              <a:t>I inserted photos to illustrate examples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49007F-C5E1-15E1-1256-F7ED13613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675307"/>
            <a:ext cx="5458968" cy="3507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176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CA9DFA-F686-A1E7-1A45-485587ABC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2BFAC-222C-1656-38E8-450D64CD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/>
              <a:t>Evidence of my work</a:t>
            </a:r>
          </a:p>
        </p:txBody>
      </p:sp>
      <p:sp>
        <p:nvSpPr>
          <p:cNvPr id="4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C094F-8500-8194-3E96-796FFF80C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/>
              <a:t>MS Excel formatting skills:</a:t>
            </a:r>
          </a:p>
          <a:p>
            <a:endParaRPr lang="en-US" sz="2000"/>
          </a:p>
          <a:p>
            <a:pPr>
              <a:buFontTx/>
              <a:buChar char="-"/>
            </a:pPr>
            <a:r>
              <a:rPr lang="en-US" sz="2000"/>
              <a:t>I created a table listing stock items, prices and costs</a:t>
            </a:r>
          </a:p>
          <a:p>
            <a:pPr>
              <a:buFontTx/>
              <a:buChar char="-"/>
            </a:pPr>
            <a:r>
              <a:rPr lang="en-US" sz="2000"/>
              <a:t>I applied a color scale to highlight stock quantieties</a:t>
            </a:r>
          </a:p>
          <a:p>
            <a:pPr>
              <a:buFontTx/>
              <a:buChar char="-"/>
            </a:pPr>
            <a:r>
              <a:rPr lang="en-US" sz="2000"/>
              <a:t>I inserted a bar chart to visualize the date </a:t>
            </a:r>
          </a:p>
          <a:p>
            <a:pPr>
              <a:buFontTx/>
              <a:buChar char="-"/>
            </a:pPr>
            <a:r>
              <a:rPr lang="en-US" sz="2000"/>
              <a:t>I used formiulas to calculate the cost for each item automatically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BF2E90-5233-505E-4262-3B005F7AE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736720"/>
            <a:ext cx="5458968" cy="3384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481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4320FE-26CC-78A9-5C2B-EA083B45CA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2DC9B-9EF5-DF81-43B9-E9A270413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latin typeface="+mj-lt"/>
                <a:ea typeface="+mj-ea"/>
                <a:cs typeface="+mj-cs"/>
              </a:rPr>
              <a:t>Evidence of my work</a:t>
            </a:r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A198-C5D1-84E2-BEE5-287829D8B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kern="1200">
                <a:latin typeface="+mn-lt"/>
                <a:ea typeface="+mn-ea"/>
                <a:cs typeface="+mn-cs"/>
              </a:rPr>
              <a:t>Outlook email account</a:t>
            </a:r>
          </a:p>
          <a:p>
            <a:pPr>
              <a:buFontTx/>
              <a:buChar char="-"/>
            </a:pPr>
            <a:r>
              <a:rPr lang="en-US" sz="2200"/>
              <a:t>I used Outlook to write and send a professional email to a contact, following proper business email structure</a:t>
            </a:r>
          </a:p>
          <a:p>
            <a:pPr>
              <a:buFontTx/>
              <a:buChar char="-"/>
            </a:pPr>
            <a:r>
              <a:rPr lang="en-US" sz="2200" kern="1200">
                <a:latin typeface="+mn-lt"/>
                <a:ea typeface="+mn-ea"/>
                <a:cs typeface="+mn-cs"/>
              </a:rPr>
              <a:t>I or</a:t>
            </a:r>
            <a:r>
              <a:rPr lang="en-US" sz="2200"/>
              <a:t>ganized my message into short paragraphs to make it easy to read</a:t>
            </a:r>
          </a:p>
          <a:p>
            <a:pPr>
              <a:buFontTx/>
              <a:buChar char="-"/>
            </a:pPr>
            <a:r>
              <a:rPr lang="en-US" sz="2200" kern="1200">
                <a:latin typeface="+mn-lt"/>
                <a:ea typeface="+mn-ea"/>
                <a:cs typeface="+mn-cs"/>
              </a:rPr>
              <a:t>I</a:t>
            </a:r>
            <a:r>
              <a:rPr lang="en-US" sz="2200"/>
              <a:t> used the “Send Items” folder to keep track of my email correspondance</a:t>
            </a:r>
            <a:r>
              <a:rPr lang="en-US" sz="2200" kern="1200"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3B88A6-8A1C-8D82-8943-85302DE36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764015"/>
            <a:ext cx="5458968" cy="3329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480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2F99C-62F1-65DB-5A47-5BD04C30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/>
              <a:t>My Development</a:t>
            </a: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EBF06-1120-1BF3-E86F-F410F5062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000" dirty="0"/>
              <a:t>At the start I struggled with proper structure of MS Word and MS Excel formatting skills. I didn’t know how to find and use certain functions efficiently.</a:t>
            </a:r>
          </a:p>
          <a:p>
            <a:r>
              <a:rPr lang="en-US" sz="2000" dirty="0"/>
              <a:t>Now I feel much more confident using MS Word, Excel and Outlook - for example,  applying styles and formatting in Word, using conditional formatting and formulas in Excel and writing  professional emails in Outlook.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AB802EB4-EB10-8962-EE64-9ADE49CEDA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91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294AD-9DEF-3268-71F7-0EFEC2493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Reflection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8AD27-86D3-C022-1E79-485BDF89D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/>
              <a:t>I learnt how to use MS Word, Excel ans Outlook more confidently and professionally</a:t>
            </a:r>
          </a:p>
          <a:p>
            <a:r>
              <a:rPr lang="en-US" sz="2200"/>
              <a:t>I learnt new formatting skills</a:t>
            </a:r>
          </a:p>
          <a:p>
            <a:endParaRPr lang="en-US" sz="2200"/>
          </a:p>
          <a:p>
            <a:r>
              <a:rPr lang="en-US" sz="2200"/>
              <a:t>I improved my skills through the practice and completing tasks step by step</a:t>
            </a: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4071944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D24BFD5-D814-402B-B6C4-EEF6AE14B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5669A-02A3-F02F-2E4A-5DCC162BC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2"/>
            <a:ext cx="6281928" cy="41354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FED7E8-9A97-475F-9FA4-113410D44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6139" y="1031284"/>
            <a:ext cx="3647661" cy="4436126"/>
          </a:xfrm>
          <a:custGeom>
            <a:avLst/>
            <a:gdLst>
              <a:gd name="csX0" fmla="*/ 0 w 3647661"/>
              <a:gd name="csY0" fmla="*/ 0 h 4436126"/>
              <a:gd name="csX1" fmla="*/ 498514 w 3647661"/>
              <a:gd name="csY1" fmla="*/ 0 h 4436126"/>
              <a:gd name="csX2" fmla="*/ 1069981 w 3647661"/>
              <a:gd name="csY2" fmla="*/ 0 h 4436126"/>
              <a:gd name="csX3" fmla="*/ 1714401 w 3647661"/>
              <a:gd name="csY3" fmla="*/ 0 h 4436126"/>
              <a:gd name="csX4" fmla="*/ 2285868 w 3647661"/>
              <a:gd name="csY4" fmla="*/ 0 h 4436126"/>
              <a:gd name="csX5" fmla="*/ 2784381 w 3647661"/>
              <a:gd name="csY5" fmla="*/ 0 h 4436126"/>
              <a:gd name="csX6" fmla="*/ 3647661 w 3647661"/>
              <a:gd name="csY6" fmla="*/ 0 h 4436126"/>
              <a:gd name="csX7" fmla="*/ 3647661 w 3647661"/>
              <a:gd name="csY7" fmla="*/ 633732 h 4436126"/>
              <a:gd name="csX8" fmla="*/ 3647661 w 3647661"/>
              <a:gd name="csY8" fmla="*/ 1267465 h 4436126"/>
              <a:gd name="csX9" fmla="*/ 3647661 w 3647661"/>
              <a:gd name="csY9" fmla="*/ 1768113 h 4436126"/>
              <a:gd name="csX10" fmla="*/ 3647661 w 3647661"/>
              <a:gd name="csY10" fmla="*/ 2446207 h 4436126"/>
              <a:gd name="csX11" fmla="*/ 3647661 w 3647661"/>
              <a:gd name="csY11" fmla="*/ 2946855 h 4436126"/>
              <a:gd name="csX12" fmla="*/ 3647661 w 3647661"/>
              <a:gd name="csY12" fmla="*/ 3580587 h 4436126"/>
              <a:gd name="csX13" fmla="*/ 3647661 w 3647661"/>
              <a:gd name="csY13" fmla="*/ 4436126 h 4436126"/>
              <a:gd name="csX14" fmla="*/ 3039718 w 3647661"/>
              <a:gd name="csY14" fmla="*/ 4436126 h 4436126"/>
              <a:gd name="csX15" fmla="*/ 2431774 w 3647661"/>
              <a:gd name="csY15" fmla="*/ 4436126 h 4436126"/>
              <a:gd name="csX16" fmla="*/ 1823831 w 3647661"/>
              <a:gd name="csY16" fmla="*/ 4436126 h 4436126"/>
              <a:gd name="csX17" fmla="*/ 1288840 w 3647661"/>
              <a:gd name="csY17" fmla="*/ 4436126 h 4436126"/>
              <a:gd name="csX18" fmla="*/ 607943 w 3647661"/>
              <a:gd name="csY18" fmla="*/ 4436126 h 4436126"/>
              <a:gd name="csX19" fmla="*/ 0 w 3647661"/>
              <a:gd name="csY19" fmla="*/ 4436126 h 4436126"/>
              <a:gd name="csX20" fmla="*/ 0 w 3647661"/>
              <a:gd name="csY20" fmla="*/ 3758032 h 4436126"/>
              <a:gd name="csX21" fmla="*/ 0 w 3647661"/>
              <a:gd name="csY21" fmla="*/ 3035578 h 4436126"/>
              <a:gd name="csX22" fmla="*/ 0 w 3647661"/>
              <a:gd name="csY22" fmla="*/ 2401845 h 4436126"/>
              <a:gd name="csX23" fmla="*/ 0 w 3647661"/>
              <a:gd name="csY23" fmla="*/ 1768113 h 4436126"/>
              <a:gd name="csX24" fmla="*/ 0 w 3647661"/>
              <a:gd name="csY24" fmla="*/ 1178742 h 4436126"/>
              <a:gd name="csX25" fmla="*/ 0 w 3647661"/>
              <a:gd name="csY25" fmla="*/ 589371 h 4436126"/>
              <a:gd name="csX26" fmla="*/ 0 w 3647661"/>
              <a:gd name="csY26" fmla="*/ 0 h 443612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3647661" h="4436126" fill="none" extrusionOk="0">
                <a:moveTo>
                  <a:pt x="0" y="0"/>
                </a:moveTo>
                <a:cubicBezTo>
                  <a:pt x="116158" y="-16963"/>
                  <a:pt x="364681" y="-4006"/>
                  <a:pt x="498514" y="0"/>
                </a:cubicBezTo>
                <a:cubicBezTo>
                  <a:pt x="632347" y="4006"/>
                  <a:pt x="950865" y="15164"/>
                  <a:pt x="1069981" y="0"/>
                </a:cubicBezTo>
                <a:cubicBezTo>
                  <a:pt x="1189097" y="-15164"/>
                  <a:pt x="1556518" y="-23132"/>
                  <a:pt x="1714401" y="0"/>
                </a:cubicBezTo>
                <a:cubicBezTo>
                  <a:pt x="1872284" y="23132"/>
                  <a:pt x="2015985" y="9364"/>
                  <a:pt x="2285868" y="0"/>
                </a:cubicBezTo>
                <a:cubicBezTo>
                  <a:pt x="2555751" y="-9364"/>
                  <a:pt x="2555148" y="14141"/>
                  <a:pt x="2784381" y="0"/>
                </a:cubicBezTo>
                <a:cubicBezTo>
                  <a:pt x="3013614" y="-14141"/>
                  <a:pt x="3216105" y="-3763"/>
                  <a:pt x="3647661" y="0"/>
                </a:cubicBezTo>
                <a:cubicBezTo>
                  <a:pt x="3623206" y="221859"/>
                  <a:pt x="3622213" y="458853"/>
                  <a:pt x="3647661" y="633732"/>
                </a:cubicBezTo>
                <a:cubicBezTo>
                  <a:pt x="3673109" y="808611"/>
                  <a:pt x="3674779" y="1138417"/>
                  <a:pt x="3647661" y="1267465"/>
                </a:cubicBezTo>
                <a:cubicBezTo>
                  <a:pt x="3620543" y="1396513"/>
                  <a:pt x="3664792" y="1625185"/>
                  <a:pt x="3647661" y="1768113"/>
                </a:cubicBezTo>
                <a:cubicBezTo>
                  <a:pt x="3630530" y="1911041"/>
                  <a:pt x="3671056" y="2135008"/>
                  <a:pt x="3647661" y="2446207"/>
                </a:cubicBezTo>
                <a:cubicBezTo>
                  <a:pt x="3624266" y="2757406"/>
                  <a:pt x="3642702" y="2713342"/>
                  <a:pt x="3647661" y="2946855"/>
                </a:cubicBezTo>
                <a:cubicBezTo>
                  <a:pt x="3652620" y="3180368"/>
                  <a:pt x="3664319" y="3290221"/>
                  <a:pt x="3647661" y="3580587"/>
                </a:cubicBezTo>
                <a:cubicBezTo>
                  <a:pt x="3631003" y="3870953"/>
                  <a:pt x="3617531" y="4259425"/>
                  <a:pt x="3647661" y="4436126"/>
                </a:cubicBezTo>
                <a:cubicBezTo>
                  <a:pt x="3523929" y="4410412"/>
                  <a:pt x="3241413" y="4436068"/>
                  <a:pt x="3039718" y="4436126"/>
                </a:cubicBezTo>
                <a:cubicBezTo>
                  <a:pt x="2838023" y="4436184"/>
                  <a:pt x="2630387" y="4431142"/>
                  <a:pt x="2431774" y="4436126"/>
                </a:cubicBezTo>
                <a:cubicBezTo>
                  <a:pt x="2233161" y="4441110"/>
                  <a:pt x="2003296" y="4449826"/>
                  <a:pt x="1823831" y="4436126"/>
                </a:cubicBezTo>
                <a:cubicBezTo>
                  <a:pt x="1644366" y="4422426"/>
                  <a:pt x="1399453" y="4442442"/>
                  <a:pt x="1288840" y="4436126"/>
                </a:cubicBezTo>
                <a:cubicBezTo>
                  <a:pt x="1178227" y="4429810"/>
                  <a:pt x="793482" y="4411099"/>
                  <a:pt x="607943" y="4436126"/>
                </a:cubicBezTo>
                <a:cubicBezTo>
                  <a:pt x="422404" y="4461153"/>
                  <a:pt x="158703" y="4453091"/>
                  <a:pt x="0" y="4436126"/>
                </a:cubicBezTo>
                <a:cubicBezTo>
                  <a:pt x="8129" y="4099466"/>
                  <a:pt x="23502" y="4014012"/>
                  <a:pt x="0" y="3758032"/>
                </a:cubicBezTo>
                <a:cubicBezTo>
                  <a:pt x="-23502" y="3502052"/>
                  <a:pt x="8018" y="3295661"/>
                  <a:pt x="0" y="3035578"/>
                </a:cubicBezTo>
                <a:cubicBezTo>
                  <a:pt x="-8018" y="2775495"/>
                  <a:pt x="-8720" y="2595880"/>
                  <a:pt x="0" y="2401845"/>
                </a:cubicBezTo>
                <a:cubicBezTo>
                  <a:pt x="8720" y="2207810"/>
                  <a:pt x="9279" y="1982551"/>
                  <a:pt x="0" y="1768113"/>
                </a:cubicBezTo>
                <a:cubicBezTo>
                  <a:pt x="-9279" y="1553675"/>
                  <a:pt x="7090" y="1354447"/>
                  <a:pt x="0" y="1178742"/>
                </a:cubicBezTo>
                <a:cubicBezTo>
                  <a:pt x="-7090" y="1003037"/>
                  <a:pt x="-23786" y="768334"/>
                  <a:pt x="0" y="589371"/>
                </a:cubicBezTo>
                <a:cubicBezTo>
                  <a:pt x="23786" y="410408"/>
                  <a:pt x="-16955" y="242082"/>
                  <a:pt x="0" y="0"/>
                </a:cubicBezTo>
                <a:close/>
              </a:path>
              <a:path w="3647661" h="4436126" stroke="0" extrusionOk="0">
                <a:moveTo>
                  <a:pt x="0" y="0"/>
                </a:moveTo>
                <a:cubicBezTo>
                  <a:pt x="171149" y="-7244"/>
                  <a:pt x="374684" y="2591"/>
                  <a:pt x="534990" y="0"/>
                </a:cubicBezTo>
                <a:cubicBezTo>
                  <a:pt x="695296" y="-2591"/>
                  <a:pt x="907320" y="7483"/>
                  <a:pt x="1069981" y="0"/>
                </a:cubicBezTo>
                <a:cubicBezTo>
                  <a:pt x="1232642" y="-7483"/>
                  <a:pt x="1543604" y="-26203"/>
                  <a:pt x="1677924" y="0"/>
                </a:cubicBezTo>
                <a:cubicBezTo>
                  <a:pt x="1812244" y="26203"/>
                  <a:pt x="2140632" y="31361"/>
                  <a:pt x="2322344" y="0"/>
                </a:cubicBezTo>
                <a:cubicBezTo>
                  <a:pt x="2504056" y="-31361"/>
                  <a:pt x="2658834" y="3381"/>
                  <a:pt x="2893811" y="0"/>
                </a:cubicBezTo>
                <a:cubicBezTo>
                  <a:pt x="3128788" y="-3381"/>
                  <a:pt x="3338741" y="-10376"/>
                  <a:pt x="3647661" y="0"/>
                </a:cubicBezTo>
                <a:cubicBezTo>
                  <a:pt x="3628986" y="244498"/>
                  <a:pt x="3624774" y="362520"/>
                  <a:pt x="3647661" y="545010"/>
                </a:cubicBezTo>
                <a:cubicBezTo>
                  <a:pt x="3670549" y="727500"/>
                  <a:pt x="3619543" y="968439"/>
                  <a:pt x="3647661" y="1134381"/>
                </a:cubicBezTo>
                <a:cubicBezTo>
                  <a:pt x="3675779" y="1300323"/>
                  <a:pt x="3670065" y="1646297"/>
                  <a:pt x="3647661" y="1856836"/>
                </a:cubicBezTo>
                <a:cubicBezTo>
                  <a:pt x="3625257" y="2067375"/>
                  <a:pt x="3632904" y="2315399"/>
                  <a:pt x="3647661" y="2490568"/>
                </a:cubicBezTo>
                <a:cubicBezTo>
                  <a:pt x="3662418" y="2665737"/>
                  <a:pt x="3616073" y="2880164"/>
                  <a:pt x="3647661" y="3124300"/>
                </a:cubicBezTo>
                <a:cubicBezTo>
                  <a:pt x="3679249" y="3368436"/>
                  <a:pt x="3677361" y="3519722"/>
                  <a:pt x="3647661" y="3758032"/>
                </a:cubicBezTo>
                <a:cubicBezTo>
                  <a:pt x="3617961" y="3996342"/>
                  <a:pt x="3615180" y="4147465"/>
                  <a:pt x="3647661" y="4436126"/>
                </a:cubicBezTo>
                <a:cubicBezTo>
                  <a:pt x="3506685" y="4421969"/>
                  <a:pt x="3266652" y="4433618"/>
                  <a:pt x="3149147" y="4436126"/>
                </a:cubicBezTo>
                <a:cubicBezTo>
                  <a:pt x="3031642" y="4438634"/>
                  <a:pt x="2832267" y="4432536"/>
                  <a:pt x="2650634" y="4436126"/>
                </a:cubicBezTo>
                <a:cubicBezTo>
                  <a:pt x="2469001" y="4439716"/>
                  <a:pt x="2324677" y="4416284"/>
                  <a:pt x="2042690" y="4436126"/>
                </a:cubicBezTo>
                <a:cubicBezTo>
                  <a:pt x="1760703" y="4455968"/>
                  <a:pt x="1686949" y="4416099"/>
                  <a:pt x="1398270" y="4436126"/>
                </a:cubicBezTo>
                <a:cubicBezTo>
                  <a:pt x="1109591" y="4456153"/>
                  <a:pt x="1071585" y="4455485"/>
                  <a:pt x="899756" y="4436126"/>
                </a:cubicBezTo>
                <a:cubicBezTo>
                  <a:pt x="727927" y="4416767"/>
                  <a:pt x="344407" y="4430463"/>
                  <a:pt x="0" y="4436126"/>
                </a:cubicBezTo>
                <a:cubicBezTo>
                  <a:pt x="5440" y="4303018"/>
                  <a:pt x="91" y="4161914"/>
                  <a:pt x="0" y="3891116"/>
                </a:cubicBezTo>
                <a:cubicBezTo>
                  <a:pt x="-91" y="3620318"/>
                  <a:pt x="-11601" y="3462294"/>
                  <a:pt x="0" y="3301745"/>
                </a:cubicBezTo>
                <a:cubicBezTo>
                  <a:pt x="11601" y="3141196"/>
                  <a:pt x="22776" y="2916996"/>
                  <a:pt x="0" y="2756735"/>
                </a:cubicBezTo>
                <a:cubicBezTo>
                  <a:pt x="-22776" y="2596474"/>
                  <a:pt x="5257" y="2440491"/>
                  <a:pt x="0" y="2256087"/>
                </a:cubicBezTo>
                <a:cubicBezTo>
                  <a:pt x="-5257" y="2071683"/>
                  <a:pt x="20189" y="1902567"/>
                  <a:pt x="0" y="1666716"/>
                </a:cubicBezTo>
                <a:cubicBezTo>
                  <a:pt x="-20189" y="1430865"/>
                  <a:pt x="-21241" y="1161108"/>
                  <a:pt x="0" y="988622"/>
                </a:cubicBezTo>
                <a:cubicBezTo>
                  <a:pt x="21241" y="816136"/>
                  <a:pt x="17108" y="40674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8728339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54C31-2171-54AB-3123-D936C4B18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8114" y="1232452"/>
            <a:ext cx="3200400" cy="38509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these skills help me create clear documents, organize data and communicate professionally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2A39B854-4B6C-4F7F-A602-6F97770CE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439978"/>
            <a:ext cx="6281928" cy="18288"/>
          </a:xfrm>
          <a:custGeom>
            <a:avLst/>
            <a:gdLst>
              <a:gd name="csX0" fmla="*/ 0 w 6281928"/>
              <a:gd name="csY0" fmla="*/ 0 h 18288"/>
              <a:gd name="csX1" fmla="*/ 572353 w 6281928"/>
              <a:gd name="csY1" fmla="*/ 0 h 18288"/>
              <a:gd name="csX2" fmla="*/ 1207526 w 6281928"/>
              <a:gd name="csY2" fmla="*/ 0 h 18288"/>
              <a:gd name="csX3" fmla="*/ 1779880 w 6281928"/>
              <a:gd name="csY3" fmla="*/ 0 h 18288"/>
              <a:gd name="csX4" fmla="*/ 2540691 w 6281928"/>
              <a:gd name="csY4" fmla="*/ 0 h 18288"/>
              <a:gd name="csX5" fmla="*/ 3238683 w 6281928"/>
              <a:gd name="csY5" fmla="*/ 0 h 18288"/>
              <a:gd name="csX6" fmla="*/ 3936675 w 6281928"/>
              <a:gd name="csY6" fmla="*/ 0 h 18288"/>
              <a:gd name="csX7" fmla="*/ 4760305 w 6281928"/>
              <a:gd name="csY7" fmla="*/ 0 h 18288"/>
              <a:gd name="csX8" fmla="*/ 5521117 w 6281928"/>
              <a:gd name="csY8" fmla="*/ 0 h 18288"/>
              <a:gd name="csX9" fmla="*/ 6281928 w 6281928"/>
              <a:gd name="csY9" fmla="*/ 0 h 18288"/>
              <a:gd name="csX10" fmla="*/ 6281928 w 6281928"/>
              <a:gd name="csY10" fmla="*/ 18288 h 18288"/>
              <a:gd name="csX11" fmla="*/ 5772394 w 6281928"/>
              <a:gd name="csY11" fmla="*/ 18288 h 18288"/>
              <a:gd name="csX12" fmla="*/ 5200040 w 6281928"/>
              <a:gd name="csY12" fmla="*/ 18288 h 18288"/>
              <a:gd name="csX13" fmla="*/ 4439229 w 6281928"/>
              <a:gd name="csY13" fmla="*/ 18288 h 18288"/>
              <a:gd name="csX14" fmla="*/ 3615599 w 6281928"/>
              <a:gd name="csY14" fmla="*/ 18288 h 18288"/>
              <a:gd name="csX15" fmla="*/ 2980426 w 6281928"/>
              <a:gd name="csY15" fmla="*/ 18288 h 18288"/>
              <a:gd name="csX16" fmla="*/ 2156795 w 6281928"/>
              <a:gd name="csY16" fmla="*/ 18288 h 18288"/>
              <a:gd name="csX17" fmla="*/ 1584442 w 6281928"/>
              <a:gd name="csY17" fmla="*/ 18288 h 18288"/>
              <a:gd name="csX18" fmla="*/ 1074908 w 6281928"/>
              <a:gd name="csY18" fmla="*/ 18288 h 18288"/>
              <a:gd name="csX19" fmla="*/ 0 w 6281928"/>
              <a:gd name="csY19" fmla="*/ 18288 h 18288"/>
              <a:gd name="csX20" fmla="*/ 0 w 6281928"/>
              <a:gd name="csY2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</a:cxnLst>
            <a:rect l="l" t="t" r="r" b="b"/>
            <a:pathLst>
              <a:path w="6281928" h="18288" fill="none" extrusionOk="0">
                <a:moveTo>
                  <a:pt x="0" y="0"/>
                </a:moveTo>
                <a:cubicBezTo>
                  <a:pt x="205960" y="24870"/>
                  <a:pt x="343550" y="5918"/>
                  <a:pt x="572353" y="0"/>
                </a:cubicBezTo>
                <a:cubicBezTo>
                  <a:pt x="801156" y="-5918"/>
                  <a:pt x="1015649" y="-11381"/>
                  <a:pt x="1207526" y="0"/>
                </a:cubicBezTo>
                <a:cubicBezTo>
                  <a:pt x="1399403" y="11381"/>
                  <a:pt x="1549725" y="7866"/>
                  <a:pt x="1779880" y="0"/>
                </a:cubicBezTo>
                <a:cubicBezTo>
                  <a:pt x="2010035" y="-7866"/>
                  <a:pt x="2190674" y="12826"/>
                  <a:pt x="2540691" y="0"/>
                </a:cubicBezTo>
                <a:cubicBezTo>
                  <a:pt x="2890708" y="-12826"/>
                  <a:pt x="3025718" y="-18534"/>
                  <a:pt x="3238683" y="0"/>
                </a:cubicBezTo>
                <a:cubicBezTo>
                  <a:pt x="3451648" y="18534"/>
                  <a:pt x="3603947" y="14884"/>
                  <a:pt x="3936675" y="0"/>
                </a:cubicBezTo>
                <a:cubicBezTo>
                  <a:pt x="4269403" y="-14884"/>
                  <a:pt x="4480718" y="-24607"/>
                  <a:pt x="4760305" y="0"/>
                </a:cubicBezTo>
                <a:cubicBezTo>
                  <a:pt x="5039892" y="24607"/>
                  <a:pt x="5359549" y="-31311"/>
                  <a:pt x="5521117" y="0"/>
                </a:cubicBezTo>
                <a:cubicBezTo>
                  <a:pt x="5682685" y="31311"/>
                  <a:pt x="5986067" y="-12593"/>
                  <a:pt x="6281928" y="0"/>
                </a:cubicBezTo>
                <a:cubicBezTo>
                  <a:pt x="6282307" y="7355"/>
                  <a:pt x="6282212" y="10249"/>
                  <a:pt x="6281928" y="18288"/>
                </a:cubicBezTo>
                <a:cubicBezTo>
                  <a:pt x="6078981" y="8428"/>
                  <a:pt x="5961061" y="2290"/>
                  <a:pt x="5772394" y="18288"/>
                </a:cubicBezTo>
                <a:cubicBezTo>
                  <a:pt x="5583727" y="34286"/>
                  <a:pt x="5329968" y="24208"/>
                  <a:pt x="5200040" y="18288"/>
                </a:cubicBezTo>
                <a:cubicBezTo>
                  <a:pt x="5070112" y="12368"/>
                  <a:pt x="4793288" y="21070"/>
                  <a:pt x="4439229" y="18288"/>
                </a:cubicBezTo>
                <a:cubicBezTo>
                  <a:pt x="4085170" y="15506"/>
                  <a:pt x="3813765" y="-16466"/>
                  <a:pt x="3615599" y="18288"/>
                </a:cubicBezTo>
                <a:cubicBezTo>
                  <a:pt x="3417433" y="53042"/>
                  <a:pt x="3133643" y="20727"/>
                  <a:pt x="2980426" y="18288"/>
                </a:cubicBezTo>
                <a:cubicBezTo>
                  <a:pt x="2827209" y="15849"/>
                  <a:pt x="2380685" y="51850"/>
                  <a:pt x="2156795" y="18288"/>
                </a:cubicBezTo>
                <a:cubicBezTo>
                  <a:pt x="1932905" y="-15274"/>
                  <a:pt x="1716744" y="-1398"/>
                  <a:pt x="1584442" y="18288"/>
                </a:cubicBezTo>
                <a:cubicBezTo>
                  <a:pt x="1452140" y="37974"/>
                  <a:pt x="1280887" y="12750"/>
                  <a:pt x="1074908" y="18288"/>
                </a:cubicBezTo>
                <a:cubicBezTo>
                  <a:pt x="868929" y="23826"/>
                  <a:pt x="318124" y="-17878"/>
                  <a:pt x="0" y="18288"/>
                </a:cubicBezTo>
                <a:cubicBezTo>
                  <a:pt x="-384" y="12702"/>
                  <a:pt x="-513" y="4636"/>
                  <a:pt x="0" y="0"/>
                </a:cubicBezTo>
                <a:close/>
              </a:path>
              <a:path w="6281928" h="18288" stroke="0" extrusionOk="0">
                <a:moveTo>
                  <a:pt x="0" y="0"/>
                </a:moveTo>
                <a:cubicBezTo>
                  <a:pt x="135290" y="27650"/>
                  <a:pt x="488372" y="4391"/>
                  <a:pt x="635173" y="0"/>
                </a:cubicBezTo>
                <a:cubicBezTo>
                  <a:pt x="781974" y="-4391"/>
                  <a:pt x="992816" y="14310"/>
                  <a:pt x="1144707" y="0"/>
                </a:cubicBezTo>
                <a:cubicBezTo>
                  <a:pt x="1296598" y="-14310"/>
                  <a:pt x="1796462" y="-1258"/>
                  <a:pt x="1968337" y="0"/>
                </a:cubicBezTo>
                <a:cubicBezTo>
                  <a:pt x="2140212" y="1258"/>
                  <a:pt x="2343376" y="-12852"/>
                  <a:pt x="2603510" y="0"/>
                </a:cubicBezTo>
                <a:cubicBezTo>
                  <a:pt x="2863644" y="12852"/>
                  <a:pt x="2935073" y="-10591"/>
                  <a:pt x="3238683" y="0"/>
                </a:cubicBezTo>
                <a:cubicBezTo>
                  <a:pt x="3542293" y="10591"/>
                  <a:pt x="3731676" y="3538"/>
                  <a:pt x="4062313" y="0"/>
                </a:cubicBezTo>
                <a:cubicBezTo>
                  <a:pt x="4392950" y="-3538"/>
                  <a:pt x="4440715" y="28126"/>
                  <a:pt x="4634667" y="0"/>
                </a:cubicBezTo>
                <a:cubicBezTo>
                  <a:pt x="4828619" y="-28126"/>
                  <a:pt x="5052661" y="8974"/>
                  <a:pt x="5458297" y="0"/>
                </a:cubicBezTo>
                <a:cubicBezTo>
                  <a:pt x="5863933" y="-8974"/>
                  <a:pt x="5906900" y="-24516"/>
                  <a:pt x="6281928" y="0"/>
                </a:cubicBezTo>
                <a:cubicBezTo>
                  <a:pt x="6282268" y="5688"/>
                  <a:pt x="6281759" y="13142"/>
                  <a:pt x="6281928" y="18288"/>
                </a:cubicBezTo>
                <a:cubicBezTo>
                  <a:pt x="6036108" y="15339"/>
                  <a:pt x="5743611" y="10415"/>
                  <a:pt x="5583936" y="18288"/>
                </a:cubicBezTo>
                <a:cubicBezTo>
                  <a:pt x="5424261" y="26161"/>
                  <a:pt x="5250533" y="-179"/>
                  <a:pt x="4948763" y="18288"/>
                </a:cubicBezTo>
                <a:cubicBezTo>
                  <a:pt x="4646993" y="36755"/>
                  <a:pt x="4354673" y="7565"/>
                  <a:pt x="4125133" y="18288"/>
                </a:cubicBezTo>
                <a:cubicBezTo>
                  <a:pt x="3895593" y="29012"/>
                  <a:pt x="3570246" y="29209"/>
                  <a:pt x="3301502" y="18288"/>
                </a:cubicBezTo>
                <a:cubicBezTo>
                  <a:pt x="3032758" y="7367"/>
                  <a:pt x="2955340" y="11905"/>
                  <a:pt x="2729149" y="18288"/>
                </a:cubicBezTo>
                <a:cubicBezTo>
                  <a:pt x="2502958" y="24671"/>
                  <a:pt x="2269423" y="3142"/>
                  <a:pt x="2031157" y="18288"/>
                </a:cubicBezTo>
                <a:cubicBezTo>
                  <a:pt x="1792891" y="33434"/>
                  <a:pt x="1484731" y="22122"/>
                  <a:pt x="1207526" y="18288"/>
                </a:cubicBezTo>
                <a:cubicBezTo>
                  <a:pt x="930321" y="14454"/>
                  <a:pt x="560231" y="-33402"/>
                  <a:pt x="0" y="18288"/>
                </a:cubicBezTo>
                <a:cubicBezTo>
                  <a:pt x="-478" y="10520"/>
                  <a:pt x="210" y="5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9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20046</TotalTime>
  <Words>303</Words>
  <Application>Microsoft Macintosh PowerPoint</Application>
  <PresentationFormat>Widescreen</PresentationFormat>
  <Paragraphs>41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Digital Portfolio &amp; Reflection</vt:lpstr>
      <vt:lpstr>Introduction </vt:lpstr>
      <vt:lpstr>Evidence of my work</vt:lpstr>
      <vt:lpstr>Evidence of my work</vt:lpstr>
      <vt:lpstr>Evidence of my work</vt:lpstr>
      <vt:lpstr>My Development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Christoph Lambert</dc:creator>
  <cp:lastModifiedBy>Christoph Lambert</cp:lastModifiedBy>
  <cp:revision>3</cp:revision>
  <dcterms:created xsi:type="dcterms:W3CDTF">2026-08-02T14:46:22Z</dcterms:created>
  <dcterms:modified xsi:type="dcterms:W3CDTF">2026-08-16T12:53:53Z</dcterms:modified>
</cp:coreProperties>
</file>