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227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531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3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7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18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82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72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84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1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783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830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771EB-0A0D-494E-890E-39BC515000E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6BAFD-BCE9-4BEA-8075-001D8A1856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77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989" y="384694"/>
            <a:ext cx="9589424" cy="639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97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</cp:revision>
  <dcterms:created xsi:type="dcterms:W3CDTF">2020-03-12T10:31:45Z</dcterms:created>
  <dcterms:modified xsi:type="dcterms:W3CDTF">2020-03-12T10:34:11Z</dcterms:modified>
</cp:coreProperties>
</file>