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405BF-E5CD-0725-0A76-030653EDB8DB}" v="167" dt="2026-03-12T08:30:27.495"/>
    <p1510:client id="{F4A2AB6C-A8D1-3AAC-B410-E5728C9B9DF6}" v="28" dt="2026-03-12T08:36:40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Masood (2220784)" userId="S::2220784@student.uwtsd.ac.uk::390f29a2-f117-43c0-b911-6b133e147fe6" providerId="AD" clId="Web-{76EED827-3FC5-A67D-9E9F-473A893ED785}"/>
    <pc:docChg chg="modSld">
      <pc:chgData name="Ayesha Masood (2220784)" userId="S::2220784@student.uwtsd.ac.uk::390f29a2-f117-43c0-b911-6b133e147fe6" providerId="AD" clId="Web-{76EED827-3FC5-A67D-9E9F-473A893ED785}" dt="2026-03-08T11:48:32.048" v="66"/>
      <pc:docMkLst>
        <pc:docMk/>
      </pc:docMkLst>
      <pc:sldChg chg="modSp">
        <pc:chgData name="Ayesha Masood (2220784)" userId="S::2220784@student.uwtsd.ac.uk::390f29a2-f117-43c0-b911-6b133e147fe6" providerId="AD" clId="Web-{76EED827-3FC5-A67D-9E9F-473A893ED785}" dt="2026-03-08T11:33:02.780" v="1" actId="20577"/>
        <pc:sldMkLst>
          <pc:docMk/>
          <pc:sldMk cId="3176868311" sldId="258"/>
        </pc:sldMkLst>
        <pc:spChg chg="mod">
          <ac:chgData name="Ayesha Masood (2220784)" userId="S::2220784@student.uwtsd.ac.uk::390f29a2-f117-43c0-b911-6b133e147fe6" providerId="AD" clId="Web-{76EED827-3FC5-A67D-9E9F-473A893ED785}" dt="2026-03-08T11:33:02.780" v="1" actId="20577"/>
          <ac:spMkLst>
            <pc:docMk/>
            <pc:sldMk cId="3176868311" sldId="258"/>
            <ac:spMk id="3" creationId="{316DA9AC-6264-FD0F-E8F3-CC8B90EC18CC}"/>
          </ac:spMkLst>
        </pc:spChg>
      </pc:sldChg>
      <pc:sldChg chg="modSp">
        <pc:chgData name="Ayesha Masood (2220784)" userId="S::2220784@student.uwtsd.ac.uk::390f29a2-f117-43c0-b911-6b133e147fe6" providerId="AD" clId="Web-{76EED827-3FC5-A67D-9E9F-473A893ED785}" dt="2026-03-08T11:34:25.783" v="5" actId="20577"/>
        <pc:sldMkLst>
          <pc:docMk/>
          <pc:sldMk cId="2919518054" sldId="259"/>
        </pc:sldMkLst>
        <pc:spChg chg="mod">
          <ac:chgData name="Ayesha Masood (2220784)" userId="S::2220784@student.uwtsd.ac.uk::390f29a2-f117-43c0-b911-6b133e147fe6" providerId="AD" clId="Web-{76EED827-3FC5-A67D-9E9F-473A893ED785}" dt="2026-03-08T11:34:25.783" v="5" actId="20577"/>
          <ac:spMkLst>
            <pc:docMk/>
            <pc:sldMk cId="2919518054" sldId="259"/>
            <ac:spMk id="3" creationId="{3B44CDEF-36B2-A991-68CA-DFA7D19120F8}"/>
          </ac:spMkLst>
        </pc:spChg>
      </pc:sldChg>
      <pc:sldChg chg="addSp delSp modSp mod setBg">
        <pc:chgData name="Ayesha Masood (2220784)" userId="S::2220784@student.uwtsd.ac.uk::390f29a2-f117-43c0-b911-6b133e147fe6" providerId="AD" clId="Web-{76EED827-3FC5-A67D-9E9F-473A893ED785}" dt="2026-03-08T11:48:32.048" v="66"/>
        <pc:sldMkLst>
          <pc:docMk/>
          <pc:sldMk cId="204471240" sldId="260"/>
        </pc:sldMkLst>
        <pc:spChg chg="mod ord">
          <ac:chgData name="Ayesha Masood (2220784)" userId="S::2220784@student.uwtsd.ac.uk::390f29a2-f117-43c0-b911-6b133e147fe6" providerId="AD" clId="Web-{76EED827-3FC5-A67D-9E9F-473A893ED785}" dt="2026-03-08T11:47:55.545" v="65" actId="20577"/>
          <ac:spMkLst>
            <pc:docMk/>
            <pc:sldMk cId="204471240" sldId="260"/>
            <ac:spMk id="3" creationId="{62ADE96C-F847-68AE-6BA0-1B91A5CE34A1}"/>
          </ac:spMkLst>
        </pc:spChg>
      </pc:sldChg>
    </pc:docChg>
  </pc:docChgLst>
  <pc:docChgLst>
    <pc:chgData name="Ayesha Masood (2220784)" userId="S::2220784@student.uwtsd.ac.uk::390f29a2-f117-43c0-b911-6b133e147fe6" providerId="AD" clId="Web-{F4A2AB6C-A8D1-3AAC-B410-E5728C9B9DF6}"/>
    <pc:docChg chg="addSld modSld">
      <pc:chgData name="Ayesha Masood (2220784)" userId="S::2220784@student.uwtsd.ac.uk::390f29a2-f117-43c0-b911-6b133e147fe6" providerId="AD" clId="Web-{F4A2AB6C-A8D1-3AAC-B410-E5728C9B9DF6}" dt="2026-03-12T08:36:40.829" v="35" actId="14100"/>
      <pc:docMkLst>
        <pc:docMk/>
      </pc:docMkLst>
      <pc:sldChg chg="delSp modSp new">
        <pc:chgData name="Ayesha Masood (2220784)" userId="S::2220784@student.uwtsd.ac.uk::390f29a2-f117-43c0-b911-6b133e147fe6" providerId="AD" clId="Web-{F4A2AB6C-A8D1-3AAC-B410-E5728C9B9DF6}" dt="2026-03-12T08:33:29.981" v="17" actId="20577"/>
        <pc:sldMkLst>
          <pc:docMk/>
          <pc:sldMk cId="776689796" sldId="268"/>
        </pc:sldMkLst>
        <pc:spChg chg="del">
          <ac:chgData name="Ayesha Masood (2220784)" userId="S::2220784@student.uwtsd.ac.uk::390f29a2-f117-43c0-b911-6b133e147fe6" providerId="AD" clId="Web-{F4A2AB6C-A8D1-3AAC-B410-E5728C9B9DF6}" dt="2026-03-12T08:32:10.638" v="4"/>
          <ac:spMkLst>
            <pc:docMk/>
            <pc:sldMk cId="776689796" sldId="268"/>
            <ac:spMk id="2" creationId="{F02D0B33-7E73-42FC-035C-3A1F0D2073D6}"/>
          </ac:spMkLst>
        </pc:spChg>
        <pc:spChg chg="mod">
          <ac:chgData name="Ayesha Masood (2220784)" userId="S::2220784@student.uwtsd.ac.uk::390f29a2-f117-43c0-b911-6b133e147fe6" providerId="AD" clId="Web-{F4A2AB6C-A8D1-3AAC-B410-E5728C9B9DF6}" dt="2026-03-12T08:33:29.981" v="17" actId="20577"/>
          <ac:spMkLst>
            <pc:docMk/>
            <pc:sldMk cId="776689796" sldId="268"/>
            <ac:spMk id="3" creationId="{EB94816C-D0CA-A9B8-DF5D-D91EFC61CC66}"/>
          </ac:spMkLst>
        </pc:spChg>
      </pc:sldChg>
      <pc:sldChg chg="delSp modSp new">
        <pc:chgData name="Ayesha Masood (2220784)" userId="S::2220784@student.uwtsd.ac.uk::390f29a2-f117-43c0-b911-6b133e147fe6" providerId="AD" clId="Web-{F4A2AB6C-A8D1-3AAC-B410-E5728C9B9DF6}" dt="2026-03-12T08:35:01.707" v="26" actId="20577"/>
        <pc:sldMkLst>
          <pc:docMk/>
          <pc:sldMk cId="703675099" sldId="269"/>
        </pc:sldMkLst>
        <pc:spChg chg="del">
          <ac:chgData name="Ayesha Masood (2220784)" userId="S::2220784@student.uwtsd.ac.uk::390f29a2-f117-43c0-b911-6b133e147fe6" providerId="AD" clId="Web-{F4A2AB6C-A8D1-3AAC-B410-E5728C9B9DF6}" dt="2026-03-12T08:34:30.127" v="21"/>
          <ac:spMkLst>
            <pc:docMk/>
            <pc:sldMk cId="703675099" sldId="269"/>
            <ac:spMk id="2" creationId="{4D237C8A-DF51-10C1-A450-A98F49D5896C}"/>
          </ac:spMkLst>
        </pc:spChg>
        <pc:spChg chg="mod">
          <ac:chgData name="Ayesha Masood (2220784)" userId="S::2220784@student.uwtsd.ac.uk::390f29a2-f117-43c0-b911-6b133e147fe6" providerId="AD" clId="Web-{F4A2AB6C-A8D1-3AAC-B410-E5728C9B9DF6}" dt="2026-03-12T08:35:01.707" v="26" actId="20577"/>
          <ac:spMkLst>
            <pc:docMk/>
            <pc:sldMk cId="703675099" sldId="269"/>
            <ac:spMk id="3" creationId="{BF15FDFB-4948-7241-59BE-7136612AB2DA}"/>
          </ac:spMkLst>
        </pc:spChg>
      </pc:sldChg>
      <pc:sldChg chg="delSp modSp new">
        <pc:chgData name="Ayesha Masood (2220784)" userId="S::2220784@student.uwtsd.ac.uk::390f29a2-f117-43c0-b911-6b133e147fe6" providerId="AD" clId="Web-{F4A2AB6C-A8D1-3AAC-B410-E5728C9B9DF6}" dt="2026-03-12T08:36:40.829" v="35" actId="14100"/>
        <pc:sldMkLst>
          <pc:docMk/>
          <pc:sldMk cId="3147067729" sldId="270"/>
        </pc:sldMkLst>
        <pc:spChg chg="del">
          <ac:chgData name="Ayesha Masood (2220784)" userId="S::2220784@student.uwtsd.ac.uk::390f29a2-f117-43c0-b911-6b133e147fe6" providerId="AD" clId="Web-{F4A2AB6C-A8D1-3AAC-B410-E5728C9B9DF6}" dt="2026-03-12T08:36:24.090" v="31"/>
          <ac:spMkLst>
            <pc:docMk/>
            <pc:sldMk cId="3147067729" sldId="270"/>
            <ac:spMk id="2" creationId="{8679E269-8A7C-4E15-C8F6-2E73FD006CB2}"/>
          </ac:spMkLst>
        </pc:spChg>
        <pc:spChg chg="mod">
          <ac:chgData name="Ayesha Masood (2220784)" userId="S::2220784@student.uwtsd.ac.uk::390f29a2-f117-43c0-b911-6b133e147fe6" providerId="AD" clId="Web-{F4A2AB6C-A8D1-3AAC-B410-E5728C9B9DF6}" dt="2026-03-12T08:36:40.829" v="35" actId="14100"/>
          <ac:spMkLst>
            <pc:docMk/>
            <pc:sldMk cId="3147067729" sldId="270"/>
            <ac:spMk id="3" creationId="{76B69005-8B25-56C5-8B97-E7BF73AAF124}"/>
          </ac:spMkLst>
        </pc:spChg>
      </pc:sldChg>
    </pc:docChg>
  </pc:docChgLst>
  <pc:docChgLst>
    <pc:chgData name="Ayesha Masood (2220784)" userId="S::2220784@student.uwtsd.ac.uk::390f29a2-f117-43c0-b911-6b133e147fe6" providerId="AD" clId="Web-{0E7A1BB4-9B01-892A-976D-53AEADC05AA1}"/>
    <pc:docChg chg="addSld modSld">
      <pc:chgData name="Ayesha Masood (2220784)" userId="S::2220784@student.uwtsd.ac.uk::390f29a2-f117-43c0-b911-6b133e147fe6" providerId="AD" clId="Web-{0E7A1BB4-9B01-892A-976D-53AEADC05AA1}" dt="2026-03-07T20:07:44.393" v="28" actId="20577"/>
      <pc:docMkLst>
        <pc:docMk/>
      </pc:docMkLst>
      <pc:sldChg chg="addSp delSp modSp mod setBg">
        <pc:chgData name="Ayesha Masood (2220784)" userId="S::2220784@student.uwtsd.ac.uk::390f29a2-f117-43c0-b911-6b133e147fe6" providerId="AD" clId="Web-{0E7A1BB4-9B01-892A-976D-53AEADC05AA1}" dt="2026-03-07T19:50:55.734" v="9"/>
        <pc:sldMkLst>
          <pc:docMk/>
          <pc:sldMk cId="2919518054" sldId="259"/>
        </pc:sldMkLst>
        <pc:spChg chg="mod">
          <ac:chgData name="Ayesha Masood (2220784)" userId="S::2220784@student.uwtsd.ac.uk::390f29a2-f117-43c0-b911-6b133e147fe6" providerId="AD" clId="Web-{0E7A1BB4-9B01-892A-976D-53AEADC05AA1}" dt="2026-03-07T19:50:09.497" v="8" actId="20577"/>
          <ac:spMkLst>
            <pc:docMk/>
            <pc:sldMk cId="2919518054" sldId="259"/>
            <ac:spMk id="3" creationId="{3B44CDEF-36B2-A991-68CA-DFA7D19120F8}"/>
          </ac:spMkLst>
        </pc:spChg>
        <pc:spChg chg="add">
          <ac:chgData name="Ayesha Masood (2220784)" userId="S::2220784@student.uwtsd.ac.uk::390f29a2-f117-43c0-b911-6b133e147fe6" providerId="AD" clId="Web-{0E7A1BB4-9B01-892A-976D-53AEADC05AA1}" dt="2026-03-07T19:49:01.618" v="1"/>
          <ac:spMkLst>
            <pc:docMk/>
            <pc:sldMk cId="2919518054" sldId="259"/>
            <ac:spMk id="18" creationId="{C0763A76-9F1C-4FC5-82B7-DD475DA461B2}"/>
          </ac:spMkLst>
        </pc:spChg>
        <pc:spChg chg="add">
          <ac:chgData name="Ayesha Masood (2220784)" userId="S::2220784@student.uwtsd.ac.uk::390f29a2-f117-43c0-b911-6b133e147fe6" providerId="AD" clId="Web-{0E7A1BB4-9B01-892A-976D-53AEADC05AA1}" dt="2026-03-07T19:49:01.618" v="1"/>
          <ac:spMkLst>
            <pc:docMk/>
            <pc:sldMk cId="2919518054" sldId="259"/>
            <ac:spMk id="20" creationId="{E81BF4F6-F2CF-4984-9D14-D6966D92F99F}"/>
          </ac:spMkLst>
        </pc:spChg>
        <pc:picChg chg="add">
          <ac:chgData name="Ayesha Masood (2220784)" userId="S::2220784@student.uwtsd.ac.uk::390f29a2-f117-43c0-b911-6b133e147fe6" providerId="AD" clId="Web-{0E7A1BB4-9B01-892A-976D-53AEADC05AA1}" dt="2026-03-07T19:49:01.618" v="1"/>
          <ac:picMkLst>
            <pc:docMk/>
            <pc:sldMk cId="2919518054" sldId="259"/>
            <ac:picMk id="14" creationId="{8E426D19-8622-7004-1979-2D035872B804}"/>
          </ac:picMkLst>
        </pc:picChg>
      </pc:sldChg>
      <pc:sldChg chg="delSp modSp new">
        <pc:chgData name="Ayesha Masood (2220784)" userId="S::2220784@student.uwtsd.ac.uk::390f29a2-f117-43c0-b911-6b133e147fe6" providerId="AD" clId="Web-{0E7A1BB4-9B01-892A-976D-53AEADC05AA1}" dt="2026-03-07T20:07:44.393" v="28" actId="20577"/>
        <pc:sldMkLst>
          <pc:docMk/>
          <pc:sldMk cId="204471240" sldId="260"/>
        </pc:sldMkLst>
        <pc:spChg chg="mod">
          <ac:chgData name="Ayesha Masood (2220784)" userId="S::2220784@student.uwtsd.ac.uk::390f29a2-f117-43c0-b911-6b133e147fe6" providerId="AD" clId="Web-{0E7A1BB4-9B01-892A-976D-53AEADC05AA1}" dt="2026-03-07T20:07:44.393" v="28" actId="20577"/>
          <ac:spMkLst>
            <pc:docMk/>
            <pc:sldMk cId="204471240" sldId="260"/>
            <ac:spMk id="3" creationId="{62ADE96C-F847-68AE-6BA0-1B91A5CE34A1}"/>
          </ac:spMkLst>
        </pc:spChg>
      </pc:sldChg>
    </pc:docChg>
  </pc:docChgLst>
  <pc:docChgLst>
    <pc:chgData name="Ayesha Masood (2220784)" userId="S::2220784@student.uwtsd.ac.uk::390f29a2-f117-43c0-b911-6b133e147fe6" providerId="AD" clId="Web-{E8288105-54D5-A5A5-01C3-2DF5AAF7BBF6}"/>
    <pc:docChg chg="addSld modSld">
      <pc:chgData name="Ayesha Masood (2220784)" userId="S::2220784@student.uwtsd.ac.uk::390f29a2-f117-43c0-b911-6b133e147fe6" providerId="AD" clId="Web-{E8288105-54D5-A5A5-01C3-2DF5AAF7BBF6}" dt="2026-03-05T16:13:00.335" v="129" actId="20577"/>
      <pc:docMkLst>
        <pc:docMk/>
      </pc:docMkLst>
      <pc:sldChg chg="addSp delSp modSp mod setBg setClrOvrMap">
        <pc:chgData name="Ayesha Masood (2220784)" userId="S::2220784@student.uwtsd.ac.uk::390f29a2-f117-43c0-b911-6b133e147fe6" providerId="AD" clId="Web-{E8288105-54D5-A5A5-01C3-2DF5AAF7BBF6}" dt="2026-03-05T14:17:38.613" v="36"/>
        <pc:sldMkLst>
          <pc:docMk/>
          <pc:sldMk cId="109857222" sldId="256"/>
        </pc:sldMkLst>
        <pc:spChg chg="mod">
          <ac:chgData name="Ayesha Masood (2220784)" userId="S::2220784@student.uwtsd.ac.uk::390f29a2-f117-43c0-b911-6b133e147fe6" providerId="AD" clId="Web-{E8288105-54D5-A5A5-01C3-2DF5AAF7BBF6}" dt="2026-03-05T14:17:38.613" v="36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17:38.613" v="36"/>
          <ac:spMkLst>
            <pc:docMk/>
            <pc:sldMk cId="109857222" sldId="256"/>
            <ac:spMk id="7" creationId="{66B332A4-D438-4773-A77F-5ED49A448D9D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17:38.613" v="36"/>
          <ac:spMkLst>
            <pc:docMk/>
            <pc:sldMk cId="109857222" sldId="256"/>
            <ac:spMk id="9" creationId="{DF9AD32D-FF05-44F4-BD4D-9CEE89B71EB9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E8288105-54D5-A5A5-01C3-2DF5AAF7BBF6}" dt="2026-03-05T14:18:02.289" v="39"/>
        <pc:sldMkLst>
          <pc:docMk/>
          <pc:sldMk cId="2500212960" sldId="257"/>
        </pc:sldMkLst>
        <pc:spChg chg="mod">
          <ac:chgData name="Ayesha Masood (2220784)" userId="S::2220784@student.uwtsd.ac.uk::390f29a2-f117-43c0-b911-6b133e147fe6" providerId="AD" clId="Web-{E8288105-54D5-A5A5-01C3-2DF5AAF7BBF6}" dt="2026-03-05T14:18:02.289" v="39"/>
          <ac:spMkLst>
            <pc:docMk/>
            <pc:sldMk cId="2500212960" sldId="257"/>
            <ac:spMk id="3" creationId="{6E07D1DA-5EC1-6D57-6FAD-91144A4E8749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18:02.289" v="39"/>
          <ac:spMkLst>
            <pc:docMk/>
            <pc:sldMk cId="2500212960" sldId="257"/>
            <ac:spMk id="14" creationId="{907EF6B7-1338-4443-8C46-6A318D952DFD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18:02.289" v="39"/>
          <ac:spMkLst>
            <pc:docMk/>
            <pc:sldMk cId="2500212960" sldId="257"/>
            <ac:spMk id="15" creationId="{DAAE4CDD-124C-4DCF-9584-B6033B545DD5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18:02.289" v="39"/>
          <ac:spMkLst>
            <pc:docMk/>
            <pc:sldMk cId="2500212960" sldId="257"/>
            <ac:spMk id="16" creationId="{081E4A58-353D-44AE-B2FC-2A74E2E400F7}"/>
          </ac:spMkLst>
        </pc:spChg>
      </pc:sldChg>
      <pc:sldChg chg="addSp delSp modSp new mod setBg">
        <pc:chgData name="Ayesha Masood (2220784)" userId="S::2220784@student.uwtsd.ac.uk::390f29a2-f117-43c0-b911-6b133e147fe6" providerId="AD" clId="Web-{E8288105-54D5-A5A5-01C3-2DF5AAF7BBF6}" dt="2026-03-05T14:26:44.491" v="93" actId="20577"/>
        <pc:sldMkLst>
          <pc:docMk/>
          <pc:sldMk cId="3176868311" sldId="258"/>
        </pc:sldMkLst>
        <pc:spChg chg="mod ord">
          <ac:chgData name="Ayesha Masood (2220784)" userId="S::2220784@student.uwtsd.ac.uk::390f29a2-f117-43c0-b911-6b133e147fe6" providerId="AD" clId="Web-{E8288105-54D5-A5A5-01C3-2DF5AAF7BBF6}" dt="2026-03-05T14:26:44.491" v="93" actId="20577"/>
          <ac:spMkLst>
            <pc:docMk/>
            <pc:sldMk cId="3176868311" sldId="258"/>
            <ac:spMk id="3" creationId="{316DA9AC-6264-FD0F-E8F3-CC8B90EC18CC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24:30.642" v="75"/>
          <ac:spMkLst>
            <pc:docMk/>
            <pc:sldMk cId="3176868311" sldId="258"/>
            <ac:spMk id="17" creationId="{04812C46-200A-4DEB-A05E-3ED6C68C2387}"/>
          </ac:spMkLst>
        </pc:spChg>
        <pc:spChg chg="add">
          <ac:chgData name="Ayesha Masood (2220784)" userId="S::2220784@student.uwtsd.ac.uk::390f29a2-f117-43c0-b911-6b133e147fe6" providerId="AD" clId="Web-{E8288105-54D5-A5A5-01C3-2DF5AAF7BBF6}" dt="2026-03-05T14:24:30.642" v="75"/>
          <ac:spMkLst>
            <pc:docMk/>
            <pc:sldMk cId="3176868311" sldId="258"/>
            <ac:spMk id="19" creationId="{D1EA859B-E555-4109-94F3-6700E046E008}"/>
          </ac:spMkLst>
        </pc:spChg>
        <pc:picChg chg="add mod">
          <ac:chgData name="Ayesha Masood (2220784)" userId="S::2220784@student.uwtsd.ac.uk::390f29a2-f117-43c0-b911-6b133e147fe6" providerId="AD" clId="Web-{E8288105-54D5-A5A5-01C3-2DF5AAF7BBF6}" dt="2026-03-05T14:25:55.968" v="87" actId="14100"/>
          <ac:picMkLst>
            <pc:docMk/>
            <pc:sldMk cId="3176868311" sldId="258"/>
            <ac:picMk id="4" creationId="{561912A0-EAFA-7D12-BDE0-EBAFA571F41E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E8288105-54D5-A5A5-01C3-2DF5AAF7BBF6}" dt="2026-03-05T16:13:00.335" v="129" actId="20577"/>
        <pc:sldMkLst>
          <pc:docMk/>
          <pc:sldMk cId="2919518054" sldId="259"/>
        </pc:sldMkLst>
        <pc:spChg chg="mod">
          <ac:chgData name="Ayesha Masood (2220784)" userId="S::2220784@student.uwtsd.ac.uk::390f29a2-f117-43c0-b911-6b133e147fe6" providerId="AD" clId="Web-{E8288105-54D5-A5A5-01C3-2DF5AAF7BBF6}" dt="2026-03-05T16:13:00.335" v="129" actId="20577"/>
          <ac:spMkLst>
            <pc:docMk/>
            <pc:sldMk cId="2919518054" sldId="259"/>
            <ac:spMk id="3" creationId="{3B44CDEF-36B2-A991-68CA-DFA7D19120F8}"/>
          </ac:spMkLst>
        </pc:spChg>
      </pc:sldChg>
    </pc:docChg>
  </pc:docChgLst>
  <pc:docChgLst>
    <pc:chgData name="Ayesha Masood (2220784)" userId="S::2220784@student.uwtsd.ac.uk::390f29a2-f117-43c0-b911-6b133e147fe6" providerId="AD" clId="Web-{412405BF-E5CD-0725-0A76-030653EDB8DB}"/>
    <pc:docChg chg="addSld modSld">
      <pc:chgData name="Ayesha Masood (2220784)" userId="S::2220784@student.uwtsd.ac.uk::390f29a2-f117-43c0-b911-6b133e147fe6" providerId="AD" clId="Web-{412405BF-E5CD-0725-0A76-030653EDB8DB}" dt="2026-03-12T08:30:46.432" v="227"/>
      <pc:docMkLst>
        <pc:docMk/>
      </pc:docMkLst>
      <pc:sldChg chg="modSp">
        <pc:chgData name="Ayesha Masood (2220784)" userId="S::2220784@student.uwtsd.ac.uk::390f29a2-f117-43c0-b911-6b133e147fe6" providerId="AD" clId="Web-{412405BF-E5CD-0725-0A76-030653EDB8DB}" dt="2026-03-12T07:43:39.485" v="1" actId="20577"/>
        <pc:sldMkLst>
          <pc:docMk/>
          <pc:sldMk cId="2919518054" sldId="259"/>
        </pc:sldMkLst>
        <pc:spChg chg="mod">
          <ac:chgData name="Ayesha Masood (2220784)" userId="S::2220784@student.uwtsd.ac.uk::390f29a2-f117-43c0-b911-6b133e147fe6" providerId="AD" clId="Web-{412405BF-E5CD-0725-0A76-030653EDB8DB}" dt="2026-03-12T07:43:39.485" v="1" actId="20577"/>
          <ac:spMkLst>
            <pc:docMk/>
            <pc:sldMk cId="2919518054" sldId="259"/>
            <ac:spMk id="3" creationId="{3B44CDEF-36B2-A991-68CA-DFA7D19120F8}"/>
          </ac:spMkLst>
        </pc:spChg>
      </pc:sldChg>
      <pc:sldChg chg="addSp delSp modSp mod setBg">
        <pc:chgData name="Ayesha Masood (2220784)" userId="S::2220784@student.uwtsd.ac.uk::390f29a2-f117-43c0-b911-6b133e147fe6" providerId="AD" clId="Web-{412405BF-E5CD-0725-0A76-030653EDB8DB}" dt="2026-03-12T07:51:54.736" v="35" actId="14100"/>
        <pc:sldMkLst>
          <pc:docMk/>
          <pc:sldMk cId="204471240" sldId="260"/>
        </pc:sldMkLst>
        <pc:spChg chg="mod ord">
          <ac:chgData name="Ayesha Masood (2220784)" userId="S::2220784@student.uwtsd.ac.uk::390f29a2-f117-43c0-b911-6b133e147fe6" providerId="AD" clId="Web-{412405BF-E5CD-0725-0A76-030653EDB8DB}" dt="2026-03-12T07:51:16.938" v="34" actId="20577"/>
          <ac:spMkLst>
            <pc:docMk/>
            <pc:sldMk cId="204471240" sldId="260"/>
            <ac:spMk id="3" creationId="{62ADE96C-F847-68AE-6BA0-1B91A5CE34A1}"/>
          </ac:spMkLst>
        </pc:spChg>
        <pc:spChg chg="del">
          <ac:chgData name="Ayesha Masood (2220784)" userId="S::2220784@student.uwtsd.ac.uk::390f29a2-f117-43c0-b911-6b133e147fe6" providerId="AD" clId="Web-{412405BF-E5CD-0725-0A76-030653EDB8DB}" dt="2026-03-12T07:44:48.423" v="5"/>
          <ac:spMkLst>
            <pc:docMk/>
            <pc:sldMk cId="204471240" sldId="260"/>
            <ac:spMk id="9" creationId="{2EB492CD-616E-47F8-933B-5E2D952A0593}"/>
          </ac:spMkLst>
        </pc:spChg>
        <pc:spChg chg="del">
          <ac:chgData name="Ayesha Masood (2220784)" userId="S::2220784@student.uwtsd.ac.uk::390f29a2-f117-43c0-b911-6b133e147fe6" providerId="AD" clId="Web-{412405BF-E5CD-0725-0A76-030653EDB8DB}" dt="2026-03-12T07:44:48.423" v="5"/>
          <ac:spMkLst>
            <pc:docMk/>
            <pc:sldMk cId="204471240" sldId="260"/>
            <ac:spMk id="11" creationId="{59383CF9-23B5-4335-9B21-1791C4CF1C75}"/>
          </ac:spMkLst>
        </pc:spChg>
        <pc:spChg chg="del">
          <ac:chgData name="Ayesha Masood (2220784)" userId="S::2220784@student.uwtsd.ac.uk::390f29a2-f117-43c0-b911-6b133e147fe6" providerId="AD" clId="Web-{412405BF-E5CD-0725-0A76-030653EDB8DB}" dt="2026-03-12T07:44:48.423" v="5"/>
          <ac:spMkLst>
            <pc:docMk/>
            <pc:sldMk cId="204471240" sldId="260"/>
            <ac:spMk id="13" creationId="{0007FE00-9498-4706-B255-6437B0252C02}"/>
          </ac:spMkLst>
        </pc:spChg>
        <pc:spChg chg="add del">
          <ac:chgData name="Ayesha Masood (2220784)" userId="S::2220784@student.uwtsd.ac.uk::390f29a2-f117-43c0-b911-6b133e147fe6" providerId="AD" clId="Web-{412405BF-E5CD-0725-0A76-030653EDB8DB}" dt="2026-03-12T07:50:23.780" v="26"/>
          <ac:spMkLst>
            <pc:docMk/>
            <pc:sldMk cId="204471240" sldId="260"/>
            <ac:spMk id="18" creationId="{45D37F4E-DDB4-456B-97E0-9937730A039F}"/>
          </ac:spMkLst>
        </pc:spChg>
        <pc:spChg chg="add del">
          <ac:chgData name="Ayesha Masood (2220784)" userId="S::2220784@student.uwtsd.ac.uk::390f29a2-f117-43c0-b911-6b133e147fe6" providerId="AD" clId="Web-{412405BF-E5CD-0725-0A76-030653EDB8DB}" dt="2026-03-12T07:50:23.780" v="26"/>
          <ac:spMkLst>
            <pc:docMk/>
            <pc:sldMk cId="204471240" sldId="260"/>
            <ac:spMk id="20" creationId="{B2DD41CD-8F47-4F56-AD12-4E2FF7696987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7:50:23.780" v="26"/>
          <ac:spMkLst>
            <pc:docMk/>
            <pc:sldMk cId="204471240" sldId="260"/>
            <ac:spMk id="25" creationId="{04812C46-200A-4DEB-A05E-3ED6C68C2387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7:50:23.780" v="26"/>
          <ac:spMkLst>
            <pc:docMk/>
            <pc:sldMk cId="204471240" sldId="260"/>
            <ac:spMk id="27" creationId="{D1EA859B-E555-4109-94F3-6700E046E008}"/>
          </ac:spMkLst>
        </pc:spChg>
        <pc:picChg chg="del mod ord">
          <ac:chgData name="Ayesha Masood (2220784)" userId="S::2220784@student.uwtsd.ac.uk::390f29a2-f117-43c0-b911-6b133e147fe6" providerId="AD" clId="Web-{412405BF-E5CD-0725-0A76-030653EDB8DB}" dt="2026-03-12T07:48:36.213" v="13"/>
          <ac:picMkLst>
            <pc:docMk/>
            <pc:sldMk cId="204471240" sldId="260"/>
            <ac:picMk id="2" creationId="{AE998D0B-0DBF-85A4-9EF3-636BF79B1310}"/>
          </ac:picMkLst>
        </pc:picChg>
        <pc:picChg chg="add mod">
          <ac:chgData name="Ayesha Masood (2220784)" userId="S::2220784@student.uwtsd.ac.uk::390f29a2-f117-43c0-b911-6b133e147fe6" providerId="AD" clId="Web-{412405BF-E5CD-0725-0A76-030653EDB8DB}" dt="2026-03-12T07:51:54.736" v="35" actId="14100"/>
          <ac:picMkLst>
            <pc:docMk/>
            <pc:sldMk cId="204471240" sldId="260"/>
            <ac:picMk id="4" creationId="{0FDFE680-836C-10ED-11B8-0FF87AEE3BC1}"/>
          </ac:picMkLst>
        </pc:picChg>
      </pc:sldChg>
      <pc:sldChg chg="addSp delSp modSp new">
        <pc:chgData name="Ayesha Masood (2220784)" userId="S::2220784@student.uwtsd.ac.uk::390f29a2-f117-43c0-b911-6b133e147fe6" providerId="AD" clId="Web-{412405BF-E5CD-0725-0A76-030653EDB8DB}" dt="2026-03-12T07:55:32.163" v="57" actId="20577"/>
        <pc:sldMkLst>
          <pc:docMk/>
          <pc:sldMk cId="614076935" sldId="261"/>
        </pc:sldMkLst>
        <pc:spChg chg="mod">
          <ac:chgData name="Ayesha Masood (2220784)" userId="S::2220784@student.uwtsd.ac.uk::390f29a2-f117-43c0-b911-6b133e147fe6" providerId="AD" clId="Web-{412405BF-E5CD-0725-0A76-030653EDB8DB}" dt="2026-03-12T07:55:32.163" v="57" actId="20577"/>
          <ac:spMkLst>
            <pc:docMk/>
            <pc:sldMk cId="614076935" sldId="261"/>
            <ac:spMk id="2" creationId="{DF384D84-96E8-B9B9-D024-3AF3F2ADE8CA}"/>
          </ac:spMkLst>
        </pc:spChg>
        <pc:spChg chg="del">
          <ac:chgData name="Ayesha Masood (2220784)" userId="S::2220784@student.uwtsd.ac.uk::390f29a2-f117-43c0-b911-6b133e147fe6" providerId="AD" clId="Web-{412405BF-E5CD-0725-0A76-030653EDB8DB}" dt="2026-03-12T07:52:39.159" v="37"/>
          <ac:spMkLst>
            <pc:docMk/>
            <pc:sldMk cId="614076935" sldId="261"/>
            <ac:spMk id="3" creationId="{1AD79F8E-CD4E-F0F8-69E7-B73ECCD9DEDB}"/>
          </ac:spMkLst>
        </pc:spChg>
        <pc:picChg chg="add mod ord">
          <ac:chgData name="Ayesha Masood (2220784)" userId="S::2220784@student.uwtsd.ac.uk::390f29a2-f117-43c0-b911-6b133e147fe6" providerId="AD" clId="Web-{412405BF-E5CD-0725-0A76-030653EDB8DB}" dt="2026-03-12T07:53:17.316" v="44" actId="14100"/>
          <ac:picMkLst>
            <pc:docMk/>
            <pc:sldMk cId="614076935" sldId="261"/>
            <ac:picMk id="4" creationId="{6D88DCF6-9987-F550-55C9-F0B5C55B6181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7:59:15.962" v="78" actId="20577"/>
        <pc:sldMkLst>
          <pc:docMk/>
          <pc:sldMk cId="2051408155" sldId="262"/>
        </pc:sldMkLst>
        <pc:spChg chg="del">
          <ac:chgData name="Ayesha Masood (2220784)" userId="S::2220784@student.uwtsd.ac.uk::390f29a2-f117-43c0-b911-6b133e147fe6" providerId="AD" clId="Web-{412405BF-E5CD-0725-0A76-030653EDB8DB}" dt="2026-03-12T07:56:07.960" v="61"/>
          <ac:spMkLst>
            <pc:docMk/>
            <pc:sldMk cId="2051408155" sldId="262"/>
            <ac:spMk id="2" creationId="{D535001E-3E33-0DCB-A1CB-7C18C8EC1872}"/>
          </ac:spMkLst>
        </pc:spChg>
        <pc:spChg chg="mod">
          <ac:chgData name="Ayesha Masood (2220784)" userId="S::2220784@student.uwtsd.ac.uk::390f29a2-f117-43c0-b911-6b133e147fe6" providerId="AD" clId="Web-{412405BF-E5CD-0725-0A76-030653EDB8DB}" dt="2026-03-12T07:59:15.962" v="78" actId="20577"/>
          <ac:spMkLst>
            <pc:docMk/>
            <pc:sldMk cId="2051408155" sldId="262"/>
            <ac:spMk id="3" creationId="{4EB401C1-4804-2A19-5101-49F4196B4009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7:57:59.258" v="69"/>
          <ac:spMkLst>
            <pc:docMk/>
            <pc:sldMk cId="2051408155" sldId="262"/>
            <ac:spMk id="9" creationId="{D1D34770-47A8-402C-AF23-2B653F2D88C1}"/>
          </ac:spMkLst>
        </pc:spChg>
        <pc:picChg chg="add mod">
          <ac:chgData name="Ayesha Masood (2220784)" userId="S::2220784@student.uwtsd.ac.uk::390f29a2-f117-43c0-b911-6b133e147fe6" providerId="AD" clId="Web-{412405BF-E5CD-0725-0A76-030653EDB8DB}" dt="2026-03-12T07:57:59.258" v="69"/>
          <ac:picMkLst>
            <pc:docMk/>
            <pc:sldMk cId="2051408155" sldId="262"/>
            <ac:picMk id="4" creationId="{604F5F56-9854-2CB0-8EE9-74602793C5BD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8:02:43.105" v="98" actId="20577"/>
        <pc:sldMkLst>
          <pc:docMk/>
          <pc:sldMk cId="342485180" sldId="263"/>
        </pc:sldMkLst>
        <pc:spChg chg="del">
          <ac:chgData name="Ayesha Masood (2220784)" userId="S::2220784@student.uwtsd.ac.uk::390f29a2-f117-43c0-b911-6b133e147fe6" providerId="AD" clId="Web-{412405BF-E5CD-0725-0A76-030653EDB8DB}" dt="2026-03-12T08:00:19.182" v="82"/>
          <ac:spMkLst>
            <pc:docMk/>
            <pc:sldMk cId="342485180" sldId="263"/>
            <ac:spMk id="2" creationId="{A8A24FC9-D86F-DEB4-6BC7-8764AB1B54EA}"/>
          </ac:spMkLst>
        </pc:spChg>
        <pc:spChg chg="mod ord">
          <ac:chgData name="Ayesha Masood (2220784)" userId="S::2220784@student.uwtsd.ac.uk::390f29a2-f117-43c0-b911-6b133e147fe6" providerId="AD" clId="Web-{412405BF-E5CD-0725-0A76-030653EDB8DB}" dt="2026-03-12T08:02:43.105" v="98" actId="20577"/>
          <ac:spMkLst>
            <pc:docMk/>
            <pc:sldMk cId="342485180" sldId="263"/>
            <ac:spMk id="3" creationId="{F59A352A-6E8F-0FD3-FD1B-B0FEBB06B411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01:41.370" v="88"/>
          <ac:spMkLst>
            <pc:docMk/>
            <pc:sldMk cId="342485180" sldId="263"/>
            <ac:spMk id="9" creationId="{7FF47CB7-972F-479F-A36D-9E72D26EC8DA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01:41.370" v="88"/>
          <ac:spMkLst>
            <pc:docMk/>
            <pc:sldMk cId="342485180" sldId="263"/>
            <ac:spMk id="11" creationId="{0D153B68-5844-490D-8E67-F616D6D721CA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01:41.370" v="88"/>
          <ac:spMkLst>
            <pc:docMk/>
            <pc:sldMk cId="342485180" sldId="263"/>
            <ac:spMk id="13" creationId="{9A0D773F-7A7D-4DBB-9DEA-86BB8B8F4BC8}"/>
          </ac:spMkLst>
        </pc:spChg>
        <pc:picChg chg="add mod">
          <ac:chgData name="Ayesha Masood (2220784)" userId="S::2220784@student.uwtsd.ac.uk::390f29a2-f117-43c0-b911-6b133e147fe6" providerId="AD" clId="Web-{412405BF-E5CD-0725-0A76-030653EDB8DB}" dt="2026-03-12T08:02:26.089" v="96" actId="14100"/>
          <ac:picMkLst>
            <pc:docMk/>
            <pc:sldMk cId="342485180" sldId="263"/>
            <ac:picMk id="4" creationId="{A49A3813-581E-933E-5C23-AD9DE825C7A2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8:07:43.056" v="131" actId="20577"/>
        <pc:sldMkLst>
          <pc:docMk/>
          <pc:sldMk cId="2402453924" sldId="264"/>
        </pc:sldMkLst>
        <pc:spChg chg="del">
          <ac:chgData name="Ayesha Masood (2220784)" userId="S::2220784@student.uwtsd.ac.uk::390f29a2-f117-43c0-b911-6b133e147fe6" providerId="AD" clId="Web-{412405BF-E5CD-0725-0A76-030653EDB8DB}" dt="2026-03-12T08:04:12.233" v="103"/>
          <ac:spMkLst>
            <pc:docMk/>
            <pc:sldMk cId="2402453924" sldId="264"/>
            <ac:spMk id="2" creationId="{EC68B926-A70B-4717-17B2-A1A2A161EEA7}"/>
          </ac:spMkLst>
        </pc:spChg>
        <pc:spChg chg="mod">
          <ac:chgData name="Ayesha Masood (2220784)" userId="S::2220784@student.uwtsd.ac.uk::390f29a2-f117-43c0-b911-6b133e147fe6" providerId="AD" clId="Web-{412405BF-E5CD-0725-0A76-030653EDB8DB}" dt="2026-03-12T08:07:43.056" v="131" actId="20577"/>
          <ac:spMkLst>
            <pc:docMk/>
            <pc:sldMk cId="2402453924" sldId="264"/>
            <ac:spMk id="3" creationId="{736B79BE-5656-A74F-0437-A66918F6EF79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05:27.237" v="107"/>
          <ac:spMkLst>
            <pc:docMk/>
            <pc:sldMk cId="2402453924" sldId="264"/>
            <ac:spMk id="9" creationId="{D009D6D5-DAC2-4A8B-A17A-E206B9012D09}"/>
          </ac:spMkLst>
        </pc:spChg>
        <pc:picChg chg="add mod">
          <ac:chgData name="Ayesha Masood (2220784)" userId="S::2220784@student.uwtsd.ac.uk::390f29a2-f117-43c0-b911-6b133e147fe6" providerId="AD" clId="Web-{412405BF-E5CD-0725-0A76-030653EDB8DB}" dt="2026-03-12T08:05:27.237" v="107"/>
          <ac:picMkLst>
            <pc:docMk/>
            <pc:sldMk cId="2402453924" sldId="264"/>
            <ac:picMk id="4" creationId="{E846CB68-8A5A-5D3F-3D57-FD77C38BC685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8:14:47.518" v="163" actId="20577"/>
        <pc:sldMkLst>
          <pc:docMk/>
          <pc:sldMk cId="1655707089" sldId="265"/>
        </pc:sldMkLst>
        <pc:spChg chg="del">
          <ac:chgData name="Ayesha Masood (2220784)" userId="S::2220784@student.uwtsd.ac.uk::390f29a2-f117-43c0-b911-6b133e147fe6" providerId="AD" clId="Web-{412405BF-E5CD-0725-0A76-030653EDB8DB}" dt="2026-03-12T08:08:45.511" v="136"/>
          <ac:spMkLst>
            <pc:docMk/>
            <pc:sldMk cId="1655707089" sldId="265"/>
            <ac:spMk id="2" creationId="{2577A29D-360C-61C0-97DE-7B2325D7EB2B}"/>
          </ac:spMkLst>
        </pc:spChg>
        <pc:spChg chg="mod">
          <ac:chgData name="Ayesha Masood (2220784)" userId="S::2220784@student.uwtsd.ac.uk::390f29a2-f117-43c0-b911-6b133e147fe6" providerId="AD" clId="Web-{412405BF-E5CD-0725-0A76-030653EDB8DB}" dt="2026-03-12T08:14:47.518" v="163" actId="20577"/>
          <ac:spMkLst>
            <pc:docMk/>
            <pc:sldMk cId="1655707089" sldId="265"/>
            <ac:spMk id="3" creationId="{94DEF7FB-9D9E-388E-CDDC-87733ACEC7B4}"/>
          </ac:spMkLst>
        </pc:spChg>
        <pc:spChg chg="add del mod">
          <ac:chgData name="Ayesha Masood (2220784)" userId="S::2220784@student.uwtsd.ac.uk::390f29a2-f117-43c0-b911-6b133e147fe6" providerId="AD" clId="Web-{412405BF-E5CD-0725-0A76-030653EDB8DB}" dt="2026-03-12T08:13:15.110" v="145"/>
          <ac:spMkLst>
            <pc:docMk/>
            <pc:sldMk cId="1655707089" sldId="265"/>
            <ac:spMk id="5" creationId="{B2DB4101-0925-A453-51C6-95F7513A7A09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13:20.876" v="147"/>
          <ac:spMkLst>
            <pc:docMk/>
            <pc:sldMk cId="1655707089" sldId="265"/>
            <ac:spMk id="9" creationId="{C0763A76-9F1C-4FC5-82B7-DD475DA461B2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13:20.876" v="147"/>
          <ac:spMkLst>
            <pc:docMk/>
            <pc:sldMk cId="1655707089" sldId="265"/>
            <ac:spMk id="11" creationId="{E81BF4F6-F2CF-4984-9D14-D6966D92F99F}"/>
          </ac:spMkLst>
        </pc:spChg>
        <pc:picChg chg="add del mod">
          <ac:chgData name="Ayesha Masood (2220784)" userId="S::2220784@student.uwtsd.ac.uk::390f29a2-f117-43c0-b911-6b133e147fe6" providerId="AD" clId="Web-{412405BF-E5CD-0725-0A76-030653EDB8DB}" dt="2026-03-12T08:13:15.110" v="146"/>
          <ac:picMkLst>
            <pc:docMk/>
            <pc:sldMk cId="1655707089" sldId="265"/>
            <ac:picMk id="4" creationId="{E067DB2C-1CC0-D2DE-9B00-D5AA0FF1825A}"/>
          </ac:picMkLst>
        </pc:picChg>
        <pc:picChg chg="add">
          <ac:chgData name="Ayesha Masood (2220784)" userId="S::2220784@student.uwtsd.ac.uk::390f29a2-f117-43c0-b911-6b133e147fe6" providerId="AD" clId="Web-{412405BF-E5CD-0725-0A76-030653EDB8DB}" dt="2026-03-12T08:13:20.876" v="147"/>
          <ac:picMkLst>
            <pc:docMk/>
            <pc:sldMk cId="1655707089" sldId="265"/>
            <ac:picMk id="6" creationId="{93D45F3C-630D-83FE-0389-A7C09EC4546F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8:28:31.712" v="216" actId="14100"/>
        <pc:sldMkLst>
          <pc:docMk/>
          <pc:sldMk cId="432591537" sldId="266"/>
        </pc:sldMkLst>
        <pc:spChg chg="del">
          <ac:chgData name="Ayesha Masood (2220784)" userId="S::2220784@student.uwtsd.ac.uk::390f29a2-f117-43c0-b911-6b133e147fe6" providerId="AD" clId="Web-{412405BF-E5CD-0725-0A76-030653EDB8DB}" dt="2026-03-12T08:19:56.021" v="167"/>
          <ac:spMkLst>
            <pc:docMk/>
            <pc:sldMk cId="432591537" sldId="266"/>
            <ac:spMk id="2" creationId="{264A427B-F0BD-0BF5-3449-0C3CEF58BCB6}"/>
          </ac:spMkLst>
        </pc:spChg>
        <pc:spChg chg="del mod">
          <ac:chgData name="Ayesha Masood (2220784)" userId="S::2220784@student.uwtsd.ac.uk::390f29a2-f117-43c0-b911-6b133e147fe6" providerId="AD" clId="Web-{412405BF-E5CD-0725-0A76-030653EDB8DB}" dt="2026-03-12T08:20:44.209" v="170"/>
          <ac:spMkLst>
            <pc:docMk/>
            <pc:sldMk cId="432591537" sldId="266"/>
            <ac:spMk id="3" creationId="{74CFACA2-61B2-1FBA-7C8B-6AB568DA1FB7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20:44.209" v="170"/>
          <ac:spMkLst>
            <pc:docMk/>
            <pc:sldMk cId="432591537" sldId="266"/>
            <ac:spMk id="10" creationId="{257363FD-7E77-4145-9483-331A807ADF0E}"/>
          </ac:spMkLst>
        </pc:spChg>
        <pc:graphicFrameChg chg="add mod modGraphic">
          <ac:chgData name="Ayesha Masood (2220784)" userId="S::2220784@student.uwtsd.ac.uk::390f29a2-f117-43c0-b911-6b133e147fe6" providerId="AD" clId="Web-{412405BF-E5CD-0725-0A76-030653EDB8DB}" dt="2026-03-12T08:28:31.712" v="216" actId="14100"/>
          <ac:graphicFrameMkLst>
            <pc:docMk/>
            <pc:sldMk cId="432591537" sldId="266"/>
            <ac:graphicFrameMk id="5" creationId="{B0A25A37-B901-FAC9-0243-0A95919A6456}"/>
          </ac:graphicFrameMkLst>
        </pc:graphicFrameChg>
        <pc:picChg chg="add">
          <ac:chgData name="Ayesha Masood (2220784)" userId="S::2220784@student.uwtsd.ac.uk::390f29a2-f117-43c0-b911-6b133e147fe6" providerId="AD" clId="Web-{412405BF-E5CD-0725-0A76-030653EDB8DB}" dt="2026-03-12T08:20:44.209" v="170"/>
          <ac:picMkLst>
            <pc:docMk/>
            <pc:sldMk cId="432591537" sldId="266"/>
            <ac:picMk id="6" creationId="{FD7E106C-AC83-A2A3-0F5F-A3B1903CEB8E}"/>
          </ac:picMkLst>
        </pc:picChg>
      </pc:sldChg>
      <pc:sldChg chg="addSp delSp modSp new mod setBg">
        <pc:chgData name="Ayesha Masood (2220784)" userId="S::2220784@student.uwtsd.ac.uk::390f29a2-f117-43c0-b911-6b133e147fe6" providerId="AD" clId="Web-{412405BF-E5CD-0725-0A76-030653EDB8DB}" dt="2026-03-12T08:30:46.432" v="227"/>
        <pc:sldMkLst>
          <pc:docMk/>
          <pc:sldMk cId="1789481699" sldId="267"/>
        </pc:sldMkLst>
        <pc:spChg chg="del">
          <ac:chgData name="Ayesha Masood (2220784)" userId="S::2220784@student.uwtsd.ac.uk::390f29a2-f117-43c0-b911-6b133e147fe6" providerId="AD" clId="Web-{412405BF-E5CD-0725-0A76-030653EDB8DB}" dt="2026-03-12T08:29:58.666" v="220"/>
          <ac:spMkLst>
            <pc:docMk/>
            <pc:sldMk cId="1789481699" sldId="267"/>
            <ac:spMk id="2" creationId="{57DA0B9B-9BB3-00F2-3D85-48A54C4F1B0C}"/>
          </ac:spMkLst>
        </pc:spChg>
        <pc:spChg chg="mod">
          <ac:chgData name="Ayesha Masood (2220784)" userId="S::2220784@student.uwtsd.ac.uk::390f29a2-f117-43c0-b911-6b133e147fe6" providerId="AD" clId="Web-{412405BF-E5CD-0725-0A76-030653EDB8DB}" dt="2026-03-12T08:30:46.432" v="227"/>
          <ac:spMkLst>
            <pc:docMk/>
            <pc:sldMk cId="1789481699" sldId="267"/>
            <ac:spMk id="3" creationId="{3526075D-7AB2-FD58-7E3F-97ADEFFBD39D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30:46.432" v="227"/>
          <ac:spMkLst>
            <pc:docMk/>
            <pc:sldMk cId="1789481699" sldId="267"/>
            <ac:spMk id="8" creationId="{907EF6B7-1338-4443-8C46-6A318D952DFD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30:46.432" v="227"/>
          <ac:spMkLst>
            <pc:docMk/>
            <pc:sldMk cId="1789481699" sldId="267"/>
            <ac:spMk id="10" creationId="{DAAE4CDD-124C-4DCF-9584-B6033B545DD5}"/>
          </ac:spMkLst>
        </pc:spChg>
        <pc:spChg chg="add">
          <ac:chgData name="Ayesha Masood (2220784)" userId="S::2220784@student.uwtsd.ac.uk::390f29a2-f117-43c0-b911-6b133e147fe6" providerId="AD" clId="Web-{412405BF-E5CD-0725-0A76-030653EDB8DB}" dt="2026-03-12T08:30:46.432" v="227"/>
          <ac:spMkLst>
            <pc:docMk/>
            <pc:sldMk cId="1789481699" sldId="267"/>
            <ac:spMk id="12" creationId="{081E4A58-353D-44AE-B2FC-2A74E2E400F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261553-3715-455B-B849-F1051890FC9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824CF71-3E87-49F4-AF0B-A1DD7EC7275D}">
      <dgm:prSet custT="1"/>
      <dgm:spPr/>
      <dgm:t>
        <a:bodyPr/>
        <a:lstStyle/>
        <a:p>
          <a:r>
            <a:rPr lang="en-GB" sz="2800"/>
            <a:t>Prevention and Person-Centred Care</a:t>
          </a:r>
          <a:endParaRPr lang="en-US" sz="2800"/>
        </a:p>
      </dgm:t>
    </dgm:pt>
    <dgm:pt modelId="{343FAEFA-F13D-4A64-9926-66DD4888415F}" type="parTrans" cxnId="{EFE84F1C-F53B-4557-9709-AAD583A941A9}">
      <dgm:prSet/>
      <dgm:spPr/>
      <dgm:t>
        <a:bodyPr/>
        <a:lstStyle/>
        <a:p>
          <a:endParaRPr lang="en-US"/>
        </a:p>
      </dgm:t>
    </dgm:pt>
    <dgm:pt modelId="{3FE50350-1F9A-43EC-9914-6FE3CA724AF0}" type="sibTrans" cxnId="{EFE84F1C-F53B-4557-9709-AAD583A941A9}">
      <dgm:prSet/>
      <dgm:spPr/>
      <dgm:t>
        <a:bodyPr/>
        <a:lstStyle/>
        <a:p>
          <a:endParaRPr lang="en-US"/>
        </a:p>
      </dgm:t>
    </dgm:pt>
    <dgm:pt modelId="{844BBB1B-399E-46B0-8F73-92D131A9A8DA}">
      <dgm:prSet custT="1"/>
      <dgm:spPr/>
      <dgm:t>
        <a:bodyPr/>
        <a:lstStyle/>
        <a:p>
          <a:r>
            <a:rPr lang="en-GB" sz="2400" b="1"/>
            <a:t>Prevention strategies</a:t>
          </a:r>
          <a:endParaRPr lang="en-US" sz="2400"/>
        </a:p>
      </dgm:t>
    </dgm:pt>
    <dgm:pt modelId="{18BF0683-5D8C-456C-8EBE-BEF9323C9327}" type="parTrans" cxnId="{6BB8366A-C049-4582-9D41-CCE7CB33774D}">
      <dgm:prSet/>
      <dgm:spPr/>
      <dgm:t>
        <a:bodyPr/>
        <a:lstStyle/>
        <a:p>
          <a:endParaRPr lang="en-US"/>
        </a:p>
      </dgm:t>
    </dgm:pt>
    <dgm:pt modelId="{A2BC666B-2841-4EF3-844C-23CAC044F57D}" type="sibTrans" cxnId="{6BB8366A-C049-4582-9D41-CCE7CB33774D}">
      <dgm:prSet/>
      <dgm:spPr/>
      <dgm:t>
        <a:bodyPr/>
        <a:lstStyle/>
        <a:p>
          <a:endParaRPr lang="en-US"/>
        </a:p>
      </dgm:t>
    </dgm:pt>
    <dgm:pt modelId="{786B7627-2C51-4642-B278-754FFF90D50A}">
      <dgm:prSet custT="1"/>
      <dgm:spPr/>
      <dgm:t>
        <a:bodyPr/>
        <a:lstStyle/>
        <a:p>
          <a:r>
            <a:rPr lang="en-GB" sz="1800"/>
            <a:t>• Promoting healthy diet and physical activity (WHO, 2023).</a:t>
          </a:r>
          <a:br>
            <a:rPr lang="en-GB" sz="1800" dirty="0"/>
          </a:br>
          <a:r>
            <a:rPr lang="en-GB" sz="1800"/>
            <a:t> • Weight management programmes in primary care (Lean et al., 2018).</a:t>
          </a:r>
          <a:endParaRPr lang="en-US" sz="1800"/>
        </a:p>
      </dgm:t>
    </dgm:pt>
    <dgm:pt modelId="{267F4877-457D-4C94-920A-3E93E20249BF}" type="parTrans" cxnId="{C08966F3-1F6B-4EF1-AC72-11A1095D7A38}">
      <dgm:prSet/>
      <dgm:spPr/>
      <dgm:t>
        <a:bodyPr/>
        <a:lstStyle/>
        <a:p>
          <a:endParaRPr lang="en-US"/>
        </a:p>
      </dgm:t>
    </dgm:pt>
    <dgm:pt modelId="{2804CD58-DE84-40BF-A45B-39960E8C1F10}" type="sibTrans" cxnId="{C08966F3-1F6B-4EF1-AC72-11A1095D7A38}">
      <dgm:prSet/>
      <dgm:spPr/>
      <dgm:t>
        <a:bodyPr/>
        <a:lstStyle/>
        <a:p>
          <a:endParaRPr lang="en-US"/>
        </a:p>
      </dgm:t>
    </dgm:pt>
    <dgm:pt modelId="{BC41F3A9-FC41-4919-A9AE-26325E1CB8A8}">
      <dgm:prSet custT="1"/>
      <dgm:spPr/>
      <dgm:t>
        <a:bodyPr/>
        <a:lstStyle/>
        <a:p>
          <a:r>
            <a:rPr lang="en-GB" sz="2400" b="1"/>
            <a:t>Person-centred care</a:t>
          </a:r>
          <a:endParaRPr lang="en-US" sz="2400"/>
        </a:p>
      </dgm:t>
    </dgm:pt>
    <dgm:pt modelId="{438AAE00-3B15-4146-A6D0-EBF233366291}" type="parTrans" cxnId="{1322F174-189F-4E26-A610-BC215DF59263}">
      <dgm:prSet/>
      <dgm:spPr/>
      <dgm:t>
        <a:bodyPr/>
        <a:lstStyle/>
        <a:p>
          <a:endParaRPr lang="en-US"/>
        </a:p>
      </dgm:t>
    </dgm:pt>
    <dgm:pt modelId="{41B6C90C-2E97-41BF-9BCA-9F6532D3567F}" type="sibTrans" cxnId="{1322F174-189F-4E26-A610-BC215DF59263}">
      <dgm:prSet/>
      <dgm:spPr/>
      <dgm:t>
        <a:bodyPr/>
        <a:lstStyle/>
        <a:p>
          <a:endParaRPr lang="en-US"/>
        </a:p>
      </dgm:t>
    </dgm:pt>
    <dgm:pt modelId="{43358D42-4362-4B55-A413-E749AD27D83C}">
      <dgm:prSet custT="1"/>
      <dgm:spPr/>
      <dgm:t>
        <a:bodyPr/>
        <a:lstStyle/>
        <a:p>
          <a:r>
            <a:rPr lang="en-GB" sz="2800"/>
            <a:t>•</a:t>
          </a:r>
          <a:r>
            <a:rPr lang="en-GB" sz="1800"/>
            <a:t> Encourages shared decision-making between professionals and patients (Health Foundation, 2016).</a:t>
          </a:r>
          <a:br>
            <a:rPr lang="en-GB" sz="1800" dirty="0"/>
          </a:br>
          <a:r>
            <a:rPr lang="en-GB" sz="1800"/>
            <a:t> • Structured education programmes such as DESMOND support self-management (Davies et al., 2008).</a:t>
          </a:r>
          <a:endParaRPr lang="en-US" sz="1800"/>
        </a:p>
      </dgm:t>
    </dgm:pt>
    <dgm:pt modelId="{4E76B47D-1685-4088-BA5B-A8F482505198}" type="parTrans" cxnId="{2CD5C158-E6F9-4124-A682-DA9B4407B504}">
      <dgm:prSet/>
      <dgm:spPr/>
      <dgm:t>
        <a:bodyPr/>
        <a:lstStyle/>
        <a:p>
          <a:endParaRPr lang="en-US"/>
        </a:p>
      </dgm:t>
    </dgm:pt>
    <dgm:pt modelId="{094AA7B9-CD6D-40BB-AD96-2E6B4383A5BE}" type="sibTrans" cxnId="{2CD5C158-E6F9-4124-A682-DA9B4407B504}">
      <dgm:prSet/>
      <dgm:spPr/>
      <dgm:t>
        <a:bodyPr/>
        <a:lstStyle/>
        <a:p>
          <a:endParaRPr lang="en-US"/>
        </a:p>
      </dgm:t>
    </dgm:pt>
    <dgm:pt modelId="{BBFD358B-BFAC-4284-9AB7-590175CB5799}">
      <dgm:prSet custT="1"/>
      <dgm:spPr/>
      <dgm:t>
        <a:bodyPr/>
        <a:lstStyle/>
        <a:p>
          <a:r>
            <a:rPr lang="en-GB" sz="2000" b="1"/>
            <a:t>Skills and values required by professionals</a:t>
          </a:r>
          <a:endParaRPr lang="en-US" sz="2000"/>
        </a:p>
      </dgm:t>
    </dgm:pt>
    <dgm:pt modelId="{13A3091B-5026-43E6-B8C4-C9C15C9354A2}" type="parTrans" cxnId="{537483B0-6779-428A-8A39-AE454EE83D1E}">
      <dgm:prSet/>
      <dgm:spPr/>
      <dgm:t>
        <a:bodyPr/>
        <a:lstStyle/>
        <a:p>
          <a:endParaRPr lang="en-US"/>
        </a:p>
      </dgm:t>
    </dgm:pt>
    <dgm:pt modelId="{2282431E-801B-4549-B285-731FD591C653}" type="sibTrans" cxnId="{537483B0-6779-428A-8A39-AE454EE83D1E}">
      <dgm:prSet/>
      <dgm:spPr/>
      <dgm:t>
        <a:bodyPr/>
        <a:lstStyle/>
        <a:p>
          <a:endParaRPr lang="en-US"/>
        </a:p>
      </dgm:t>
    </dgm:pt>
    <dgm:pt modelId="{CC87A1B5-8AE2-48F1-A1E9-F3893F7ABDF8}">
      <dgm:prSet custT="1"/>
      <dgm:spPr/>
      <dgm:t>
        <a:bodyPr/>
        <a:lstStyle/>
        <a:p>
          <a:r>
            <a:rPr lang="en-GB" sz="2800"/>
            <a:t>•</a:t>
          </a:r>
          <a:r>
            <a:rPr lang="en-GB" sz="1800"/>
            <a:t> Communication and empathy</a:t>
          </a:r>
          <a:br>
            <a:rPr lang="en-GB" sz="1800" dirty="0"/>
          </a:br>
          <a:r>
            <a:rPr lang="en-GB" sz="1800"/>
            <a:t> • Cultural awareness</a:t>
          </a:r>
          <a:br>
            <a:rPr lang="en-GB" sz="1800" dirty="0"/>
          </a:br>
          <a:r>
            <a:rPr lang="en-GB" sz="1800"/>
            <a:t> • Collaborative decision-making (Coulter et al., 2015).</a:t>
          </a:r>
          <a:endParaRPr lang="en-US" sz="1800"/>
        </a:p>
      </dgm:t>
    </dgm:pt>
    <dgm:pt modelId="{00DEBB8B-9540-4275-BB99-5E05ADABF974}" type="parTrans" cxnId="{7695B1F6-8CCB-444E-8F2B-431BAD98AA2E}">
      <dgm:prSet/>
      <dgm:spPr/>
      <dgm:t>
        <a:bodyPr/>
        <a:lstStyle/>
        <a:p>
          <a:endParaRPr lang="en-US"/>
        </a:p>
      </dgm:t>
    </dgm:pt>
    <dgm:pt modelId="{3F8FD43E-7A4D-422C-AD1E-3E9B9746289B}" type="sibTrans" cxnId="{7695B1F6-8CCB-444E-8F2B-431BAD98AA2E}">
      <dgm:prSet/>
      <dgm:spPr/>
      <dgm:t>
        <a:bodyPr/>
        <a:lstStyle/>
        <a:p>
          <a:endParaRPr lang="en-US"/>
        </a:p>
      </dgm:t>
    </dgm:pt>
    <dgm:pt modelId="{C3824610-9594-4E54-8BA7-93692CBBA438}" type="pres">
      <dgm:prSet presAssocID="{75261553-3715-455B-B849-F1051890FC93}" presName="root" presStyleCnt="0">
        <dgm:presLayoutVars>
          <dgm:dir/>
          <dgm:resizeHandles val="exact"/>
        </dgm:presLayoutVars>
      </dgm:prSet>
      <dgm:spPr/>
    </dgm:pt>
    <dgm:pt modelId="{56F1E46A-A0A7-43EC-B369-C9EE89966459}" type="pres">
      <dgm:prSet presAssocID="{75261553-3715-455B-B849-F1051890FC93}" presName="container" presStyleCnt="0">
        <dgm:presLayoutVars>
          <dgm:dir/>
          <dgm:resizeHandles val="exact"/>
        </dgm:presLayoutVars>
      </dgm:prSet>
      <dgm:spPr/>
    </dgm:pt>
    <dgm:pt modelId="{0A7D9128-7412-4962-B9AB-00E1174F0745}" type="pres">
      <dgm:prSet presAssocID="{B824CF71-3E87-49F4-AF0B-A1DD7EC7275D}" presName="compNode" presStyleCnt="0"/>
      <dgm:spPr/>
    </dgm:pt>
    <dgm:pt modelId="{8191A9B3-8369-4E44-9170-43766234D5EB}" type="pres">
      <dgm:prSet presAssocID="{B824CF71-3E87-49F4-AF0B-A1DD7EC7275D}" presName="iconBgRect" presStyleLbl="bgShp" presStyleIdx="0" presStyleCnt="7"/>
      <dgm:spPr/>
    </dgm:pt>
    <dgm:pt modelId="{A3C7D0D2-C6C2-486A-9FF7-34D1E8AF19C8}" type="pres">
      <dgm:prSet presAssocID="{B824CF71-3E87-49F4-AF0B-A1DD7EC7275D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FCF4CD7-A9F4-4D78-859B-ED3B844BEFEA}" type="pres">
      <dgm:prSet presAssocID="{B824CF71-3E87-49F4-AF0B-A1DD7EC7275D}" presName="spaceRect" presStyleCnt="0"/>
      <dgm:spPr/>
    </dgm:pt>
    <dgm:pt modelId="{4D5A62F4-0E61-4169-AC2C-3C66ABB0BF99}" type="pres">
      <dgm:prSet presAssocID="{B824CF71-3E87-49F4-AF0B-A1DD7EC7275D}" presName="textRect" presStyleLbl="revTx" presStyleIdx="0" presStyleCnt="7">
        <dgm:presLayoutVars>
          <dgm:chMax val="1"/>
          <dgm:chPref val="1"/>
        </dgm:presLayoutVars>
      </dgm:prSet>
      <dgm:spPr/>
    </dgm:pt>
    <dgm:pt modelId="{26D7F176-D846-4500-BF24-10E52B5B9B53}" type="pres">
      <dgm:prSet presAssocID="{3FE50350-1F9A-43EC-9914-6FE3CA724AF0}" presName="sibTrans" presStyleLbl="sibTrans2D1" presStyleIdx="0" presStyleCnt="0"/>
      <dgm:spPr/>
    </dgm:pt>
    <dgm:pt modelId="{E422B101-689D-441A-B178-39BDAE575724}" type="pres">
      <dgm:prSet presAssocID="{844BBB1B-399E-46B0-8F73-92D131A9A8DA}" presName="compNode" presStyleCnt="0"/>
      <dgm:spPr/>
    </dgm:pt>
    <dgm:pt modelId="{A97109FD-4841-4C85-988F-268DF47D219D}" type="pres">
      <dgm:prSet presAssocID="{844BBB1B-399E-46B0-8F73-92D131A9A8DA}" presName="iconBgRect" presStyleLbl="bgShp" presStyleIdx="1" presStyleCnt="7"/>
      <dgm:spPr/>
    </dgm:pt>
    <dgm:pt modelId="{7A4D7F21-2644-4878-BD48-1C0B78AEA5C1}" type="pres">
      <dgm:prSet presAssocID="{844BBB1B-399E-46B0-8F73-92D131A9A8DA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286A340-BB55-4920-A67F-5B263FF22E51}" type="pres">
      <dgm:prSet presAssocID="{844BBB1B-399E-46B0-8F73-92D131A9A8DA}" presName="spaceRect" presStyleCnt="0"/>
      <dgm:spPr/>
    </dgm:pt>
    <dgm:pt modelId="{D7CC71F2-B6B0-4159-A295-60E416281A0F}" type="pres">
      <dgm:prSet presAssocID="{844BBB1B-399E-46B0-8F73-92D131A9A8DA}" presName="textRect" presStyleLbl="revTx" presStyleIdx="1" presStyleCnt="7">
        <dgm:presLayoutVars>
          <dgm:chMax val="1"/>
          <dgm:chPref val="1"/>
        </dgm:presLayoutVars>
      </dgm:prSet>
      <dgm:spPr/>
    </dgm:pt>
    <dgm:pt modelId="{6090F5C5-1C60-4F09-A019-8DF72E8CB37F}" type="pres">
      <dgm:prSet presAssocID="{A2BC666B-2841-4EF3-844C-23CAC044F57D}" presName="sibTrans" presStyleLbl="sibTrans2D1" presStyleIdx="0" presStyleCnt="0"/>
      <dgm:spPr/>
    </dgm:pt>
    <dgm:pt modelId="{ECB5B39C-BDB5-4DE9-8B05-E3742F9AA79C}" type="pres">
      <dgm:prSet presAssocID="{786B7627-2C51-4642-B278-754FFF90D50A}" presName="compNode" presStyleCnt="0"/>
      <dgm:spPr/>
    </dgm:pt>
    <dgm:pt modelId="{079C2901-053F-4F5F-AD26-F66DD18FDF96}" type="pres">
      <dgm:prSet presAssocID="{786B7627-2C51-4642-B278-754FFF90D50A}" presName="iconBgRect" presStyleLbl="bgShp" presStyleIdx="2" presStyleCnt="7"/>
      <dgm:spPr/>
    </dgm:pt>
    <dgm:pt modelId="{E8226F11-5873-4EB8-B20B-E723DD9C6C3B}" type="pres">
      <dgm:prSet presAssocID="{786B7627-2C51-4642-B278-754FFF90D50A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190D37C-7C02-45B6-B60D-EAE598BCACBA}" type="pres">
      <dgm:prSet presAssocID="{786B7627-2C51-4642-B278-754FFF90D50A}" presName="spaceRect" presStyleCnt="0"/>
      <dgm:spPr/>
    </dgm:pt>
    <dgm:pt modelId="{592FCC9A-7725-4324-8F57-9B454499745B}" type="pres">
      <dgm:prSet presAssocID="{786B7627-2C51-4642-B278-754FFF90D50A}" presName="textRect" presStyleLbl="revTx" presStyleIdx="2" presStyleCnt="7">
        <dgm:presLayoutVars>
          <dgm:chMax val="1"/>
          <dgm:chPref val="1"/>
        </dgm:presLayoutVars>
      </dgm:prSet>
      <dgm:spPr/>
    </dgm:pt>
    <dgm:pt modelId="{266935FE-F45C-49BE-93F9-B2EB44A73218}" type="pres">
      <dgm:prSet presAssocID="{2804CD58-DE84-40BF-A45B-39960E8C1F10}" presName="sibTrans" presStyleLbl="sibTrans2D1" presStyleIdx="0" presStyleCnt="0"/>
      <dgm:spPr/>
    </dgm:pt>
    <dgm:pt modelId="{FFDFD146-06B5-43F8-9935-D1A19EC12C0C}" type="pres">
      <dgm:prSet presAssocID="{BC41F3A9-FC41-4919-A9AE-26325E1CB8A8}" presName="compNode" presStyleCnt="0"/>
      <dgm:spPr/>
    </dgm:pt>
    <dgm:pt modelId="{31A18225-B6A7-4E70-B1C1-380FB3C7040D}" type="pres">
      <dgm:prSet presAssocID="{BC41F3A9-FC41-4919-A9AE-26325E1CB8A8}" presName="iconBgRect" presStyleLbl="bgShp" presStyleIdx="3" presStyleCnt="7"/>
      <dgm:spPr/>
    </dgm:pt>
    <dgm:pt modelId="{F1A4E3A9-0838-45AA-97A1-AC5C6A28F188}" type="pres">
      <dgm:prSet presAssocID="{BC41F3A9-FC41-4919-A9AE-26325E1CB8A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F567C06-BF7A-41A2-A7F8-1BDCBD16903A}" type="pres">
      <dgm:prSet presAssocID="{BC41F3A9-FC41-4919-A9AE-26325E1CB8A8}" presName="spaceRect" presStyleCnt="0"/>
      <dgm:spPr/>
    </dgm:pt>
    <dgm:pt modelId="{884C3E2D-F12D-461F-891A-9E13741F95CC}" type="pres">
      <dgm:prSet presAssocID="{BC41F3A9-FC41-4919-A9AE-26325E1CB8A8}" presName="textRect" presStyleLbl="revTx" presStyleIdx="3" presStyleCnt="7">
        <dgm:presLayoutVars>
          <dgm:chMax val="1"/>
          <dgm:chPref val="1"/>
        </dgm:presLayoutVars>
      </dgm:prSet>
      <dgm:spPr/>
    </dgm:pt>
    <dgm:pt modelId="{152BCC29-5496-4B6C-B6E4-5595F7C422DD}" type="pres">
      <dgm:prSet presAssocID="{41B6C90C-2E97-41BF-9BCA-9F6532D3567F}" presName="sibTrans" presStyleLbl="sibTrans2D1" presStyleIdx="0" presStyleCnt="0"/>
      <dgm:spPr/>
    </dgm:pt>
    <dgm:pt modelId="{9826A0A6-F228-470D-98C3-18FCE5F0139B}" type="pres">
      <dgm:prSet presAssocID="{43358D42-4362-4B55-A413-E749AD27D83C}" presName="compNode" presStyleCnt="0"/>
      <dgm:spPr/>
    </dgm:pt>
    <dgm:pt modelId="{AE41BB1D-4E14-4E44-8283-15DFFE8D5975}" type="pres">
      <dgm:prSet presAssocID="{43358D42-4362-4B55-A413-E749AD27D83C}" presName="iconBgRect" presStyleLbl="bgShp" presStyleIdx="4" presStyleCnt="7"/>
      <dgm:spPr/>
    </dgm:pt>
    <dgm:pt modelId="{CBFD66DB-F6A3-49FB-B70E-547ADCC0077E}" type="pres">
      <dgm:prSet presAssocID="{43358D42-4362-4B55-A413-E749AD27D83C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16F5222-C04A-4286-A6E3-4997C30ADE13}" type="pres">
      <dgm:prSet presAssocID="{43358D42-4362-4B55-A413-E749AD27D83C}" presName="spaceRect" presStyleCnt="0"/>
      <dgm:spPr/>
    </dgm:pt>
    <dgm:pt modelId="{927CB1CA-25F3-479C-84EC-DFF21F8C9128}" type="pres">
      <dgm:prSet presAssocID="{43358D42-4362-4B55-A413-E749AD27D83C}" presName="textRect" presStyleLbl="revTx" presStyleIdx="4" presStyleCnt="7">
        <dgm:presLayoutVars>
          <dgm:chMax val="1"/>
          <dgm:chPref val="1"/>
        </dgm:presLayoutVars>
      </dgm:prSet>
      <dgm:spPr/>
    </dgm:pt>
    <dgm:pt modelId="{9CAFE403-330F-4C75-8030-F4E64DE9EF1E}" type="pres">
      <dgm:prSet presAssocID="{094AA7B9-CD6D-40BB-AD96-2E6B4383A5BE}" presName="sibTrans" presStyleLbl="sibTrans2D1" presStyleIdx="0" presStyleCnt="0"/>
      <dgm:spPr/>
    </dgm:pt>
    <dgm:pt modelId="{B834B40E-2BCF-4F02-8F49-32594DA82546}" type="pres">
      <dgm:prSet presAssocID="{BBFD358B-BFAC-4284-9AB7-590175CB5799}" presName="compNode" presStyleCnt="0"/>
      <dgm:spPr/>
    </dgm:pt>
    <dgm:pt modelId="{7C6C726A-B365-4436-9FEF-6737C8BEB28C}" type="pres">
      <dgm:prSet presAssocID="{BBFD358B-BFAC-4284-9AB7-590175CB5799}" presName="iconBgRect" presStyleLbl="bgShp" presStyleIdx="5" presStyleCnt="7"/>
      <dgm:spPr/>
    </dgm:pt>
    <dgm:pt modelId="{76646806-F957-4C89-9C55-9E197D2B2123}" type="pres">
      <dgm:prSet presAssocID="{BBFD358B-BFAC-4284-9AB7-590175CB5799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BD60587-3976-4C22-BE10-4368320DC76D}" type="pres">
      <dgm:prSet presAssocID="{BBFD358B-BFAC-4284-9AB7-590175CB5799}" presName="spaceRect" presStyleCnt="0"/>
      <dgm:spPr/>
    </dgm:pt>
    <dgm:pt modelId="{4009112F-094C-4ABE-B7BE-5BAD7F2F03ED}" type="pres">
      <dgm:prSet presAssocID="{BBFD358B-BFAC-4284-9AB7-590175CB5799}" presName="textRect" presStyleLbl="revTx" presStyleIdx="5" presStyleCnt="7">
        <dgm:presLayoutVars>
          <dgm:chMax val="1"/>
          <dgm:chPref val="1"/>
        </dgm:presLayoutVars>
      </dgm:prSet>
      <dgm:spPr/>
    </dgm:pt>
    <dgm:pt modelId="{097797E2-C60B-44F6-9F24-76058DB6DAC7}" type="pres">
      <dgm:prSet presAssocID="{2282431E-801B-4549-B285-731FD591C653}" presName="sibTrans" presStyleLbl="sibTrans2D1" presStyleIdx="0" presStyleCnt="0"/>
      <dgm:spPr/>
    </dgm:pt>
    <dgm:pt modelId="{1F3054AB-F35B-44CF-9F6D-03FEAE1DC686}" type="pres">
      <dgm:prSet presAssocID="{CC87A1B5-8AE2-48F1-A1E9-F3893F7ABDF8}" presName="compNode" presStyleCnt="0"/>
      <dgm:spPr/>
    </dgm:pt>
    <dgm:pt modelId="{0C198793-93FE-44E4-9217-1BF2191F2E44}" type="pres">
      <dgm:prSet presAssocID="{CC87A1B5-8AE2-48F1-A1E9-F3893F7ABDF8}" presName="iconBgRect" presStyleLbl="bgShp" presStyleIdx="6" presStyleCnt="7"/>
      <dgm:spPr/>
    </dgm:pt>
    <dgm:pt modelId="{B97C8051-EB27-4C10-9227-624852E67E56}" type="pres">
      <dgm:prSet presAssocID="{CC87A1B5-8AE2-48F1-A1E9-F3893F7ABDF8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336B941-3D7D-402B-B3C6-FD25ED41E3D5}" type="pres">
      <dgm:prSet presAssocID="{CC87A1B5-8AE2-48F1-A1E9-F3893F7ABDF8}" presName="spaceRect" presStyleCnt="0"/>
      <dgm:spPr/>
    </dgm:pt>
    <dgm:pt modelId="{66D89244-15E0-4C02-BCC8-EC8750BC626B}" type="pres">
      <dgm:prSet presAssocID="{CC87A1B5-8AE2-48F1-A1E9-F3893F7ABDF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621E803-35E2-4AA7-A68A-2336214C7DCF}" type="presOf" srcId="{CC87A1B5-8AE2-48F1-A1E9-F3893F7ABDF8}" destId="{66D89244-15E0-4C02-BCC8-EC8750BC626B}" srcOrd="0" destOrd="0" presId="urn:microsoft.com/office/officeart/2018/2/layout/IconCircleList"/>
    <dgm:cxn modelId="{FB6DA416-1F4F-4D24-9D48-4ED61201210A}" type="presOf" srcId="{75261553-3715-455B-B849-F1051890FC93}" destId="{C3824610-9594-4E54-8BA7-93692CBBA438}" srcOrd="0" destOrd="0" presId="urn:microsoft.com/office/officeart/2018/2/layout/IconCircleList"/>
    <dgm:cxn modelId="{EFE84F1C-F53B-4557-9709-AAD583A941A9}" srcId="{75261553-3715-455B-B849-F1051890FC93}" destId="{B824CF71-3E87-49F4-AF0B-A1DD7EC7275D}" srcOrd="0" destOrd="0" parTransId="{343FAEFA-F13D-4A64-9926-66DD4888415F}" sibTransId="{3FE50350-1F9A-43EC-9914-6FE3CA724AF0}"/>
    <dgm:cxn modelId="{98D97B34-B380-4238-A8B3-B223A62F8285}" type="presOf" srcId="{BBFD358B-BFAC-4284-9AB7-590175CB5799}" destId="{4009112F-094C-4ABE-B7BE-5BAD7F2F03ED}" srcOrd="0" destOrd="0" presId="urn:microsoft.com/office/officeart/2018/2/layout/IconCircleList"/>
    <dgm:cxn modelId="{EE85FA3B-A728-40C8-A099-C0B7C3CF03D5}" type="presOf" srcId="{094AA7B9-CD6D-40BB-AD96-2E6B4383A5BE}" destId="{9CAFE403-330F-4C75-8030-F4E64DE9EF1E}" srcOrd="0" destOrd="0" presId="urn:microsoft.com/office/officeart/2018/2/layout/IconCircleList"/>
    <dgm:cxn modelId="{6BB8366A-C049-4582-9D41-CCE7CB33774D}" srcId="{75261553-3715-455B-B849-F1051890FC93}" destId="{844BBB1B-399E-46B0-8F73-92D131A9A8DA}" srcOrd="1" destOrd="0" parTransId="{18BF0683-5D8C-456C-8EBE-BEF9323C9327}" sibTransId="{A2BC666B-2841-4EF3-844C-23CAC044F57D}"/>
    <dgm:cxn modelId="{E2DC7273-5D48-4C43-8522-F2D1306A0BC0}" type="presOf" srcId="{2804CD58-DE84-40BF-A45B-39960E8C1F10}" destId="{266935FE-F45C-49BE-93F9-B2EB44A73218}" srcOrd="0" destOrd="0" presId="urn:microsoft.com/office/officeart/2018/2/layout/IconCircleList"/>
    <dgm:cxn modelId="{1322F174-189F-4E26-A610-BC215DF59263}" srcId="{75261553-3715-455B-B849-F1051890FC93}" destId="{BC41F3A9-FC41-4919-A9AE-26325E1CB8A8}" srcOrd="3" destOrd="0" parTransId="{438AAE00-3B15-4146-A6D0-EBF233366291}" sibTransId="{41B6C90C-2E97-41BF-9BCA-9F6532D3567F}"/>
    <dgm:cxn modelId="{2CD5C158-E6F9-4124-A682-DA9B4407B504}" srcId="{75261553-3715-455B-B849-F1051890FC93}" destId="{43358D42-4362-4B55-A413-E749AD27D83C}" srcOrd="4" destOrd="0" parTransId="{4E76B47D-1685-4088-BA5B-A8F482505198}" sibTransId="{094AA7B9-CD6D-40BB-AD96-2E6B4383A5BE}"/>
    <dgm:cxn modelId="{9B61175A-881D-4ABD-8754-8C3EA70891DE}" type="presOf" srcId="{2282431E-801B-4549-B285-731FD591C653}" destId="{097797E2-C60B-44F6-9F24-76058DB6DAC7}" srcOrd="0" destOrd="0" presId="urn:microsoft.com/office/officeart/2018/2/layout/IconCircleList"/>
    <dgm:cxn modelId="{9BE72F7D-26B6-4047-B7A4-69ED2C1CCFFC}" type="presOf" srcId="{A2BC666B-2841-4EF3-844C-23CAC044F57D}" destId="{6090F5C5-1C60-4F09-A019-8DF72E8CB37F}" srcOrd="0" destOrd="0" presId="urn:microsoft.com/office/officeart/2018/2/layout/IconCircleList"/>
    <dgm:cxn modelId="{353BF27E-FAE0-4F38-AE2D-27CCCE90C2D8}" type="presOf" srcId="{3FE50350-1F9A-43EC-9914-6FE3CA724AF0}" destId="{26D7F176-D846-4500-BF24-10E52B5B9B53}" srcOrd="0" destOrd="0" presId="urn:microsoft.com/office/officeart/2018/2/layout/IconCircleList"/>
    <dgm:cxn modelId="{19756591-3DC3-425E-8EB0-589B1CA9B185}" type="presOf" srcId="{844BBB1B-399E-46B0-8F73-92D131A9A8DA}" destId="{D7CC71F2-B6B0-4159-A295-60E416281A0F}" srcOrd="0" destOrd="0" presId="urn:microsoft.com/office/officeart/2018/2/layout/IconCircleList"/>
    <dgm:cxn modelId="{D0F1CDAB-58F7-4C1F-BA89-F59AC18C6A09}" type="presOf" srcId="{41B6C90C-2E97-41BF-9BCA-9F6532D3567F}" destId="{152BCC29-5496-4B6C-B6E4-5595F7C422DD}" srcOrd="0" destOrd="0" presId="urn:microsoft.com/office/officeart/2018/2/layout/IconCircleList"/>
    <dgm:cxn modelId="{537483B0-6779-428A-8A39-AE454EE83D1E}" srcId="{75261553-3715-455B-B849-F1051890FC93}" destId="{BBFD358B-BFAC-4284-9AB7-590175CB5799}" srcOrd="5" destOrd="0" parTransId="{13A3091B-5026-43E6-B8C4-C9C15C9354A2}" sibTransId="{2282431E-801B-4549-B285-731FD591C653}"/>
    <dgm:cxn modelId="{32D4E7B3-6B3E-45AB-BC02-41C113831E88}" type="presOf" srcId="{786B7627-2C51-4642-B278-754FFF90D50A}" destId="{592FCC9A-7725-4324-8F57-9B454499745B}" srcOrd="0" destOrd="0" presId="urn:microsoft.com/office/officeart/2018/2/layout/IconCircleList"/>
    <dgm:cxn modelId="{20E249BA-8A83-44A4-A118-27DBC714CEC6}" type="presOf" srcId="{BC41F3A9-FC41-4919-A9AE-26325E1CB8A8}" destId="{884C3E2D-F12D-461F-891A-9E13741F95CC}" srcOrd="0" destOrd="0" presId="urn:microsoft.com/office/officeart/2018/2/layout/IconCircleList"/>
    <dgm:cxn modelId="{4758FEBF-5B5D-4086-B013-1086689352D5}" type="presOf" srcId="{43358D42-4362-4B55-A413-E749AD27D83C}" destId="{927CB1CA-25F3-479C-84EC-DFF21F8C9128}" srcOrd="0" destOrd="0" presId="urn:microsoft.com/office/officeart/2018/2/layout/IconCircleList"/>
    <dgm:cxn modelId="{2EE6A1CB-5322-43C2-96B2-849A48ACA467}" type="presOf" srcId="{B824CF71-3E87-49F4-AF0B-A1DD7EC7275D}" destId="{4D5A62F4-0E61-4169-AC2C-3C66ABB0BF99}" srcOrd="0" destOrd="0" presId="urn:microsoft.com/office/officeart/2018/2/layout/IconCircleList"/>
    <dgm:cxn modelId="{C08966F3-1F6B-4EF1-AC72-11A1095D7A38}" srcId="{75261553-3715-455B-B849-F1051890FC93}" destId="{786B7627-2C51-4642-B278-754FFF90D50A}" srcOrd="2" destOrd="0" parTransId="{267F4877-457D-4C94-920A-3E93E20249BF}" sibTransId="{2804CD58-DE84-40BF-A45B-39960E8C1F10}"/>
    <dgm:cxn modelId="{7695B1F6-8CCB-444E-8F2B-431BAD98AA2E}" srcId="{75261553-3715-455B-B849-F1051890FC93}" destId="{CC87A1B5-8AE2-48F1-A1E9-F3893F7ABDF8}" srcOrd="6" destOrd="0" parTransId="{00DEBB8B-9540-4275-BB99-5E05ADABF974}" sibTransId="{3F8FD43E-7A4D-422C-AD1E-3E9B9746289B}"/>
    <dgm:cxn modelId="{D1139EFC-B04E-4597-8C0D-7C3085BFF5E5}" type="presParOf" srcId="{C3824610-9594-4E54-8BA7-93692CBBA438}" destId="{56F1E46A-A0A7-43EC-B369-C9EE89966459}" srcOrd="0" destOrd="0" presId="urn:microsoft.com/office/officeart/2018/2/layout/IconCircleList"/>
    <dgm:cxn modelId="{3244E99F-E8C4-49F5-BD6A-3CDBA655FA8D}" type="presParOf" srcId="{56F1E46A-A0A7-43EC-B369-C9EE89966459}" destId="{0A7D9128-7412-4962-B9AB-00E1174F0745}" srcOrd="0" destOrd="0" presId="urn:microsoft.com/office/officeart/2018/2/layout/IconCircleList"/>
    <dgm:cxn modelId="{A0FBD5D1-1469-449B-85B5-A94E52630145}" type="presParOf" srcId="{0A7D9128-7412-4962-B9AB-00E1174F0745}" destId="{8191A9B3-8369-4E44-9170-43766234D5EB}" srcOrd="0" destOrd="0" presId="urn:microsoft.com/office/officeart/2018/2/layout/IconCircleList"/>
    <dgm:cxn modelId="{14C8A85F-ED9D-49EF-A7F7-F0CEDE85A022}" type="presParOf" srcId="{0A7D9128-7412-4962-B9AB-00E1174F0745}" destId="{A3C7D0D2-C6C2-486A-9FF7-34D1E8AF19C8}" srcOrd="1" destOrd="0" presId="urn:microsoft.com/office/officeart/2018/2/layout/IconCircleList"/>
    <dgm:cxn modelId="{DEE4CA01-E570-4E18-A4E0-C4E1B630E2DF}" type="presParOf" srcId="{0A7D9128-7412-4962-B9AB-00E1174F0745}" destId="{1FCF4CD7-A9F4-4D78-859B-ED3B844BEFEA}" srcOrd="2" destOrd="0" presId="urn:microsoft.com/office/officeart/2018/2/layout/IconCircleList"/>
    <dgm:cxn modelId="{E1DD9E4D-69B1-4A03-8E87-356B1A9A3501}" type="presParOf" srcId="{0A7D9128-7412-4962-B9AB-00E1174F0745}" destId="{4D5A62F4-0E61-4169-AC2C-3C66ABB0BF99}" srcOrd="3" destOrd="0" presId="urn:microsoft.com/office/officeart/2018/2/layout/IconCircleList"/>
    <dgm:cxn modelId="{827F206D-A92E-4BFD-8ECA-B904731B25D3}" type="presParOf" srcId="{56F1E46A-A0A7-43EC-B369-C9EE89966459}" destId="{26D7F176-D846-4500-BF24-10E52B5B9B53}" srcOrd="1" destOrd="0" presId="urn:microsoft.com/office/officeart/2018/2/layout/IconCircleList"/>
    <dgm:cxn modelId="{6670D6CC-866A-4EBB-9509-095136B04C09}" type="presParOf" srcId="{56F1E46A-A0A7-43EC-B369-C9EE89966459}" destId="{E422B101-689D-441A-B178-39BDAE575724}" srcOrd="2" destOrd="0" presId="urn:microsoft.com/office/officeart/2018/2/layout/IconCircleList"/>
    <dgm:cxn modelId="{0C7D1C15-12B8-472A-8C14-84EFD4733A28}" type="presParOf" srcId="{E422B101-689D-441A-B178-39BDAE575724}" destId="{A97109FD-4841-4C85-988F-268DF47D219D}" srcOrd="0" destOrd="0" presId="urn:microsoft.com/office/officeart/2018/2/layout/IconCircleList"/>
    <dgm:cxn modelId="{E52D8CBC-65CF-4A53-89EE-4CD9CB0FAAFB}" type="presParOf" srcId="{E422B101-689D-441A-B178-39BDAE575724}" destId="{7A4D7F21-2644-4878-BD48-1C0B78AEA5C1}" srcOrd="1" destOrd="0" presId="urn:microsoft.com/office/officeart/2018/2/layout/IconCircleList"/>
    <dgm:cxn modelId="{47086CAA-BDE1-4131-8AD8-C413FEDF64B2}" type="presParOf" srcId="{E422B101-689D-441A-B178-39BDAE575724}" destId="{B286A340-BB55-4920-A67F-5B263FF22E51}" srcOrd="2" destOrd="0" presId="urn:microsoft.com/office/officeart/2018/2/layout/IconCircleList"/>
    <dgm:cxn modelId="{29011615-E3EE-41E2-85E0-A56F1570DE0F}" type="presParOf" srcId="{E422B101-689D-441A-B178-39BDAE575724}" destId="{D7CC71F2-B6B0-4159-A295-60E416281A0F}" srcOrd="3" destOrd="0" presId="urn:microsoft.com/office/officeart/2018/2/layout/IconCircleList"/>
    <dgm:cxn modelId="{DCDA8694-DC27-4198-8A46-64ADACBBB5D3}" type="presParOf" srcId="{56F1E46A-A0A7-43EC-B369-C9EE89966459}" destId="{6090F5C5-1C60-4F09-A019-8DF72E8CB37F}" srcOrd="3" destOrd="0" presId="urn:microsoft.com/office/officeart/2018/2/layout/IconCircleList"/>
    <dgm:cxn modelId="{458104E4-808C-430D-856E-4984A5959AD4}" type="presParOf" srcId="{56F1E46A-A0A7-43EC-B369-C9EE89966459}" destId="{ECB5B39C-BDB5-4DE9-8B05-E3742F9AA79C}" srcOrd="4" destOrd="0" presId="urn:microsoft.com/office/officeart/2018/2/layout/IconCircleList"/>
    <dgm:cxn modelId="{24C8172C-E8D8-4A01-8744-5DDAD55CA394}" type="presParOf" srcId="{ECB5B39C-BDB5-4DE9-8B05-E3742F9AA79C}" destId="{079C2901-053F-4F5F-AD26-F66DD18FDF96}" srcOrd="0" destOrd="0" presId="urn:microsoft.com/office/officeart/2018/2/layout/IconCircleList"/>
    <dgm:cxn modelId="{CB5C4B94-D338-4BC4-9BF6-939CC3C7FD90}" type="presParOf" srcId="{ECB5B39C-BDB5-4DE9-8B05-E3742F9AA79C}" destId="{E8226F11-5873-4EB8-B20B-E723DD9C6C3B}" srcOrd="1" destOrd="0" presId="urn:microsoft.com/office/officeart/2018/2/layout/IconCircleList"/>
    <dgm:cxn modelId="{4F325D5C-08BC-46C2-8D62-9F4845591E36}" type="presParOf" srcId="{ECB5B39C-BDB5-4DE9-8B05-E3742F9AA79C}" destId="{E190D37C-7C02-45B6-B60D-EAE598BCACBA}" srcOrd="2" destOrd="0" presId="urn:microsoft.com/office/officeart/2018/2/layout/IconCircleList"/>
    <dgm:cxn modelId="{00DAA97B-6B77-47E5-9A5A-133F0F1F5F15}" type="presParOf" srcId="{ECB5B39C-BDB5-4DE9-8B05-E3742F9AA79C}" destId="{592FCC9A-7725-4324-8F57-9B454499745B}" srcOrd="3" destOrd="0" presId="urn:microsoft.com/office/officeart/2018/2/layout/IconCircleList"/>
    <dgm:cxn modelId="{84479577-4F06-4F14-BA8B-49FC212CDFDD}" type="presParOf" srcId="{56F1E46A-A0A7-43EC-B369-C9EE89966459}" destId="{266935FE-F45C-49BE-93F9-B2EB44A73218}" srcOrd="5" destOrd="0" presId="urn:microsoft.com/office/officeart/2018/2/layout/IconCircleList"/>
    <dgm:cxn modelId="{E3A71FD7-7348-4A77-A68F-23A83E719E70}" type="presParOf" srcId="{56F1E46A-A0A7-43EC-B369-C9EE89966459}" destId="{FFDFD146-06B5-43F8-9935-D1A19EC12C0C}" srcOrd="6" destOrd="0" presId="urn:microsoft.com/office/officeart/2018/2/layout/IconCircleList"/>
    <dgm:cxn modelId="{15CF9197-9FFB-4752-866E-610ADA500705}" type="presParOf" srcId="{FFDFD146-06B5-43F8-9935-D1A19EC12C0C}" destId="{31A18225-B6A7-4E70-B1C1-380FB3C7040D}" srcOrd="0" destOrd="0" presId="urn:microsoft.com/office/officeart/2018/2/layout/IconCircleList"/>
    <dgm:cxn modelId="{5C4CD128-2168-467E-8BB5-44A18C524F8F}" type="presParOf" srcId="{FFDFD146-06B5-43F8-9935-D1A19EC12C0C}" destId="{F1A4E3A9-0838-45AA-97A1-AC5C6A28F188}" srcOrd="1" destOrd="0" presId="urn:microsoft.com/office/officeart/2018/2/layout/IconCircleList"/>
    <dgm:cxn modelId="{E1D6B574-9FB6-4712-86CD-64B42DD99EF4}" type="presParOf" srcId="{FFDFD146-06B5-43F8-9935-D1A19EC12C0C}" destId="{BF567C06-BF7A-41A2-A7F8-1BDCBD16903A}" srcOrd="2" destOrd="0" presId="urn:microsoft.com/office/officeart/2018/2/layout/IconCircleList"/>
    <dgm:cxn modelId="{E1AC40B3-40C9-42D6-80A7-E4A0530031EB}" type="presParOf" srcId="{FFDFD146-06B5-43F8-9935-D1A19EC12C0C}" destId="{884C3E2D-F12D-461F-891A-9E13741F95CC}" srcOrd="3" destOrd="0" presId="urn:microsoft.com/office/officeart/2018/2/layout/IconCircleList"/>
    <dgm:cxn modelId="{F9FBD1DF-CEA2-41BC-B14D-40BFB7E9C8D5}" type="presParOf" srcId="{56F1E46A-A0A7-43EC-B369-C9EE89966459}" destId="{152BCC29-5496-4B6C-B6E4-5595F7C422DD}" srcOrd="7" destOrd="0" presId="urn:microsoft.com/office/officeart/2018/2/layout/IconCircleList"/>
    <dgm:cxn modelId="{DD7C2014-FCA4-4500-9C12-2E7EB5A41022}" type="presParOf" srcId="{56F1E46A-A0A7-43EC-B369-C9EE89966459}" destId="{9826A0A6-F228-470D-98C3-18FCE5F0139B}" srcOrd="8" destOrd="0" presId="urn:microsoft.com/office/officeart/2018/2/layout/IconCircleList"/>
    <dgm:cxn modelId="{6BAA414D-3597-4A47-A67C-35CE1F73F7A6}" type="presParOf" srcId="{9826A0A6-F228-470D-98C3-18FCE5F0139B}" destId="{AE41BB1D-4E14-4E44-8283-15DFFE8D5975}" srcOrd="0" destOrd="0" presId="urn:microsoft.com/office/officeart/2018/2/layout/IconCircleList"/>
    <dgm:cxn modelId="{F4DF51F6-3AD7-49D4-925B-89AB182F044A}" type="presParOf" srcId="{9826A0A6-F228-470D-98C3-18FCE5F0139B}" destId="{CBFD66DB-F6A3-49FB-B70E-547ADCC0077E}" srcOrd="1" destOrd="0" presId="urn:microsoft.com/office/officeart/2018/2/layout/IconCircleList"/>
    <dgm:cxn modelId="{FE126FF8-7B31-454D-8217-3F8508A24876}" type="presParOf" srcId="{9826A0A6-F228-470D-98C3-18FCE5F0139B}" destId="{616F5222-C04A-4286-A6E3-4997C30ADE13}" srcOrd="2" destOrd="0" presId="urn:microsoft.com/office/officeart/2018/2/layout/IconCircleList"/>
    <dgm:cxn modelId="{509DA139-65A8-42A6-93A7-E07BF5ED7877}" type="presParOf" srcId="{9826A0A6-F228-470D-98C3-18FCE5F0139B}" destId="{927CB1CA-25F3-479C-84EC-DFF21F8C9128}" srcOrd="3" destOrd="0" presId="urn:microsoft.com/office/officeart/2018/2/layout/IconCircleList"/>
    <dgm:cxn modelId="{B0B8B935-9C6F-4A88-8EA6-D9ADFE0EA5C2}" type="presParOf" srcId="{56F1E46A-A0A7-43EC-B369-C9EE89966459}" destId="{9CAFE403-330F-4C75-8030-F4E64DE9EF1E}" srcOrd="9" destOrd="0" presId="urn:microsoft.com/office/officeart/2018/2/layout/IconCircleList"/>
    <dgm:cxn modelId="{C097F13A-A11C-41CD-8EF1-094CBD73915D}" type="presParOf" srcId="{56F1E46A-A0A7-43EC-B369-C9EE89966459}" destId="{B834B40E-2BCF-4F02-8F49-32594DA82546}" srcOrd="10" destOrd="0" presId="urn:microsoft.com/office/officeart/2018/2/layout/IconCircleList"/>
    <dgm:cxn modelId="{B7785926-C8B5-4BA8-B46E-6BAB02F42772}" type="presParOf" srcId="{B834B40E-2BCF-4F02-8F49-32594DA82546}" destId="{7C6C726A-B365-4436-9FEF-6737C8BEB28C}" srcOrd="0" destOrd="0" presId="urn:microsoft.com/office/officeart/2018/2/layout/IconCircleList"/>
    <dgm:cxn modelId="{A0155F49-CE5B-4F01-AB35-846469BEC092}" type="presParOf" srcId="{B834B40E-2BCF-4F02-8F49-32594DA82546}" destId="{76646806-F957-4C89-9C55-9E197D2B2123}" srcOrd="1" destOrd="0" presId="urn:microsoft.com/office/officeart/2018/2/layout/IconCircleList"/>
    <dgm:cxn modelId="{93E2B8EA-6A12-4322-B90F-EFEE59971AC0}" type="presParOf" srcId="{B834B40E-2BCF-4F02-8F49-32594DA82546}" destId="{2BD60587-3976-4C22-BE10-4368320DC76D}" srcOrd="2" destOrd="0" presId="urn:microsoft.com/office/officeart/2018/2/layout/IconCircleList"/>
    <dgm:cxn modelId="{4249B14D-5FD5-4E41-AE90-7186E9207117}" type="presParOf" srcId="{B834B40E-2BCF-4F02-8F49-32594DA82546}" destId="{4009112F-094C-4ABE-B7BE-5BAD7F2F03ED}" srcOrd="3" destOrd="0" presId="urn:microsoft.com/office/officeart/2018/2/layout/IconCircleList"/>
    <dgm:cxn modelId="{67958364-F75F-44FB-A2AB-0069A1711472}" type="presParOf" srcId="{56F1E46A-A0A7-43EC-B369-C9EE89966459}" destId="{097797E2-C60B-44F6-9F24-76058DB6DAC7}" srcOrd="11" destOrd="0" presId="urn:microsoft.com/office/officeart/2018/2/layout/IconCircleList"/>
    <dgm:cxn modelId="{806100AA-3B85-4DBC-A0ED-A6ED7EC34657}" type="presParOf" srcId="{56F1E46A-A0A7-43EC-B369-C9EE89966459}" destId="{1F3054AB-F35B-44CF-9F6D-03FEAE1DC686}" srcOrd="12" destOrd="0" presId="urn:microsoft.com/office/officeart/2018/2/layout/IconCircleList"/>
    <dgm:cxn modelId="{3F3307E9-0060-4CE3-A14D-9B3FE9FAC156}" type="presParOf" srcId="{1F3054AB-F35B-44CF-9F6D-03FEAE1DC686}" destId="{0C198793-93FE-44E4-9217-1BF2191F2E44}" srcOrd="0" destOrd="0" presId="urn:microsoft.com/office/officeart/2018/2/layout/IconCircleList"/>
    <dgm:cxn modelId="{97E2F899-4E3D-4535-B19B-FFAE577043D5}" type="presParOf" srcId="{1F3054AB-F35B-44CF-9F6D-03FEAE1DC686}" destId="{B97C8051-EB27-4C10-9227-624852E67E56}" srcOrd="1" destOrd="0" presId="urn:microsoft.com/office/officeart/2018/2/layout/IconCircleList"/>
    <dgm:cxn modelId="{7F5B96B4-4063-4702-86AD-DAD2DE737533}" type="presParOf" srcId="{1F3054AB-F35B-44CF-9F6D-03FEAE1DC686}" destId="{3336B941-3D7D-402B-B3C6-FD25ED41E3D5}" srcOrd="2" destOrd="0" presId="urn:microsoft.com/office/officeart/2018/2/layout/IconCircleList"/>
    <dgm:cxn modelId="{C41C4DAA-1603-4A04-99DF-F18CEA7414D6}" type="presParOf" srcId="{1F3054AB-F35B-44CF-9F6D-03FEAE1DC686}" destId="{66D89244-15E0-4C02-BCC8-EC8750BC626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1A9B3-8369-4E44-9170-43766234D5EB}">
      <dsp:nvSpPr>
        <dsp:cNvPr id="0" name=""/>
        <dsp:cNvSpPr/>
      </dsp:nvSpPr>
      <dsp:spPr>
        <a:xfrm>
          <a:off x="12994" y="657392"/>
          <a:ext cx="1032554" cy="103255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7D0D2-C6C2-486A-9FF7-34D1E8AF19C8}">
      <dsp:nvSpPr>
        <dsp:cNvPr id="0" name=""/>
        <dsp:cNvSpPr/>
      </dsp:nvSpPr>
      <dsp:spPr>
        <a:xfrm>
          <a:off x="229831" y="874228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A62F4-0E61-4169-AC2C-3C66ABB0BF99}">
      <dsp:nvSpPr>
        <dsp:cNvPr id="0" name=""/>
        <dsp:cNvSpPr/>
      </dsp:nvSpPr>
      <dsp:spPr>
        <a:xfrm>
          <a:off x="1266810" y="657392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Prevention and Person-Centred Care</a:t>
          </a:r>
          <a:endParaRPr lang="en-US" sz="2800" kern="1200"/>
        </a:p>
      </dsp:txBody>
      <dsp:txXfrm>
        <a:off x="1266810" y="657392"/>
        <a:ext cx="2433877" cy="1032554"/>
      </dsp:txXfrm>
    </dsp:sp>
    <dsp:sp modelId="{A97109FD-4841-4C85-988F-268DF47D219D}">
      <dsp:nvSpPr>
        <dsp:cNvPr id="0" name=""/>
        <dsp:cNvSpPr/>
      </dsp:nvSpPr>
      <dsp:spPr>
        <a:xfrm>
          <a:off x="4124773" y="657392"/>
          <a:ext cx="1032554" cy="10325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D7F21-2644-4878-BD48-1C0B78AEA5C1}">
      <dsp:nvSpPr>
        <dsp:cNvPr id="0" name=""/>
        <dsp:cNvSpPr/>
      </dsp:nvSpPr>
      <dsp:spPr>
        <a:xfrm>
          <a:off x="4341609" y="874228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C71F2-B6B0-4159-A295-60E416281A0F}">
      <dsp:nvSpPr>
        <dsp:cNvPr id="0" name=""/>
        <dsp:cNvSpPr/>
      </dsp:nvSpPr>
      <dsp:spPr>
        <a:xfrm>
          <a:off x="5378589" y="657392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Prevention strategies</a:t>
          </a:r>
          <a:endParaRPr lang="en-US" sz="2400" kern="1200"/>
        </a:p>
      </dsp:txBody>
      <dsp:txXfrm>
        <a:off x="5378589" y="657392"/>
        <a:ext cx="2433877" cy="1032554"/>
      </dsp:txXfrm>
    </dsp:sp>
    <dsp:sp modelId="{079C2901-053F-4F5F-AD26-F66DD18FDF96}">
      <dsp:nvSpPr>
        <dsp:cNvPr id="0" name=""/>
        <dsp:cNvSpPr/>
      </dsp:nvSpPr>
      <dsp:spPr>
        <a:xfrm>
          <a:off x="8236552" y="657392"/>
          <a:ext cx="1032554" cy="10325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26F11-5873-4EB8-B20B-E723DD9C6C3B}">
      <dsp:nvSpPr>
        <dsp:cNvPr id="0" name=""/>
        <dsp:cNvSpPr/>
      </dsp:nvSpPr>
      <dsp:spPr>
        <a:xfrm>
          <a:off x="8453388" y="874228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FCC9A-7725-4324-8F57-9B454499745B}">
      <dsp:nvSpPr>
        <dsp:cNvPr id="0" name=""/>
        <dsp:cNvSpPr/>
      </dsp:nvSpPr>
      <dsp:spPr>
        <a:xfrm>
          <a:off x="9490368" y="657392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Promoting healthy diet and physical activity (WHO, 2023).</a:t>
          </a:r>
          <a:br>
            <a:rPr lang="en-GB" sz="1800" kern="1200" dirty="0"/>
          </a:br>
          <a:r>
            <a:rPr lang="en-GB" sz="1800" kern="1200"/>
            <a:t> • Weight management programmes in primary care (Lean et al., 2018).</a:t>
          </a:r>
          <a:endParaRPr lang="en-US" sz="1800" kern="1200"/>
        </a:p>
      </dsp:txBody>
      <dsp:txXfrm>
        <a:off x="9490368" y="657392"/>
        <a:ext cx="2433877" cy="1032554"/>
      </dsp:txXfrm>
    </dsp:sp>
    <dsp:sp modelId="{31A18225-B6A7-4E70-B1C1-380FB3C7040D}">
      <dsp:nvSpPr>
        <dsp:cNvPr id="0" name=""/>
        <dsp:cNvSpPr/>
      </dsp:nvSpPr>
      <dsp:spPr>
        <a:xfrm>
          <a:off x="12994" y="2826486"/>
          <a:ext cx="1032554" cy="103255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A4E3A9-0838-45AA-97A1-AC5C6A28F188}">
      <dsp:nvSpPr>
        <dsp:cNvPr id="0" name=""/>
        <dsp:cNvSpPr/>
      </dsp:nvSpPr>
      <dsp:spPr>
        <a:xfrm>
          <a:off x="229831" y="3043322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4C3E2D-F12D-461F-891A-9E13741F95CC}">
      <dsp:nvSpPr>
        <dsp:cNvPr id="0" name=""/>
        <dsp:cNvSpPr/>
      </dsp:nvSpPr>
      <dsp:spPr>
        <a:xfrm>
          <a:off x="1266810" y="2826486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Person-centred care</a:t>
          </a:r>
          <a:endParaRPr lang="en-US" sz="2400" kern="1200"/>
        </a:p>
      </dsp:txBody>
      <dsp:txXfrm>
        <a:off x="1266810" y="2826486"/>
        <a:ext cx="2433877" cy="1032554"/>
      </dsp:txXfrm>
    </dsp:sp>
    <dsp:sp modelId="{AE41BB1D-4E14-4E44-8283-15DFFE8D5975}">
      <dsp:nvSpPr>
        <dsp:cNvPr id="0" name=""/>
        <dsp:cNvSpPr/>
      </dsp:nvSpPr>
      <dsp:spPr>
        <a:xfrm>
          <a:off x="4124773" y="2826486"/>
          <a:ext cx="1032554" cy="103255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D66DB-F6A3-49FB-B70E-547ADCC0077E}">
      <dsp:nvSpPr>
        <dsp:cNvPr id="0" name=""/>
        <dsp:cNvSpPr/>
      </dsp:nvSpPr>
      <dsp:spPr>
        <a:xfrm>
          <a:off x="4341609" y="3043322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CB1CA-25F3-479C-84EC-DFF21F8C9128}">
      <dsp:nvSpPr>
        <dsp:cNvPr id="0" name=""/>
        <dsp:cNvSpPr/>
      </dsp:nvSpPr>
      <dsp:spPr>
        <a:xfrm>
          <a:off x="5378589" y="2826486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</a:t>
          </a:r>
          <a:r>
            <a:rPr lang="en-GB" sz="1800" kern="1200"/>
            <a:t> Encourages shared decision-making between professionals and patients (Health Foundation, 2016).</a:t>
          </a:r>
          <a:br>
            <a:rPr lang="en-GB" sz="1800" kern="1200" dirty="0"/>
          </a:br>
          <a:r>
            <a:rPr lang="en-GB" sz="1800" kern="1200"/>
            <a:t> • Structured education programmes such as DESMOND support self-management (Davies et al., 2008).</a:t>
          </a:r>
          <a:endParaRPr lang="en-US" sz="1800" kern="1200"/>
        </a:p>
      </dsp:txBody>
      <dsp:txXfrm>
        <a:off x="5378589" y="2826486"/>
        <a:ext cx="2433877" cy="1032554"/>
      </dsp:txXfrm>
    </dsp:sp>
    <dsp:sp modelId="{7C6C726A-B365-4436-9FEF-6737C8BEB28C}">
      <dsp:nvSpPr>
        <dsp:cNvPr id="0" name=""/>
        <dsp:cNvSpPr/>
      </dsp:nvSpPr>
      <dsp:spPr>
        <a:xfrm>
          <a:off x="8236552" y="2826486"/>
          <a:ext cx="1032554" cy="103255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46806-F957-4C89-9C55-9E197D2B2123}">
      <dsp:nvSpPr>
        <dsp:cNvPr id="0" name=""/>
        <dsp:cNvSpPr/>
      </dsp:nvSpPr>
      <dsp:spPr>
        <a:xfrm>
          <a:off x="8453388" y="3043322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9112F-094C-4ABE-B7BE-5BAD7F2F03ED}">
      <dsp:nvSpPr>
        <dsp:cNvPr id="0" name=""/>
        <dsp:cNvSpPr/>
      </dsp:nvSpPr>
      <dsp:spPr>
        <a:xfrm>
          <a:off x="9490368" y="2826486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Skills and values required by professionals</a:t>
          </a:r>
          <a:endParaRPr lang="en-US" sz="2000" kern="1200"/>
        </a:p>
      </dsp:txBody>
      <dsp:txXfrm>
        <a:off x="9490368" y="2826486"/>
        <a:ext cx="2433877" cy="1032554"/>
      </dsp:txXfrm>
    </dsp:sp>
    <dsp:sp modelId="{0C198793-93FE-44E4-9217-1BF2191F2E44}">
      <dsp:nvSpPr>
        <dsp:cNvPr id="0" name=""/>
        <dsp:cNvSpPr/>
      </dsp:nvSpPr>
      <dsp:spPr>
        <a:xfrm>
          <a:off x="12994" y="4995580"/>
          <a:ext cx="1032554" cy="10325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C8051-EB27-4C10-9227-624852E67E56}">
      <dsp:nvSpPr>
        <dsp:cNvPr id="0" name=""/>
        <dsp:cNvSpPr/>
      </dsp:nvSpPr>
      <dsp:spPr>
        <a:xfrm>
          <a:off x="229831" y="5212416"/>
          <a:ext cx="598881" cy="5988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89244-15E0-4C02-BCC8-EC8750BC626B}">
      <dsp:nvSpPr>
        <dsp:cNvPr id="0" name=""/>
        <dsp:cNvSpPr/>
      </dsp:nvSpPr>
      <dsp:spPr>
        <a:xfrm>
          <a:off x="1266810" y="4995580"/>
          <a:ext cx="2433877" cy="103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•</a:t>
          </a:r>
          <a:r>
            <a:rPr lang="en-GB" sz="1800" kern="1200"/>
            <a:t> Communication and empathy</a:t>
          </a:r>
          <a:br>
            <a:rPr lang="en-GB" sz="1800" kern="1200" dirty="0"/>
          </a:br>
          <a:r>
            <a:rPr lang="en-GB" sz="1800" kern="1200"/>
            <a:t> • Cultural awareness</a:t>
          </a:r>
          <a:br>
            <a:rPr lang="en-GB" sz="1800" kern="1200" dirty="0"/>
          </a:br>
          <a:r>
            <a:rPr lang="en-GB" sz="1800" kern="1200"/>
            <a:t> • Collaborative decision-making (Coulter et al., 2015).</a:t>
          </a:r>
          <a:endParaRPr lang="en-US" sz="1800" kern="1200"/>
        </a:p>
      </dsp:txBody>
      <dsp:txXfrm>
        <a:off x="1266810" y="4995580"/>
        <a:ext cx="2433877" cy="1032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medical/d/diabetes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Ayesha Masood 2220784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MSc Public Health and Social care in practice 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Community Care and Management of Longer-term Conditions 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 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LCHS7003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Component 2 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 Individual Presentation </a:t>
            </a:r>
          </a:p>
          <a:p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Raheela Shaikh</a:t>
            </a:r>
            <a: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 </a:t>
            </a:r>
            <a:endParaRPr lang="en-US" sz="300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 sz="30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7D1DA-5EC1-6D57-6FAD-91144A4E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Title:</a:t>
            </a:r>
            <a:endParaRPr lang="en-GB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br>
              <a:rPr lang="en-GB" b="1" dirty="0">
                <a:latin typeface="Arial"/>
                <a:ea typeface="+mn-lt"/>
                <a:cs typeface="Arial"/>
              </a:rPr>
            </a:br>
            <a:r>
              <a:rPr lang="en-GB" b="1">
                <a:latin typeface="Arial"/>
                <a:ea typeface="+mn-lt"/>
                <a:cs typeface="Arial"/>
              </a:rPr>
              <a:t> Management of Type 2 Diabetes Mellitus in the United Kingdom</a:t>
            </a:r>
          </a:p>
          <a:p>
            <a:pPr marL="0" indent="0">
              <a:buNone/>
            </a:pPr>
            <a:endParaRPr lang="en-GB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latin typeface="Arial"/>
                <a:ea typeface="+mn-lt"/>
                <a:cs typeface="Arial"/>
              </a:rPr>
              <a:t>Audience:</a:t>
            </a:r>
            <a:br>
              <a:rPr lang="en-GB" b="1" dirty="0">
                <a:latin typeface="Arial"/>
                <a:ea typeface="+mn-lt"/>
                <a:cs typeface="Arial"/>
              </a:rPr>
            </a:br>
            <a:r>
              <a:rPr lang="en-GB" b="1">
                <a:latin typeface="Arial"/>
                <a:ea typeface="+mn-lt"/>
                <a:cs typeface="Arial"/>
              </a:rPr>
              <a:t> Primary care professionals including General Practitioners, diabetes specialist nurses, and community healthcare practitioners.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00212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edical items on a paper&#10;&#10;AI-generated content may be incorrect.">
            <a:extLst>
              <a:ext uri="{FF2B5EF4-FFF2-40B4-BE49-F238E27FC236}">
                <a16:creationId xmlns:a16="http://schemas.microsoft.com/office/drawing/2014/main" id="{561912A0-EAFA-7D12-BDE0-EBAFA571F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15" r="4468" b="-1"/>
          <a:stretch>
            <a:fillRect/>
          </a:stretch>
        </p:blipFill>
        <p:spPr>
          <a:xfrm>
            <a:off x="1" y="10"/>
            <a:ext cx="7383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DA9AC-6264-FD0F-E8F3-CC8B90EC1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2135" y="6134"/>
            <a:ext cx="5461155" cy="65841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000" b="1">
                <a:latin typeface="Arial"/>
                <a:cs typeface="Arial"/>
              </a:rPr>
              <a:t>Introduction to Type 2 Diabetes Mellitus</a:t>
            </a:r>
            <a:endParaRPr lang="en-US" sz="2000" b="1"/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/>
                <a:cs typeface="Arial"/>
              </a:rPr>
              <a:t>Type 2 Diabetes Mellitus (T2DM) is a chronic metabolic condition </a:t>
            </a:r>
            <a:r>
              <a:rPr lang="en-GB" sz="1800" dirty="0">
                <a:latin typeface="Arial"/>
                <a:cs typeface="Arial"/>
              </a:rPr>
              <a:t>characterised</a:t>
            </a:r>
            <a:r>
              <a:rPr lang="en-US" sz="1800" dirty="0">
                <a:latin typeface="Arial"/>
                <a:cs typeface="Arial"/>
              </a:rPr>
              <a:t> by persistent </a:t>
            </a:r>
            <a:r>
              <a:rPr lang="en-GB" sz="1800" dirty="0">
                <a:latin typeface="Arial"/>
                <a:cs typeface="Arial"/>
              </a:rPr>
              <a:t>hyperglycaemia</a:t>
            </a:r>
            <a:r>
              <a:rPr lang="en-US" sz="1800" dirty="0">
                <a:latin typeface="Arial"/>
                <a:cs typeface="Arial"/>
              </a:rPr>
              <a:t> resulting from insulin resistance and impaired insulin secretion (American Diabetes Association, 2023).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 • The condition develops gradually and is strongly associated with lifestyle, genetic, and environmental influences (DeFronzo et al., 2015).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 • T2DM represents one of the most significant long-term conditions affecting healthcare systems globally.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latin typeface="Arial"/>
                <a:cs typeface="Arial"/>
              </a:rPr>
              <a:t> • Effective management requires coordinated medical care, patient education, and long-term lifestyle modification (NICE, 2023).</a:t>
            </a:r>
          </a:p>
        </p:txBody>
      </p:sp>
    </p:spTree>
    <p:extLst>
      <p:ext uri="{BB962C8B-B14F-4D97-AF65-F5344CB8AC3E}">
        <p14:creationId xmlns:p14="http://schemas.microsoft.com/office/powerpoint/2010/main" val="3176868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4CDEF-36B2-A991-68CA-DFA7D1912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7" y="147234"/>
            <a:ext cx="6054666" cy="620911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b="1" dirty="0">
                <a:latin typeface="Arial"/>
                <a:cs typeface="Arial"/>
              </a:rPr>
              <a:t>Definition, Symptoms and </a:t>
            </a:r>
            <a:r>
              <a:rPr lang="en-GB" sz="2000" b="1">
                <a:latin typeface="Arial"/>
                <a:cs typeface="Arial"/>
              </a:rPr>
              <a:t>Aetiology</a:t>
            </a:r>
            <a:endParaRPr lang="en-GB" sz="200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Definition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• T2DM occurs when the body cannot use insulin effectively and the pancreas cannot produce sufficient insulin to </a:t>
            </a:r>
            <a:r>
              <a:rPr lang="en-GB" sz="2000">
                <a:latin typeface="Arial"/>
                <a:cs typeface="Arial"/>
              </a:rPr>
              <a:t>support</a:t>
            </a:r>
            <a:r>
              <a:rPr lang="en-US" sz="2000" dirty="0">
                <a:latin typeface="Arial"/>
                <a:cs typeface="Arial"/>
              </a:rPr>
              <a:t> normal glucose levels (International Diabetes Federation, 2023).</a:t>
            </a:r>
          </a:p>
          <a:p>
            <a:r>
              <a:rPr lang="en-US" sz="2000" b="1">
                <a:latin typeface="Arial"/>
                <a:cs typeface="Arial"/>
              </a:rPr>
              <a:t>Common symptoms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• Frequent urination (polyuria)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 • Increased thirst (polydipsia)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 • Fatigue and blurred vision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 • Unexplained weight changes (NICE, 2023)</a:t>
            </a:r>
          </a:p>
          <a:p>
            <a:r>
              <a:rPr lang="en-GB" sz="2000" b="1">
                <a:latin typeface="Arial"/>
                <a:cs typeface="Arial"/>
              </a:rPr>
              <a:t>Aetiology</a:t>
            </a:r>
            <a:endParaRPr lang="en-GB" sz="200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• Insulin resistance in muscle and liver tissue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 • Progressive pancreatic beta-cell dysfunction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 • Interaction of genetic susceptibility and lifestyle factors such as obesity and sedentary </a:t>
            </a:r>
            <a:r>
              <a:rPr lang="en-GB" sz="2000">
                <a:latin typeface="Arial"/>
                <a:cs typeface="Arial"/>
              </a:rPr>
              <a:t>behaviour</a:t>
            </a:r>
            <a:r>
              <a:rPr lang="en-US" sz="2000" dirty="0">
                <a:latin typeface="Arial"/>
                <a:cs typeface="Arial"/>
              </a:rPr>
              <a:t> (DeFronzo et al., 2015).</a:t>
            </a:r>
          </a:p>
          <a:p>
            <a:endParaRPr lang="en-US" sz="110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426D19-8622-7004-1979-2D035872B8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93" r="36279" b="6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518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hare of people with diabetes, 2024">
            <a:extLst>
              <a:ext uri="{FF2B5EF4-FFF2-40B4-BE49-F238E27FC236}">
                <a16:creationId xmlns:a16="http://schemas.microsoft.com/office/drawing/2014/main" id="{0FDFE680-836C-10ED-11B8-0FF87AEE3B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6"/>
          <a:stretch>
            <a:fillRect/>
          </a:stretch>
        </p:blipFill>
        <p:spPr>
          <a:xfrm>
            <a:off x="1" y="10"/>
            <a:ext cx="5769236" cy="562795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DE96C-F847-68AE-6BA0-1B91A5CE3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034" y="-6782"/>
            <a:ext cx="6237341" cy="68295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latin typeface="Arial"/>
                <a:cs typeface="Arial"/>
              </a:rPr>
              <a:t>Prevalence in the UK and Worldwide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b="1">
                <a:latin typeface="Arial"/>
                <a:cs typeface="Arial"/>
              </a:rPr>
              <a:t>Global prevalence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Approximately 422 million adults worldwide live with diabetes, with T2DM representing about 90–95% of cases (WHO, 2023).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>
                <a:latin typeface="Arial"/>
                <a:cs typeface="Arial"/>
              </a:rPr>
              <a:t>United Kingdom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Around 4.3 million people are currently diagnosed with diabetes in the UK (Diabetes UK, 2023).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 • Prevalence is increasing due to ageing populations, rising obesity rates, and reduced physical activity.</a:t>
            </a:r>
          </a:p>
          <a:p>
            <a:r>
              <a:rPr lang="en-GB" sz="1800" b="1">
                <a:latin typeface="Arial"/>
                <a:cs typeface="Arial"/>
              </a:rPr>
              <a:t>Public health significance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 Diabetes is recognised as a major contributor to global morbidity and mortality (</a:t>
            </a:r>
            <a:r>
              <a:rPr lang="en-GB" sz="1800" dirty="0" err="1">
                <a:latin typeface="Arial"/>
                <a:cs typeface="Arial"/>
              </a:rPr>
              <a:t>Forouhi</a:t>
            </a:r>
            <a:r>
              <a:rPr lang="en-GB" sz="1800" dirty="0">
                <a:latin typeface="Arial"/>
                <a:cs typeface="Arial"/>
              </a:rPr>
              <a:t> and Wareham, 2014).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 dirty="0">
                <a:latin typeface="Arial"/>
                <a:cs typeface="Arial"/>
              </a:rPr>
              <a:t> • The increasing prevalence highlights the need for early prevention strategies.</a:t>
            </a:r>
          </a:p>
          <a:p>
            <a:endParaRPr lang="en-US" sz="1100" b="1"/>
          </a:p>
          <a:p>
            <a:pPr marL="0"/>
            <a:r>
              <a:rPr lang="en-US" sz="1100" b="1" dirty="0"/>
              <a:t>                                                                                                                  </a:t>
            </a:r>
          </a:p>
          <a:p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04471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84D84-96E8-B9B9-D024-3AF3F2ADE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5" y="16414"/>
            <a:ext cx="6925157" cy="66466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cs typeface="Arial"/>
              </a:rPr>
              <a:t>Economic and Social Burden</a:t>
            </a:r>
            <a:endParaRPr lang="en-US" sz="18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j-lt"/>
                <a:cs typeface="Arial"/>
              </a:rPr>
              <a:t>Healthcare costs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>
                <a:latin typeface="Arial"/>
                <a:ea typeface="+mj-lt"/>
                <a:cs typeface="Arial"/>
              </a:rPr>
              <a:t>• Diabetes accounts for approximately 10% of NHS expenditure</a:t>
            </a:r>
            <a:r>
              <a:rPr lang="en-GB" sz="1800" dirty="0">
                <a:latin typeface="Arial"/>
                <a:ea typeface="+mj-lt"/>
                <a:cs typeface="Arial"/>
              </a:rPr>
              <a:t> </a:t>
            </a:r>
            <a:r>
              <a:rPr lang="en-GB" sz="1800">
                <a:latin typeface="Arial"/>
                <a:ea typeface="+mj-lt"/>
                <a:cs typeface="Arial"/>
              </a:rPr>
              <a:t>(Hex et al., 2012).</a:t>
            </a:r>
            <a:br>
              <a:rPr lang="en-GB" sz="1800" dirty="0">
                <a:latin typeface="Arial"/>
                <a:ea typeface="+mj-lt"/>
                <a:cs typeface="Arial"/>
              </a:rPr>
            </a:br>
            <a:r>
              <a:rPr lang="en-GB" sz="1800">
                <a:latin typeface="Arial"/>
                <a:ea typeface="+mj-lt"/>
                <a:cs typeface="Arial"/>
              </a:rPr>
              <a:t> • Costs arise from medication, hospital admissions, and treatment of complications.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j-lt"/>
                <a:cs typeface="Arial"/>
              </a:rPr>
              <a:t>Social burden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>
                <a:latin typeface="Arial"/>
                <a:ea typeface="+mj-lt"/>
                <a:cs typeface="Arial"/>
              </a:rPr>
              <a:t>• Individuals may experience reduced quality of life and employment challenges (Bury et al., 2005).</a:t>
            </a:r>
            <a:br>
              <a:rPr lang="en-GB" sz="1800" dirty="0">
                <a:latin typeface="Arial"/>
                <a:ea typeface="+mj-lt"/>
                <a:cs typeface="Arial"/>
              </a:rPr>
            </a:br>
            <a:r>
              <a:rPr lang="en-GB" sz="1800">
                <a:latin typeface="Arial"/>
                <a:ea typeface="+mj-lt"/>
                <a:cs typeface="Arial"/>
              </a:rPr>
              <a:t> • Complications such as neuropathy, retinopathy, and cardiovascular disease contribute to disability.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j-lt"/>
                <a:cs typeface="Arial"/>
              </a:rPr>
              <a:t>Family impact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>
                <a:latin typeface="Arial"/>
                <a:ea typeface="+mj-lt"/>
                <a:cs typeface="Arial"/>
              </a:rPr>
              <a:t>• Family members often provide practical and emotional support for diabetes management (Gallant, 2003).</a:t>
            </a:r>
            <a:endParaRPr lang="en-GB" sz="1800"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4" name="Content Placeholder 3" descr="Type 2 diabetes treatment accounts for just under 9% of the annual NHS  budget. This is around £8.8 billion a year. Find out more here:  https://t.co/BV0hCYHdER #PHEHealthMatters">
            <a:extLst>
              <a:ext uri="{FF2B5EF4-FFF2-40B4-BE49-F238E27FC236}">
                <a16:creationId xmlns:a16="http://schemas.microsoft.com/office/drawing/2014/main" id="{6D88DCF6-9987-F550-55C9-F0B5C55B61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40039" y="4575"/>
            <a:ext cx="527324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076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401C1-4804-2A19-5101-49F4196B4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04" y="261136"/>
            <a:ext cx="7190313" cy="65833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Diagnosis and Initial Assessment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Diagnosis methods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+mn-lt"/>
                <a:cs typeface="Arial"/>
              </a:rPr>
              <a:t>• HbA1c ≥48 mmol/mol (6.5%)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Fasting plasma glucose test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Oral glucose tolerance test (NICE, 2023)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Initial assessment includes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+mn-lt"/>
                <a:cs typeface="Arial"/>
              </a:rPr>
              <a:t>• Medical history and risk assessment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Measurement of blood glucose levels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Blood pressure and lipid profile evaluation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Screening for complications including retinopathy and neuropathy (ADA, 2023).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+mn-lt"/>
                <a:cs typeface="Arial"/>
              </a:rPr>
              <a:t>Early diagnosis allows prompt intervention and reduces the likelihood of complications.</a:t>
            </a:r>
            <a:endParaRPr lang="en-GB" sz="2000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3" descr="Blood Glucose (Sugar) Test: Levels &amp; What They Mean">
            <a:extLst>
              <a:ext uri="{FF2B5EF4-FFF2-40B4-BE49-F238E27FC236}">
                <a16:creationId xmlns:a16="http://schemas.microsoft.com/office/drawing/2014/main" id="{604F5F56-9854-2CB0-8EE9-74602793C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896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51408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A352A-6E8F-0FD3-FD1B-B0FEBB06B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" y="2770"/>
            <a:ext cx="6095508" cy="619085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cs typeface="Arial"/>
              </a:rPr>
              <a:t>Management and UK Guidance</a:t>
            </a:r>
            <a:endParaRPr lang="en-US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ea typeface="+mn-lt"/>
                <a:cs typeface="+mn-lt"/>
              </a:rPr>
              <a:t>NICE guidelines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>
                <a:ea typeface="+mn-lt"/>
                <a:cs typeface="+mn-lt"/>
              </a:rPr>
              <a:t>• NICE NG28 provides evidence-based guidance for managing T2DM in adults (NICE, 2023).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 b="1">
                <a:ea typeface="+mn-lt"/>
                <a:cs typeface="+mn-lt"/>
              </a:rPr>
              <a:t>Key management strategies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>
                <a:ea typeface="+mn-lt"/>
                <a:cs typeface="+mn-lt"/>
              </a:rPr>
              <a:t>• Lifestyle modification including diet and physical activity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• Pharmacological treatment such as metformin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• Regular monitoring through HbA1c testing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 b="1">
                <a:ea typeface="+mn-lt"/>
                <a:cs typeface="+mn-lt"/>
              </a:rPr>
              <a:t>Models and frameworks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>
                <a:ea typeface="+mn-lt"/>
                <a:cs typeface="+mn-lt"/>
              </a:rPr>
              <a:t>• Chronic Care Model emphasises coordinated multidisciplinary care (Wagner et al., 2001).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• House of Care model promotes personalised care planning and patient engagement (NHS England, 2016).</a:t>
            </a:r>
            <a:endParaRPr lang="en-GB" sz="1800"/>
          </a:p>
          <a:p>
            <a:pPr>
              <a:lnSpc>
                <a:spcPct val="150000"/>
              </a:lnSpc>
            </a:pPr>
            <a:r>
              <a:rPr lang="en-GB" sz="1800">
                <a:ea typeface="+mn-lt"/>
                <a:cs typeface="+mn-lt"/>
              </a:rPr>
              <a:t>These frameworks support integrated long-term condition management</a:t>
            </a:r>
            <a:r>
              <a:rPr lang="en-GB" sz="1400">
                <a:ea typeface="+mn-lt"/>
                <a:cs typeface="+mn-lt"/>
              </a:rPr>
              <a:t>.</a:t>
            </a:r>
            <a:endParaRPr lang="en-GB" sz="1400"/>
          </a:p>
          <a:p>
            <a:endParaRPr lang="en-GB" sz="1400"/>
          </a:p>
        </p:txBody>
      </p:sp>
      <p:pic>
        <p:nvPicPr>
          <p:cNvPr id="4" name="Picture 3" descr="Chronic care model main components infographic 5 steps">
            <a:extLst>
              <a:ext uri="{FF2B5EF4-FFF2-40B4-BE49-F238E27FC236}">
                <a16:creationId xmlns:a16="http://schemas.microsoft.com/office/drawing/2014/main" id="{A49A3813-581E-933E-5C23-AD9DE825C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726" y="1868486"/>
            <a:ext cx="5982683" cy="297850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85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9BE-5656-A74F-0437-A66918F6E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91" y="202281"/>
            <a:ext cx="6107380" cy="64864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b="1">
                <a:latin typeface="Arial"/>
                <a:cs typeface="Arial"/>
              </a:rPr>
              <a:t>Treatment Options in the UK</a:t>
            </a: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n-lt"/>
                <a:cs typeface="Arial"/>
              </a:rPr>
              <a:t>Lifestyle interventions</a:t>
            </a:r>
            <a:endParaRPr lang="en-GB" sz="18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• Weight management and dietary modification (Lean et al., 2018).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n-lt"/>
                <a:cs typeface="Arial"/>
              </a:rPr>
              <a:t>Medication</a:t>
            </a:r>
            <a:endParaRPr lang="en-GB" sz="18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• Metformin as first-line pharmacological therapy (NICE, 2023).</a:t>
            </a:r>
            <a:br>
              <a:rPr lang="en-GB" sz="1800" dirty="0">
                <a:latin typeface="Arial"/>
                <a:ea typeface="+mn-lt"/>
                <a:cs typeface="Arial"/>
              </a:rPr>
            </a:br>
            <a:r>
              <a:rPr lang="en-GB" sz="1800">
                <a:latin typeface="Arial"/>
                <a:ea typeface="+mn-lt"/>
                <a:cs typeface="Arial"/>
              </a:rPr>
              <a:t> • Added treatments include SGLT2 inhibitors and GLP-1 receptor agonists.</a:t>
            </a:r>
            <a:endParaRPr lang="en-GB" sz="18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n-lt"/>
                <a:cs typeface="Arial"/>
              </a:rPr>
              <a:t>Insulin therapy</a:t>
            </a:r>
            <a:endParaRPr lang="en-GB" sz="18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/>
                <a:ea typeface="+mn-lt"/>
                <a:cs typeface="Arial"/>
              </a:rPr>
              <a:t>• Introduced when oral medications fail to maintain glycaemic control.</a:t>
            </a:r>
            <a:endParaRPr lang="en-GB" sz="18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 b="1">
                <a:latin typeface="Arial"/>
                <a:ea typeface="+mn-lt"/>
                <a:cs typeface="Arial"/>
              </a:rPr>
              <a:t>Monitoring</a:t>
            </a:r>
            <a:endParaRPr lang="en-GB" sz="18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• Regular HbA1c testing and screening for complications such as diabetic retinopathy (Cheung et al., 2010).</a:t>
            </a:r>
            <a:endParaRPr lang="en-GB" sz="1800">
              <a:latin typeface="Arial"/>
              <a:cs typeface="Arial"/>
            </a:endParaRPr>
          </a:p>
          <a:p>
            <a:endParaRPr lang="en-GB" sz="1300"/>
          </a:p>
        </p:txBody>
      </p:sp>
      <p:pic>
        <p:nvPicPr>
          <p:cNvPr id="4" name="Picture 3" descr="Diabetes Management with Insulin Pen, Medication, and Measuring Tape">
            <a:extLst>
              <a:ext uri="{FF2B5EF4-FFF2-40B4-BE49-F238E27FC236}">
                <a16:creationId xmlns:a16="http://schemas.microsoft.com/office/drawing/2014/main" id="{E846CB68-8A5A-5D3F-3D57-FD77C38BC6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86" r="2837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2453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EF7FB-9D9E-388E-CDDC-87733ACEC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7" y="250555"/>
            <a:ext cx="5912598" cy="64028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Comorbidities Associated with T2DM</a:t>
            </a:r>
          </a:p>
          <a:p>
            <a:r>
              <a:rPr lang="en-GB" sz="2000" dirty="0">
                <a:latin typeface="Arial"/>
                <a:ea typeface="+mn-lt"/>
                <a:cs typeface="Arial"/>
              </a:rPr>
              <a:t>Individuals with T2DM often experience additional health conditions.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Common comorbidities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Arial"/>
              </a:rPr>
              <a:t> • Cardiovascular disease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Hypertension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Diabetic neuropathy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>
                <a:latin typeface="Arial"/>
                <a:ea typeface="+mn-lt"/>
                <a:cs typeface="Arial"/>
              </a:rPr>
              <a:t> • Chronic kidney disease (Tesfaye et al., 2011)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Impact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 • These conditions significantly increase morbidity and mortality (Emerging Risk Factors Collaboration, 2010).</a:t>
            </a:r>
            <a:br>
              <a:rPr lang="en-GB" sz="2000" dirty="0">
                <a:latin typeface="Arial"/>
                <a:ea typeface="+mn-lt"/>
                <a:cs typeface="Arial"/>
              </a:rPr>
            </a:br>
            <a:r>
              <a:rPr lang="en-GB" sz="2000" dirty="0">
                <a:latin typeface="Arial"/>
                <a:ea typeface="+mn-lt"/>
                <a:cs typeface="Arial"/>
              </a:rPr>
              <a:t> • Effective management requires multidisciplinary healthcare support.</a:t>
            </a:r>
            <a:endParaRPr lang="en-GB" sz="2000" dirty="0">
              <a:latin typeface="Arial"/>
              <a:cs typeface="Arial"/>
            </a:endParaRPr>
          </a:p>
          <a:p>
            <a:endParaRPr lang="en-GB" sz="1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D45F3C-630D-83FE-0389-A7C09EC454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93" r="36279" b="6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07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D7E106C-AC83-A2A3-0F5F-A3B1903CEB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5" b="2327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A25A37-B901-FAC9-0243-0A95919A64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3556893"/>
              </p:ext>
            </p:extLst>
          </p:nvPr>
        </p:nvGraphicFramePr>
        <p:xfrm>
          <a:off x="133066" y="3226"/>
          <a:ext cx="11937241" cy="6685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2591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6075D-7AB2-FD58-7E3F-97ADEFFBD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/>
              <a:t>Personalised Care Model and Recommendations</a:t>
            </a:r>
          </a:p>
          <a:p>
            <a:r>
              <a:rPr lang="en-GB" sz="2000">
                <a:ea typeface="+mn-lt"/>
                <a:cs typeface="+mn-lt"/>
              </a:rPr>
              <a:t>The </a:t>
            </a:r>
            <a:r>
              <a:rPr lang="en-GB" sz="2000" b="1">
                <a:ea typeface="+mn-lt"/>
                <a:cs typeface="+mn-lt"/>
              </a:rPr>
              <a:t>Comprehensive Model of Personalised Care</a:t>
            </a:r>
            <a:r>
              <a:rPr lang="en-GB" sz="2000">
                <a:ea typeface="+mn-lt"/>
                <a:cs typeface="+mn-lt"/>
              </a:rPr>
              <a:t> includes six key components: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Shared decision making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Personalised care planning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Social prescribing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Supported self-management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Personal health budgets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Personalised care and support plans (NHS England, 2019).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Recommendations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Increase access to structured education programmes.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Improve multidisciplinary collaboration.</a:t>
            </a:r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Strengthen prevention strategies targeting obesity and lifestyle risk factors.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These approaches support improved outcomes and enhance patient empowerment.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89481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816C-D0CA-A9B8-DF5D-D91EFC61C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169" y="206376"/>
            <a:ext cx="11813380" cy="648255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/>
              <a:t>Reference List</a:t>
            </a:r>
          </a:p>
          <a:p>
            <a:r>
              <a:rPr lang="en-GB" sz="2000">
                <a:latin typeface="Arial"/>
                <a:ea typeface="+mn-lt"/>
                <a:cs typeface="Arial"/>
              </a:rPr>
              <a:t>American Diabetes Association (2023) ‘Standards of care in diabetes—2023’, </a:t>
            </a:r>
            <a:r>
              <a:rPr lang="en-GB" sz="2000" i="1">
                <a:latin typeface="Arial"/>
                <a:ea typeface="+mn-lt"/>
                <a:cs typeface="Arial"/>
              </a:rPr>
              <a:t>Diabetes Care</a:t>
            </a:r>
            <a:r>
              <a:rPr lang="en-GB" sz="2000">
                <a:latin typeface="Arial"/>
                <a:ea typeface="+mn-lt"/>
                <a:cs typeface="Arial"/>
              </a:rPr>
              <a:t>, 46(Supplement 1), pp. S1–S291.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Anderson, R.J., Freedland, K.E., Clouse, R.E. and Lustman, P.J. (2001) ‘The prevalence of comorbid depression in adults with diabetes: A meta-analysis’, </a:t>
            </a:r>
            <a:r>
              <a:rPr lang="en-GB" sz="2000" i="1">
                <a:latin typeface="Arial"/>
                <a:ea typeface="+mn-lt"/>
                <a:cs typeface="Arial"/>
              </a:rPr>
              <a:t>Diabetes Care</a:t>
            </a:r>
            <a:r>
              <a:rPr lang="en-GB" sz="2000">
                <a:latin typeface="Arial"/>
                <a:ea typeface="+mn-lt"/>
                <a:cs typeface="Arial"/>
              </a:rPr>
              <a:t>, 24(6), pp. 1069–1078.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Bodenheimer, T., Lorig, K., Holman, H. and Grumbach, K. (2002) ‘Patient self-management of chronic disease in primary care’, </a:t>
            </a:r>
            <a:r>
              <a:rPr lang="en-GB" sz="2000" i="1">
                <a:latin typeface="Arial"/>
                <a:ea typeface="+mn-lt"/>
                <a:cs typeface="Arial"/>
              </a:rPr>
              <a:t>Journal of the American Medical Association</a:t>
            </a:r>
            <a:r>
              <a:rPr lang="en-GB" sz="2000">
                <a:latin typeface="Arial"/>
                <a:ea typeface="+mn-lt"/>
                <a:cs typeface="Arial"/>
              </a:rPr>
              <a:t>, 288(19), pp. 2469–2475.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Bury, M., Newbould, J. and Taylor, D. (2005) </a:t>
            </a:r>
            <a:r>
              <a:rPr lang="en-GB" sz="2000" i="1" dirty="0">
                <a:latin typeface="Arial"/>
                <a:ea typeface="+mn-lt"/>
                <a:cs typeface="Arial"/>
              </a:rPr>
              <a:t>A rapid review of the current state of knowledge regarding lay-led self-management of chronic illness</a:t>
            </a:r>
            <a:r>
              <a:rPr lang="en-GB" sz="2000" dirty="0">
                <a:latin typeface="Arial"/>
                <a:ea typeface="+mn-lt"/>
                <a:cs typeface="Arial"/>
              </a:rPr>
              <a:t>. London: National Institute for Health Research.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Carey, I.M., Critchley, J.A., DeWilde, S., Harris, T., Hosking, F.J. and Cook, D.G. (2018) ‘Risk of complications in type 2 diabetes’, </a:t>
            </a:r>
            <a:r>
              <a:rPr lang="en-GB" sz="2000" i="1">
                <a:latin typeface="Arial"/>
                <a:ea typeface="+mn-lt"/>
                <a:cs typeface="Arial"/>
              </a:rPr>
              <a:t>Diabetes Care</a:t>
            </a:r>
            <a:r>
              <a:rPr lang="en-GB" sz="2000">
                <a:latin typeface="Arial"/>
                <a:ea typeface="+mn-lt"/>
                <a:cs typeface="Arial"/>
              </a:rPr>
              <a:t>, 41(6), pp. 1182–1191.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Cheung, N., Mitchell, P. and Wong, T.Y. (2010) ‘Diabetic retinopathy’, </a:t>
            </a:r>
            <a:r>
              <a:rPr lang="en-GB" sz="2000" i="1" dirty="0">
                <a:latin typeface="Arial"/>
                <a:ea typeface="+mn-lt"/>
                <a:cs typeface="Arial"/>
              </a:rPr>
              <a:t>The Lancet</a:t>
            </a:r>
            <a:r>
              <a:rPr lang="en-GB" sz="2000" dirty="0">
                <a:latin typeface="Arial"/>
                <a:ea typeface="+mn-lt"/>
                <a:cs typeface="Arial"/>
              </a:rPr>
              <a:t>, 376(9735), pp. 124–136.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Coleman, K., Austin, B.T., Brach, C. and Wagner, E.H. (2009) ‘Evidence on the Chronic Care Model in the new millennium’, </a:t>
            </a:r>
            <a:r>
              <a:rPr lang="en-GB" sz="2000" i="1" dirty="0">
                <a:latin typeface="Arial"/>
                <a:ea typeface="+mn-lt"/>
                <a:cs typeface="Arial"/>
              </a:rPr>
              <a:t>Health Affairs</a:t>
            </a:r>
            <a:r>
              <a:rPr lang="en-GB" sz="2000" dirty="0">
                <a:latin typeface="Arial"/>
                <a:ea typeface="+mn-lt"/>
                <a:cs typeface="Arial"/>
              </a:rPr>
              <a:t>, 28(1), pp. 75–85.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Coulter, A., Roberts, S. and Dixon, A. (2013) </a:t>
            </a:r>
            <a:r>
              <a:rPr lang="en-GB" sz="2000" i="1" dirty="0">
                <a:latin typeface="Arial"/>
                <a:ea typeface="+mn-lt"/>
                <a:cs typeface="Arial"/>
              </a:rPr>
              <a:t>Delivering better services for people with long-term conditions</a:t>
            </a:r>
            <a:r>
              <a:rPr lang="en-GB" sz="2000" dirty="0">
                <a:latin typeface="Arial"/>
                <a:ea typeface="+mn-lt"/>
                <a:cs typeface="Arial"/>
              </a:rPr>
              <a:t>. London: The King’s Fund.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Coulter, A., Entwistle, V.A., Eccles, A., Ryan, S., Shepperd, S. and Perera, R. (2015) ‘Personalised care planning for adults with chronic conditions’, </a:t>
            </a:r>
            <a:r>
              <a:rPr lang="en-GB" sz="2000" i="1">
                <a:latin typeface="Arial"/>
                <a:ea typeface="+mn-lt"/>
                <a:cs typeface="Arial"/>
              </a:rPr>
              <a:t>Cochrane Database of Systematic Reviews</a:t>
            </a:r>
            <a:r>
              <a:rPr lang="en-GB" sz="2000">
                <a:latin typeface="Arial"/>
                <a:ea typeface="+mn-lt"/>
                <a:cs typeface="Arial"/>
              </a:rPr>
              <a:t>, Issue 3.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Arial"/>
              </a:rPr>
              <a:t>Davies, M.J., Heller, S., Skinner, T.C., Campbell, M.J., Carey, M.E., Cradock, S. and </a:t>
            </a:r>
            <a:r>
              <a:rPr lang="en-GB" sz="2000" dirty="0" err="1">
                <a:latin typeface="Arial"/>
                <a:ea typeface="+mn-lt"/>
                <a:cs typeface="Arial"/>
              </a:rPr>
              <a:t>Khunti</a:t>
            </a:r>
            <a:r>
              <a:rPr lang="en-GB" sz="2000" dirty="0">
                <a:latin typeface="Arial"/>
                <a:ea typeface="+mn-lt"/>
                <a:cs typeface="Arial"/>
              </a:rPr>
              <a:t>, K. (2008) ‘Effectiveness of the DESMOND structured education programme for people newly diagnosed with type 2 diabetes’, </a:t>
            </a:r>
            <a:r>
              <a:rPr lang="en-GB" sz="2000" i="1" dirty="0">
                <a:latin typeface="Arial"/>
                <a:ea typeface="+mn-lt"/>
                <a:cs typeface="Arial"/>
              </a:rPr>
              <a:t>British Medical Journal</a:t>
            </a:r>
            <a:r>
              <a:rPr lang="en-GB" sz="2000" dirty="0">
                <a:latin typeface="Arial"/>
                <a:ea typeface="+mn-lt"/>
                <a:cs typeface="Arial"/>
              </a:rPr>
              <a:t>, 336(7642), pp. 491–495.</a:t>
            </a:r>
            <a:endParaRPr lang="en-GB" sz="2000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689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5FDFB-4948-7241-59BE-7136612AB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794" y="170657"/>
            <a:ext cx="11694318" cy="655399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latin typeface="Arial"/>
                <a:ea typeface="+mn-lt"/>
                <a:cs typeface="Arial"/>
              </a:rPr>
              <a:t>DeFronzo, R.A., </a:t>
            </a:r>
            <a:r>
              <a:rPr lang="en-GB" dirty="0" err="1">
                <a:latin typeface="Arial"/>
                <a:ea typeface="+mn-lt"/>
                <a:cs typeface="Arial"/>
              </a:rPr>
              <a:t>Ferrannini</a:t>
            </a:r>
            <a:r>
              <a:rPr lang="en-GB" dirty="0">
                <a:latin typeface="Arial"/>
                <a:ea typeface="+mn-lt"/>
                <a:cs typeface="Arial"/>
              </a:rPr>
              <a:t>, E., Groop, L., Henry, R.R., Herman, W.H., Holst, J.J. and Weiss, R. (2015) ‘Type 2 diabetes mellitus’, </a:t>
            </a:r>
            <a:r>
              <a:rPr lang="en-GB" i="1" dirty="0">
                <a:latin typeface="Arial"/>
                <a:ea typeface="+mn-lt"/>
                <a:cs typeface="Arial"/>
              </a:rPr>
              <a:t>Nature Reviews Disease Primers</a:t>
            </a:r>
            <a:r>
              <a:rPr lang="en-GB" dirty="0">
                <a:latin typeface="Arial"/>
                <a:ea typeface="+mn-lt"/>
                <a:cs typeface="Arial"/>
              </a:rPr>
              <a:t>, 1(1), pp. 1–22.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Department of Health (2012) </a:t>
            </a:r>
            <a:r>
              <a:rPr lang="en-GB" i="1">
                <a:latin typeface="Arial"/>
                <a:ea typeface="+mn-lt"/>
                <a:cs typeface="Arial"/>
              </a:rPr>
              <a:t>Long-term conditions compendium of information</a:t>
            </a:r>
            <a:r>
              <a:rPr lang="en-GB">
                <a:latin typeface="Arial"/>
                <a:ea typeface="+mn-lt"/>
                <a:cs typeface="Arial"/>
              </a:rPr>
              <a:t>. London: Department of Health.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Diabetes UK (2023) </a:t>
            </a:r>
            <a:r>
              <a:rPr lang="en-GB" i="1">
                <a:latin typeface="Arial"/>
                <a:ea typeface="+mn-lt"/>
                <a:cs typeface="Arial"/>
              </a:rPr>
              <a:t>Diabetes prevalence statistics</a:t>
            </a:r>
            <a:r>
              <a:rPr lang="en-GB">
                <a:latin typeface="Arial"/>
                <a:ea typeface="+mn-lt"/>
                <a:cs typeface="Arial"/>
              </a:rPr>
              <a:t>. London: Diabetes UK.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Eaton, S., Roberts, S. and Turner, B. (2015) ‘Delivering person-centred care in long-term conditions’, </a:t>
            </a:r>
            <a:r>
              <a:rPr lang="en-GB" i="1" dirty="0">
                <a:latin typeface="Arial"/>
                <a:ea typeface="+mn-lt"/>
                <a:cs typeface="Arial"/>
              </a:rPr>
              <a:t>Future Hospital Journal</a:t>
            </a:r>
            <a:r>
              <a:rPr lang="en-GB" dirty="0">
                <a:latin typeface="Arial"/>
                <a:ea typeface="+mn-lt"/>
                <a:cs typeface="Arial"/>
              </a:rPr>
              <a:t>, 2(3), pp. 208–211.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Emerging Risk Factors Collaboration (2010) ‘Diabetes mellitus, fasting glucose, and risk of cause-specific death’, </a:t>
            </a:r>
            <a:r>
              <a:rPr lang="en-GB" i="1">
                <a:latin typeface="Arial"/>
                <a:ea typeface="+mn-lt"/>
                <a:cs typeface="Arial"/>
              </a:rPr>
              <a:t>The Lancet</a:t>
            </a:r>
            <a:r>
              <a:rPr lang="en-GB">
                <a:latin typeface="Arial"/>
                <a:ea typeface="+mn-lt"/>
                <a:cs typeface="Arial"/>
              </a:rPr>
              <a:t>, 375(9733), pp. 2215–2222.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Fisher, L., Glasgow, R.E. and Strycker, L.A. (2010) ‘The relationship between diabetes distress and clinical depression’, </a:t>
            </a:r>
            <a:r>
              <a:rPr lang="en-GB" i="1">
                <a:latin typeface="Arial"/>
                <a:ea typeface="+mn-lt"/>
                <a:cs typeface="Arial"/>
              </a:rPr>
              <a:t>Diabetes Care</a:t>
            </a:r>
            <a:r>
              <a:rPr lang="en-GB">
                <a:latin typeface="Arial"/>
                <a:ea typeface="+mn-lt"/>
                <a:cs typeface="Arial"/>
              </a:rPr>
              <a:t>, 33(5), pp. 1034–1036.</a:t>
            </a:r>
            <a:endParaRPr lang="en-GB">
              <a:latin typeface="Arial"/>
              <a:cs typeface="Arial"/>
            </a:endParaRPr>
          </a:p>
          <a:p>
            <a:r>
              <a:rPr lang="en-GB" dirty="0" err="1">
                <a:latin typeface="Arial"/>
                <a:ea typeface="+mn-lt"/>
                <a:cs typeface="Arial"/>
              </a:rPr>
              <a:t>Forouhi</a:t>
            </a:r>
            <a:r>
              <a:rPr lang="en-GB" dirty="0">
                <a:latin typeface="Arial"/>
                <a:ea typeface="+mn-lt"/>
                <a:cs typeface="Arial"/>
              </a:rPr>
              <a:t>, N.G. and Wareham, N.J. (2014) ‘Epidemiology of diabetes’, </a:t>
            </a:r>
            <a:r>
              <a:rPr lang="en-GB" i="1" dirty="0">
                <a:latin typeface="Arial"/>
                <a:ea typeface="+mn-lt"/>
                <a:cs typeface="Arial"/>
              </a:rPr>
              <a:t>Medicine</a:t>
            </a:r>
            <a:r>
              <a:rPr lang="en-GB" dirty="0">
                <a:latin typeface="Arial"/>
                <a:ea typeface="+mn-lt"/>
                <a:cs typeface="Arial"/>
              </a:rPr>
              <a:t>, 42(12), pp. 698–702.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Gallant, M.P. (2003) ‘The influence of social support on chronic illness self-management’, </a:t>
            </a:r>
            <a:r>
              <a:rPr lang="en-GB" i="1" dirty="0">
                <a:latin typeface="Arial"/>
                <a:ea typeface="+mn-lt"/>
                <a:cs typeface="Arial"/>
              </a:rPr>
              <a:t>Health Education &amp; </a:t>
            </a:r>
            <a:r>
              <a:rPr lang="en-GB" i="1" dirty="0" err="1">
                <a:latin typeface="Arial"/>
                <a:ea typeface="+mn-lt"/>
                <a:cs typeface="Arial"/>
              </a:rPr>
              <a:t>Behavior</a:t>
            </a:r>
            <a:r>
              <a:rPr lang="en-GB" dirty="0">
                <a:latin typeface="Arial"/>
                <a:ea typeface="+mn-lt"/>
                <a:cs typeface="Arial"/>
              </a:rPr>
              <a:t>, 30(2), pp. 170–195.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Grady, P.A. and Gough, L.L. (2014) ‘Self-management: A comprehensive approach to management of chronic conditions’, </a:t>
            </a:r>
            <a:r>
              <a:rPr lang="en-GB" i="1" dirty="0">
                <a:latin typeface="Arial"/>
                <a:ea typeface="+mn-lt"/>
                <a:cs typeface="Arial"/>
              </a:rPr>
              <a:t>American Journal of Public Health</a:t>
            </a:r>
            <a:r>
              <a:rPr lang="en-GB" dirty="0">
                <a:latin typeface="Arial"/>
                <a:ea typeface="+mn-lt"/>
                <a:cs typeface="Arial"/>
              </a:rPr>
              <a:t>, 104(8), pp. e25–e31.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Health Foundation (2016) </a:t>
            </a:r>
            <a:r>
              <a:rPr lang="en-GB" i="1">
                <a:latin typeface="Arial"/>
                <a:ea typeface="+mn-lt"/>
                <a:cs typeface="Arial"/>
              </a:rPr>
              <a:t>Person-centred care made simple</a:t>
            </a:r>
            <a:r>
              <a:rPr lang="en-GB">
                <a:latin typeface="Arial"/>
                <a:ea typeface="+mn-lt"/>
                <a:cs typeface="Arial"/>
              </a:rPr>
              <a:t>. London: The Health Foundation.</a:t>
            </a:r>
            <a:endParaRPr lang="en-GB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75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69005-8B25-56C5-8B97-E7BF73AA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6" y="182563"/>
            <a:ext cx="11753848" cy="635158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Hex, N., Bartlett, C., Wright, D., Taylor, M. and Varley, D. (2012) ‘Estimating the current and future costs of type 1 and type 2 diabetes in the UK’, </a:t>
            </a:r>
            <a:r>
              <a:rPr lang="en-GB" i="1" dirty="0">
                <a:ea typeface="+mn-lt"/>
                <a:cs typeface="+mn-lt"/>
              </a:rPr>
              <a:t>Diabetic Medicine</a:t>
            </a:r>
            <a:r>
              <a:rPr lang="en-GB" dirty="0">
                <a:ea typeface="+mn-lt"/>
                <a:cs typeface="+mn-lt"/>
              </a:rPr>
              <a:t>, 29(7), pp. 855–862.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Hibbard, J.H. and Greene, J. (2013) ‘What the evidence shows about patient activation’, </a:t>
            </a:r>
            <a:r>
              <a:rPr lang="en-GB" i="1">
                <a:ea typeface="+mn-lt"/>
                <a:cs typeface="+mn-lt"/>
              </a:rPr>
              <a:t>Health Affairs</a:t>
            </a:r>
            <a:r>
              <a:rPr lang="en-GB">
                <a:ea typeface="+mn-lt"/>
                <a:cs typeface="+mn-lt"/>
              </a:rPr>
              <a:t>, 32(2), pp. 207–214.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Holman, R.R., Paul, S.K., Bethel, M.A., Matthews, D.R. and Neil, H.A.W. (2008) ‘10-year follow-up of intensive glucose control in type 2 diabetes’, </a:t>
            </a:r>
            <a:r>
              <a:rPr lang="en-GB" i="1">
                <a:ea typeface="+mn-lt"/>
                <a:cs typeface="+mn-lt"/>
              </a:rPr>
              <a:t>New England Journal of Medicine</a:t>
            </a:r>
            <a:r>
              <a:rPr lang="en-GB">
                <a:ea typeface="+mn-lt"/>
                <a:cs typeface="+mn-lt"/>
              </a:rPr>
              <a:t>, 359(15), pp. 1577–1589.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International Diabetes Federation (2023) </a:t>
            </a:r>
            <a:r>
              <a:rPr lang="en-GB" i="1" dirty="0">
                <a:ea typeface="+mn-lt"/>
                <a:cs typeface="+mn-lt"/>
              </a:rPr>
              <a:t>IDF Diabetes Atlas</a:t>
            </a:r>
            <a:r>
              <a:rPr lang="en-GB" dirty="0">
                <a:ea typeface="+mn-lt"/>
                <a:cs typeface="+mn-lt"/>
              </a:rPr>
              <a:t>. 10th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Brussels: International Diabetes Federation.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Lean, M.E.J., Leslie, W.S., Barnes, A.C., Brosnahan, N., Thom, G., McCombie, L. and Taylor, R. (2018) ‘Primary care-led weight management for remission of type 2 diabetes (</a:t>
            </a:r>
            <a:r>
              <a:rPr lang="en-GB" dirty="0" err="1">
                <a:ea typeface="+mn-lt"/>
                <a:cs typeface="+mn-lt"/>
              </a:rPr>
              <a:t>DiRECT</a:t>
            </a:r>
            <a:r>
              <a:rPr lang="en-GB" dirty="0">
                <a:ea typeface="+mn-lt"/>
                <a:cs typeface="+mn-lt"/>
              </a:rPr>
              <a:t> trial)’, </a:t>
            </a:r>
            <a:r>
              <a:rPr lang="en-GB" i="1" dirty="0">
                <a:ea typeface="+mn-lt"/>
                <a:cs typeface="+mn-lt"/>
              </a:rPr>
              <a:t>The Lancet</a:t>
            </a:r>
            <a:r>
              <a:rPr lang="en-GB" dirty="0">
                <a:ea typeface="+mn-lt"/>
                <a:cs typeface="+mn-lt"/>
              </a:rPr>
              <a:t>, 391(10120), pp. 541–551.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National Institute for Health and Care Excellence (2015) </a:t>
            </a:r>
            <a:r>
              <a:rPr lang="en-GB" i="1">
                <a:ea typeface="+mn-lt"/>
                <a:cs typeface="+mn-lt"/>
              </a:rPr>
              <a:t>Diabetes in adults: quality standard (QS6)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National Institute for Health and Care Excellence (2023) </a:t>
            </a:r>
            <a:r>
              <a:rPr lang="en-GB" i="1">
                <a:ea typeface="+mn-lt"/>
                <a:cs typeface="+mn-lt"/>
              </a:rPr>
              <a:t>Type 2 diabetes in adults: management (NG28)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NHS England (2016) </a:t>
            </a:r>
            <a:r>
              <a:rPr lang="en-GB" i="1">
                <a:ea typeface="+mn-lt"/>
                <a:cs typeface="+mn-lt"/>
              </a:rPr>
              <a:t>House of Care framework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NHS England (2019) </a:t>
            </a:r>
            <a:r>
              <a:rPr lang="en-GB" i="1">
                <a:ea typeface="+mn-lt"/>
                <a:cs typeface="+mn-lt"/>
              </a:rPr>
              <a:t>The NHS Long Term Plan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Powers, M.A., Bardsley, J., Cypress, M., Duker, P., Funnell, M.M., Fischl, A.H. and Vivian, E. (2015) ‘Diabetes self-management education and support in type 2 diabetes’, </a:t>
            </a:r>
            <a:r>
              <a:rPr lang="en-GB" i="1">
                <a:ea typeface="+mn-lt"/>
                <a:cs typeface="+mn-lt"/>
              </a:rPr>
              <a:t>Diabetes Care</a:t>
            </a:r>
            <a:r>
              <a:rPr lang="en-GB">
                <a:ea typeface="+mn-lt"/>
                <a:cs typeface="+mn-lt"/>
              </a:rPr>
              <a:t>, 38(7), pp. 1372–1382.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067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Ayesha Masood 2220784  MSc Public Health and Social care in practice   Community Care and Management of Longer-term Conditions     LCHS7003  Component 2     Individual Presentation  Raheela Shaikh  </vt:lpstr>
      <vt:lpstr>PowerPoint Presentation</vt:lpstr>
      <vt:lpstr>PowerPoint Presentation</vt:lpstr>
      <vt:lpstr>PowerPoint Presentation</vt:lpstr>
      <vt:lpstr>PowerPoint Presentation</vt:lpstr>
      <vt:lpstr>Economic and Social Burden Healthcare costs • Diabetes accounts for approximately 10% of NHS expenditure (Hex et al., 2012).  • Costs arise from medication, hospital admissions, and treatment of complications. Social burden • Individuals may experience reduced quality of life and employment challenges (Bury et al., 2005).  • Complications such as neuropathy, retinopathy, and cardiovascular disease contribute to disability. Family impact • Family members often provide practical and emotional support for diabetes management (Gallant, 2003).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336</cp:revision>
  <dcterms:created xsi:type="dcterms:W3CDTF">2026-03-05T14:00:12Z</dcterms:created>
  <dcterms:modified xsi:type="dcterms:W3CDTF">2026-03-12T08:36:41Z</dcterms:modified>
</cp:coreProperties>
</file>