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1" r:id="rId5"/>
    <p:sldId id="260"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3A5A5C-69DB-D7DC-A067-DA30DF4E6B2C}" v="435" dt="2026-02-16T00:05:53.054"/>
    <p1510:client id="{A33420EB-18E1-CCD1-B76C-1C54EA18938A}" v="75" dt="2026-02-16T00:13:56.4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an Ahmed (2232153)" userId="S::2232153@student.uwtsd.ac.uk::7d03fa2b-a8d5-49d9-bebd-3fab39d350e8" providerId="AD" clId="Web-{A33420EB-18E1-CCD1-B76C-1C54EA18938A}"/>
    <pc:docChg chg="modSld">
      <pc:chgData name="Amaan Ahmed (2232153)" userId="S::2232153@student.uwtsd.ac.uk::7d03fa2b-a8d5-49d9-bebd-3fab39d350e8" providerId="AD" clId="Web-{A33420EB-18E1-CCD1-B76C-1C54EA18938A}" dt="2026-02-16T00:13:56.404" v="75" actId="20577"/>
      <pc:docMkLst>
        <pc:docMk/>
      </pc:docMkLst>
      <pc:sldChg chg="modSp">
        <pc:chgData name="Amaan Ahmed (2232153)" userId="S::2232153@student.uwtsd.ac.uk::7d03fa2b-a8d5-49d9-bebd-3fab39d350e8" providerId="AD" clId="Web-{A33420EB-18E1-CCD1-B76C-1C54EA18938A}" dt="2026-02-16T00:13:56.404" v="75" actId="20577"/>
        <pc:sldMkLst>
          <pc:docMk/>
          <pc:sldMk cId="109857222" sldId="256"/>
        </pc:sldMkLst>
        <pc:spChg chg="mod">
          <ac:chgData name="Amaan Ahmed (2232153)" userId="S::2232153@student.uwtsd.ac.uk::7d03fa2b-a8d5-49d9-bebd-3fab39d350e8" providerId="AD" clId="Web-{A33420EB-18E1-CCD1-B76C-1C54EA18938A}" dt="2026-02-16T00:13:56.404" v="75" actId="20577"/>
          <ac:spMkLst>
            <pc:docMk/>
            <pc:sldMk cId="109857222" sldId="256"/>
            <ac:spMk id="4" creationId="{D704FBF8-91C5-B6E4-9E73-318E1E55EC6A}"/>
          </ac:spMkLst>
        </pc:spChg>
      </pc:sldChg>
    </pc:docChg>
  </pc:docChgLst>
  <pc:docChgLst>
    <pc:chgData name="Amaan Ahmed (2232153)" userId="S::2232153@student.uwtsd.ac.uk::7d03fa2b-a8d5-49d9-bebd-3fab39d350e8" providerId="AD" clId="Web-{583A5A5C-69DB-D7DC-A067-DA30DF4E6B2C}"/>
    <pc:docChg chg="addSld delSld modSld">
      <pc:chgData name="Amaan Ahmed (2232153)" userId="S::2232153@student.uwtsd.ac.uk::7d03fa2b-a8d5-49d9-bebd-3fab39d350e8" providerId="AD" clId="Web-{583A5A5C-69DB-D7DC-A067-DA30DF4E6B2C}" dt="2026-02-16T00:05:53.054" v="510"/>
      <pc:docMkLst>
        <pc:docMk/>
      </pc:docMkLst>
      <pc:sldChg chg="addSp delSp modSp mod modTransition setBg modClrScheme chgLayout">
        <pc:chgData name="Amaan Ahmed (2232153)" userId="S::2232153@student.uwtsd.ac.uk::7d03fa2b-a8d5-49d9-bebd-3fab39d350e8" providerId="AD" clId="Web-{583A5A5C-69DB-D7DC-A067-DA30DF4E6B2C}" dt="2026-02-16T00:05:24.672" v="508"/>
        <pc:sldMkLst>
          <pc:docMk/>
          <pc:sldMk cId="109857222" sldId="256"/>
        </pc:sldMkLst>
        <pc:spChg chg="del">
          <ac:chgData name="Amaan Ahmed (2232153)" userId="S::2232153@student.uwtsd.ac.uk::7d03fa2b-a8d5-49d9-bebd-3fab39d350e8" providerId="AD" clId="Web-{583A5A5C-69DB-D7DC-A067-DA30DF4E6B2C}" dt="2026-02-15T22:43:12.902" v="0"/>
          <ac:spMkLst>
            <pc:docMk/>
            <pc:sldMk cId="109857222" sldId="256"/>
            <ac:spMk id="2" creationId="{00000000-0000-0000-0000-000000000000}"/>
          </ac:spMkLst>
        </pc:spChg>
        <pc:spChg chg="del">
          <ac:chgData name="Amaan Ahmed (2232153)" userId="S::2232153@student.uwtsd.ac.uk::7d03fa2b-a8d5-49d9-bebd-3fab39d350e8" providerId="AD" clId="Web-{583A5A5C-69DB-D7DC-A067-DA30DF4E6B2C}" dt="2026-02-15T22:43:12.902" v="0"/>
          <ac:spMkLst>
            <pc:docMk/>
            <pc:sldMk cId="109857222" sldId="256"/>
            <ac:spMk id="3" creationId="{00000000-0000-0000-0000-000000000000}"/>
          </ac:spMkLst>
        </pc:spChg>
        <pc:spChg chg="add mod">
          <ac:chgData name="Amaan Ahmed (2232153)" userId="S::2232153@student.uwtsd.ac.uk::7d03fa2b-a8d5-49d9-bebd-3fab39d350e8" providerId="AD" clId="Web-{583A5A5C-69DB-D7DC-A067-DA30DF4E6B2C}" dt="2026-02-15T23:36:36.876" v="413" actId="20577"/>
          <ac:spMkLst>
            <pc:docMk/>
            <pc:sldMk cId="109857222" sldId="256"/>
            <ac:spMk id="4" creationId="{D704FBF8-91C5-B6E4-9E73-318E1E55EC6A}"/>
          </ac:spMkLst>
        </pc:spChg>
        <pc:spChg chg="add del mod ord">
          <ac:chgData name="Amaan Ahmed (2232153)" userId="S::2232153@student.uwtsd.ac.uk::7d03fa2b-a8d5-49d9-bebd-3fab39d350e8" providerId="AD" clId="Web-{583A5A5C-69DB-D7DC-A067-DA30DF4E6B2C}" dt="2026-02-15T22:50:42.286" v="57"/>
          <ac:spMkLst>
            <pc:docMk/>
            <pc:sldMk cId="109857222" sldId="256"/>
            <ac:spMk id="5" creationId="{586919F2-FB3A-DF9D-3128-D989EBF79E14}"/>
          </ac:spMkLst>
        </pc:spChg>
        <pc:spChg chg="add del mod ord">
          <ac:chgData name="Amaan Ahmed (2232153)" userId="S::2232153@student.uwtsd.ac.uk::7d03fa2b-a8d5-49d9-bebd-3fab39d350e8" providerId="AD" clId="Web-{583A5A5C-69DB-D7DC-A067-DA30DF4E6B2C}" dt="2026-02-15T22:50:42.286" v="57"/>
          <ac:spMkLst>
            <pc:docMk/>
            <pc:sldMk cId="109857222" sldId="256"/>
            <ac:spMk id="6" creationId="{0B38CF39-396F-DA43-D754-5F7FE5E0B49D}"/>
          </ac:spMkLst>
        </pc:spChg>
        <pc:spChg chg="add">
          <ac:chgData name="Amaan Ahmed (2232153)" userId="S::2232153@student.uwtsd.ac.uk::7d03fa2b-a8d5-49d9-bebd-3fab39d350e8" providerId="AD" clId="Web-{583A5A5C-69DB-D7DC-A067-DA30DF4E6B2C}" dt="2026-02-15T23:35:54.703" v="404"/>
          <ac:spMkLst>
            <pc:docMk/>
            <pc:sldMk cId="109857222" sldId="256"/>
            <ac:spMk id="9" creationId="{09588DA8-065E-4F6F-8EFD-43104AB2E0CF}"/>
          </ac:spMkLst>
        </pc:spChg>
        <pc:spChg chg="add">
          <ac:chgData name="Amaan Ahmed (2232153)" userId="S::2232153@student.uwtsd.ac.uk::7d03fa2b-a8d5-49d9-bebd-3fab39d350e8" providerId="AD" clId="Web-{583A5A5C-69DB-D7DC-A067-DA30DF4E6B2C}" dt="2026-02-15T23:35:54.703" v="404"/>
          <ac:spMkLst>
            <pc:docMk/>
            <pc:sldMk cId="109857222" sldId="256"/>
            <ac:spMk id="11" creationId="{C4285719-470E-454C-AF62-8323075F1F5B}"/>
          </ac:spMkLst>
        </pc:spChg>
        <pc:spChg chg="add">
          <ac:chgData name="Amaan Ahmed (2232153)" userId="S::2232153@student.uwtsd.ac.uk::7d03fa2b-a8d5-49d9-bebd-3fab39d350e8" providerId="AD" clId="Web-{583A5A5C-69DB-D7DC-A067-DA30DF4E6B2C}" dt="2026-02-15T23:35:54.703" v="404"/>
          <ac:spMkLst>
            <pc:docMk/>
            <pc:sldMk cId="109857222" sldId="256"/>
            <ac:spMk id="13" creationId="{CD9FE4EF-C4D8-49A0-B2FF-81D8DB7D8A24}"/>
          </ac:spMkLst>
        </pc:spChg>
        <pc:spChg chg="add">
          <ac:chgData name="Amaan Ahmed (2232153)" userId="S::2232153@student.uwtsd.ac.uk::7d03fa2b-a8d5-49d9-bebd-3fab39d350e8" providerId="AD" clId="Web-{583A5A5C-69DB-D7DC-A067-DA30DF4E6B2C}" dt="2026-02-15T23:35:54.703" v="404"/>
          <ac:spMkLst>
            <pc:docMk/>
            <pc:sldMk cId="109857222" sldId="256"/>
            <ac:spMk id="15" creationId="{4300840D-0A0B-4512-BACA-B439D5B9C57C}"/>
          </ac:spMkLst>
        </pc:spChg>
        <pc:spChg chg="add">
          <ac:chgData name="Amaan Ahmed (2232153)" userId="S::2232153@student.uwtsd.ac.uk::7d03fa2b-a8d5-49d9-bebd-3fab39d350e8" providerId="AD" clId="Web-{583A5A5C-69DB-D7DC-A067-DA30DF4E6B2C}" dt="2026-02-15T23:35:54.703" v="404"/>
          <ac:spMkLst>
            <pc:docMk/>
            <pc:sldMk cId="109857222" sldId="256"/>
            <ac:spMk id="17" creationId="{D2B78728-A580-49A7-84F9-6EF6F583ADE0}"/>
          </ac:spMkLst>
        </pc:spChg>
        <pc:spChg chg="add">
          <ac:chgData name="Amaan Ahmed (2232153)" userId="S::2232153@student.uwtsd.ac.uk::7d03fa2b-a8d5-49d9-bebd-3fab39d350e8" providerId="AD" clId="Web-{583A5A5C-69DB-D7DC-A067-DA30DF4E6B2C}" dt="2026-02-15T23:35:54.703" v="404"/>
          <ac:spMkLst>
            <pc:docMk/>
            <pc:sldMk cId="109857222" sldId="256"/>
            <ac:spMk id="19" creationId="{38FAA1A1-D861-433F-88FA-1E9D6FD31D11}"/>
          </ac:spMkLst>
        </pc:spChg>
        <pc:spChg chg="add">
          <ac:chgData name="Amaan Ahmed (2232153)" userId="S::2232153@student.uwtsd.ac.uk::7d03fa2b-a8d5-49d9-bebd-3fab39d350e8" providerId="AD" clId="Web-{583A5A5C-69DB-D7DC-A067-DA30DF4E6B2C}" dt="2026-02-15T23:35:54.703" v="404"/>
          <ac:spMkLst>
            <pc:docMk/>
            <pc:sldMk cId="109857222" sldId="256"/>
            <ac:spMk id="21" creationId="{8D71EDA1-87BF-4D5D-AB79-F346FD19278A}"/>
          </ac:spMkLst>
        </pc:spChg>
      </pc:sldChg>
      <pc:sldChg chg="new del">
        <pc:chgData name="Amaan Ahmed (2232153)" userId="S::2232153@student.uwtsd.ac.uk::7d03fa2b-a8d5-49d9-bebd-3fab39d350e8" providerId="AD" clId="Web-{583A5A5C-69DB-D7DC-A067-DA30DF4E6B2C}" dt="2026-02-15T22:51:01.116" v="60"/>
        <pc:sldMkLst>
          <pc:docMk/>
          <pc:sldMk cId="2470290225" sldId="257"/>
        </pc:sldMkLst>
      </pc:sldChg>
      <pc:sldChg chg="addSp modSp new mod modTransition setBg">
        <pc:chgData name="Amaan Ahmed (2232153)" userId="S::2232153@student.uwtsd.ac.uk::7d03fa2b-a8d5-49d9-bebd-3fab39d350e8" providerId="AD" clId="Web-{583A5A5C-69DB-D7DC-A067-DA30DF4E6B2C}" dt="2026-02-16T00:05:43.288" v="509"/>
        <pc:sldMkLst>
          <pc:docMk/>
          <pc:sldMk cId="1704723778" sldId="258"/>
        </pc:sldMkLst>
        <pc:spChg chg="mod">
          <ac:chgData name="Amaan Ahmed (2232153)" userId="S::2232153@student.uwtsd.ac.uk::7d03fa2b-a8d5-49d9-bebd-3fab39d350e8" providerId="AD" clId="Web-{583A5A5C-69DB-D7DC-A067-DA30DF4E6B2C}" dt="2026-02-15T23:37:15.486" v="414"/>
          <ac:spMkLst>
            <pc:docMk/>
            <pc:sldMk cId="1704723778" sldId="258"/>
            <ac:spMk id="2" creationId="{B12946BA-E925-11F9-F8A5-15EF5EA0DC89}"/>
          </ac:spMkLst>
        </pc:spChg>
        <pc:spChg chg="mod">
          <ac:chgData name="Amaan Ahmed (2232153)" userId="S::2232153@student.uwtsd.ac.uk::7d03fa2b-a8d5-49d9-bebd-3fab39d350e8" providerId="AD" clId="Web-{583A5A5C-69DB-D7DC-A067-DA30DF4E6B2C}" dt="2026-02-15T23:37:36.221" v="415" actId="20577"/>
          <ac:spMkLst>
            <pc:docMk/>
            <pc:sldMk cId="1704723778" sldId="258"/>
            <ac:spMk id="3" creationId="{BA6C6DA2-C935-B12C-9D46-322FAD458136}"/>
          </ac:spMkLst>
        </pc:spChg>
        <pc:spChg chg="add">
          <ac:chgData name="Amaan Ahmed (2232153)" userId="S::2232153@student.uwtsd.ac.uk::7d03fa2b-a8d5-49d9-bebd-3fab39d350e8" providerId="AD" clId="Web-{583A5A5C-69DB-D7DC-A067-DA30DF4E6B2C}" dt="2026-02-15T23:37:15.486" v="414"/>
          <ac:spMkLst>
            <pc:docMk/>
            <pc:sldMk cId="1704723778" sldId="258"/>
            <ac:spMk id="8" creationId="{907EF6B7-1338-4443-8C46-6A318D952DFD}"/>
          </ac:spMkLst>
        </pc:spChg>
        <pc:spChg chg="add">
          <ac:chgData name="Amaan Ahmed (2232153)" userId="S::2232153@student.uwtsd.ac.uk::7d03fa2b-a8d5-49d9-bebd-3fab39d350e8" providerId="AD" clId="Web-{583A5A5C-69DB-D7DC-A067-DA30DF4E6B2C}" dt="2026-02-15T23:37:15.486" v="414"/>
          <ac:spMkLst>
            <pc:docMk/>
            <pc:sldMk cId="1704723778" sldId="258"/>
            <ac:spMk id="10" creationId="{DAAE4CDD-124C-4DCF-9584-B6033B545DD5}"/>
          </ac:spMkLst>
        </pc:spChg>
        <pc:spChg chg="add">
          <ac:chgData name="Amaan Ahmed (2232153)" userId="S::2232153@student.uwtsd.ac.uk::7d03fa2b-a8d5-49d9-bebd-3fab39d350e8" providerId="AD" clId="Web-{583A5A5C-69DB-D7DC-A067-DA30DF4E6B2C}" dt="2026-02-15T23:37:15.486" v="414"/>
          <ac:spMkLst>
            <pc:docMk/>
            <pc:sldMk cId="1704723778" sldId="258"/>
            <ac:spMk id="12" creationId="{081E4A58-353D-44AE-B2FC-2A74E2E400F7}"/>
          </ac:spMkLst>
        </pc:spChg>
      </pc:sldChg>
      <pc:sldChg chg="addSp modSp new mod modTransition setBg">
        <pc:chgData name="Amaan Ahmed (2232153)" userId="S::2232153@student.uwtsd.ac.uk::7d03fa2b-a8d5-49d9-bebd-3fab39d350e8" providerId="AD" clId="Web-{583A5A5C-69DB-D7DC-A067-DA30DF4E6B2C}" dt="2026-02-16T00:05:53.054" v="510"/>
        <pc:sldMkLst>
          <pc:docMk/>
          <pc:sldMk cId="402044403" sldId="259"/>
        </pc:sldMkLst>
        <pc:spChg chg="mod">
          <ac:chgData name="Amaan Ahmed (2232153)" userId="S::2232153@student.uwtsd.ac.uk::7d03fa2b-a8d5-49d9-bebd-3fab39d350e8" providerId="AD" clId="Web-{583A5A5C-69DB-D7DC-A067-DA30DF4E6B2C}" dt="2026-02-15T23:38:23.097" v="416"/>
          <ac:spMkLst>
            <pc:docMk/>
            <pc:sldMk cId="402044403" sldId="259"/>
            <ac:spMk id="2" creationId="{49153A3E-270C-A678-FFCF-89A6E97A6F00}"/>
          </ac:spMkLst>
        </pc:spChg>
        <pc:spChg chg="mod">
          <ac:chgData name="Amaan Ahmed (2232153)" userId="S::2232153@student.uwtsd.ac.uk::7d03fa2b-a8d5-49d9-bebd-3fab39d350e8" providerId="AD" clId="Web-{583A5A5C-69DB-D7DC-A067-DA30DF4E6B2C}" dt="2026-02-15T23:38:39.301" v="417" actId="20577"/>
          <ac:spMkLst>
            <pc:docMk/>
            <pc:sldMk cId="402044403" sldId="259"/>
            <ac:spMk id="3" creationId="{0EA12E62-3447-EC9D-C1B1-0AEB3BC41FF5}"/>
          </ac:spMkLst>
        </pc:spChg>
        <pc:spChg chg="add">
          <ac:chgData name="Amaan Ahmed (2232153)" userId="S::2232153@student.uwtsd.ac.uk::7d03fa2b-a8d5-49d9-bebd-3fab39d350e8" providerId="AD" clId="Web-{583A5A5C-69DB-D7DC-A067-DA30DF4E6B2C}" dt="2026-02-15T23:38:23.097" v="416"/>
          <ac:spMkLst>
            <pc:docMk/>
            <pc:sldMk cId="402044403" sldId="259"/>
            <ac:spMk id="9" creationId="{E51BA4DF-2BD4-4EC2-B1DB-B27C8AC71864}"/>
          </ac:spMkLst>
        </pc:spChg>
        <pc:picChg chg="add">
          <ac:chgData name="Amaan Ahmed (2232153)" userId="S::2232153@student.uwtsd.ac.uk::7d03fa2b-a8d5-49d9-bebd-3fab39d350e8" providerId="AD" clId="Web-{583A5A5C-69DB-D7DC-A067-DA30DF4E6B2C}" dt="2026-02-15T23:38:23.097" v="416"/>
          <ac:picMkLst>
            <pc:docMk/>
            <pc:sldMk cId="402044403" sldId="259"/>
            <ac:picMk id="5" creationId="{DD23CF4B-3286-462D-D2F7-FE40AF3F8DDB}"/>
          </ac:picMkLst>
        </pc:picChg>
      </pc:sldChg>
      <pc:sldChg chg="addSp delSp modSp new mod modTransition setBg">
        <pc:chgData name="Amaan Ahmed (2232153)" userId="S::2232153@student.uwtsd.ac.uk::7d03fa2b-a8d5-49d9-bebd-3fab39d350e8" providerId="AD" clId="Web-{583A5A5C-69DB-D7DC-A067-DA30DF4E6B2C}" dt="2026-02-16T00:01:36.095" v="498"/>
        <pc:sldMkLst>
          <pc:docMk/>
          <pc:sldMk cId="655441917" sldId="260"/>
        </pc:sldMkLst>
        <pc:spChg chg="mod">
          <ac:chgData name="Amaan Ahmed (2232153)" userId="S::2232153@student.uwtsd.ac.uk::7d03fa2b-a8d5-49d9-bebd-3fab39d350e8" providerId="AD" clId="Web-{583A5A5C-69DB-D7DC-A067-DA30DF4E6B2C}" dt="2026-02-15T23:43:42.426" v="436"/>
          <ac:spMkLst>
            <pc:docMk/>
            <pc:sldMk cId="655441917" sldId="260"/>
            <ac:spMk id="2" creationId="{5AECDBCD-75B7-D046-287D-935AA609817F}"/>
          </ac:spMkLst>
        </pc:spChg>
        <pc:spChg chg="add del mod">
          <ac:chgData name="Amaan Ahmed (2232153)" userId="S::2232153@student.uwtsd.ac.uk::7d03fa2b-a8d5-49d9-bebd-3fab39d350e8" providerId="AD" clId="Web-{583A5A5C-69DB-D7DC-A067-DA30DF4E6B2C}" dt="2026-02-15T23:43:42.426" v="436"/>
          <ac:spMkLst>
            <pc:docMk/>
            <pc:sldMk cId="655441917" sldId="260"/>
            <ac:spMk id="3" creationId="{A2A076C4-1815-F739-1D2A-5E00C175EDF1}"/>
          </ac:spMkLst>
        </pc:spChg>
        <pc:spChg chg="add">
          <ac:chgData name="Amaan Ahmed (2232153)" userId="S::2232153@student.uwtsd.ac.uk::7d03fa2b-a8d5-49d9-bebd-3fab39d350e8" providerId="AD" clId="Web-{583A5A5C-69DB-D7DC-A067-DA30DF4E6B2C}" dt="2026-02-15T23:43:42.426" v="436"/>
          <ac:spMkLst>
            <pc:docMk/>
            <pc:sldMk cId="655441917" sldId="260"/>
            <ac:spMk id="7" creationId="{01D4315C-C23C-4FD3-98DF-08C29E2292A8}"/>
          </ac:spMkLst>
        </pc:spChg>
        <pc:spChg chg="add">
          <ac:chgData name="Amaan Ahmed (2232153)" userId="S::2232153@student.uwtsd.ac.uk::7d03fa2b-a8d5-49d9-bebd-3fab39d350e8" providerId="AD" clId="Web-{583A5A5C-69DB-D7DC-A067-DA30DF4E6B2C}" dt="2026-02-15T23:43:42.426" v="436"/>
          <ac:spMkLst>
            <pc:docMk/>
            <pc:sldMk cId="655441917" sldId="260"/>
            <ac:spMk id="8" creationId="{815925C2-A704-4D47-B1C1-3FCA52512EC1}"/>
          </ac:spMkLst>
        </pc:spChg>
        <pc:spChg chg="add del">
          <ac:chgData name="Amaan Ahmed (2232153)" userId="S::2232153@student.uwtsd.ac.uk::7d03fa2b-a8d5-49d9-bebd-3fab39d350e8" providerId="AD" clId="Web-{583A5A5C-69DB-D7DC-A067-DA30DF4E6B2C}" dt="2026-02-15T23:42:37.450" v="435"/>
          <ac:spMkLst>
            <pc:docMk/>
            <pc:sldMk cId="655441917" sldId="260"/>
            <ac:spMk id="10" creationId="{E51BA4DF-2BD4-4EC2-B1DB-B27C8AC71864}"/>
          </ac:spMkLst>
        </pc:spChg>
        <pc:grpChg chg="add">
          <ac:chgData name="Amaan Ahmed (2232153)" userId="S::2232153@student.uwtsd.ac.uk::7d03fa2b-a8d5-49d9-bebd-3fab39d350e8" providerId="AD" clId="Web-{583A5A5C-69DB-D7DC-A067-DA30DF4E6B2C}" dt="2026-02-15T23:43:42.426" v="436"/>
          <ac:grpSpMkLst>
            <pc:docMk/>
            <pc:sldMk cId="655441917" sldId="260"/>
            <ac:grpSpMk id="12" creationId="{5E6B47BC-43FD-4C91-8BFF-B41B99A8A39E}"/>
          </ac:grpSpMkLst>
        </pc:grpChg>
        <pc:grpChg chg="add">
          <ac:chgData name="Amaan Ahmed (2232153)" userId="S::2232153@student.uwtsd.ac.uk::7d03fa2b-a8d5-49d9-bebd-3fab39d350e8" providerId="AD" clId="Web-{583A5A5C-69DB-D7DC-A067-DA30DF4E6B2C}" dt="2026-02-15T23:43:42.426" v="436"/>
          <ac:grpSpMkLst>
            <pc:docMk/>
            <pc:sldMk cId="655441917" sldId="260"/>
            <ac:grpSpMk id="16" creationId="{43F5E015-E085-4624-B431-B42414448684}"/>
          </ac:grpSpMkLst>
        </pc:grpChg>
        <pc:graphicFrameChg chg="add del modGraphic">
          <ac:chgData name="Amaan Ahmed (2232153)" userId="S::2232153@student.uwtsd.ac.uk::7d03fa2b-a8d5-49d9-bebd-3fab39d350e8" providerId="AD" clId="Web-{583A5A5C-69DB-D7DC-A067-DA30DF4E6B2C}" dt="2026-02-15T23:42:37.450" v="435"/>
          <ac:graphicFrameMkLst>
            <pc:docMk/>
            <pc:sldMk cId="655441917" sldId="260"/>
            <ac:graphicFrameMk id="5" creationId="{A5B4FC83-3051-B413-6876-3DCE21F620B7}"/>
          </ac:graphicFrameMkLst>
        </pc:graphicFrameChg>
        <pc:picChg chg="add del">
          <ac:chgData name="Amaan Ahmed (2232153)" userId="S::2232153@student.uwtsd.ac.uk::7d03fa2b-a8d5-49d9-bebd-3fab39d350e8" providerId="AD" clId="Web-{583A5A5C-69DB-D7DC-A067-DA30DF4E6B2C}" dt="2026-02-15T23:42:37.450" v="435"/>
          <ac:picMkLst>
            <pc:docMk/>
            <pc:sldMk cId="655441917" sldId="260"/>
            <ac:picMk id="6" creationId="{EAC3EFC3-DFDA-417D-E646-8A3D7AE597C8}"/>
          </ac:picMkLst>
        </pc:picChg>
      </pc:sldChg>
      <pc:sldChg chg="addSp modSp new mod modTransition setBg">
        <pc:chgData name="Amaan Ahmed (2232153)" userId="S::2232153@student.uwtsd.ac.uk::7d03fa2b-a8d5-49d9-bebd-3fab39d350e8" providerId="AD" clId="Web-{583A5A5C-69DB-D7DC-A067-DA30DF4E6B2C}" dt="2026-02-16T00:01:22.953" v="497"/>
        <pc:sldMkLst>
          <pc:docMk/>
          <pc:sldMk cId="2409222427" sldId="261"/>
        </pc:sldMkLst>
        <pc:spChg chg="mod">
          <ac:chgData name="Amaan Ahmed (2232153)" userId="S::2232153@student.uwtsd.ac.uk::7d03fa2b-a8d5-49d9-bebd-3fab39d350e8" providerId="AD" clId="Web-{583A5A5C-69DB-D7DC-A067-DA30DF4E6B2C}" dt="2026-02-15T23:40:18.255" v="418"/>
          <ac:spMkLst>
            <pc:docMk/>
            <pc:sldMk cId="2409222427" sldId="261"/>
            <ac:spMk id="2" creationId="{678420C2-51EB-124B-E332-8071581DA980}"/>
          </ac:spMkLst>
        </pc:spChg>
        <pc:spChg chg="mod">
          <ac:chgData name="Amaan Ahmed (2232153)" userId="S::2232153@student.uwtsd.ac.uk::7d03fa2b-a8d5-49d9-bebd-3fab39d350e8" providerId="AD" clId="Web-{583A5A5C-69DB-D7DC-A067-DA30DF4E6B2C}" dt="2026-02-15T23:40:18.255" v="418"/>
          <ac:spMkLst>
            <pc:docMk/>
            <pc:sldMk cId="2409222427" sldId="261"/>
            <ac:spMk id="3" creationId="{9AF12116-2FF9-BB7A-FFBD-794BC73B9DBA}"/>
          </ac:spMkLst>
        </pc:spChg>
        <pc:spChg chg="add">
          <ac:chgData name="Amaan Ahmed (2232153)" userId="S::2232153@student.uwtsd.ac.uk::7d03fa2b-a8d5-49d9-bebd-3fab39d350e8" providerId="AD" clId="Web-{583A5A5C-69DB-D7DC-A067-DA30DF4E6B2C}" dt="2026-02-15T23:40:18.255" v="418"/>
          <ac:spMkLst>
            <pc:docMk/>
            <pc:sldMk cId="2409222427" sldId="261"/>
            <ac:spMk id="8" creationId="{27FCFAB8-9E9C-414D-9FCB-CECED12D584F}"/>
          </ac:spMkLst>
        </pc:spChg>
        <pc:spChg chg="add">
          <ac:chgData name="Amaan Ahmed (2232153)" userId="S::2232153@student.uwtsd.ac.uk::7d03fa2b-a8d5-49d9-bebd-3fab39d350e8" providerId="AD" clId="Web-{583A5A5C-69DB-D7DC-A067-DA30DF4E6B2C}" dt="2026-02-15T23:40:18.255" v="418"/>
          <ac:spMkLst>
            <pc:docMk/>
            <pc:sldMk cId="2409222427" sldId="261"/>
            <ac:spMk id="10" creationId="{76C16827-9A48-4468-BE81-11EC18E0AE54}"/>
          </ac:spMkLst>
        </pc:spChg>
        <pc:spChg chg="add">
          <ac:chgData name="Amaan Ahmed (2232153)" userId="S::2232153@student.uwtsd.ac.uk::7d03fa2b-a8d5-49d9-bebd-3fab39d350e8" providerId="AD" clId="Web-{583A5A5C-69DB-D7DC-A067-DA30DF4E6B2C}" dt="2026-02-15T23:40:18.255" v="418"/>
          <ac:spMkLst>
            <pc:docMk/>
            <pc:sldMk cId="2409222427" sldId="261"/>
            <ac:spMk id="12" creationId="{899956BA-5C38-49F9-88D6-BD6C71E9C767}"/>
          </ac:spMkLst>
        </pc:spChg>
      </pc:sldChg>
      <pc:sldChg chg="addSp delSp modSp new mod modTransition setBg">
        <pc:chgData name="Amaan Ahmed (2232153)" userId="S::2232153@student.uwtsd.ac.uk::7d03fa2b-a8d5-49d9-bebd-3fab39d350e8" providerId="AD" clId="Web-{583A5A5C-69DB-D7DC-A067-DA30DF4E6B2C}" dt="2026-02-16T00:01:40.017" v="499"/>
        <pc:sldMkLst>
          <pc:docMk/>
          <pc:sldMk cId="3382531417" sldId="262"/>
        </pc:sldMkLst>
        <pc:spChg chg="mod">
          <ac:chgData name="Amaan Ahmed (2232153)" userId="S::2232153@student.uwtsd.ac.uk::7d03fa2b-a8d5-49d9-bebd-3fab39d350e8" providerId="AD" clId="Web-{583A5A5C-69DB-D7DC-A067-DA30DF4E6B2C}" dt="2026-02-15T23:44:26.009" v="439"/>
          <ac:spMkLst>
            <pc:docMk/>
            <pc:sldMk cId="3382531417" sldId="262"/>
            <ac:spMk id="2" creationId="{6CE1577A-01F7-0507-77C3-5146CE23B5BF}"/>
          </ac:spMkLst>
        </pc:spChg>
        <pc:spChg chg="add del mod">
          <ac:chgData name="Amaan Ahmed (2232153)" userId="S::2232153@student.uwtsd.ac.uk::7d03fa2b-a8d5-49d9-bebd-3fab39d350e8" providerId="AD" clId="Web-{583A5A5C-69DB-D7DC-A067-DA30DF4E6B2C}" dt="2026-02-15T23:44:26.009" v="439"/>
          <ac:spMkLst>
            <pc:docMk/>
            <pc:sldMk cId="3382531417" sldId="262"/>
            <ac:spMk id="3" creationId="{9DF6A9FA-02A0-95DD-0C87-20F4D82AFF53}"/>
          </ac:spMkLst>
        </pc:spChg>
        <pc:spChg chg="add">
          <ac:chgData name="Amaan Ahmed (2232153)" userId="S::2232153@student.uwtsd.ac.uk::7d03fa2b-a8d5-49d9-bebd-3fab39d350e8" providerId="AD" clId="Web-{583A5A5C-69DB-D7DC-A067-DA30DF4E6B2C}" dt="2026-02-15T23:44:26.009" v="439"/>
          <ac:spMkLst>
            <pc:docMk/>
            <pc:sldMk cId="3382531417" sldId="262"/>
            <ac:spMk id="9" creationId="{BACC6370-2D7E-4714-9D71-7542949D7D5D}"/>
          </ac:spMkLst>
        </pc:spChg>
        <pc:spChg chg="add del">
          <ac:chgData name="Amaan Ahmed (2232153)" userId="S::2232153@student.uwtsd.ac.uk::7d03fa2b-a8d5-49d9-bebd-3fab39d350e8" providerId="AD" clId="Web-{583A5A5C-69DB-D7DC-A067-DA30DF4E6B2C}" dt="2026-02-15T23:44:25.977" v="438"/>
          <ac:spMkLst>
            <pc:docMk/>
            <pc:sldMk cId="3382531417" sldId="262"/>
            <ac:spMk id="10" creationId="{B50AB553-2A96-4A92-96F2-93548E096954}"/>
          </ac:spMkLst>
        </pc:spChg>
        <pc:spChg chg="add">
          <ac:chgData name="Amaan Ahmed (2232153)" userId="S::2232153@student.uwtsd.ac.uk::7d03fa2b-a8d5-49d9-bebd-3fab39d350e8" providerId="AD" clId="Web-{583A5A5C-69DB-D7DC-A067-DA30DF4E6B2C}" dt="2026-02-15T23:44:26.009" v="439"/>
          <ac:spMkLst>
            <pc:docMk/>
            <pc:sldMk cId="3382531417" sldId="262"/>
            <ac:spMk id="11" creationId="{256B2C21-A230-48C0-8DF1-C46611373C44}"/>
          </ac:spMkLst>
        </pc:spChg>
        <pc:spChg chg="add">
          <ac:chgData name="Amaan Ahmed (2232153)" userId="S::2232153@student.uwtsd.ac.uk::7d03fa2b-a8d5-49d9-bebd-3fab39d350e8" providerId="AD" clId="Web-{583A5A5C-69DB-D7DC-A067-DA30DF4E6B2C}" dt="2026-02-15T23:44:26.009" v="439"/>
          <ac:spMkLst>
            <pc:docMk/>
            <pc:sldMk cId="3382531417" sldId="262"/>
            <ac:spMk id="13" creationId="{3847E18C-932D-4C95-AABA-FEC7C9499AD7}"/>
          </ac:spMkLst>
        </pc:spChg>
        <pc:spChg chg="add">
          <ac:chgData name="Amaan Ahmed (2232153)" userId="S::2232153@student.uwtsd.ac.uk::7d03fa2b-a8d5-49d9-bebd-3fab39d350e8" providerId="AD" clId="Web-{583A5A5C-69DB-D7DC-A067-DA30DF4E6B2C}" dt="2026-02-15T23:44:26.009" v="439"/>
          <ac:spMkLst>
            <pc:docMk/>
            <pc:sldMk cId="3382531417" sldId="262"/>
            <ac:spMk id="15" creationId="{3150CB11-0C61-439E-910F-5787759E72A0}"/>
          </ac:spMkLst>
        </pc:spChg>
        <pc:spChg chg="add">
          <ac:chgData name="Amaan Ahmed (2232153)" userId="S::2232153@student.uwtsd.ac.uk::7d03fa2b-a8d5-49d9-bebd-3fab39d350e8" providerId="AD" clId="Web-{583A5A5C-69DB-D7DC-A067-DA30DF4E6B2C}" dt="2026-02-15T23:44:26.009" v="439"/>
          <ac:spMkLst>
            <pc:docMk/>
            <pc:sldMk cId="3382531417" sldId="262"/>
            <ac:spMk id="17" creationId="{43F8A58B-5155-44CE-A5FF-7647B47D0A7A}"/>
          </ac:spMkLst>
        </pc:spChg>
        <pc:spChg chg="add">
          <ac:chgData name="Amaan Ahmed (2232153)" userId="S::2232153@student.uwtsd.ac.uk::7d03fa2b-a8d5-49d9-bebd-3fab39d350e8" providerId="AD" clId="Web-{583A5A5C-69DB-D7DC-A067-DA30DF4E6B2C}" dt="2026-02-15T23:44:26.009" v="439"/>
          <ac:spMkLst>
            <pc:docMk/>
            <pc:sldMk cId="3382531417" sldId="262"/>
            <ac:spMk id="19" creationId="{443F2ACA-E6D6-4028-82DD-F03C262D5DE6}"/>
          </ac:spMkLst>
        </pc:spChg>
        <pc:graphicFrameChg chg="add del">
          <ac:chgData name="Amaan Ahmed (2232153)" userId="S::2232153@student.uwtsd.ac.uk::7d03fa2b-a8d5-49d9-bebd-3fab39d350e8" providerId="AD" clId="Web-{583A5A5C-69DB-D7DC-A067-DA30DF4E6B2C}" dt="2026-02-15T23:44:25.977" v="438"/>
          <ac:graphicFrameMkLst>
            <pc:docMk/>
            <pc:sldMk cId="3382531417" sldId="262"/>
            <ac:graphicFrameMk id="5" creationId="{702E635F-9A67-5498-FF46-DBD67B9C7D8B}"/>
          </ac:graphicFrameMkLst>
        </pc:graphicFrameChg>
        <pc:graphicFrameChg chg="add">
          <ac:chgData name="Amaan Ahmed (2232153)" userId="S::2232153@student.uwtsd.ac.uk::7d03fa2b-a8d5-49d9-bebd-3fab39d350e8" providerId="AD" clId="Web-{583A5A5C-69DB-D7DC-A067-DA30DF4E6B2C}" dt="2026-02-15T23:44:26.009" v="439"/>
          <ac:graphicFrameMkLst>
            <pc:docMk/>
            <pc:sldMk cId="3382531417" sldId="262"/>
            <ac:graphicFrameMk id="12" creationId="{18357A0C-78C6-C5B8-70CF-951CA79F6468}"/>
          </ac:graphicFrameMkLst>
        </pc:graphicFrameChg>
        <pc:picChg chg="add del">
          <ac:chgData name="Amaan Ahmed (2232153)" userId="S::2232153@student.uwtsd.ac.uk::7d03fa2b-a8d5-49d9-bebd-3fab39d350e8" providerId="AD" clId="Web-{583A5A5C-69DB-D7DC-A067-DA30DF4E6B2C}" dt="2026-02-15T23:44:25.977" v="438"/>
          <ac:picMkLst>
            <pc:docMk/>
            <pc:sldMk cId="3382531417" sldId="262"/>
            <ac:picMk id="6" creationId="{378D3656-FAF0-6C08-DE16-84A1FABD148D}"/>
          </ac:picMkLst>
        </pc:picChg>
      </pc:sldChg>
      <pc:sldChg chg="addSp modSp new mod modTransition setBg">
        <pc:chgData name="Amaan Ahmed (2232153)" userId="S::2232153@student.uwtsd.ac.uk::7d03fa2b-a8d5-49d9-bebd-3fab39d350e8" providerId="AD" clId="Web-{583A5A5C-69DB-D7DC-A067-DA30DF4E6B2C}" dt="2026-02-16T00:01:51.299" v="500"/>
        <pc:sldMkLst>
          <pc:docMk/>
          <pc:sldMk cId="3502456575" sldId="263"/>
        </pc:sldMkLst>
        <pc:spChg chg="mod">
          <ac:chgData name="Amaan Ahmed (2232153)" userId="S::2232153@student.uwtsd.ac.uk::7d03fa2b-a8d5-49d9-bebd-3fab39d350e8" providerId="AD" clId="Web-{583A5A5C-69DB-D7DC-A067-DA30DF4E6B2C}" dt="2026-02-15T23:44:57.902" v="440"/>
          <ac:spMkLst>
            <pc:docMk/>
            <pc:sldMk cId="3502456575" sldId="263"/>
            <ac:spMk id="2" creationId="{5C638DA9-0C64-0FD8-C628-C4C940924821}"/>
          </ac:spMkLst>
        </pc:spChg>
        <pc:spChg chg="mod">
          <ac:chgData name="Amaan Ahmed (2232153)" userId="S::2232153@student.uwtsd.ac.uk::7d03fa2b-a8d5-49d9-bebd-3fab39d350e8" providerId="AD" clId="Web-{583A5A5C-69DB-D7DC-A067-DA30DF4E6B2C}" dt="2026-02-15T23:44:57.902" v="440"/>
          <ac:spMkLst>
            <pc:docMk/>
            <pc:sldMk cId="3502456575" sldId="263"/>
            <ac:spMk id="3" creationId="{65E7FEA7-31A3-3A13-686C-1242F6711C1E}"/>
          </ac:spMkLst>
        </pc:spChg>
        <pc:spChg chg="add">
          <ac:chgData name="Amaan Ahmed (2232153)" userId="S::2232153@student.uwtsd.ac.uk::7d03fa2b-a8d5-49d9-bebd-3fab39d350e8" providerId="AD" clId="Web-{583A5A5C-69DB-D7DC-A067-DA30DF4E6B2C}" dt="2026-02-15T23:44:57.902" v="440"/>
          <ac:spMkLst>
            <pc:docMk/>
            <pc:sldMk cId="3502456575" sldId="263"/>
            <ac:spMk id="8" creationId="{70DFC902-7D23-471A-B557-B6B6917D7A0D}"/>
          </ac:spMkLst>
        </pc:spChg>
        <pc:spChg chg="add">
          <ac:chgData name="Amaan Ahmed (2232153)" userId="S::2232153@student.uwtsd.ac.uk::7d03fa2b-a8d5-49d9-bebd-3fab39d350e8" providerId="AD" clId="Web-{583A5A5C-69DB-D7DC-A067-DA30DF4E6B2C}" dt="2026-02-15T23:44:57.902" v="440"/>
          <ac:spMkLst>
            <pc:docMk/>
            <pc:sldMk cId="3502456575" sldId="263"/>
            <ac:spMk id="10" creationId="{A55D5633-D557-4DCA-982C-FF36EB7A1C00}"/>
          </ac:spMkLst>
        </pc:spChg>
        <pc:spChg chg="add">
          <ac:chgData name="Amaan Ahmed (2232153)" userId="S::2232153@student.uwtsd.ac.uk::7d03fa2b-a8d5-49d9-bebd-3fab39d350e8" providerId="AD" clId="Web-{583A5A5C-69DB-D7DC-A067-DA30DF4E6B2C}" dt="2026-02-15T23:44:57.902" v="440"/>
          <ac:spMkLst>
            <pc:docMk/>
            <pc:sldMk cId="3502456575" sldId="263"/>
            <ac:spMk id="12" creationId="{450D3AD2-FA80-415F-A9CE-54D884561CD7}"/>
          </ac:spMkLst>
        </pc:spChg>
      </pc:sldChg>
      <pc:sldChg chg="addSp delSp modSp new mod modTransition setBg">
        <pc:chgData name="Amaan Ahmed (2232153)" userId="S::2232153@student.uwtsd.ac.uk::7d03fa2b-a8d5-49d9-bebd-3fab39d350e8" providerId="AD" clId="Web-{583A5A5C-69DB-D7DC-A067-DA30DF4E6B2C}" dt="2026-02-16T00:02:03.112" v="501"/>
        <pc:sldMkLst>
          <pc:docMk/>
          <pc:sldMk cId="1267284305" sldId="264"/>
        </pc:sldMkLst>
        <pc:spChg chg="mod">
          <ac:chgData name="Amaan Ahmed (2232153)" userId="S::2232153@student.uwtsd.ac.uk::7d03fa2b-a8d5-49d9-bebd-3fab39d350e8" providerId="AD" clId="Web-{583A5A5C-69DB-D7DC-A067-DA30DF4E6B2C}" dt="2026-02-15T23:52:03.923" v="466"/>
          <ac:spMkLst>
            <pc:docMk/>
            <pc:sldMk cId="1267284305" sldId="264"/>
            <ac:spMk id="2" creationId="{7C340B50-35A9-0455-1B0F-C2717F7E08A3}"/>
          </ac:spMkLst>
        </pc:spChg>
        <pc:spChg chg="mod">
          <ac:chgData name="Amaan Ahmed (2232153)" userId="S::2232153@student.uwtsd.ac.uk::7d03fa2b-a8d5-49d9-bebd-3fab39d350e8" providerId="AD" clId="Web-{583A5A5C-69DB-D7DC-A067-DA30DF4E6B2C}" dt="2026-02-15T23:52:03.923" v="466"/>
          <ac:spMkLst>
            <pc:docMk/>
            <pc:sldMk cId="1267284305" sldId="264"/>
            <ac:spMk id="3" creationId="{E16BD47B-AD9E-9C35-F9A9-37A759F72B1A}"/>
          </ac:spMkLst>
        </pc:spChg>
        <pc:spChg chg="add del">
          <ac:chgData name="Amaan Ahmed (2232153)" userId="S::2232153@student.uwtsd.ac.uk::7d03fa2b-a8d5-49d9-bebd-3fab39d350e8" providerId="AD" clId="Web-{583A5A5C-69DB-D7DC-A067-DA30DF4E6B2C}" dt="2026-02-15T23:52:03.923" v="466"/>
          <ac:spMkLst>
            <pc:docMk/>
            <pc:sldMk cId="1267284305" sldId="264"/>
            <ac:spMk id="8" creationId="{44D65982-4F00-4330-8DAA-DE6A9E4D6D23}"/>
          </ac:spMkLst>
        </pc:spChg>
        <pc:spChg chg="add del">
          <ac:chgData name="Amaan Ahmed (2232153)" userId="S::2232153@student.uwtsd.ac.uk::7d03fa2b-a8d5-49d9-bebd-3fab39d350e8" providerId="AD" clId="Web-{583A5A5C-69DB-D7DC-A067-DA30DF4E6B2C}" dt="2026-02-15T23:51:42.438" v="463"/>
          <ac:spMkLst>
            <pc:docMk/>
            <pc:sldMk cId="1267284305" sldId="264"/>
            <ac:spMk id="26" creationId="{A2679492-7988-4050-9056-542444452411}"/>
          </ac:spMkLst>
        </pc:spChg>
        <pc:spChg chg="add del">
          <ac:chgData name="Amaan Ahmed (2232153)" userId="S::2232153@student.uwtsd.ac.uk::7d03fa2b-a8d5-49d9-bebd-3fab39d350e8" providerId="AD" clId="Web-{583A5A5C-69DB-D7DC-A067-DA30DF4E6B2C}" dt="2026-02-15T23:51:42.438" v="463"/>
          <ac:spMkLst>
            <pc:docMk/>
            <pc:sldMk cId="1267284305" sldId="264"/>
            <ac:spMk id="28" creationId="{B091B163-7D61-4891-ABCF-5C13D9C418D0}"/>
          </ac:spMkLst>
        </pc:spChg>
        <pc:spChg chg="add del">
          <ac:chgData name="Amaan Ahmed (2232153)" userId="S::2232153@student.uwtsd.ac.uk::7d03fa2b-a8d5-49d9-bebd-3fab39d350e8" providerId="AD" clId="Web-{583A5A5C-69DB-D7DC-A067-DA30DF4E6B2C}" dt="2026-02-15T23:52:03.798" v="465"/>
          <ac:spMkLst>
            <pc:docMk/>
            <pc:sldMk cId="1267284305" sldId="264"/>
            <ac:spMk id="39" creationId="{5112AC23-F046-4DC5-9B92-07CA6CC7C580}"/>
          </ac:spMkLst>
        </pc:spChg>
        <pc:spChg chg="add del">
          <ac:chgData name="Amaan Ahmed (2232153)" userId="S::2232153@student.uwtsd.ac.uk::7d03fa2b-a8d5-49d9-bebd-3fab39d350e8" providerId="AD" clId="Web-{583A5A5C-69DB-D7DC-A067-DA30DF4E6B2C}" dt="2026-02-15T23:52:03.798" v="465"/>
          <ac:spMkLst>
            <pc:docMk/>
            <pc:sldMk cId="1267284305" sldId="264"/>
            <ac:spMk id="40" creationId="{EB2D1A1F-B200-4444-AE01-EFC97AF7B51F}"/>
          </ac:spMkLst>
        </pc:spChg>
        <pc:spChg chg="add del">
          <ac:chgData name="Amaan Ahmed (2232153)" userId="S::2232153@student.uwtsd.ac.uk::7d03fa2b-a8d5-49d9-bebd-3fab39d350e8" providerId="AD" clId="Web-{583A5A5C-69DB-D7DC-A067-DA30DF4E6B2C}" dt="2026-02-15T23:52:03.798" v="465"/>
          <ac:spMkLst>
            <pc:docMk/>
            <pc:sldMk cId="1267284305" sldId="264"/>
            <ac:spMk id="41" creationId="{175AAFE7-143D-45AC-B616-09521E0F5597}"/>
          </ac:spMkLst>
        </pc:spChg>
        <pc:spChg chg="add del">
          <ac:chgData name="Amaan Ahmed (2232153)" userId="S::2232153@student.uwtsd.ac.uk::7d03fa2b-a8d5-49d9-bebd-3fab39d350e8" providerId="AD" clId="Web-{583A5A5C-69DB-D7DC-A067-DA30DF4E6B2C}" dt="2026-02-15T23:52:03.798" v="465"/>
          <ac:spMkLst>
            <pc:docMk/>
            <pc:sldMk cId="1267284305" sldId="264"/>
            <ac:spMk id="47" creationId="{0BA5DB72-E109-4D37-B6DD-C328D539705B}"/>
          </ac:spMkLst>
        </pc:spChg>
        <pc:spChg chg="add del">
          <ac:chgData name="Amaan Ahmed (2232153)" userId="S::2232153@student.uwtsd.ac.uk::7d03fa2b-a8d5-49d9-bebd-3fab39d350e8" providerId="AD" clId="Web-{583A5A5C-69DB-D7DC-A067-DA30DF4E6B2C}" dt="2026-02-15T23:52:03.798" v="465"/>
          <ac:spMkLst>
            <pc:docMk/>
            <pc:sldMk cId="1267284305" sldId="264"/>
            <ac:spMk id="54" creationId="{C8D9C5DD-B8B3-46A0-8FBC-EE462F96C4E5}"/>
          </ac:spMkLst>
        </pc:spChg>
        <pc:spChg chg="add">
          <ac:chgData name="Amaan Ahmed (2232153)" userId="S::2232153@student.uwtsd.ac.uk::7d03fa2b-a8d5-49d9-bebd-3fab39d350e8" providerId="AD" clId="Web-{583A5A5C-69DB-D7DC-A067-DA30DF4E6B2C}" dt="2026-02-15T23:52:03.923" v="466"/>
          <ac:spMkLst>
            <pc:docMk/>
            <pc:sldMk cId="1267284305" sldId="264"/>
            <ac:spMk id="56" creationId="{815925C2-A704-4D47-B1C1-3FCA52512EC1}"/>
          </ac:spMkLst>
        </pc:spChg>
        <pc:spChg chg="add">
          <ac:chgData name="Amaan Ahmed (2232153)" userId="S::2232153@student.uwtsd.ac.uk::7d03fa2b-a8d5-49d9-bebd-3fab39d350e8" providerId="AD" clId="Web-{583A5A5C-69DB-D7DC-A067-DA30DF4E6B2C}" dt="2026-02-15T23:52:03.923" v="466"/>
          <ac:spMkLst>
            <pc:docMk/>
            <pc:sldMk cId="1267284305" sldId="264"/>
            <ac:spMk id="57" creationId="{01D4315C-C23C-4FD3-98DF-08C29E2292A8}"/>
          </ac:spMkLst>
        </pc:spChg>
        <pc:grpChg chg="add del">
          <ac:chgData name="Amaan Ahmed (2232153)" userId="S::2232153@student.uwtsd.ac.uk::7d03fa2b-a8d5-49d9-bebd-3fab39d350e8" providerId="AD" clId="Web-{583A5A5C-69DB-D7DC-A067-DA30DF4E6B2C}" dt="2026-02-15T23:52:03.923" v="466"/>
          <ac:grpSpMkLst>
            <pc:docMk/>
            <pc:sldMk cId="1267284305" sldId="264"/>
            <ac:grpSpMk id="10" creationId="{3407C00E-E6E2-4994-8DA5-71DB9045B93A}"/>
          </ac:grpSpMkLst>
        </pc:grpChg>
        <pc:grpChg chg="add del">
          <ac:chgData name="Amaan Ahmed (2232153)" userId="S::2232153@student.uwtsd.ac.uk::7d03fa2b-a8d5-49d9-bebd-3fab39d350e8" providerId="AD" clId="Web-{583A5A5C-69DB-D7DC-A067-DA30DF4E6B2C}" dt="2026-02-15T23:52:03.923" v="466"/>
          <ac:grpSpMkLst>
            <pc:docMk/>
            <pc:sldMk cId="1267284305" sldId="264"/>
            <ac:grpSpMk id="14" creationId="{43F5E015-E085-4624-B431-B42414448684}"/>
          </ac:grpSpMkLst>
        </pc:grpChg>
        <pc:grpChg chg="add del">
          <ac:chgData name="Amaan Ahmed (2232153)" userId="S::2232153@student.uwtsd.ac.uk::7d03fa2b-a8d5-49d9-bebd-3fab39d350e8" providerId="AD" clId="Web-{583A5A5C-69DB-D7DC-A067-DA30DF4E6B2C}" dt="2026-02-15T23:51:42.438" v="463"/>
          <ac:grpSpMkLst>
            <pc:docMk/>
            <pc:sldMk cId="1267284305" sldId="264"/>
            <ac:grpSpMk id="30" creationId="{0474DF76-993E-44DE-AFB0-C416182ACECF}"/>
          </ac:grpSpMkLst>
        </pc:grpChg>
        <pc:grpChg chg="add">
          <ac:chgData name="Amaan Ahmed (2232153)" userId="S::2232153@student.uwtsd.ac.uk::7d03fa2b-a8d5-49d9-bebd-3fab39d350e8" providerId="AD" clId="Web-{583A5A5C-69DB-D7DC-A067-DA30DF4E6B2C}" dt="2026-02-15T23:52:03.923" v="466"/>
          <ac:grpSpMkLst>
            <pc:docMk/>
            <pc:sldMk cId="1267284305" sldId="264"/>
            <ac:grpSpMk id="34" creationId="{43F5E015-E085-4624-B431-B42414448684}"/>
          </ac:grpSpMkLst>
        </pc:grpChg>
        <pc:grpChg chg="add del">
          <ac:chgData name="Amaan Ahmed (2232153)" userId="S::2232153@student.uwtsd.ac.uk::7d03fa2b-a8d5-49d9-bebd-3fab39d350e8" providerId="AD" clId="Web-{583A5A5C-69DB-D7DC-A067-DA30DF4E6B2C}" dt="2026-02-15T23:52:03.798" v="465"/>
          <ac:grpSpMkLst>
            <pc:docMk/>
            <pc:sldMk cId="1267284305" sldId="264"/>
            <ac:grpSpMk id="42" creationId="{70E4CB9D-2256-4786-8DDF-ADFBF3533745}"/>
          </ac:grpSpMkLst>
        </pc:grpChg>
        <pc:grpChg chg="add del">
          <ac:chgData name="Amaan Ahmed (2232153)" userId="S::2232153@student.uwtsd.ac.uk::7d03fa2b-a8d5-49d9-bebd-3fab39d350e8" providerId="AD" clId="Web-{583A5A5C-69DB-D7DC-A067-DA30DF4E6B2C}" dt="2026-02-15T23:52:03.798" v="465"/>
          <ac:grpSpMkLst>
            <pc:docMk/>
            <pc:sldMk cId="1267284305" sldId="264"/>
            <ac:grpSpMk id="48" creationId="{568E6F37-AE05-46BF-A77F-5505926E92C6}"/>
          </ac:grpSpMkLst>
        </pc:grpChg>
        <pc:grpChg chg="add">
          <ac:chgData name="Amaan Ahmed (2232153)" userId="S::2232153@student.uwtsd.ac.uk::7d03fa2b-a8d5-49d9-bebd-3fab39d350e8" providerId="AD" clId="Web-{583A5A5C-69DB-D7DC-A067-DA30DF4E6B2C}" dt="2026-02-15T23:52:03.923" v="466"/>
          <ac:grpSpMkLst>
            <pc:docMk/>
            <pc:sldMk cId="1267284305" sldId="264"/>
            <ac:grpSpMk id="58" creationId="{5E6B47BC-43FD-4C91-8BFF-B41B99A8A39E}"/>
          </ac:grpSpMkLst>
        </pc:grpChg>
        <pc:cxnChg chg="add del">
          <ac:chgData name="Amaan Ahmed (2232153)" userId="S::2232153@student.uwtsd.ac.uk::7d03fa2b-a8d5-49d9-bebd-3fab39d350e8" providerId="AD" clId="Web-{583A5A5C-69DB-D7DC-A067-DA30DF4E6B2C}" dt="2026-02-15T23:51:42.438" v="463"/>
          <ac:cxnSpMkLst>
            <pc:docMk/>
            <pc:sldMk cId="1267284305" sldId="264"/>
            <ac:cxnSpMk id="35" creationId="{C49DA8F6-BCC1-4447-B54C-57856834B94B}"/>
          </ac:cxnSpMkLst>
        </pc:cxnChg>
      </pc:sldChg>
      <pc:sldChg chg="addSp delSp modSp new mod modTransition setBg">
        <pc:chgData name="Amaan Ahmed (2232153)" userId="S::2232153@student.uwtsd.ac.uk::7d03fa2b-a8d5-49d9-bebd-3fab39d350e8" providerId="AD" clId="Web-{583A5A5C-69DB-D7DC-A067-DA30DF4E6B2C}" dt="2026-02-16T00:02:20.895" v="502"/>
        <pc:sldMkLst>
          <pc:docMk/>
          <pc:sldMk cId="1438755301" sldId="265"/>
        </pc:sldMkLst>
        <pc:spChg chg="mod ord">
          <ac:chgData name="Amaan Ahmed (2232153)" userId="S::2232153@student.uwtsd.ac.uk::7d03fa2b-a8d5-49d9-bebd-3fab39d350e8" providerId="AD" clId="Web-{583A5A5C-69DB-D7DC-A067-DA30DF4E6B2C}" dt="2026-02-16T00:00:20.196" v="493"/>
          <ac:spMkLst>
            <pc:docMk/>
            <pc:sldMk cId="1438755301" sldId="265"/>
            <ac:spMk id="2" creationId="{FAB6604E-544E-E945-6140-8C09D580F039}"/>
          </ac:spMkLst>
        </pc:spChg>
        <pc:spChg chg="mod">
          <ac:chgData name="Amaan Ahmed (2232153)" userId="S::2232153@student.uwtsd.ac.uk::7d03fa2b-a8d5-49d9-bebd-3fab39d350e8" providerId="AD" clId="Web-{583A5A5C-69DB-D7DC-A067-DA30DF4E6B2C}" dt="2026-02-16T00:00:20.196" v="493"/>
          <ac:spMkLst>
            <pc:docMk/>
            <pc:sldMk cId="1438755301" sldId="265"/>
            <ac:spMk id="3" creationId="{D5DF3B42-7913-5775-67A7-0AFF8887F7F2}"/>
          </ac:spMkLst>
        </pc:spChg>
        <pc:spChg chg="add del">
          <ac:chgData name="Amaan Ahmed (2232153)" userId="S::2232153@student.uwtsd.ac.uk::7d03fa2b-a8d5-49d9-bebd-3fab39d350e8" providerId="AD" clId="Web-{583A5A5C-69DB-D7DC-A067-DA30DF4E6B2C}" dt="2026-02-16T00:00:20.196" v="493"/>
          <ac:spMkLst>
            <pc:docMk/>
            <pc:sldMk cId="1438755301" sldId="265"/>
            <ac:spMk id="10" creationId="{BB7169B8-2507-43F4-A148-FA791CD9C678}"/>
          </ac:spMkLst>
        </pc:spChg>
        <pc:spChg chg="add">
          <ac:chgData name="Amaan Ahmed (2232153)" userId="S::2232153@student.uwtsd.ac.uk::7d03fa2b-a8d5-49d9-bebd-3fab39d350e8" providerId="AD" clId="Web-{583A5A5C-69DB-D7DC-A067-DA30DF4E6B2C}" dt="2026-02-16T00:00:20.196" v="493"/>
          <ac:spMkLst>
            <pc:docMk/>
            <pc:sldMk cId="1438755301" sldId="265"/>
            <ac:spMk id="22" creationId="{5A0118C5-4F8D-4CF4-BADD-53FEACC6C42A}"/>
          </ac:spMkLst>
        </pc:spChg>
        <pc:spChg chg="add">
          <ac:chgData name="Amaan Ahmed (2232153)" userId="S::2232153@student.uwtsd.ac.uk::7d03fa2b-a8d5-49d9-bebd-3fab39d350e8" providerId="AD" clId="Web-{583A5A5C-69DB-D7DC-A067-DA30DF4E6B2C}" dt="2026-02-16T00:00:20.196" v="493"/>
          <ac:spMkLst>
            <pc:docMk/>
            <pc:sldMk cId="1438755301" sldId="265"/>
            <ac:spMk id="24" creationId="{EAED1919-54A1-41C9-B30B-A3FF3F58E38B}"/>
          </ac:spMkLst>
        </pc:spChg>
        <pc:spChg chg="add">
          <ac:chgData name="Amaan Ahmed (2232153)" userId="S::2232153@student.uwtsd.ac.uk::7d03fa2b-a8d5-49d9-bebd-3fab39d350e8" providerId="AD" clId="Web-{583A5A5C-69DB-D7DC-A067-DA30DF4E6B2C}" dt="2026-02-16T00:00:20.196" v="493"/>
          <ac:spMkLst>
            <pc:docMk/>
            <pc:sldMk cId="1438755301" sldId="265"/>
            <ac:spMk id="30" creationId="{FFFEB18F-F81F-4CED-BE64-EB888A77C3B8}"/>
          </ac:spMkLst>
        </pc:spChg>
        <pc:grpChg chg="add del">
          <ac:chgData name="Amaan Ahmed (2232153)" userId="S::2232153@student.uwtsd.ac.uk::7d03fa2b-a8d5-49d9-bebd-3fab39d350e8" providerId="AD" clId="Web-{583A5A5C-69DB-D7DC-A067-DA30DF4E6B2C}" dt="2026-02-16T00:00:20.196" v="493"/>
          <ac:grpSpMkLst>
            <pc:docMk/>
            <pc:sldMk cId="1438755301" sldId="265"/>
            <ac:grpSpMk id="14" creationId="{15575A9B-DBF3-42FB-B0CA-CF2CC74D4552}"/>
          </ac:grpSpMkLst>
        </pc:grpChg>
        <pc:grpChg chg="add">
          <ac:chgData name="Amaan Ahmed (2232153)" userId="S::2232153@student.uwtsd.ac.uk::7d03fa2b-a8d5-49d9-bebd-3fab39d350e8" providerId="AD" clId="Web-{583A5A5C-69DB-D7DC-A067-DA30DF4E6B2C}" dt="2026-02-16T00:00:20.196" v="493"/>
          <ac:grpSpMkLst>
            <pc:docMk/>
            <pc:sldMk cId="1438755301" sldId="265"/>
            <ac:grpSpMk id="32" creationId="{00E015F5-1A99-4E40-BC3D-7707802996B5}"/>
          </ac:grpSpMkLst>
        </pc:grpChg>
        <pc:grpChg chg="add">
          <ac:chgData name="Amaan Ahmed (2232153)" userId="S::2232153@student.uwtsd.ac.uk::7d03fa2b-a8d5-49d9-bebd-3fab39d350e8" providerId="AD" clId="Web-{583A5A5C-69DB-D7DC-A067-DA30DF4E6B2C}" dt="2026-02-16T00:00:20.196" v="493"/>
          <ac:grpSpMkLst>
            <pc:docMk/>
            <pc:sldMk cId="1438755301" sldId="265"/>
            <ac:grpSpMk id="36" creationId="{5468B3A9-705E-43C3-A742-0619B0D8F2EE}"/>
          </ac:grpSpMkLst>
        </pc:grpChg>
        <pc:picChg chg="add mod">
          <ac:chgData name="Amaan Ahmed (2232153)" userId="S::2232153@student.uwtsd.ac.uk::7d03fa2b-a8d5-49d9-bebd-3fab39d350e8" providerId="AD" clId="Web-{583A5A5C-69DB-D7DC-A067-DA30DF4E6B2C}" dt="2026-02-16T00:00:20.196" v="493"/>
          <ac:picMkLst>
            <pc:docMk/>
            <pc:sldMk cId="1438755301" sldId="265"/>
            <ac:picMk id="7" creationId="{A94C581A-BD0D-82FE-4305-D63945F28E9D}"/>
          </ac:picMkLst>
        </pc:picChg>
        <pc:cxnChg chg="add">
          <ac:chgData name="Amaan Ahmed (2232153)" userId="S::2232153@student.uwtsd.ac.uk::7d03fa2b-a8d5-49d9-bebd-3fab39d350e8" providerId="AD" clId="Web-{583A5A5C-69DB-D7DC-A067-DA30DF4E6B2C}" dt="2026-02-15T23:49:18.214" v="460"/>
          <ac:cxnSpMkLst>
            <pc:docMk/>
            <pc:sldMk cId="1438755301" sldId="265"/>
            <ac:cxnSpMk id="12" creationId="{C49DA8F6-BCC1-4447-B54C-57856834B94B}"/>
          </ac:cxnSpMkLst>
        </pc:cxnChg>
      </pc:sldChg>
      <pc:sldChg chg="addSp delSp modSp new mod modTransition setBg">
        <pc:chgData name="Amaan Ahmed (2232153)" userId="S::2232153@student.uwtsd.ac.uk::7d03fa2b-a8d5-49d9-bebd-3fab39d350e8" providerId="AD" clId="Web-{583A5A5C-69DB-D7DC-A067-DA30DF4E6B2C}" dt="2026-02-16T00:02:36.475" v="503"/>
        <pc:sldMkLst>
          <pc:docMk/>
          <pc:sldMk cId="698920408" sldId="266"/>
        </pc:sldMkLst>
        <pc:spChg chg="mod">
          <ac:chgData name="Amaan Ahmed (2232153)" userId="S::2232153@student.uwtsd.ac.uk::7d03fa2b-a8d5-49d9-bebd-3fab39d350e8" providerId="AD" clId="Web-{583A5A5C-69DB-D7DC-A067-DA30DF4E6B2C}" dt="2026-02-15T23:56:39.882" v="485"/>
          <ac:spMkLst>
            <pc:docMk/>
            <pc:sldMk cId="698920408" sldId="266"/>
            <ac:spMk id="2" creationId="{C735ED3C-07DE-6B17-0A05-F0DCBC0F129E}"/>
          </ac:spMkLst>
        </pc:spChg>
        <pc:spChg chg="add del mod">
          <ac:chgData name="Amaan Ahmed (2232153)" userId="S::2232153@student.uwtsd.ac.uk::7d03fa2b-a8d5-49d9-bebd-3fab39d350e8" providerId="AD" clId="Web-{583A5A5C-69DB-D7DC-A067-DA30DF4E6B2C}" dt="2026-02-15T23:53:55.535" v="475"/>
          <ac:spMkLst>
            <pc:docMk/>
            <pc:sldMk cId="698920408" sldId="266"/>
            <ac:spMk id="3" creationId="{AF3151B3-5A7C-94B7-2364-7190128E8BF6}"/>
          </ac:spMkLst>
        </pc:spChg>
        <pc:spChg chg="add del">
          <ac:chgData name="Amaan Ahmed (2232153)" userId="S::2232153@student.uwtsd.ac.uk::7d03fa2b-a8d5-49d9-bebd-3fab39d350e8" providerId="AD" clId="Web-{583A5A5C-69DB-D7DC-A067-DA30DF4E6B2C}" dt="2026-02-15T23:53:16.409" v="468"/>
          <ac:spMkLst>
            <pc:docMk/>
            <pc:sldMk cId="698920408" sldId="266"/>
            <ac:spMk id="9" creationId="{56688E73-49B9-4052-A836-D248C825D70D}"/>
          </ac:spMkLst>
        </pc:spChg>
        <pc:spChg chg="add del">
          <ac:chgData name="Amaan Ahmed (2232153)" userId="S::2232153@student.uwtsd.ac.uk::7d03fa2b-a8d5-49d9-bebd-3fab39d350e8" providerId="AD" clId="Web-{583A5A5C-69DB-D7DC-A067-DA30DF4E6B2C}" dt="2026-02-15T23:53:16.409" v="468"/>
          <ac:spMkLst>
            <pc:docMk/>
            <pc:sldMk cId="698920408" sldId="266"/>
            <ac:spMk id="11" creationId="{5B6AEE0C-07FE-4154-BC7C-2F20530BC556}"/>
          </ac:spMkLst>
        </pc:spChg>
        <pc:spChg chg="add del">
          <ac:chgData name="Amaan Ahmed (2232153)" userId="S::2232153@student.uwtsd.ac.uk::7d03fa2b-a8d5-49d9-bebd-3fab39d350e8" providerId="AD" clId="Web-{583A5A5C-69DB-D7DC-A067-DA30DF4E6B2C}" dt="2026-02-15T23:53:22.800" v="470"/>
          <ac:spMkLst>
            <pc:docMk/>
            <pc:sldMk cId="698920408" sldId="266"/>
            <ac:spMk id="13" creationId="{6CC7D015-0DD8-420F-A568-AC4FEDC41251}"/>
          </ac:spMkLst>
        </pc:spChg>
        <pc:spChg chg="add del">
          <ac:chgData name="Amaan Ahmed (2232153)" userId="S::2232153@student.uwtsd.ac.uk::7d03fa2b-a8d5-49d9-bebd-3fab39d350e8" providerId="AD" clId="Web-{583A5A5C-69DB-D7DC-A067-DA30DF4E6B2C}" dt="2026-02-15T23:53:22.800" v="470"/>
          <ac:spMkLst>
            <pc:docMk/>
            <pc:sldMk cId="698920408" sldId="266"/>
            <ac:spMk id="14" creationId="{DC595556-C814-4F1F-B0E5-71812F38A8CD}"/>
          </ac:spMkLst>
        </pc:spChg>
        <pc:spChg chg="add del">
          <ac:chgData name="Amaan Ahmed (2232153)" userId="S::2232153@student.uwtsd.ac.uk::7d03fa2b-a8d5-49d9-bebd-3fab39d350e8" providerId="AD" clId="Web-{583A5A5C-69DB-D7DC-A067-DA30DF4E6B2C}" dt="2026-02-15T23:53:50.379" v="472"/>
          <ac:spMkLst>
            <pc:docMk/>
            <pc:sldMk cId="698920408" sldId="266"/>
            <ac:spMk id="17" creationId="{56688E73-49B9-4052-A836-D248C825D70D}"/>
          </ac:spMkLst>
        </pc:spChg>
        <pc:spChg chg="add del">
          <ac:chgData name="Amaan Ahmed (2232153)" userId="S::2232153@student.uwtsd.ac.uk::7d03fa2b-a8d5-49d9-bebd-3fab39d350e8" providerId="AD" clId="Web-{583A5A5C-69DB-D7DC-A067-DA30DF4E6B2C}" dt="2026-02-15T23:53:50.379" v="472"/>
          <ac:spMkLst>
            <pc:docMk/>
            <pc:sldMk cId="698920408" sldId="266"/>
            <ac:spMk id="18" creationId="{5B6AEE0C-07FE-4154-BC7C-2F20530BC556}"/>
          </ac:spMkLst>
        </pc:spChg>
        <pc:spChg chg="add del">
          <ac:chgData name="Amaan Ahmed (2232153)" userId="S::2232153@student.uwtsd.ac.uk::7d03fa2b-a8d5-49d9-bebd-3fab39d350e8" providerId="AD" clId="Web-{583A5A5C-69DB-D7DC-A067-DA30DF4E6B2C}" dt="2026-02-15T23:55:26.537" v="479"/>
          <ac:spMkLst>
            <pc:docMk/>
            <pc:sldMk cId="698920408" sldId="266"/>
            <ac:spMk id="28" creationId="{1A9F7B4E-B03D-4F64-BE33-00D074458D45}"/>
          </ac:spMkLst>
        </pc:spChg>
        <pc:spChg chg="add del">
          <ac:chgData name="Amaan Ahmed (2232153)" userId="S::2232153@student.uwtsd.ac.uk::7d03fa2b-a8d5-49d9-bebd-3fab39d350e8" providerId="AD" clId="Web-{583A5A5C-69DB-D7DC-A067-DA30DF4E6B2C}" dt="2026-02-15T23:55:26.537" v="479"/>
          <ac:spMkLst>
            <pc:docMk/>
            <pc:sldMk cId="698920408" sldId="266"/>
            <ac:spMk id="30" creationId="{7E2BE7F7-CA89-4002-ACCE-A478AEA24F5E}"/>
          </ac:spMkLst>
        </pc:spChg>
        <pc:spChg chg="add del">
          <ac:chgData name="Amaan Ahmed (2232153)" userId="S::2232153@student.uwtsd.ac.uk::7d03fa2b-a8d5-49d9-bebd-3fab39d350e8" providerId="AD" clId="Web-{583A5A5C-69DB-D7DC-A067-DA30DF4E6B2C}" dt="2026-02-15T23:55:56.881" v="481"/>
          <ac:spMkLst>
            <pc:docMk/>
            <pc:sldMk cId="698920408" sldId="266"/>
            <ac:spMk id="32" creationId="{52D502E5-F6B4-4D58-B4AE-FC466FF15EE8}"/>
          </ac:spMkLst>
        </pc:spChg>
        <pc:spChg chg="add del">
          <ac:chgData name="Amaan Ahmed (2232153)" userId="S::2232153@student.uwtsd.ac.uk::7d03fa2b-a8d5-49d9-bebd-3fab39d350e8" providerId="AD" clId="Web-{583A5A5C-69DB-D7DC-A067-DA30DF4E6B2C}" dt="2026-02-15T23:55:56.881" v="481"/>
          <ac:spMkLst>
            <pc:docMk/>
            <pc:sldMk cId="698920408" sldId="266"/>
            <ac:spMk id="33" creationId="{675FFAD0-2409-47F2-980A-2CF4FFC69BE2}"/>
          </ac:spMkLst>
        </pc:spChg>
        <pc:spChg chg="add del">
          <ac:chgData name="Amaan Ahmed (2232153)" userId="S::2232153@student.uwtsd.ac.uk::7d03fa2b-a8d5-49d9-bebd-3fab39d350e8" providerId="AD" clId="Web-{583A5A5C-69DB-D7DC-A067-DA30DF4E6B2C}" dt="2026-02-15T23:55:56.881" v="481"/>
          <ac:spMkLst>
            <pc:docMk/>
            <pc:sldMk cId="698920408" sldId="266"/>
            <ac:spMk id="34" creationId="{9DECDBF4-02B6-4BB4-B65B-B8107AD6A9E8}"/>
          </ac:spMkLst>
        </pc:spChg>
        <pc:spChg chg="add del">
          <ac:chgData name="Amaan Ahmed (2232153)" userId="S::2232153@student.uwtsd.ac.uk::7d03fa2b-a8d5-49d9-bebd-3fab39d350e8" providerId="AD" clId="Web-{583A5A5C-69DB-D7DC-A067-DA30DF4E6B2C}" dt="2026-02-15T23:55:56.881" v="481"/>
          <ac:spMkLst>
            <pc:docMk/>
            <pc:sldMk cId="698920408" sldId="266"/>
            <ac:spMk id="35" creationId="{CBB2B1F0-0DD6-4744-9A46-7A344FB48E40}"/>
          </ac:spMkLst>
        </pc:spChg>
        <pc:spChg chg="add">
          <ac:chgData name="Amaan Ahmed (2232153)" userId="S::2232153@student.uwtsd.ac.uk::7d03fa2b-a8d5-49d9-bebd-3fab39d350e8" providerId="AD" clId="Web-{583A5A5C-69DB-D7DC-A067-DA30DF4E6B2C}" dt="2026-02-15T23:56:39.898" v="486"/>
          <ac:spMkLst>
            <pc:docMk/>
            <pc:sldMk cId="698920408" sldId="266"/>
            <ac:spMk id="36" creationId="{9A97C86A-04D6-40F7-AE84-31AB43E6A846}"/>
          </ac:spMkLst>
        </pc:spChg>
        <pc:spChg chg="add">
          <ac:chgData name="Amaan Ahmed (2232153)" userId="S::2232153@student.uwtsd.ac.uk::7d03fa2b-a8d5-49d9-bebd-3fab39d350e8" providerId="AD" clId="Web-{583A5A5C-69DB-D7DC-A067-DA30DF4E6B2C}" dt="2026-02-15T23:56:39.898" v="486"/>
          <ac:spMkLst>
            <pc:docMk/>
            <pc:sldMk cId="698920408" sldId="266"/>
            <ac:spMk id="38" creationId="{FF9F2414-84E8-453E-B1F3-389FDE8192D9}"/>
          </ac:spMkLst>
        </pc:spChg>
        <pc:spChg chg="add">
          <ac:chgData name="Amaan Ahmed (2232153)" userId="S::2232153@student.uwtsd.ac.uk::7d03fa2b-a8d5-49d9-bebd-3fab39d350e8" providerId="AD" clId="Web-{583A5A5C-69DB-D7DC-A067-DA30DF4E6B2C}" dt="2026-02-15T23:56:39.898" v="486"/>
          <ac:spMkLst>
            <pc:docMk/>
            <pc:sldMk cId="698920408" sldId="266"/>
            <ac:spMk id="40" creationId="{3ECA69A1-7536-43AC-85EF-C7106179F5ED}"/>
          </ac:spMkLst>
        </pc:spChg>
        <pc:spChg chg="add del">
          <ac:chgData name="Amaan Ahmed (2232153)" userId="S::2232153@student.uwtsd.ac.uk::7d03fa2b-a8d5-49d9-bebd-3fab39d350e8" providerId="AD" clId="Web-{583A5A5C-69DB-D7DC-A067-DA30DF4E6B2C}" dt="2026-02-15T23:56:16.366" v="483"/>
          <ac:spMkLst>
            <pc:docMk/>
            <pc:sldMk cId="698920408" sldId="266"/>
            <ac:spMk id="41" creationId="{5A0118C5-4F8D-4CF4-BADD-53FEACC6C42A}"/>
          </ac:spMkLst>
        </pc:spChg>
        <pc:spChg chg="add del">
          <ac:chgData name="Amaan Ahmed (2232153)" userId="S::2232153@student.uwtsd.ac.uk::7d03fa2b-a8d5-49d9-bebd-3fab39d350e8" providerId="AD" clId="Web-{583A5A5C-69DB-D7DC-A067-DA30DF4E6B2C}" dt="2026-02-15T23:56:16.366" v="483"/>
          <ac:spMkLst>
            <pc:docMk/>
            <pc:sldMk cId="698920408" sldId="266"/>
            <ac:spMk id="383" creationId="{52D7FCC1-2D52-49CE-A986-EE6E0CA64957}"/>
          </ac:spMkLst>
        </pc:spChg>
        <pc:spChg chg="add del">
          <ac:chgData name="Amaan Ahmed (2232153)" userId="S::2232153@student.uwtsd.ac.uk::7d03fa2b-a8d5-49d9-bebd-3fab39d350e8" providerId="AD" clId="Web-{583A5A5C-69DB-D7DC-A067-DA30DF4E6B2C}" dt="2026-02-15T23:56:16.366" v="483"/>
          <ac:spMkLst>
            <pc:docMk/>
            <pc:sldMk cId="698920408" sldId="266"/>
            <ac:spMk id="384" creationId="{28C3CACD-E5A7-4AAC-AE47-75CF7D30FF7C}"/>
          </ac:spMkLst>
        </pc:spChg>
        <pc:spChg chg="add del">
          <ac:chgData name="Amaan Ahmed (2232153)" userId="S::2232153@student.uwtsd.ac.uk::7d03fa2b-a8d5-49d9-bebd-3fab39d350e8" providerId="AD" clId="Web-{583A5A5C-69DB-D7DC-A067-DA30DF4E6B2C}" dt="2026-02-15T23:56:39.882" v="485"/>
          <ac:spMkLst>
            <pc:docMk/>
            <pc:sldMk cId="698920408" sldId="266"/>
            <ac:spMk id="388" creationId="{A4AC5506-6312-4701-8D3C-40187889A947}"/>
          </ac:spMkLst>
        </pc:spChg>
        <pc:spChg chg="add">
          <ac:chgData name="Amaan Ahmed (2232153)" userId="S::2232153@student.uwtsd.ac.uk::7d03fa2b-a8d5-49d9-bebd-3fab39d350e8" providerId="AD" clId="Web-{583A5A5C-69DB-D7DC-A067-DA30DF4E6B2C}" dt="2026-02-15T23:56:39.898" v="486"/>
          <ac:spMkLst>
            <pc:docMk/>
            <pc:sldMk cId="698920408" sldId="266"/>
            <ac:spMk id="390" creationId="{F3060C83-F051-4F0E-ABAD-AA0DFC48B218}"/>
          </ac:spMkLst>
        </pc:spChg>
        <pc:spChg chg="add">
          <ac:chgData name="Amaan Ahmed (2232153)" userId="S::2232153@student.uwtsd.ac.uk::7d03fa2b-a8d5-49d9-bebd-3fab39d350e8" providerId="AD" clId="Web-{583A5A5C-69DB-D7DC-A067-DA30DF4E6B2C}" dt="2026-02-15T23:56:39.898" v="486"/>
          <ac:spMkLst>
            <pc:docMk/>
            <pc:sldMk cId="698920408" sldId="266"/>
            <ac:spMk id="391" creationId="{83C98ABE-055B-441F-B07E-44F97F083C39}"/>
          </ac:spMkLst>
        </pc:spChg>
        <pc:spChg chg="add">
          <ac:chgData name="Amaan Ahmed (2232153)" userId="S::2232153@student.uwtsd.ac.uk::7d03fa2b-a8d5-49d9-bebd-3fab39d350e8" providerId="AD" clId="Web-{583A5A5C-69DB-D7DC-A067-DA30DF4E6B2C}" dt="2026-02-15T23:56:39.898" v="486"/>
          <ac:spMkLst>
            <pc:docMk/>
            <pc:sldMk cId="698920408" sldId="266"/>
            <ac:spMk id="392" creationId="{29FDB030-9B49-4CED-8CCD-4D99382388AC}"/>
          </ac:spMkLst>
        </pc:spChg>
        <pc:spChg chg="add">
          <ac:chgData name="Amaan Ahmed (2232153)" userId="S::2232153@student.uwtsd.ac.uk::7d03fa2b-a8d5-49d9-bebd-3fab39d350e8" providerId="AD" clId="Web-{583A5A5C-69DB-D7DC-A067-DA30DF4E6B2C}" dt="2026-02-15T23:56:39.898" v="486"/>
          <ac:spMkLst>
            <pc:docMk/>
            <pc:sldMk cId="698920408" sldId="266"/>
            <ac:spMk id="393" creationId="{3783CA14-24A1-485C-8B30-D6A5D87987AD}"/>
          </ac:spMkLst>
        </pc:spChg>
        <pc:grpChg chg="add del">
          <ac:chgData name="Amaan Ahmed (2232153)" userId="S::2232153@student.uwtsd.ac.uk::7d03fa2b-a8d5-49d9-bebd-3fab39d350e8" providerId="AD" clId="Web-{583A5A5C-69DB-D7DC-A067-DA30DF4E6B2C}" dt="2026-02-15T23:56:16.366" v="483"/>
          <ac:grpSpMkLst>
            <pc:docMk/>
            <pc:sldMk cId="698920408" sldId="266"/>
            <ac:grpSpMk id="42" creationId="{03AF83E4-4DE2-499C-9F36-0279E7E4FBBE}"/>
          </ac:grpSpMkLst>
        </pc:grpChg>
        <pc:grpChg chg="add del">
          <ac:chgData name="Amaan Ahmed (2232153)" userId="S::2232153@student.uwtsd.ac.uk::7d03fa2b-a8d5-49d9-bebd-3fab39d350e8" providerId="AD" clId="Web-{583A5A5C-69DB-D7DC-A067-DA30DF4E6B2C}" dt="2026-02-15T23:56:16.366" v="483"/>
          <ac:grpSpMkLst>
            <pc:docMk/>
            <pc:sldMk cId="698920408" sldId="266"/>
            <ac:grpSpMk id="385" creationId="{3A35C15A-135A-4FD3-BA11-A046CFA3907A}"/>
          </ac:grpSpMkLst>
        </pc:grpChg>
        <pc:graphicFrameChg chg="add del">
          <ac:chgData name="Amaan Ahmed (2232153)" userId="S::2232153@student.uwtsd.ac.uk::7d03fa2b-a8d5-49d9-bebd-3fab39d350e8" providerId="AD" clId="Web-{583A5A5C-69DB-D7DC-A067-DA30DF4E6B2C}" dt="2026-02-15T23:53:55.504" v="474"/>
          <ac:graphicFrameMkLst>
            <pc:docMk/>
            <pc:sldMk cId="698920408" sldId="266"/>
            <ac:graphicFrameMk id="21" creationId="{66989F0D-77CC-BD1B-C0A7-B7C0F3D7B88A}"/>
          </ac:graphicFrameMkLst>
        </pc:graphicFrameChg>
        <pc:graphicFrameChg chg="add mod modGraphic">
          <ac:chgData name="Amaan Ahmed (2232153)" userId="S::2232153@student.uwtsd.ac.uk::7d03fa2b-a8d5-49d9-bebd-3fab39d350e8" providerId="AD" clId="Web-{583A5A5C-69DB-D7DC-A067-DA30DF4E6B2C}" dt="2026-02-15T23:56:16.366" v="483"/>
          <ac:graphicFrameMkLst>
            <pc:docMk/>
            <pc:sldMk cId="698920408" sldId="266"/>
            <ac:graphicFrameMk id="23" creationId="{CEBC5AB7-F322-8910-F428-BFC380966764}"/>
          </ac:graphicFrameMkLst>
        </pc:graphicFrameChg>
        <pc:picChg chg="add del">
          <ac:chgData name="Amaan Ahmed (2232153)" userId="S::2232153@student.uwtsd.ac.uk::7d03fa2b-a8d5-49d9-bebd-3fab39d350e8" providerId="AD" clId="Web-{583A5A5C-69DB-D7DC-A067-DA30DF4E6B2C}" dt="2026-02-15T23:53:16.409" v="468"/>
          <ac:picMkLst>
            <pc:docMk/>
            <pc:sldMk cId="698920408" sldId="266"/>
            <ac:picMk id="5" creationId="{93AB0915-A47D-2376-7F63-2BC8CB3488FF}"/>
          </ac:picMkLst>
        </pc:picChg>
        <pc:picChg chg="add del">
          <ac:chgData name="Amaan Ahmed (2232153)" userId="S::2232153@student.uwtsd.ac.uk::7d03fa2b-a8d5-49d9-bebd-3fab39d350e8" providerId="AD" clId="Web-{583A5A5C-69DB-D7DC-A067-DA30DF4E6B2C}" dt="2026-02-15T23:53:22.800" v="470"/>
          <ac:picMkLst>
            <pc:docMk/>
            <pc:sldMk cId="698920408" sldId="266"/>
            <ac:picMk id="15" creationId="{ECA86853-A516-6A0B-D525-D2CA6E5C1AC2}"/>
          </ac:picMkLst>
        </pc:picChg>
        <pc:picChg chg="add del">
          <ac:chgData name="Amaan Ahmed (2232153)" userId="S::2232153@student.uwtsd.ac.uk::7d03fa2b-a8d5-49d9-bebd-3fab39d350e8" providerId="AD" clId="Web-{583A5A5C-69DB-D7DC-A067-DA30DF4E6B2C}" dt="2026-02-15T23:53:50.379" v="472"/>
          <ac:picMkLst>
            <pc:docMk/>
            <pc:sldMk cId="698920408" sldId="266"/>
            <ac:picMk id="19" creationId="{93AB0915-A47D-2376-7F63-2BC8CB3488FF}"/>
          </ac:picMkLst>
        </pc:picChg>
      </pc:sldChg>
      <pc:sldChg chg="addSp modSp new mod modTransition setBg setClrOvrMap">
        <pc:chgData name="Amaan Ahmed (2232153)" userId="S::2232153@student.uwtsd.ac.uk::7d03fa2b-a8d5-49d9-bebd-3fab39d350e8" providerId="AD" clId="Web-{583A5A5C-69DB-D7DC-A067-DA30DF4E6B2C}" dt="2026-02-16T00:02:54.554" v="504"/>
        <pc:sldMkLst>
          <pc:docMk/>
          <pc:sldMk cId="3438522209" sldId="267"/>
        </pc:sldMkLst>
        <pc:spChg chg="mod">
          <ac:chgData name="Amaan Ahmed (2232153)" userId="S::2232153@student.uwtsd.ac.uk::7d03fa2b-a8d5-49d9-bebd-3fab39d350e8" providerId="AD" clId="Web-{583A5A5C-69DB-D7DC-A067-DA30DF4E6B2C}" dt="2026-02-15T23:56:53.914" v="487"/>
          <ac:spMkLst>
            <pc:docMk/>
            <pc:sldMk cId="3438522209" sldId="267"/>
            <ac:spMk id="2" creationId="{C58D4378-9CAA-1DDF-AA2D-1BBD7E7A3918}"/>
          </ac:spMkLst>
        </pc:spChg>
        <pc:spChg chg="mod">
          <ac:chgData name="Amaan Ahmed (2232153)" userId="S::2232153@student.uwtsd.ac.uk::7d03fa2b-a8d5-49d9-bebd-3fab39d350e8" providerId="AD" clId="Web-{583A5A5C-69DB-D7DC-A067-DA30DF4E6B2C}" dt="2026-02-15T23:56:53.914" v="487"/>
          <ac:spMkLst>
            <pc:docMk/>
            <pc:sldMk cId="3438522209" sldId="267"/>
            <ac:spMk id="3" creationId="{7A1565F5-63BC-0664-421D-41032C457525}"/>
          </ac:spMkLst>
        </pc:spChg>
        <pc:spChg chg="add">
          <ac:chgData name="Amaan Ahmed (2232153)" userId="S::2232153@student.uwtsd.ac.uk::7d03fa2b-a8d5-49d9-bebd-3fab39d350e8" providerId="AD" clId="Web-{583A5A5C-69DB-D7DC-A067-DA30DF4E6B2C}" dt="2026-02-15T23:56:53.914" v="487"/>
          <ac:spMkLst>
            <pc:docMk/>
            <pc:sldMk cId="3438522209" sldId="267"/>
            <ac:spMk id="9" creationId="{9228552E-C8B1-4A80-8448-0787CE0FC704}"/>
          </ac:spMkLst>
        </pc:spChg>
        <pc:picChg chg="add">
          <ac:chgData name="Amaan Ahmed (2232153)" userId="S::2232153@student.uwtsd.ac.uk::7d03fa2b-a8d5-49d9-bebd-3fab39d350e8" providerId="AD" clId="Web-{583A5A5C-69DB-D7DC-A067-DA30DF4E6B2C}" dt="2026-02-15T23:56:53.914" v="487"/>
          <ac:picMkLst>
            <pc:docMk/>
            <pc:sldMk cId="3438522209" sldId="267"/>
            <ac:picMk id="5" creationId="{9311AAB0-3247-AF35-2088-9EB0C6FF453A}"/>
          </ac:picMkLst>
        </pc:picChg>
      </pc:sldChg>
      <pc:sldChg chg="addSp delSp modSp new mod modTransition setBg">
        <pc:chgData name="Amaan Ahmed (2232153)" userId="S::2232153@student.uwtsd.ac.uk::7d03fa2b-a8d5-49d9-bebd-3fab39d350e8" providerId="AD" clId="Web-{583A5A5C-69DB-D7DC-A067-DA30DF4E6B2C}" dt="2026-02-16T00:03:06.883" v="505"/>
        <pc:sldMkLst>
          <pc:docMk/>
          <pc:sldMk cId="446480341" sldId="268"/>
        </pc:sldMkLst>
        <pc:spChg chg="mod">
          <ac:chgData name="Amaan Ahmed (2232153)" userId="S::2232153@student.uwtsd.ac.uk::7d03fa2b-a8d5-49d9-bebd-3fab39d350e8" providerId="AD" clId="Web-{583A5A5C-69DB-D7DC-A067-DA30DF4E6B2C}" dt="2026-02-15T23:58:13.107" v="490"/>
          <ac:spMkLst>
            <pc:docMk/>
            <pc:sldMk cId="446480341" sldId="268"/>
            <ac:spMk id="2" creationId="{5D276C8C-323E-B1B8-0623-E208EC1A61AD}"/>
          </ac:spMkLst>
        </pc:spChg>
        <pc:spChg chg="add del mod">
          <ac:chgData name="Amaan Ahmed (2232153)" userId="S::2232153@student.uwtsd.ac.uk::7d03fa2b-a8d5-49d9-bebd-3fab39d350e8" providerId="AD" clId="Web-{583A5A5C-69DB-D7DC-A067-DA30DF4E6B2C}" dt="2026-02-15T23:58:13.107" v="490"/>
          <ac:spMkLst>
            <pc:docMk/>
            <pc:sldMk cId="446480341" sldId="268"/>
            <ac:spMk id="3" creationId="{CF4135D2-9361-B17B-63F6-F867092AA052}"/>
          </ac:spMkLst>
        </pc:spChg>
        <pc:spChg chg="add">
          <ac:chgData name="Amaan Ahmed (2232153)" userId="S::2232153@student.uwtsd.ac.uk::7d03fa2b-a8d5-49d9-bebd-3fab39d350e8" providerId="AD" clId="Web-{583A5A5C-69DB-D7DC-A067-DA30DF4E6B2C}" dt="2026-02-15T23:58:13.107" v="490"/>
          <ac:spMkLst>
            <pc:docMk/>
            <pc:sldMk cId="446480341" sldId="268"/>
            <ac:spMk id="8" creationId="{327D73B4-9F5C-4A64-A179-51B9500CB8B5}"/>
          </ac:spMkLst>
        </pc:spChg>
        <pc:spChg chg="add del">
          <ac:chgData name="Amaan Ahmed (2232153)" userId="S::2232153@student.uwtsd.ac.uk::7d03fa2b-a8d5-49d9-bebd-3fab39d350e8" providerId="AD" clId="Web-{583A5A5C-69DB-D7DC-A067-DA30DF4E6B2C}" dt="2026-02-15T23:58:13.092" v="489"/>
          <ac:spMkLst>
            <pc:docMk/>
            <pc:sldMk cId="446480341" sldId="268"/>
            <ac:spMk id="10" creationId="{B50AB553-2A96-4A92-96F2-93548E096954}"/>
          </ac:spMkLst>
        </pc:spChg>
        <pc:spChg chg="add">
          <ac:chgData name="Amaan Ahmed (2232153)" userId="S::2232153@student.uwtsd.ac.uk::7d03fa2b-a8d5-49d9-bebd-3fab39d350e8" providerId="AD" clId="Web-{583A5A5C-69DB-D7DC-A067-DA30DF4E6B2C}" dt="2026-02-15T23:58:13.107" v="490"/>
          <ac:spMkLst>
            <pc:docMk/>
            <pc:sldMk cId="446480341" sldId="268"/>
            <ac:spMk id="12" creationId="{6CB927A4-E432-4310-9CD5-E89FF5063179}"/>
          </ac:spMkLst>
        </pc:spChg>
        <pc:spChg chg="add">
          <ac:chgData name="Amaan Ahmed (2232153)" userId="S::2232153@student.uwtsd.ac.uk::7d03fa2b-a8d5-49d9-bebd-3fab39d350e8" providerId="AD" clId="Web-{583A5A5C-69DB-D7DC-A067-DA30DF4E6B2C}" dt="2026-02-15T23:58:13.107" v="490"/>
          <ac:spMkLst>
            <pc:docMk/>
            <pc:sldMk cId="446480341" sldId="268"/>
            <ac:spMk id="13" creationId="{C1F06963-6374-4B48-844F-071A9BAAAE02}"/>
          </ac:spMkLst>
        </pc:spChg>
        <pc:spChg chg="add">
          <ac:chgData name="Amaan Ahmed (2232153)" userId="S::2232153@student.uwtsd.ac.uk::7d03fa2b-a8d5-49d9-bebd-3fab39d350e8" providerId="AD" clId="Web-{583A5A5C-69DB-D7DC-A067-DA30DF4E6B2C}" dt="2026-02-15T23:58:13.107" v="490"/>
          <ac:spMkLst>
            <pc:docMk/>
            <pc:sldMk cId="446480341" sldId="268"/>
            <ac:spMk id="14" creationId="{1453BF6C-B012-48B7-B4E8-6D7AC7C27D02}"/>
          </ac:spMkLst>
        </pc:spChg>
        <pc:spChg chg="add">
          <ac:chgData name="Amaan Ahmed (2232153)" userId="S::2232153@student.uwtsd.ac.uk::7d03fa2b-a8d5-49d9-bebd-3fab39d350e8" providerId="AD" clId="Web-{583A5A5C-69DB-D7DC-A067-DA30DF4E6B2C}" dt="2026-02-15T23:58:13.107" v="490"/>
          <ac:spMkLst>
            <pc:docMk/>
            <pc:sldMk cId="446480341" sldId="268"/>
            <ac:spMk id="15" creationId="{CF4135D2-9361-B17B-63F6-F867092AA052}"/>
          </ac:spMkLst>
        </pc:spChg>
        <pc:spChg chg="add">
          <ac:chgData name="Amaan Ahmed (2232153)" userId="S::2232153@student.uwtsd.ac.uk::7d03fa2b-a8d5-49d9-bebd-3fab39d350e8" providerId="AD" clId="Web-{583A5A5C-69DB-D7DC-A067-DA30DF4E6B2C}" dt="2026-02-15T23:58:13.107" v="490"/>
          <ac:spMkLst>
            <pc:docMk/>
            <pc:sldMk cId="446480341" sldId="268"/>
            <ac:spMk id="16" creationId="{E3020543-B24B-4EC4-8FFC-8DD88EEA91A8}"/>
          </ac:spMkLst>
        </pc:spChg>
        <pc:graphicFrameChg chg="add del">
          <ac:chgData name="Amaan Ahmed (2232153)" userId="S::2232153@student.uwtsd.ac.uk::7d03fa2b-a8d5-49d9-bebd-3fab39d350e8" providerId="AD" clId="Web-{583A5A5C-69DB-D7DC-A067-DA30DF4E6B2C}" dt="2026-02-15T23:58:13.092" v="489"/>
          <ac:graphicFrameMkLst>
            <pc:docMk/>
            <pc:sldMk cId="446480341" sldId="268"/>
            <ac:graphicFrameMk id="5" creationId="{E54F25A2-5C61-12AD-64FC-79C859925516}"/>
          </ac:graphicFrameMkLst>
        </pc:graphicFrameChg>
        <pc:picChg chg="add del">
          <ac:chgData name="Amaan Ahmed (2232153)" userId="S::2232153@student.uwtsd.ac.uk::7d03fa2b-a8d5-49d9-bebd-3fab39d350e8" providerId="AD" clId="Web-{583A5A5C-69DB-D7DC-A067-DA30DF4E6B2C}" dt="2026-02-15T23:58:13.092" v="489"/>
          <ac:picMkLst>
            <pc:docMk/>
            <pc:sldMk cId="446480341" sldId="268"/>
            <ac:picMk id="6" creationId="{AD2E5283-9F63-EA5F-D182-586CA33A591E}"/>
          </ac:picMkLst>
        </pc:picChg>
        <pc:cxnChg chg="add">
          <ac:chgData name="Amaan Ahmed (2232153)" userId="S::2232153@student.uwtsd.ac.uk::7d03fa2b-a8d5-49d9-bebd-3fab39d350e8" providerId="AD" clId="Web-{583A5A5C-69DB-D7DC-A067-DA30DF4E6B2C}" dt="2026-02-15T23:58:13.107" v="490"/>
          <ac:cxnSpMkLst>
            <pc:docMk/>
            <pc:sldMk cId="446480341" sldId="268"/>
            <ac:cxnSpMk id="18" creationId="{C49DA8F6-BCC1-4447-B54C-57856834B94B}"/>
          </ac:cxnSpMkLst>
        </pc:cxnChg>
      </pc:sldChg>
      <pc:sldChg chg="addSp modSp new mod modTransition setBg">
        <pc:chgData name="Amaan Ahmed (2232153)" userId="S::2232153@student.uwtsd.ac.uk::7d03fa2b-a8d5-49d9-bebd-3fab39d350e8" providerId="AD" clId="Web-{583A5A5C-69DB-D7DC-A067-DA30DF4E6B2C}" dt="2026-02-16T00:03:22.103" v="506"/>
        <pc:sldMkLst>
          <pc:docMk/>
          <pc:sldMk cId="340100974" sldId="269"/>
        </pc:sldMkLst>
        <pc:spChg chg="mod">
          <ac:chgData name="Amaan Ahmed (2232153)" userId="S::2232153@student.uwtsd.ac.uk::7d03fa2b-a8d5-49d9-bebd-3fab39d350e8" providerId="AD" clId="Web-{583A5A5C-69DB-D7DC-A067-DA30DF4E6B2C}" dt="2026-02-15T23:58:37.623" v="491"/>
          <ac:spMkLst>
            <pc:docMk/>
            <pc:sldMk cId="340100974" sldId="269"/>
            <ac:spMk id="2" creationId="{28ABB7AA-E746-4A79-A8F3-2FC333DEB6A2}"/>
          </ac:spMkLst>
        </pc:spChg>
        <pc:spChg chg="mod">
          <ac:chgData name="Amaan Ahmed (2232153)" userId="S::2232153@student.uwtsd.ac.uk::7d03fa2b-a8d5-49d9-bebd-3fab39d350e8" providerId="AD" clId="Web-{583A5A5C-69DB-D7DC-A067-DA30DF4E6B2C}" dt="2026-02-15T23:58:37.623" v="491"/>
          <ac:spMkLst>
            <pc:docMk/>
            <pc:sldMk cId="340100974" sldId="269"/>
            <ac:spMk id="3" creationId="{3DEA18AF-20B8-7CD2-AFAC-5544DFF7913B}"/>
          </ac:spMkLst>
        </pc:spChg>
        <pc:spChg chg="add">
          <ac:chgData name="Amaan Ahmed (2232153)" userId="S::2232153@student.uwtsd.ac.uk::7d03fa2b-a8d5-49d9-bebd-3fab39d350e8" providerId="AD" clId="Web-{583A5A5C-69DB-D7DC-A067-DA30DF4E6B2C}" dt="2026-02-15T23:58:37.623" v="491"/>
          <ac:spMkLst>
            <pc:docMk/>
            <pc:sldMk cId="340100974" sldId="269"/>
            <ac:spMk id="9" creationId="{9F7D5CDA-D291-4307-BF55-1381FED29634}"/>
          </ac:spMkLst>
        </pc:spChg>
        <pc:spChg chg="add">
          <ac:chgData name="Amaan Ahmed (2232153)" userId="S::2232153@student.uwtsd.ac.uk::7d03fa2b-a8d5-49d9-bebd-3fab39d350e8" providerId="AD" clId="Web-{583A5A5C-69DB-D7DC-A067-DA30DF4E6B2C}" dt="2026-02-15T23:58:37.623" v="491"/>
          <ac:spMkLst>
            <pc:docMk/>
            <pc:sldMk cId="340100974" sldId="269"/>
            <ac:spMk id="11" creationId="{59B296B9-C5A5-4E4F-9B60-C907B5F1466C}"/>
          </ac:spMkLst>
        </pc:spChg>
        <pc:spChg chg="add">
          <ac:chgData name="Amaan Ahmed (2232153)" userId="S::2232153@student.uwtsd.ac.uk::7d03fa2b-a8d5-49d9-bebd-3fab39d350e8" providerId="AD" clId="Web-{583A5A5C-69DB-D7DC-A067-DA30DF4E6B2C}" dt="2026-02-15T23:58:37.623" v="491"/>
          <ac:spMkLst>
            <pc:docMk/>
            <pc:sldMk cId="340100974" sldId="269"/>
            <ac:spMk id="13" creationId="{D0300FD3-5AF1-6305-15FA-9078072672E2}"/>
          </ac:spMkLst>
        </pc:spChg>
        <pc:picChg chg="add">
          <ac:chgData name="Amaan Ahmed (2232153)" userId="S::2232153@student.uwtsd.ac.uk::7d03fa2b-a8d5-49d9-bebd-3fab39d350e8" providerId="AD" clId="Web-{583A5A5C-69DB-D7DC-A067-DA30DF4E6B2C}" dt="2026-02-15T23:58:37.623" v="491"/>
          <ac:picMkLst>
            <pc:docMk/>
            <pc:sldMk cId="340100974" sldId="269"/>
            <ac:picMk id="5" creationId="{3D9939DC-9133-83CF-AD5D-F7090F0C231F}"/>
          </ac:picMkLst>
        </pc:picChg>
      </pc:sldChg>
      <pc:sldChg chg="addSp modSp new mod modTransition setBg">
        <pc:chgData name="Amaan Ahmed (2232153)" userId="S::2232153@student.uwtsd.ac.uk::7d03fa2b-a8d5-49d9-bebd-3fab39d350e8" providerId="AD" clId="Web-{583A5A5C-69DB-D7DC-A067-DA30DF4E6B2C}" dt="2026-02-16T00:03:48.448" v="507"/>
        <pc:sldMkLst>
          <pc:docMk/>
          <pc:sldMk cId="2164460122" sldId="270"/>
        </pc:sldMkLst>
        <pc:spChg chg="mod">
          <ac:chgData name="Amaan Ahmed (2232153)" userId="S::2232153@student.uwtsd.ac.uk::7d03fa2b-a8d5-49d9-bebd-3fab39d350e8" providerId="AD" clId="Web-{583A5A5C-69DB-D7DC-A067-DA30DF4E6B2C}" dt="2026-02-15T23:58:59.874" v="492"/>
          <ac:spMkLst>
            <pc:docMk/>
            <pc:sldMk cId="2164460122" sldId="270"/>
            <ac:spMk id="2" creationId="{399EDA33-EFB6-C3E5-89C1-3C00F1D1734B}"/>
          </ac:spMkLst>
        </pc:spChg>
        <pc:spChg chg="mod">
          <ac:chgData name="Amaan Ahmed (2232153)" userId="S::2232153@student.uwtsd.ac.uk::7d03fa2b-a8d5-49d9-bebd-3fab39d350e8" providerId="AD" clId="Web-{583A5A5C-69DB-D7DC-A067-DA30DF4E6B2C}" dt="2026-02-15T23:58:59.874" v="492"/>
          <ac:spMkLst>
            <pc:docMk/>
            <pc:sldMk cId="2164460122" sldId="270"/>
            <ac:spMk id="3" creationId="{7A0F7583-E30F-527A-1576-335D9E9E449F}"/>
          </ac:spMkLst>
        </pc:spChg>
        <pc:spChg chg="add">
          <ac:chgData name="Amaan Ahmed (2232153)" userId="S::2232153@student.uwtsd.ac.uk::7d03fa2b-a8d5-49d9-bebd-3fab39d350e8" providerId="AD" clId="Web-{583A5A5C-69DB-D7DC-A067-DA30DF4E6B2C}" dt="2026-02-15T23:58:59.874" v="492"/>
          <ac:spMkLst>
            <pc:docMk/>
            <pc:sldMk cId="2164460122" sldId="270"/>
            <ac:spMk id="9" creationId="{B50AB553-2A96-4A92-96F2-93548E096954}"/>
          </ac:spMkLst>
        </pc:spChg>
        <pc:picChg chg="add">
          <ac:chgData name="Amaan Ahmed (2232153)" userId="S::2232153@student.uwtsd.ac.uk::7d03fa2b-a8d5-49d9-bebd-3fab39d350e8" providerId="AD" clId="Web-{583A5A5C-69DB-D7DC-A067-DA30DF4E6B2C}" dt="2026-02-15T23:58:59.874" v="492"/>
          <ac:picMkLst>
            <pc:docMk/>
            <pc:sldMk cId="2164460122" sldId="270"/>
            <ac:picMk id="5" creationId="{666CFB74-72A3-8716-5969-3C2C50BFCD83}"/>
          </ac:picMkLst>
        </pc:picChg>
      </pc:sldChg>
      <pc:sldChg chg="modSp new del">
        <pc:chgData name="Amaan Ahmed (2232153)" userId="S::2232153@student.uwtsd.ac.uk::7d03fa2b-a8d5-49d9-bebd-3fab39d350e8" providerId="AD" clId="Web-{583A5A5C-69DB-D7DC-A067-DA30DF4E6B2C}" dt="2026-02-15T23:47:26.037" v="458"/>
        <pc:sldMkLst>
          <pc:docMk/>
          <pc:sldMk cId="3872533643" sldId="271"/>
        </pc:sldMkLst>
        <pc:spChg chg="mod">
          <ac:chgData name="Amaan Ahmed (2232153)" userId="S::2232153@student.uwtsd.ac.uk::7d03fa2b-a8d5-49d9-bebd-3fab39d350e8" providerId="AD" clId="Web-{583A5A5C-69DB-D7DC-A067-DA30DF4E6B2C}" dt="2026-02-15T23:47:21.084" v="453" actId="20577"/>
          <ac:spMkLst>
            <pc:docMk/>
            <pc:sldMk cId="3872533643" sldId="271"/>
            <ac:spMk id="3" creationId="{C71D198A-6AA1-DF26-8A17-05038BFF6F83}"/>
          </ac:spMkLst>
        </pc:spChg>
        <pc:spChg chg="mod">
          <ac:chgData name="Amaan Ahmed (2232153)" userId="S::2232153@student.uwtsd.ac.uk::7d03fa2b-a8d5-49d9-bebd-3fab39d350e8" providerId="AD" clId="Web-{583A5A5C-69DB-D7DC-A067-DA30DF4E6B2C}" dt="2026-02-15T23:47:23.381" v="455" actId="20577"/>
          <ac:spMkLst>
            <pc:docMk/>
            <pc:sldMk cId="3872533643" sldId="271"/>
            <ac:spMk id="4" creationId="{BF3C5FED-BCB1-D324-E18F-2BF86FB2FC83}"/>
          </ac:spMkLst>
        </pc:spChg>
        <pc:spChg chg="mod">
          <ac:chgData name="Amaan Ahmed (2232153)" userId="S::2232153@student.uwtsd.ac.uk::7d03fa2b-a8d5-49d9-bebd-3fab39d350e8" providerId="AD" clId="Web-{583A5A5C-69DB-D7DC-A067-DA30DF4E6B2C}" dt="2026-02-15T23:47:19.427" v="450" actId="20577"/>
          <ac:spMkLst>
            <pc:docMk/>
            <pc:sldMk cId="3872533643" sldId="271"/>
            <ac:spMk id="6" creationId="{7F7B3550-451A-8115-5DE3-CFC1A23081F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2573E4-622A-42A5-AE19-969BF057E31C}"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3241B22-04E1-408E-AAA6-E88D4A6A5D74}">
      <dgm:prSet/>
      <dgm:spPr/>
      <dgm:t>
        <a:bodyPr/>
        <a:lstStyle/>
        <a:p>
          <a:r>
            <a:rPr lang="en-US"/>
            <a:t>Jenny became caregiver to her mother.</a:t>
          </a:r>
        </a:p>
      </dgm:t>
    </dgm:pt>
    <dgm:pt modelId="{0314F0F2-F919-4172-8CDD-B30B6D096ABC}" type="parTrans" cxnId="{0C008E70-4CAF-48EA-A79E-9CC8D9CA520D}">
      <dgm:prSet/>
      <dgm:spPr/>
      <dgm:t>
        <a:bodyPr/>
        <a:lstStyle/>
        <a:p>
          <a:endParaRPr lang="en-US"/>
        </a:p>
      </dgm:t>
    </dgm:pt>
    <dgm:pt modelId="{22A09E5A-5393-4A8E-982F-A48E68E681CD}" type="sibTrans" cxnId="{0C008E70-4CAF-48EA-A79E-9CC8D9CA520D}">
      <dgm:prSet/>
      <dgm:spPr/>
      <dgm:t>
        <a:bodyPr/>
        <a:lstStyle/>
        <a:p>
          <a:endParaRPr lang="en-US"/>
        </a:p>
      </dgm:t>
    </dgm:pt>
    <dgm:pt modelId="{D638A6CE-E6FE-4333-A5D7-96CF05D08664}">
      <dgm:prSet/>
      <dgm:spPr/>
      <dgm:t>
        <a:bodyPr/>
        <a:lstStyle/>
        <a:p>
          <a:r>
            <a:rPr lang="en-US"/>
            <a:t>Reversal of attachment roles.</a:t>
          </a:r>
        </a:p>
      </dgm:t>
    </dgm:pt>
    <dgm:pt modelId="{64136AAB-283E-417A-A241-043FF8AD933D}" type="parTrans" cxnId="{86F6AD01-028C-4DBC-A2C9-637948B47956}">
      <dgm:prSet/>
      <dgm:spPr/>
      <dgm:t>
        <a:bodyPr/>
        <a:lstStyle/>
        <a:p>
          <a:endParaRPr lang="en-US"/>
        </a:p>
      </dgm:t>
    </dgm:pt>
    <dgm:pt modelId="{742D0A2B-43F3-4C29-AB28-B5CD3170058F}" type="sibTrans" cxnId="{86F6AD01-028C-4DBC-A2C9-637948B47956}">
      <dgm:prSet/>
      <dgm:spPr/>
      <dgm:t>
        <a:bodyPr/>
        <a:lstStyle/>
        <a:p>
          <a:endParaRPr lang="en-US"/>
        </a:p>
      </dgm:t>
    </dgm:pt>
    <dgm:pt modelId="{0F4C3E95-A50B-4CA5-8D00-4ACFA04AD471}">
      <dgm:prSet/>
      <dgm:spPr/>
      <dgm:t>
        <a:bodyPr/>
        <a:lstStyle/>
        <a:p>
          <a:r>
            <a:rPr lang="en-US"/>
            <a:t>Child becomes emotional provider.</a:t>
          </a:r>
        </a:p>
      </dgm:t>
    </dgm:pt>
    <dgm:pt modelId="{205A9803-A6E6-4171-882D-6777FCD3D425}" type="parTrans" cxnId="{0F66C121-366C-4EE9-9D0C-B98CE62C5E6E}">
      <dgm:prSet/>
      <dgm:spPr/>
      <dgm:t>
        <a:bodyPr/>
        <a:lstStyle/>
        <a:p>
          <a:endParaRPr lang="en-US"/>
        </a:p>
      </dgm:t>
    </dgm:pt>
    <dgm:pt modelId="{F283DFF9-3CE0-4BDD-A499-08E6D483E802}" type="sibTrans" cxnId="{0F66C121-366C-4EE9-9D0C-B98CE62C5E6E}">
      <dgm:prSet/>
      <dgm:spPr/>
      <dgm:t>
        <a:bodyPr/>
        <a:lstStyle/>
        <a:p>
          <a:endParaRPr lang="en-US"/>
        </a:p>
      </dgm:t>
    </dgm:pt>
    <dgm:pt modelId="{C4F8E328-0B23-4073-9DC8-016AD05EF68E}">
      <dgm:prSet/>
      <dgm:spPr/>
      <dgm:t>
        <a:bodyPr/>
        <a:lstStyle/>
        <a:p>
          <a:r>
            <a:rPr lang="en-US"/>
            <a:t>May suppress own needs (Chase, 1999).</a:t>
          </a:r>
        </a:p>
      </dgm:t>
    </dgm:pt>
    <dgm:pt modelId="{579F0F1A-52B9-4EAD-B32D-DA1C3BFD6B46}" type="parTrans" cxnId="{8E87E0C5-0CA9-46C8-A970-3828F113AA4F}">
      <dgm:prSet/>
      <dgm:spPr/>
      <dgm:t>
        <a:bodyPr/>
        <a:lstStyle/>
        <a:p>
          <a:endParaRPr lang="en-US"/>
        </a:p>
      </dgm:t>
    </dgm:pt>
    <dgm:pt modelId="{E5CBDFA9-3687-4644-99C5-D8BCDA6EF3AC}" type="sibTrans" cxnId="{8E87E0C5-0CA9-46C8-A970-3828F113AA4F}">
      <dgm:prSet/>
      <dgm:spPr/>
      <dgm:t>
        <a:bodyPr/>
        <a:lstStyle/>
        <a:p>
          <a:endParaRPr lang="en-US"/>
        </a:p>
      </dgm:t>
    </dgm:pt>
    <dgm:pt modelId="{1104B2F3-151A-4343-A65D-01D060B0157B}">
      <dgm:prSet/>
      <dgm:spPr/>
      <dgm:t>
        <a:bodyPr/>
        <a:lstStyle/>
        <a:p>
          <a:r>
            <a:rPr lang="en-US"/>
            <a:t>Attachment theory suggests children need care, not responsibility for caregiving. When roles reverse, young people may experience stress, guilt and difficulty prioritising their own development.</a:t>
          </a:r>
        </a:p>
      </dgm:t>
    </dgm:pt>
    <dgm:pt modelId="{12A21447-65C0-4878-949C-2EF3DC3CB544}" type="parTrans" cxnId="{2295C076-F1F4-4F66-B93E-787C617C5F8F}">
      <dgm:prSet/>
      <dgm:spPr/>
      <dgm:t>
        <a:bodyPr/>
        <a:lstStyle/>
        <a:p>
          <a:endParaRPr lang="en-US"/>
        </a:p>
      </dgm:t>
    </dgm:pt>
    <dgm:pt modelId="{43CDDEA7-3FC5-4EA5-93B9-3D3E93E333EF}" type="sibTrans" cxnId="{2295C076-F1F4-4F66-B93E-787C617C5F8F}">
      <dgm:prSet/>
      <dgm:spPr/>
      <dgm:t>
        <a:bodyPr/>
        <a:lstStyle/>
        <a:p>
          <a:endParaRPr lang="en-US"/>
        </a:p>
      </dgm:t>
    </dgm:pt>
    <dgm:pt modelId="{AC887B41-940B-4754-B6DD-2824C5CB9B7D}" type="pres">
      <dgm:prSet presAssocID="{382573E4-622A-42A5-AE19-969BF057E31C}" presName="linear" presStyleCnt="0">
        <dgm:presLayoutVars>
          <dgm:animLvl val="lvl"/>
          <dgm:resizeHandles val="exact"/>
        </dgm:presLayoutVars>
      </dgm:prSet>
      <dgm:spPr/>
    </dgm:pt>
    <dgm:pt modelId="{5B0B7BEE-6C2D-4666-8CA8-3DA24A5A327F}" type="pres">
      <dgm:prSet presAssocID="{B3241B22-04E1-408E-AAA6-E88D4A6A5D74}" presName="parentText" presStyleLbl="node1" presStyleIdx="0" presStyleCnt="5">
        <dgm:presLayoutVars>
          <dgm:chMax val="0"/>
          <dgm:bulletEnabled val="1"/>
        </dgm:presLayoutVars>
      </dgm:prSet>
      <dgm:spPr/>
    </dgm:pt>
    <dgm:pt modelId="{4511522C-B02C-4347-B4A4-C1A6EC50AB2F}" type="pres">
      <dgm:prSet presAssocID="{22A09E5A-5393-4A8E-982F-A48E68E681CD}" presName="spacer" presStyleCnt="0"/>
      <dgm:spPr/>
    </dgm:pt>
    <dgm:pt modelId="{06BA5020-B19C-4D9B-8335-0D29026DE1F6}" type="pres">
      <dgm:prSet presAssocID="{D638A6CE-E6FE-4333-A5D7-96CF05D08664}" presName="parentText" presStyleLbl="node1" presStyleIdx="1" presStyleCnt="5">
        <dgm:presLayoutVars>
          <dgm:chMax val="0"/>
          <dgm:bulletEnabled val="1"/>
        </dgm:presLayoutVars>
      </dgm:prSet>
      <dgm:spPr/>
    </dgm:pt>
    <dgm:pt modelId="{9C8CFADE-BB2E-4025-9D6D-000B64961F80}" type="pres">
      <dgm:prSet presAssocID="{742D0A2B-43F3-4C29-AB28-B5CD3170058F}" presName="spacer" presStyleCnt="0"/>
      <dgm:spPr/>
    </dgm:pt>
    <dgm:pt modelId="{EAE5A1E9-047B-4DA1-BADE-63BA74900D5C}" type="pres">
      <dgm:prSet presAssocID="{0F4C3E95-A50B-4CA5-8D00-4ACFA04AD471}" presName="parentText" presStyleLbl="node1" presStyleIdx="2" presStyleCnt="5">
        <dgm:presLayoutVars>
          <dgm:chMax val="0"/>
          <dgm:bulletEnabled val="1"/>
        </dgm:presLayoutVars>
      </dgm:prSet>
      <dgm:spPr/>
    </dgm:pt>
    <dgm:pt modelId="{9EB0E1D0-F691-4A92-80C3-4198E85B0FDD}" type="pres">
      <dgm:prSet presAssocID="{F283DFF9-3CE0-4BDD-A499-08E6D483E802}" presName="spacer" presStyleCnt="0"/>
      <dgm:spPr/>
    </dgm:pt>
    <dgm:pt modelId="{68C76237-E3FF-49B6-86BF-0B7F74892E44}" type="pres">
      <dgm:prSet presAssocID="{C4F8E328-0B23-4073-9DC8-016AD05EF68E}" presName="parentText" presStyleLbl="node1" presStyleIdx="3" presStyleCnt="5">
        <dgm:presLayoutVars>
          <dgm:chMax val="0"/>
          <dgm:bulletEnabled val="1"/>
        </dgm:presLayoutVars>
      </dgm:prSet>
      <dgm:spPr/>
    </dgm:pt>
    <dgm:pt modelId="{1D792DCA-A1DB-493F-835F-F90036034C93}" type="pres">
      <dgm:prSet presAssocID="{E5CBDFA9-3687-4644-99C5-D8BCDA6EF3AC}" presName="spacer" presStyleCnt="0"/>
      <dgm:spPr/>
    </dgm:pt>
    <dgm:pt modelId="{DA923431-62F4-40CE-B225-3ECF66B7363B}" type="pres">
      <dgm:prSet presAssocID="{1104B2F3-151A-4343-A65D-01D060B0157B}" presName="parentText" presStyleLbl="node1" presStyleIdx="4" presStyleCnt="5">
        <dgm:presLayoutVars>
          <dgm:chMax val="0"/>
          <dgm:bulletEnabled val="1"/>
        </dgm:presLayoutVars>
      </dgm:prSet>
      <dgm:spPr/>
    </dgm:pt>
  </dgm:ptLst>
  <dgm:cxnLst>
    <dgm:cxn modelId="{86F6AD01-028C-4DBC-A2C9-637948B47956}" srcId="{382573E4-622A-42A5-AE19-969BF057E31C}" destId="{D638A6CE-E6FE-4333-A5D7-96CF05D08664}" srcOrd="1" destOrd="0" parTransId="{64136AAB-283E-417A-A241-043FF8AD933D}" sibTransId="{742D0A2B-43F3-4C29-AB28-B5CD3170058F}"/>
    <dgm:cxn modelId="{0F66C121-366C-4EE9-9D0C-B98CE62C5E6E}" srcId="{382573E4-622A-42A5-AE19-969BF057E31C}" destId="{0F4C3E95-A50B-4CA5-8D00-4ACFA04AD471}" srcOrd="2" destOrd="0" parTransId="{205A9803-A6E6-4171-882D-6777FCD3D425}" sibTransId="{F283DFF9-3CE0-4BDD-A499-08E6D483E802}"/>
    <dgm:cxn modelId="{0C008E70-4CAF-48EA-A79E-9CC8D9CA520D}" srcId="{382573E4-622A-42A5-AE19-969BF057E31C}" destId="{B3241B22-04E1-408E-AAA6-E88D4A6A5D74}" srcOrd="0" destOrd="0" parTransId="{0314F0F2-F919-4172-8CDD-B30B6D096ABC}" sibTransId="{22A09E5A-5393-4A8E-982F-A48E68E681CD}"/>
    <dgm:cxn modelId="{2295C076-F1F4-4F66-B93E-787C617C5F8F}" srcId="{382573E4-622A-42A5-AE19-969BF057E31C}" destId="{1104B2F3-151A-4343-A65D-01D060B0157B}" srcOrd="4" destOrd="0" parTransId="{12A21447-65C0-4878-949C-2EF3DC3CB544}" sibTransId="{43CDDEA7-3FC5-4EA5-93B9-3D3E93E333EF}"/>
    <dgm:cxn modelId="{43D17777-E2AD-476C-998D-A55212198CFD}" type="presOf" srcId="{B3241B22-04E1-408E-AAA6-E88D4A6A5D74}" destId="{5B0B7BEE-6C2D-4666-8CA8-3DA24A5A327F}" srcOrd="0" destOrd="0" presId="urn:microsoft.com/office/officeart/2005/8/layout/vList2"/>
    <dgm:cxn modelId="{D40ABAC4-5894-45B8-8D81-4437E5CECB38}" type="presOf" srcId="{D638A6CE-E6FE-4333-A5D7-96CF05D08664}" destId="{06BA5020-B19C-4D9B-8335-0D29026DE1F6}" srcOrd="0" destOrd="0" presId="urn:microsoft.com/office/officeart/2005/8/layout/vList2"/>
    <dgm:cxn modelId="{8E87E0C5-0CA9-46C8-A970-3828F113AA4F}" srcId="{382573E4-622A-42A5-AE19-969BF057E31C}" destId="{C4F8E328-0B23-4073-9DC8-016AD05EF68E}" srcOrd="3" destOrd="0" parTransId="{579F0F1A-52B9-4EAD-B32D-DA1C3BFD6B46}" sibTransId="{E5CBDFA9-3687-4644-99C5-D8BCDA6EF3AC}"/>
    <dgm:cxn modelId="{05E197DE-9B45-42D2-B650-1708E8F5A52B}" type="presOf" srcId="{382573E4-622A-42A5-AE19-969BF057E31C}" destId="{AC887B41-940B-4754-B6DD-2824C5CB9B7D}" srcOrd="0" destOrd="0" presId="urn:microsoft.com/office/officeart/2005/8/layout/vList2"/>
    <dgm:cxn modelId="{B0DB25E4-8582-4950-B97C-5F0D60CD7999}" type="presOf" srcId="{0F4C3E95-A50B-4CA5-8D00-4ACFA04AD471}" destId="{EAE5A1E9-047B-4DA1-BADE-63BA74900D5C}" srcOrd="0" destOrd="0" presId="urn:microsoft.com/office/officeart/2005/8/layout/vList2"/>
    <dgm:cxn modelId="{B68BC6E4-4B86-461A-8EE1-D6D63F565986}" type="presOf" srcId="{1104B2F3-151A-4343-A65D-01D060B0157B}" destId="{DA923431-62F4-40CE-B225-3ECF66B7363B}" srcOrd="0" destOrd="0" presId="urn:microsoft.com/office/officeart/2005/8/layout/vList2"/>
    <dgm:cxn modelId="{F6C574F4-4412-4D76-AB2F-16EB20897661}" type="presOf" srcId="{C4F8E328-0B23-4073-9DC8-016AD05EF68E}" destId="{68C76237-E3FF-49B6-86BF-0B7F74892E44}" srcOrd="0" destOrd="0" presId="urn:microsoft.com/office/officeart/2005/8/layout/vList2"/>
    <dgm:cxn modelId="{F29DCDB0-0FAE-4322-A4DF-F9212193273E}" type="presParOf" srcId="{AC887B41-940B-4754-B6DD-2824C5CB9B7D}" destId="{5B0B7BEE-6C2D-4666-8CA8-3DA24A5A327F}" srcOrd="0" destOrd="0" presId="urn:microsoft.com/office/officeart/2005/8/layout/vList2"/>
    <dgm:cxn modelId="{8F2FB1FE-119B-45F4-9619-38EA20178394}" type="presParOf" srcId="{AC887B41-940B-4754-B6DD-2824C5CB9B7D}" destId="{4511522C-B02C-4347-B4A4-C1A6EC50AB2F}" srcOrd="1" destOrd="0" presId="urn:microsoft.com/office/officeart/2005/8/layout/vList2"/>
    <dgm:cxn modelId="{C7C8CD6B-F928-4631-8552-A2D294C8B96D}" type="presParOf" srcId="{AC887B41-940B-4754-B6DD-2824C5CB9B7D}" destId="{06BA5020-B19C-4D9B-8335-0D29026DE1F6}" srcOrd="2" destOrd="0" presId="urn:microsoft.com/office/officeart/2005/8/layout/vList2"/>
    <dgm:cxn modelId="{A9D26402-5CB1-4B96-BA75-6A593F945CCC}" type="presParOf" srcId="{AC887B41-940B-4754-B6DD-2824C5CB9B7D}" destId="{9C8CFADE-BB2E-4025-9D6D-000B64961F80}" srcOrd="3" destOrd="0" presId="urn:microsoft.com/office/officeart/2005/8/layout/vList2"/>
    <dgm:cxn modelId="{2F908ED8-8A2F-404E-A712-613C01E90F01}" type="presParOf" srcId="{AC887B41-940B-4754-B6DD-2824C5CB9B7D}" destId="{EAE5A1E9-047B-4DA1-BADE-63BA74900D5C}" srcOrd="4" destOrd="0" presId="urn:microsoft.com/office/officeart/2005/8/layout/vList2"/>
    <dgm:cxn modelId="{B5554D87-F23C-4785-AE4F-42DDFEEA877D}" type="presParOf" srcId="{AC887B41-940B-4754-B6DD-2824C5CB9B7D}" destId="{9EB0E1D0-F691-4A92-80C3-4198E85B0FDD}" srcOrd="5" destOrd="0" presId="urn:microsoft.com/office/officeart/2005/8/layout/vList2"/>
    <dgm:cxn modelId="{BCD01DDA-BE12-4AEA-BD82-1C3B95EB79F8}" type="presParOf" srcId="{AC887B41-940B-4754-B6DD-2824C5CB9B7D}" destId="{68C76237-E3FF-49B6-86BF-0B7F74892E44}" srcOrd="6" destOrd="0" presId="urn:microsoft.com/office/officeart/2005/8/layout/vList2"/>
    <dgm:cxn modelId="{EAFCBA8F-51B7-41F4-9B6A-0C1A943FA5F0}" type="presParOf" srcId="{AC887B41-940B-4754-B6DD-2824C5CB9B7D}" destId="{1D792DCA-A1DB-493F-835F-F90036034C93}" srcOrd="7" destOrd="0" presId="urn:microsoft.com/office/officeart/2005/8/layout/vList2"/>
    <dgm:cxn modelId="{E3F3F77C-8790-4E38-AB6B-EA3DF4B25652}" type="presParOf" srcId="{AC887B41-940B-4754-B6DD-2824C5CB9B7D}" destId="{DA923431-62F4-40CE-B225-3ECF66B7363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677E12-96FC-4A56-8B7F-22B5A19FCCC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A44133D-AA8B-45DA-AA4B-D2407AB6548B}">
      <dgm:prSet/>
      <dgm:spPr/>
      <dgm:t>
        <a:bodyPr/>
        <a:lstStyle/>
        <a:p>
          <a:r>
            <a:rPr lang="en-US" b="1"/>
            <a:t>Key Worker or Mentor</a:t>
          </a:r>
          <a:endParaRPr lang="en-US"/>
        </a:p>
      </dgm:t>
    </dgm:pt>
    <dgm:pt modelId="{AD006E54-EB0D-4D80-800C-0550A3AD9050}" type="parTrans" cxnId="{24C0137D-5188-434F-8576-7F77607F9650}">
      <dgm:prSet/>
      <dgm:spPr/>
      <dgm:t>
        <a:bodyPr/>
        <a:lstStyle/>
        <a:p>
          <a:endParaRPr lang="en-US"/>
        </a:p>
      </dgm:t>
    </dgm:pt>
    <dgm:pt modelId="{B2301360-319B-4158-94E3-AEBCEF4FB9CD}" type="sibTrans" cxnId="{24C0137D-5188-434F-8576-7F77607F9650}">
      <dgm:prSet/>
      <dgm:spPr/>
      <dgm:t>
        <a:bodyPr/>
        <a:lstStyle/>
        <a:p>
          <a:endParaRPr lang="en-US"/>
        </a:p>
      </dgm:t>
    </dgm:pt>
    <dgm:pt modelId="{45F150BA-E8C3-4A84-AB4E-FBED82048724}">
      <dgm:prSet/>
      <dgm:spPr/>
      <dgm:t>
        <a:bodyPr/>
        <a:lstStyle/>
        <a:p>
          <a:r>
            <a:rPr lang="en-US"/>
            <a:t>Consistent adult support.</a:t>
          </a:r>
        </a:p>
      </dgm:t>
    </dgm:pt>
    <dgm:pt modelId="{0BE0EF60-04E0-42AB-956F-7F4E625416DE}" type="parTrans" cxnId="{1A11703A-6A3C-42EB-A2D5-F927906EB1F3}">
      <dgm:prSet/>
      <dgm:spPr/>
      <dgm:t>
        <a:bodyPr/>
        <a:lstStyle/>
        <a:p>
          <a:endParaRPr lang="en-US"/>
        </a:p>
      </dgm:t>
    </dgm:pt>
    <dgm:pt modelId="{BB0EA162-6A82-4E7E-B6E8-42139D2F846F}" type="sibTrans" cxnId="{1A11703A-6A3C-42EB-A2D5-F927906EB1F3}">
      <dgm:prSet/>
      <dgm:spPr/>
      <dgm:t>
        <a:bodyPr/>
        <a:lstStyle/>
        <a:p>
          <a:endParaRPr lang="en-US"/>
        </a:p>
      </dgm:t>
    </dgm:pt>
    <dgm:pt modelId="{3586F69F-36AE-43B3-88C8-0C97AE7FDD7E}">
      <dgm:prSet/>
      <dgm:spPr/>
      <dgm:t>
        <a:bodyPr/>
        <a:lstStyle/>
        <a:p>
          <a:r>
            <a:rPr lang="en-US"/>
            <a:t>Safe emotional space.</a:t>
          </a:r>
        </a:p>
      </dgm:t>
    </dgm:pt>
    <dgm:pt modelId="{82EC8B96-9EEA-4D47-A634-B75F294FF97F}" type="parTrans" cxnId="{A0DA4BB1-C20E-40F9-9644-6BE39CE77E03}">
      <dgm:prSet/>
      <dgm:spPr/>
      <dgm:t>
        <a:bodyPr/>
        <a:lstStyle/>
        <a:p>
          <a:endParaRPr lang="en-US"/>
        </a:p>
      </dgm:t>
    </dgm:pt>
    <dgm:pt modelId="{3F5F87F7-B753-49D1-8627-84B269A82435}" type="sibTrans" cxnId="{A0DA4BB1-C20E-40F9-9644-6BE39CE77E03}">
      <dgm:prSet/>
      <dgm:spPr/>
      <dgm:t>
        <a:bodyPr/>
        <a:lstStyle/>
        <a:p>
          <a:endParaRPr lang="en-US"/>
        </a:p>
      </dgm:t>
    </dgm:pt>
    <dgm:pt modelId="{D99B63DE-722A-400D-B0A2-9DC179576BAA}">
      <dgm:prSet/>
      <dgm:spPr/>
      <dgm:t>
        <a:bodyPr/>
        <a:lstStyle/>
        <a:p>
          <a:r>
            <a:rPr lang="en-US" b="1"/>
            <a:t>Young Carers Support Group</a:t>
          </a:r>
          <a:endParaRPr lang="en-US"/>
        </a:p>
      </dgm:t>
    </dgm:pt>
    <dgm:pt modelId="{A673C239-CD1C-43B4-BBD9-943CB27686A2}" type="parTrans" cxnId="{B8AFA7C2-B8A5-4EC0-A352-997C6B9E8EF8}">
      <dgm:prSet/>
      <dgm:spPr/>
      <dgm:t>
        <a:bodyPr/>
        <a:lstStyle/>
        <a:p>
          <a:endParaRPr lang="en-US"/>
        </a:p>
      </dgm:t>
    </dgm:pt>
    <dgm:pt modelId="{D870465E-1769-47AE-B7AC-481C9362CC59}" type="sibTrans" cxnId="{B8AFA7C2-B8A5-4EC0-A352-997C6B9E8EF8}">
      <dgm:prSet/>
      <dgm:spPr/>
      <dgm:t>
        <a:bodyPr/>
        <a:lstStyle/>
        <a:p>
          <a:endParaRPr lang="en-US"/>
        </a:p>
      </dgm:t>
    </dgm:pt>
    <dgm:pt modelId="{F9954682-2474-4210-A3DA-E8AFFEDD8F06}">
      <dgm:prSet/>
      <dgm:spPr/>
      <dgm:t>
        <a:bodyPr/>
        <a:lstStyle/>
        <a:p>
          <a:r>
            <a:rPr lang="en-US"/>
            <a:t>Peer belonging.</a:t>
          </a:r>
        </a:p>
      </dgm:t>
    </dgm:pt>
    <dgm:pt modelId="{C7E0FD66-60E0-4F16-9CEE-02DA99BD15B9}" type="parTrans" cxnId="{0CF1B41F-0156-43A7-A98C-63B992DD340A}">
      <dgm:prSet/>
      <dgm:spPr/>
      <dgm:t>
        <a:bodyPr/>
        <a:lstStyle/>
        <a:p>
          <a:endParaRPr lang="en-US"/>
        </a:p>
      </dgm:t>
    </dgm:pt>
    <dgm:pt modelId="{70A66ECC-B368-4A20-9834-812EB62A4BFE}" type="sibTrans" cxnId="{0CF1B41F-0156-43A7-A98C-63B992DD340A}">
      <dgm:prSet/>
      <dgm:spPr/>
      <dgm:t>
        <a:bodyPr/>
        <a:lstStyle/>
        <a:p>
          <a:endParaRPr lang="en-US"/>
        </a:p>
      </dgm:t>
    </dgm:pt>
    <dgm:pt modelId="{C1A730A8-0293-4037-A848-54F817002039}">
      <dgm:prSet/>
      <dgm:spPr/>
      <dgm:t>
        <a:bodyPr/>
        <a:lstStyle/>
        <a:p>
          <a:r>
            <a:rPr lang="en-US"/>
            <a:t>Reduces isolation.</a:t>
          </a:r>
        </a:p>
      </dgm:t>
    </dgm:pt>
    <dgm:pt modelId="{A1F11AEC-39D7-4B4B-BABF-A2E38E8FAF0B}" type="parTrans" cxnId="{D227D136-AF7B-4952-BB0C-DA6E53A45C56}">
      <dgm:prSet/>
      <dgm:spPr/>
      <dgm:t>
        <a:bodyPr/>
        <a:lstStyle/>
        <a:p>
          <a:endParaRPr lang="en-US"/>
        </a:p>
      </dgm:t>
    </dgm:pt>
    <dgm:pt modelId="{4D0A8BD1-0107-46FD-8F91-23A248799CAA}" type="sibTrans" cxnId="{D227D136-AF7B-4952-BB0C-DA6E53A45C56}">
      <dgm:prSet/>
      <dgm:spPr/>
      <dgm:t>
        <a:bodyPr/>
        <a:lstStyle/>
        <a:p>
          <a:endParaRPr lang="en-US"/>
        </a:p>
      </dgm:t>
    </dgm:pt>
    <dgm:pt modelId="{41A984FE-DF2B-4ED5-B091-DE1D864552F0}">
      <dgm:prSet/>
      <dgm:spPr/>
      <dgm:t>
        <a:bodyPr/>
        <a:lstStyle/>
        <a:p>
          <a:r>
            <a:rPr lang="en-US" b="1"/>
            <a:t>School Support Plan</a:t>
          </a:r>
          <a:endParaRPr lang="en-US"/>
        </a:p>
      </dgm:t>
    </dgm:pt>
    <dgm:pt modelId="{B410D817-734D-4EAE-8208-F5AE8557E470}" type="parTrans" cxnId="{5FB0D8C9-3C9B-41C6-BFA6-A5E1B7A1E780}">
      <dgm:prSet/>
      <dgm:spPr/>
      <dgm:t>
        <a:bodyPr/>
        <a:lstStyle/>
        <a:p>
          <a:endParaRPr lang="en-US"/>
        </a:p>
      </dgm:t>
    </dgm:pt>
    <dgm:pt modelId="{8F170C35-B139-44B5-83FB-4F089A23BC30}" type="sibTrans" cxnId="{5FB0D8C9-3C9B-41C6-BFA6-A5E1B7A1E780}">
      <dgm:prSet/>
      <dgm:spPr/>
      <dgm:t>
        <a:bodyPr/>
        <a:lstStyle/>
        <a:p>
          <a:endParaRPr lang="en-US"/>
        </a:p>
      </dgm:t>
    </dgm:pt>
    <dgm:pt modelId="{9CB7CE9E-53FC-4221-A88E-57A240886F05}">
      <dgm:prSet/>
      <dgm:spPr/>
      <dgm:t>
        <a:bodyPr/>
        <a:lstStyle/>
        <a:p>
          <a:r>
            <a:rPr lang="en-US"/>
            <a:t>Flexible deadlines.</a:t>
          </a:r>
        </a:p>
      </dgm:t>
    </dgm:pt>
    <dgm:pt modelId="{AC0C5485-033B-4868-A245-9895EE9DE2B4}" type="parTrans" cxnId="{EFDEEAC2-578D-4724-9EA2-D7DA0C6EDA2D}">
      <dgm:prSet/>
      <dgm:spPr/>
      <dgm:t>
        <a:bodyPr/>
        <a:lstStyle/>
        <a:p>
          <a:endParaRPr lang="en-US"/>
        </a:p>
      </dgm:t>
    </dgm:pt>
    <dgm:pt modelId="{CE486B91-0087-40D0-9EAC-72895DF9BA28}" type="sibTrans" cxnId="{EFDEEAC2-578D-4724-9EA2-D7DA0C6EDA2D}">
      <dgm:prSet/>
      <dgm:spPr/>
      <dgm:t>
        <a:bodyPr/>
        <a:lstStyle/>
        <a:p>
          <a:endParaRPr lang="en-US"/>
        </a:p>
      </dgm:t>
    </dgm:pt>
    <dgm:pt modelId="{DDD8F39C-CC04-4609-BE06-6D7338B5FE4A}">
      <dgm:prSet/>
      <dgm:spPr/>
      <dgm:t>
        <a:bodyPr/>
        <a:lstStyle/>
        <a:p>
          <a:r>
            <a:rPr lang="en-US"/>
            <a:t>Pastoral monitoring.</a:t>
          </a:r>
        </a:p>
      </dgm:t>
    </dgm:pt>
    <dgm:pt modelId="{1DEAB5AC-7D95-46EA-99DF-27A1ABD0F5D3}" type="parTrans" cxnId="{08794C2A-983C-4A09-A2BA-A9F21BB2D40C}">
      <dgm:prSet/>
      <dgm:spPr/>
      <dgm:t>
        <a:bodyPr/>
        <a:lstStyle/>
        <a:p>
          <a:endParaRPr lang="en-US"/>
        </a:p>
      </dgm:t>
    </dgm:pt>
    <dgm:pt modelId="{0CCEBB14-6A94-4EE5-8AC2-4EE22D162CF4}" type="sibTrans" cxnId="{08794C2A-983C-4A09-A2BA-A9F21BB2D40C}">
      <dgm:prSet/>
      <dgm:spPr/>
      <dgm:t>
        <a:bodyPr/>
        <a:lstStyle/>
        <a:p>
          <a:endParaRPr lang="en-US"/>
        </a:p>
      </dgm:t>
    </dgm:pt>
    <dgm:pt modelId="{8EB172E2-3B0F-481F-85E8-6B6F76B87A2B}">
      <dgm:prSet/>
      <dgm:spPr/>
      <dgm:t>
        <a:bodyPr/>
        <a:lstStyle/>
        <a:p>
          <a:r>
            <a:rPr lang="en-US" sz="2200" dirty="0"/>
            <a:t>Attachment-informed practice </a:t>
          </a:r>
          <a:r>
            <a:rPr lang="en-US" sz="2200" dirty="0" err="1"/>
            <a:t>prioritises</a:t>
          </a:r>
          <a:r>
            <a:rPr lang="en-US" sz="2200" dirty="0"/>
            <a:t> secure, stable relationships. A reliable adult outside the family can act as a secondary secure base.</a:t>
          </a:r>
        </a:p>
      </dgm:t>
    </dgm:pt>
    <dgm:pt modelId="{8A3FB55E-A593-4E2D-BE0A-8D741DFCB9E9}" type="parTrans" cxnId="{0DF11A87-E8C1-4B67-B152-50B79DD24C78}">
      <dgm:prSet/>
      <dgm:spPr/>
      <dgm:t>
        <a:bodyPr/>
        <a:lstStyle/>
        <a:p>
          <a:endParaRPr lang="en-US"/>
        </a:p>
      </dgm:t>
    </dgm:pt>
    <dgm:pt modelId="{3661B48C-AF86-422A-B3DE-42BE731CC6D9}" type="sibTrans" cxnId="{0DF11A87-E8C1-4B67-B152-50B79DD24C78}">
      <dgm:prSet/>
      <dgm:spPr/>
      <dgm:t>
        <a:bodyPr/>
        <a:lstStyle/>
        <a:p>
          <a:endParaRPr lang="en-US"/>
        </a:p>
      </dgm:t>
    </dgm:pt>
    <dgm:pt modelId="{9B1E7BA6-3689-4864-A6FA-DF8DC4A5F88C}" type="pres">
      <dgm:prSet presAssocID="{0C677E12-96FC-4A56-8B7F-22B5A19FCCC8}" presName="linear" presStyleCnt="0">
        <dgm:presLayoutVars>
          <dgm:animLvl val="lvl"/>
          <dgm:resizeHandles val="exact"/>
        </dgm:presLayoutVars>
      </dgm:prSet>
      <dgm:spPr/>
    </dgm:pt>
    <dgm:pt modelId="{3A8C1548-F28E-4437-8D60-5483E066A4FB}" type="pres">
      <dgm:prSet presAssocID="{DA44133D-AA8B-45DA-AA4B-D2407AB6548B}" presName="parentText" presStyleLbl="node1" presStyleIdx="0" presStyleCnt="4">
        <dgm:presLayoutVars>
          <dgm:chMax val="0"/>
          <dgm:bulletEnabled val="1"/>
        </dgm:presLayoutVars>
      </dgm:prSet>
      <dgm:spPr/>
    </dgm:pt>
    <dgm:pt modelId="{397F56C8-CB56-421C-A2E0-748EC1199D4D}" type="pres">
      <dgm:prSet presAssocID="{DA44133D-AA8B-45DA-AA4B-D2407AB6548B}" presName="childText" presStyleLbl="revTx" presStyleIdx="0" presStyleCnt="3">
        <dgm:presLayoutVars>
          <dgm:bulletEnabled val="1"/>
        </dgm:presLayoutVars>
      </dgm:prSet>
      <dgm:spPr/>
    </dgm:pt>
    <dgm:pt modelId="{5B4CCC13-BAC6-478E-9A24-4145DA2F3495}" type="pres">
      <dgm:prSet presAssocID="{D99B63DE-722A-400D-B0A2-9DC179576BAA}" presName="parentText" presStyleLbl="node1" presStyleIdx="1" presStyleCnt="4">
        <dgm:presLayoutVars>
          <dgm:chMax val="0"/>
          <dgm:bulletEnabled val="1"/>
        </dgm:presLayoutVars>
      </dgm:prSet>
      <dgm:spPr/>
    </dgm:pt>
    <dgm:pt modelId="{F4E09F6C-7323-4ED8-BB4B-BA52C0AE4295}" type="pres">
      <dgm:prSet presAssocID="{D99B63DE-722A-400D-B0A2-9DC179576BAA}" presName="childText" presStyleLbl="revTx" presStyleIdx="1" presStyleCnt="3">
        <dgm:presLayoutVars>
          <dgm:bulletEnabled val="1"/>
        </dgm:presLayoutVars>
      </dgm:prSet>
      <dgm:spPr/>
    </dgm:pt>
    <dgm:pt modelId="{5D3338AC-2BF4-4A79-9D2B-3B080077E9BF}" type="pres">
      <dgm:prSet presAssocID="{41A984FE-DF2B-4ED5-B091-DE1D864552F0}" presName="parentText" presStyleLbl="node1" presStyleIdx="2" presStyleCnt="4">
        <dgm:presLayoutVars>
          <dgm:chMax val="0"/>
          <dgm:bulletEnabled val="1"/>
        </dgm:presLayoutVars>
      </dgm:prSet>
      <dgm:spPr/>
    </dgm:pt>
    <dgm:pt modelId="{D06E783E-2203-4A34-8331-266CCEC838F2}" type="pres">
      <dgm:prSet presAssocID="{41A984FE-DF2B-4ED5-B091-DE1D864552F0}" presName="childText" presStyleLbl="revTx" presStyleIdx="2" presStyleCnt="3">
        <dgm:presLayoutVars>
          <dgm:bulletEnabled val="1"/>
        </dgm:presLayoutVars>
      </dgm:prSet>
      <dgm:spPr/>
    </dgm:pt>
    <dgm:pt modelId="{DFDE96CF-3934-4F4E-B95F-2E4C270B7B4D}" type="pres">
      <dgm:prSet presAssocID="{8EB172E2-3B0F-481F-85E8-6B6F76B87A2B}" presName="parentText" presStyleLbl="node1" presStyleIdx="3" presStyleCnt="4">
        <dgm:presLayoutVars>
          <dgm:chMax val="0"/>
          <dgm:bulletEnabled val="1"/>
        </dgm:presLayoutVars>
      </dgm:prSet>
      <dgm:spPr/>
    </dgm:pt>
  </dgm:ptLst>
  <dgm:cxnLst>
    <dgm:cxn modelId="{382CCD09-8CB3-4C71-9025-24166FECAB89}" type="presOf" srcId="{41A984FE-DF2B-4ED5-B091-DE1D864552F0}" destId="{5D3338AC-2BF4-4A79-9D2B-3B080077E9BF}" srcOrd="0" destOrd="0" presId="urn:microsoft.com/office/officeart/2005/8/layout/vList2"/>
    <dgm:cxn modelId="{0CF1B41F-0156-43A7-A98C-63B992DD340A}" srcId="{D99B63DE-722A-400D-B0A2-9DC179576BAA}" destId="{F9954682-2474-4210-A3DA-E8AFFEDD8F06}" srcOrd="0" destOrd="0" parTransId="{C7E0FD66-60E0-4F16-9CEE-02DA99BD15B9}" sibTransId="{70A66ECC-B368-4A20-9834-812EB62A4BFE}"/>
    <dgm:cxn modelId="{08794C2A-983C-4A09-A2BA-A9F21BB2D40C}" srcId="{41A984FE-DF2B-4ED5-B091-DE1D864552F0}" destId="{DDD8F39C-CC04-4609-BE06-6D7338B5FE4A}" srcOrd="1" destOrd="0" parTransId="{1DEAB5AC-7D95-46EA-99DF-27A1ABD0F5D3}" sibTransId="{0CCEBB14-6A94-4EE5-8AC2-4EE22D162CF4}"/>
    <dgm:cxn modelId="{53F92C2E-F9F2-4533-83AF-D7F06C0F4221}" type="presOf" srcId="{0C677E12-96FC-4A56-8B7F-22B5A19FCCC8}" destId="{9B1E7BA6-3689-4864-A6FA-DF8DC4A5F88C}" srcOrd="0" destOrd="0" presId="urn:microsoft.com/office/officeart/2005/8/layout/vList2"/>
    <dgm:cxn modelId="{D227D136-AF7B-4952-BB0C-DA6E53A45C56}" srcId="{D99B63DE-722A-400D-B0A2-9DC179576BAA}" destId="{C1A730A8-0293-4037-A848-54F817002039}" srcOrd="1" destOrd="0" parTransId="{A1F11AEC-39D7-4B4B-BABF-A2E38E8FAF0B}" sibTransId="{4D0A8BD1-0107-46FD-8F91-23A248799CAA}"/>
    <dgm:cxn modelId="{1A11703A-6A3C-42EB-A2D5-F927906EB1F3}" srcId="{DA44133D-AA8B-45DA-AA4B-D2407AB6548B}" destId="{45F150BA-E8C3-4A84-AB4E-FBED82048724}" srcOrd="0" destOrd="0" parTransId="{0BE0EF60-04E0-42AB-956F-7F4E625416DE}" sibTransId="{BB0EA162-6A82-4E7E-B6E8-42139D2F846F}"/>
    <dgm:cxn modelId="{8AD49B62-AD4C-4696-A3E1-B3A4786D61FD}" type="presOf" srcId="{9CB7CE9E-53FC-4221-A88E-57A240886F05}" destId="{D06E783E-2203-4A34-8331-266CCEC838F2}" srcOrd="0" destOrd="0" presId="urn:microsoft.com/office/officeart/2005/8/layout/vList2"/>
    <dgm:cxn modelId="{32E18B75-CBEA-4255-B254-BC8E965B53A1}" type="presOf" srcId="{D99B63DE-722A-400D-B0A2-9DC179576BAA}" destId="{5B4CCC13-BAC6-478E-9A24-4145DA2F3495}" srcOrd="0" destOrd="0" presId="urn:microsoft.com/office/officeart/2005/8/layout/vList2"/>
    <dgm:cxn modelId="{24C0137D-5188-434F-8576-7F77607F9650}" srcId="{0C677E12-96FC-4A56-8B7F-22B5A19FCCC8}" destId="{DA44133D-AA8B-45DA-AA4B-D2407AB6548B}" srcOrd="0" destOrd="0" parTransId="{AD006E54-EB0D-4D80-800C-0550A3AD9050}" sibTransId="{B2301360-319B-4158-94E3-AEBCEF4FB9CD}"/>
    <dgm:cxn modelId="{BE18677F-C795-4141-887F-047797A723F1}" type="presOf" srcId="{45F150BA-E8C3-4A84-AB4E-FBED82048724}" destId="{397F56C8-CB56-421C-A2E0-748EC1199D4D}" srcOrd="0" destOrd="0" presId="urn:microsoft.com/office/officeart/2005/8/layout/vList2"/>
    <dgm:cxn modelId="{2E8AB686-7EAB-43DB-BB3C-38F66CAE5BC0}" type="presOf" srcId="{F9954682-2474-4210-A3DA-E8AFFEDD8F06}" destId="{F4E09F6C-7323-4ED8-BB4B-BA52C0AE4295}" srcOrd="0" destOrd="0" presId="urn:microsoft.com/office/officeart/2005/8/layout/vList2"/>
    <dgm:cxn modelId="{0DF11A87-E8C1-4B67-B152-50B79DD24C78}" srcId="{0C677E12-96FC-4A56-8B7F-22B5A19FCCC8}" destId="{8EB172E2-3B0F-481F-85E8-6B6F76B87A2B}" srcOrd="3" destOrd="0" parTransId="{8A3FB55E-A593-4E2D-BE0A-8D741DFCB9E9}" sibTransId="{3661B48C-AF86-422A-B3DE-42BE731CC6D9}"/>
    <dgm:cxn modelId="{7C502E99-3FD4-4E15-81A4-619799B1344C}" type="presOf" srcId="{DDD8F39C-CC04-4609-BE06-6D7338B5FE4A}" destId="{D06E783E-2203-4A34-8331-266CCEC838F2}" srcOrd="0" destOrd="1" presId="urn:microsoft.com/office/officeart/2005/8/layout/vList2"/>
    <dgm:cxn modelId="{2D9875A4-8C2D-478A-BF6A-CD34D71AF4AA}" type="presOf" srcId="{3586F69F-36AE-43B3-88C8-0C97AE7FDD7E}" destId="{397F56C8-CB56-421C-A2E0-748EC1199D4D}" srcOrd="0" destOrd="1" presId="urn:microsoft.com/office/officeart/2005/8/layout/vList2"/>
    <dgm:cxn modelId="{F3E9E6AC-7D8C-4D6F-8563-425D767934E6}" type="presOf" srcId="{8EB172E2-3B0F-481F-85E8-6B6F76B87A2B}" destId="{DFDE96CF-3934-4F4E-B95F-2E4C270B7B4D}" srcOrd="0" destOrd="0" presId="urn:microsoft.com/office/officeart/2005/8/layout/vList2"/>
    <dgm:cxn modelId="{04903BAE-3558-479C-BEE7-14BF7E3334B5}" type="presOf" srcId="{DA44133D-AA8B-45DA-AA4B-D2407AB6548B}" destId="{3A8C1548-F28E-4437-8D60-5483E066A4FB}" srcOrd="0" destOrd="0" presId="urn:microsoft.com/office/officeart/2005/8/layout/vList2"/>
    <dgm:cxn modelId="{A0DA4BB1-C20E-40F9-9644-6BE39CE77E03}" srcId="{DA44133D-AA8B-45DA-AA4B-D2407AB6548B}" destId="{3586F69F-36AE-43B3-88C8-0C97AE7FDD7E}" srcOrd="1" destOrd="0" parTransId="{82EC8B96-9EEA-4D47-A634-B75F294FF97F}" sibTransId="{3F5F87F7-B753-49D1-8627-84B269A82435}"/>
    <dgm:cxn modelId="{B8AFA7C2-B8A5-4EC0-A352-997C6B9E8EF8}" srcId="{0C677E12-96FC-4A56-8B7F-22B5A19FCCC8}" destId="{D99B63DE-722A-400D-B0A2-9DC179576BAA}" srcOrd="1" destOrd="0" parTransId="{A673C239-CD1C-43B4-BBD9-943CB27686A2}" sibTransId="{D870465E-1769-47AE-B7AC-481C9362CC59}"/>
    <dgm:cxn modelId="{EFDEEAC2-578D-4724-9EA2-D7DA0C6EDA2D}" srcId="{41A984FE-DF2B-4ED5-B091-DE1D864552F0}" destId="{9CB7CE9E-53FC-4221-A88E-57A240886F05}" srcOrd="0" destOrd="0" parTransId="{AC0C5485-033B-4868-A245-9895EE9DE2B4}" sibTransId="{CE486B91-0087-40D0-9EAC-72895DF9BA28}"/>
    <dgm:cxn modelId="{5FB0D8C9-3C9B-41C6-BFA6-A5E1B7A1E780}" srcId="{0C677E12-96FC-4A56-8B7F-22B5A19FCCC8}" destId="{41A984FE-DF2B-4ED5-B091-DE1D864552F0}" srcOrd="2" destOrd="0" parTransId="{B410D817-734D-4EAE-8208-F5AE8557E470}" sibTransId="{8F170C35-B139-44B5-83FB-4F089A23BC30}"/>
    <dgm:cxn modelId="{02E94DE7-C8CC-4D35-A2D7-AE5A6943C25A}" type="presOf" srcId="{C1A730A8-0293-4037-A848-54F817002039}" destId="{F4E09F6C-7323-4ED8-BB4B-BA52C0AE4295}" srcOrd="0" destOrd="1" presId="urn:microsoft.com/office/officeart/2005/8/layout/vList2"/>
    <dgm:cxn modelId="{89F67F70-B1EB-4ED3-8ED9-A352EBD88F38}" type="presParOf" srcId="{9B1E7BA6-3689-4864-A6FA-DF8DC4A5F88C}" destId="{3A8C1548-F28E-4437-8D60-5483E066A4FB}" srcOrd="0" destOrd="0" presId="urn:microsoft.com/office/officeart/2005/8/layout/vList2"/>
    <dgm:cxn modelId="{3BBAC32D-B172-4000-B8EF-1786F01D162A}" type="presParOf" srcId="{9B1E7BA6-3689-4864-A6FA-DF8DC4A5F88C}" destId="{397F56C8-CB56-421C-A2E0-748EC1199D4D}" srcOrd="1" destOrd="0" presId="urn:microsoft.com/office/officeart/2005/8/layout/vList2"/>
    <dgm:cxn modelId="{9FFACB1D-7D5F-4A93-AD13-41C944F05144}" type="presParOf" srcId="{9B1E7BA6-3689-4864-A6FA-DF8DC4A5F88C}" destId="{5B4CCC13-BAC6-478E-9A24-4145DA2F3495}" srcOrd="2" destOrd="0" presId="urn:microsoft.com/office/officeart/2005/8/layout/vList2"/>
    <dgm:cxn modelId="{B4FFB5B5-34A1-4D57-AC2E-6D6FC4E46492}" type="presParOf" srcId="{9B1E7BA6-3689-4864-A6FA-DF8DC4A5F88C}" destId="{F4E09F6C-7323-4ED8-BB4B-BA52C0AE4295}" srcOrd="3" destOrd="0" presId="urn:microsoft.com/office/officeart/2005/8/layout/vList2"/>
    <dgm:cxn modelId="{A0AB5223-7CF8-4F37-BE42-CADE49C4066C}" type="presParOf" srcId="{9B1E7BA6-3689-4864-A6FA-DF8DC4A5F88C}" destId="{5D3338AC-2BF4-4A79-9D2B-3B080077E9BF}" srcOrd="4" destOrd="0" presId="urn:microsoft.com/office/officeart/2005/8/layout/vList2"/>
    <dgm:cxn modelId="{599C43DB-C7DF-417A-82F7-CE7B01C325F2}" type="presParOf" srcId="{9B1E7BA6-3689-4864-A6FA-DF8DC4A5F88C}" destId="{D06E783E-2203-4A34-8331-266CCEC838F2}" srcOrd="5" destOrd="0" presId="urn:microsoft.com/office/officeart/2005/8/layout/vList2"/>
    <dgm:cxn modelId="{8D25139C-E633-4AB0-A328-E0FE3951AF1C}" type="presParOf" srcId="{9B1E7BA6-3689-4864-A6FA-DF8DC4A5F88C}" destId="{DFDE96CF-3934-4F4E-B95F-2E4C270B7B4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0B7BEE-6C2D-4666-8CA8-3DA24A5A327F}">
      <dsp:nvSpPr>
        <dsp:cNvPr id="0" name=""/>
        <dsp:cNvSpPr/>
      </dsp:nvSpPr>
      <dsp:spPr>
        <a:xfrm>
          <a:off x="0" y="279533"/>
          <a:ext cx="6666833" cy="93980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Jenny became caregiver to her mother.</a:t>
          </a:r>
        </a:p>
      </dsp:txBody>
      <dsp:txXfrm>
        <a:off x="45877" y="325410"/>
        <a:ext cx="6575079" cy="848048"/>
      </dsp:txXfrm>
    </dsp:sp>
    <dsp:sp modelId="{06BA5020-B19C-4D9B-8335-0D29026DE1F6}">
      <dsp:nvSpPr>
        <dsp:cNvPr id="0" name=""/>
        <dsp:cNvSpPr/>
      </dsp:nvSpPr>
      <dsp:spPr>
        <a:xfrm>
          <a:off x="0" y="1268296"/>
          <a:ext cx="6666833" cy="939802"/>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Reversal of attachment roles.</a:t>
          </a:r>
        </a:p>
      </dsp:txBody>
      <dsp:txXfrm>
        <a:off x="45877" y="1314173"/>
        <a:ext cx="6575079" cy="848048"/>
      </dsp:txXfrm>
    </dsp:sp>
    <dsp:sp modelId="{EAE5A1E9-047B-4DA1-BADE-63BA74900D5C}">
      <dsp:nvSpPr>
        <dsp:cNvPr id="0" name=""/>
        <dsp:cNvSpPr/>
      </dsp:nvSpPr>
      <dsp:spPr>
        <a:xfrm>
          <a:off x="0" y="2257058"/>
          <a:ext cx="6666833" cy="939802"/>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Child becomes emotional provider.</a:t>
          </a:r>
        </a:p>
      </dsp:txBody>
      <dsp:txXfrm>
        <a:off x="45877" y="2302935"/>
        <a:ext cx="6575079" cy="848048"/>
      </dsp:txXfrm>
    </dsp:sp>
    <dsp:sp modelId="{68C76237-E3FF-49B6-86BF-0B7F74892E44}">
      <dsp:nvSpPr>
        <dsp:cNvPr id="0" name=""/>
        <dsp:cNvSpPr/>
      </dsp:nvSpPr>
      <dsp:spPr>
        <a:xfrm>
          <a:off x="0" y="3245821"/>
          <a:ext cx="6666833" cy="939802"/>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May suppress own needs (Chase, 1999).</a:t>
          </a:r>
        </a:p>
      </dsp:txBody>
      <dsp:txXfrm>
        <a:off x="45877" y="3291698"/>
        <a:ext cx="6575079" cy="848048"/>
      </dsp:txXfrm>
    </dsp:sp>
    <dsp:sp modelId="{DA923431-62F4-40CE-B225-3ECF66B7363B}">
      <dsp:nvSpPr>
        <dsp:cNvPr id="0" name=""/>
        <dsp:cNvSpPr/>
      </dsp:nvSpPr>
      <dsp:spPr>
        <a:xfrm>
          <a:off x="0" y="4234583"/>
          <a:ext cx="6666833" cy="939802"/>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Attachment theory suggests children need care, not responsibility for caregiving. When roles reverse, young people may experience stress, guilt and difficulty prioritising their own development.</a:t>
          </a:r>
        </a:p>
      </dsp:txBody>
      <dsp:txXfrm>
        <a:off x="45877" y="4280460"/>
        <a:ext cx="6575079" cy="8480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8C1548-F28E-4437-8D60-5483E066A4FB}">
      <dsp:nvSpPr>
        <dsp:cNvPr id="0" name=""/>
        <dsp:cNvSpPr/>
      </dsp:nvSpPr>
      <dsp:spPr>
        <a:xfrm>
          <a:off x="0" y="36152"/>
          <a:ext cx="10515600" cy="7985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Key Worker or Mentor</a:t>
          </a:r>
          <a:endParaRPr lang="en-US" sz="2000" kern="1200"/>
        </a:p>
      </dsp:txBody>
      <dsp:txXfrm>
        <a:off x="38981" y="75133"/>
        <a:ext cx="10437638" cy="720563"/>
      </dsp:txXfrm>
    </dsp:sp>
    <dsp:sp modelId="{397F56C8-CB56-421C-A2E0-748EC1199D4D}">
      <dsp:nvSpPr>
        <dsp:cNvPr id="0" name=""/>
        <dsp:cNvSpPr/>
      </dsp:nvSpPr>
      <dsp:spPr>
        <a:xfrm>
          <a:off x="0" y="834677"/>
          <a:ext cx="10515600" cy="548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US" sz="1600" kern="1200"/>
            <a:t>Consistent adult support.</a:t>
          </a:r>
        </a:p>
        <a:p>
          <a:pPr marL="171450" lvl="1" indent="-171450" algn="l" defTabSz="711200">
            <a:lnSpc>
              <a:spcPct val="90000"/>
            </a:lnSpc>
            <a:spcBef>
              <a:spcPct val="0"/>
            </a:spcBef>
            <a:spcAft>
              <a:spcPct val="20000"/>
            </a:spcAft>
            <a:buChar char="•"/>
          </a:pPr>
          <a:r>
            <a:rPr lang="en-US" sz="1600" kern="1200"/>
            <a:t>Safe emotional space.</a:t>
          </a:r>
        </a:p>
      </dsp:txBody>
      <dsp:txXfrm>
        <a:off x="0" y="834677"/>
        <a:ext cx="10515600" cy="548550"/>
      </dsp:txXfrm>
    </dsp:sp>
    <dsp:sp modelId="{5B4CCC13-BAC6-478E-9A24-4145DA2F3495}">
      <dsp:nvSpPr>
        <dsp:cNvPr id="0" name=""/>
        <dsp:cNvSpPr/>
      </dsp:nvSpPr>
      <dsp:spPr>
        <a:xfrm>
          <a:off x="0" y="1383227"/>
          <a:ext cx="10515600" cy="7985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Young Carers Support Group</a:t>
          </a:r>
          <a:endParaRPr lang="en-US" sz="2000" kern="1200"/>
        </a:p>
      </dsp:txBody>
      <dsp:txXfrm>
        <a:off x="38981" y="1422208"/>
        <a:ext cx="10437638" cy="720563"/>
      </dsp:txXfrm>
    </dsp:sp>
    <dsp:sp modelId="{F4E09F6C-7323-4ED8-BB4B-BA52C0AE4295}">
      <dsp:nvSpPr>
        <dsp:cNvPr id="0" name=""/>
        <dsp:cNvSpPr/>
      </dsp:nvSpPr>
      <dsp:spPr>
        <a:xfrm>
          <a:off x="0" y="2181752"/>
          <a:ext cx="10515600" cy="548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US" sz="1600" kern="1200"/>
            <a:t>Peer belonging.</a:t>
          </a:r>
        </a:p>
        <a:p>
          <a:pPr marL="171450" lvl="1" indent="-171450" algn="l" defTabSz="711200">
            <a:lnSpc>
              <a:spcPct val="90000"/>
            </a:lnSpc>
            <a:spcBef>
              <a:spcPct val="0"/>
            </a:spcBef>
            <a:spcAft>
              <a:spcPct val="20000"/>
            </a:spcAft>
            <a:buChar char="•"/>
          </a:pPr>
          <a:r>
            <a:rPr lang="en-US" sz="1600" kern="1200"/>
            <a:t>Reduces isolation.</a:t>
          </a:r>
        </a:p>
      </dsp:txBody>
      <dsp:txXfrm>
        <a:off x="0" y="2181752"/>
        <a:ext cx="10515600" cy="548550"/>
      </dsp:txXfrm>
    </dsp:sp>
    <dsp:sp modelId="{5D3338AC-2BF4-4A79-9D2B-3B080077E9BF}">
      <dsp:nvSpPr>
        <dsp:cNvPr id="0" name=""/>
        <dsp:cNvSpPr/>
      </dsp:nvSpPr>
      <dsp:spPr>
        <a:xfrm>
          <a:off x="0" y="2730302"/>
          <a:ext cx="10515600" cy="7985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School Support Plan</a:t>
          </a:r>
          <a:endParaRPr lang="en-US" sz="2000" kern="1200"/>
        </a:p>
      </dsp:txBody>
      <dsp:txXfrm>
        <a:off x="38981" y="2769283"/>
        <a:ext cx="10437638" cy="720563"/>
      </dsp:txXfrm>
    </dsp:sp>
    <dsp:sp modelId="{D06E783E-2203-4A34-8331-266CCEC838F2}">
      <dsp:nvSpPr>
        <dsp:cNvPr id="0" name=""/>
        <dsp:cNvSpPr/>
      </dsp:nvSpPr>
      <dsp:spPr>
        <a:xfrm>
          <a:off x="0" y="3528827"/>
          <a:ext cx="10515600" cy="548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US" sz="1600" kern="1200"/>
            <a:t>Flexible deadlines.</a:t>
          </a:r>
        </a:p>
        <a:p>
          <a:pPr marL="171450" lvl="1" indent="-171450" algn="l" defTabSz="711200">
            <a:lnSpc>
              <a:spcPct val="90000"/>
            </a:lnSpc>
            <a:spcBef>
              <a:spcPct val="0"/>
            </a:spcBef>
            <a:spcAft>
              <a:spcPct val="20000"/>
            </a:spcAft>
            <a:buChar char="•"/>
          </a:pPr>
          <a:r>
            <a:rPr lang="en-US" sz="1600" kern="1200"/>
            <a:t>Pastoral monitoring.</a:t>
          </a:r>
        </a:p>
      </dsp:txBody>
      <dsp:txXfrm>
        <a:off x="0" y="3528827"/>
        <a:ext cx="10515600" cy="548550"/>
      </dsp:txXfrm>
    </dsp:sp>
    <dsp:sp modelId="{DFDE96CF-3934-4F4E-B95F-2E4C270B7B4D}">
      <dsp:nvSpPr>
        <dsp:cNvPr id="0" name=""/>
        <dsp:cNvSpPr/>
      </dsp:nvSpPr>
      <dsp:spPr>
        <a:xfrm>
          <a:off x="0" y="4077377"/>
          <a:ext cx="10515600" cy="7985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Attachment-informed practice </a:t>
          </a:r>
          <a:r>
            <a:rPr lang="en-US" sz="2000" kern="1200" dirty="0" err="1"/>
            <a:t>prioritises</a:t>
          </a:r>
          <a:r>
            <a:rPr lang="en-US" sz="2000" kern="1200" dirty="0"/>
            <a:t> secure, stable relationships. A reliable adult outside the family can act as a secondary secure base.</a:t>
          </a:r>
        </a:p>
      </dsp:txBody>
      <dsp:txXfrm>
        <a:off x="38981" y="4116358"/>
        <a:ext cx="10437638" cy="7205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704FBF8-91C5-B6E4-9E73-318E1E55EC6A}"/>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a:lnSpc>
                <a:spcPct val="90000"/>
              </a:lnSpc>
              <a:spcAft>
                <a:spcPts val="600"/>
              </a:spcAft>
            </a:pPr>
            <a:r>
              <a:rPr lang="en-US" sz="2000" b="1" baseline="0" dirty="0"/>
              <a:t>Name:</a:t>
            </a:r>
            <a:r>
              <a:rPr lang="en-US" sz="2000" b="1" dirty="0"/>
              <a:t>​ </a:t>
            </a:r>
            <a:r>
              <a:rPr lang="en-US" sz="2000" dirty="0"/>
              <a:t>Amaan Ahmed</a:t>
            </a:r>
          </a:p>
          <a:p>
            <a:pPr>
              <a:lnSpc>
                <a:spcPct val="90000"/>
              </a:lnSpc>
              <a:spcAft>
                <a:spcPts val="600"/>
              </a:spcAft>
            </a:pPr>
            <a:br>
              <a:rPr lang="en-US" sz="2000" dirty="0"/>
            </a:br>
            <a:r>
              <a:rPr lang="en-US" sz="2000" b="1" baseline="0" dirty="0"/>
              <a:t>ID:</a:t>
            </a:r>
            <a:r>
              <a:rPr lang="en-US" sz="2000" b="1" dirty="0"/>
              <a:t>​ </a:t>
            </a:r>
            <a:r>
              <a:rPr lang="en-US" sz="2000" dirty="0"/>
              <a:t>2232153</a:t>
            </a:r>
            <a:endParaRPr lang="en-US" dirty="0"/>
          </a:p>
          <a:p>
            <a:pPr>
              <a:lnSpc>
                <a:spcPct val="90000"/>
              </a:lnSpc>
              <a:spcAft>
                <a:spcPts val="600"/>
              </a:spcAft>
            </a:pPr>
            <a:br>
              <a:rPr lang="en-US" sz="2000" b="1" dirty="0"/>
            </a:br>
            <a:r>
              <a:rPr lang="en-US" sz="2000" b="1" baseline="0" dirty="0"/>
              <a:t>Assignment Title:</a:t>
            </a:r>
            <a:r>
              <a:rPr lang="en-US" sz="2000" b="1" dirty="0"/>
              <a:t> </a:t>
            </a:r>
            <a:r>
              <a:rPr lang="en-US" sz="2000" dirty="0"/>
              <a:t>​</a:t>
            </a:r>
            <a:r>
              <a:rPr lang="en-US" sz="2000" dirty="0" err="1"/>
              <a:t>Assesment</a:t>
            </a:r>
            <a:r>
              <a:rPr lang="en-US" sz="2000"/>
              <a:t> 1 Individual Presentation</a:t>
            </a:r>
            <a:endParaRPr lang="en-US"/>
          </a:p>
          <a:p>
            <a:pPr>
              <a:lnSpc>
                <a:spcPct val="90000"/>
              </a:lnSpc>
              <a:spcAft>
                <a:spcPts val="600"/>
              </a:spcAft>
            </a:pPr>
            <a:br>
              <a:rPr lang="en-US" sz="2000" dirty="0"/>
            </a:br>
            <a:r>
              <a:rPr lang="en-US" sz="2000" b="1" baseline="0"/>
              <a:t>Module code:</a:t>
            </a:r>
            <a:r>
              <a:rPr lang="en-US" sz="2000"/>
              <a:t>​LCHS4010</a:t>
            </a:r>
            <a:endParaRPr lang="en-US"/>
          </a:p>
          <a:p>
            <a:pPr>
              <a:lnSpc>
                <a:spcPct val="90000"/>
              </a:lnSpc>
              <a:spcAft>
                <a:spcPts val="600"/>
              </a:spcAft>
            </a:pPr>
            <a:br>
              <a:rPr lang="en-US" sz="2000" b="1" dirty="0"/>
            </a:br>
            <a:r>
              <a:rPr lang="en-US" sz="2000" b="1" baseline="0"/>
              <a:t>Lecturer Name:</a:t>
            </a:r>
            <a:r>
              <a:rPr lang="en-US" sz="2000" b="1"/>
              <a:t> </a:t>
            </a:r>
            <a:r>
              <a:rPr lang="en-US" sz="2000"/>
              <a:t>Neale Haddon</a:t>
            </a:r>
            <a:r>
              <a:rPr lang="en-US" sz="2000" dirty="0"/>
              <a:t> (Module lead)</a:t>
            </a:r>
            <a:endParaRPr lang="en-US" dirty="0"/>
          </a:p>
          <a:p>
            <a:pPr>
              <a:lnSpc>
                <a:spcPct val="90000"/>
              </a:lnSpc>
              <a:spcAft>
                <a:spcPts val="600"/>
              </a:spcAft>
            </a:pPr>
            <a:br>
              <a:rPr lang="en-US" sz="2000" dirty="0"/>
            </a:br>
            <a:r>
              <a:rPr lang="en-US" sz="2000" b="1" baseline="0"/>
              <a:t>Module:</a:t>
            </a:r>
            <a:r>
              <a:rPr lang="en-US" sz="2000" b="1"/>
              <a:t>​</a:t>
            </a:r>
            <a:r>
              <a:rPr lang="en-US" sz="2000"/>
              <a:t>Psychology in Health and Social Care</a:t>
            </a:r>
          </a:p>
          <a:p>
            <a:pPr>
              <a:lnSpc>
                <a:spcPct val="90000"/>
              </a:lnSpc>
              <a:spcAft>
                <a:spcPts val="600"/>
              </a:spcAft>
            </a:pPr>
            <a:br>
              <a:rPr lang="en-US" sz="2000" dirty="0"/>
            </a:br>
            <a:r>
              <a:rPr lang="en-US" sz="2000" b="1" baseline="0" dirty="0" err="1"/>
              <a:t>Programme:</a:t>
            </a:r>
            <a:r>
              <a:rPr lang="en-US" sz="2000" dirty="0" err="1"/>
              <a:t>Certificate</a:t>
            </a:r>
            <a:r>
              <a:rPr lang="en-US" sz="2000" dirty="0"/>
              <a:t> of Higher Education in Health and Social Care)</a:t>
            </a:r>
            <a:endParaRPr lang="en-US" dirty="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2946BA-E925-11F9-F8A5-15EF5EA0DC89}"/>
              </a:ext>
            </a:extLst>
          </p:cNvPr>
          <p:cNvSpPr>
            <a:spLocks noGrp="1"/>
          </p:cNvSpPr>
          <p:nvPr>
            <p:ph type="title"/>
          </p:nvPr>
        </p:nvSpPr>
        <p:spPr>
          <a:xfrm>
            <a:off x="686834" y="1153572"/>
            <a:ext cx="3200400" cy="4461163"/>
          </a:xfrm>
        </p:spPr>
        <p:txBody>
          <a:bodyPr>
            <a:normAutofit/>
          </a:bodyPr>
          <a:lstStyle/>
          <a:p>
            <a:r>
              <a:rPr lang="en-US" sz="3700" b="1">
                <a:solidFill>
                  <a:srgbClr val="FFFFFF"/>
                </a:solidFill>
                <a:ea typeface="+mj-lt"/>
                <a:cs typeface="+mj-lt"/>
              </a:rPr>
              <a:t>Supporting Jenny: A Lifespan Development Perspective</a:t>
            </a:r>
            <a:r>
              <a:rPr lang="en-US" sz="3700">
                <a:solidFill>
                  <a:srgbClr val="FFFFFF"/>
                </a:solidFill>
                <a:ea typeface="+mj-lt"/>
                <a:cs typeface="+mj-lt"/>
              </a:rPr>
              <a:t> </a:t>
            </a:r>
            <a:br>
              <a:rPr lang="en-US" sz="3700">
                <a:solidFill>
                  <a:srgbClr val="FFFFFF"/>
                </a:solidFill>
                <a:ea typeface="+mj-lt"/>
                <a:cs typeface="+mj-lt"/>
              </a:rPr>
            </a:br>
            <a:r>
              <a:rPr lang="en-US" sz="3700">
                <a:solidFill>
                  <a:srgbClr val="FFFFFF"/>
                </a:solidFill>
                <a:ea typeface="+mj-lt"/>
                <a:cs typeface="+mj-lt"/>
              </a:rPr>
              <a:t>(Using Bowlby’s Attachment Theory)</a:t>
            </a:r>
            <a:endParaRPr lang="en-US"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A6C6DA2-C935-B12C-9D46-322FAD458136}"/>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a:ea typeface="+mn-lt"/>
                <a:cs typeface="+mn-lt"/>
              </a:rPr>
              <a:t>This presentation explores Jenny’s development using Bowlby’s Attachment Theory. </a:t>
            </a:r>
            <a:endParaRPr lang="en-US" dirty="0">
              <a:ea typeface="+mn-lt"/>
              <a:cs typeface="+mn-lt"/>
            </a:endParaRPr>
          </a:p>
          <a:p>
            <a:pPr marL="0" indent="0">
              <a:buNone/>
            </a:pPr>
            <a:r>
              <a:rPr lang="en-US">
                <a:ea typeface="+mn-lt"/>
                <a:cs typeface="+mn-lt"/>
              </a:rPr>
              <a:t>I will explain the theory, apply it to Jenny’s experiences as a young carer, include UK evidence and statistics, and propose an attachment-informed support plan grounded in research.</a:t>
            </a:r>
            <a:endParaRPr lang="en-US"/>
          </a:p>
          <a:p>
            <a:endParaRPr lang="en-US" dirty="0"/>
          </a:p>
        </p:txBody>
      </p:sp>
    </p:spTree>
    <p:extLst>
      <p:ext uri="{BB962C8B-B14F-4D97-AF65-F5344CB8AC3E}">
        <p14:creationId xmlns:p14="http://schemas.microsoft.com/office/powerpoint/2010/main" val="1704723778"/>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153A3E-270C-A678-FFCF-89A6E97A6F00}"/>
              </a:ext>
            </a:extLst>
          </p:cNvPr>
          <p:cNvSpPr>
            <a:spLocks noGrp="1"/>
          </p:cNvSpPr>
          <p:nvPr>
            <p:ph type="title"/>
          </p:nvPr>
        </p:nvSpPr>
        <p:spPr>
          <a:xfrm>
            <a:off x="4553733" y="548464"/>
            <a:ext cx="6798541" cy="1675623"/>
          </a:xfrm>
        </p:spPr>
        <p:txBody>
          <a:bodyPr anchor="b">
            <a:normAutofit/>
          </a:bodyPr>
          <a:lstStyle/>
          <a:p>
            <a:r>
              <a:rPr lang="en-US" sz="4000" b="1">
                <a:latin typeface="Calibri"/>
                <a:ea typeface="Calibri"/>
                <a:cs typeface="Calibri"/>
              </a:rPr>
              <a:t>Introduction</a:t>
            </a:r>
            <a:endParaRPr lang="en-US" sz="4000">
              <a:latin typeface="Calibri"/>
              <a:ea typeface="Calibri"/>
              <a:cs typeface="Calibri"/>
            </a:endParaRPr>
          </a:p>
        </p:txBody>
      </p:sp>
      <p:pic>
        <p:nvPicPr>
          <p:cNvPr id="5" name="Picture 4" descr="Fruits and vegetables in bags">
            <a:extLst>
              <a:ext uri="{FF2B5EF4-FFF2-40B4-BE49-F238E27FC236}">
                <a16:creationId xmlns:a16="http://schemas.microsoft.com/office/drawing/2014/main" id="{DD23CF4B-3286-462D-D2F7-FE40AF3F8DDB}"/>
              </a:ext>
            </a:extLst>
          </p:cNvPr>
          <p:cNvPicPr>
            <a:picLocks noChangeAspect="1"/>
          </p:cNvPicPr>
          <p:nvPr/>
        </p:nvPicPr>
        <p:blipFill>
          <a:blip r:embed="rId2"/>
          <a:srcRect l="43877" r="15337" b="-3"/>
          <a:stretch>
            <a:fillRect/>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0EA12E62-3447-EC9D-C1B1-0AEB3BC41FF5}"/>
              </a:ext>
            </a:extLst>
          </p:cNvPr>
          <p:cNvSpPr>
            <a:spLocks noGrp="1"/>
          </p:cNvSpPr>
          <p:nvPr>
            <p:ph idx="1"/>
          </p:nvPr>
        </p:nvSpPr>
        <p:spPr>
          <a:xfrm>
            <a:off x="4553734" y="2409830"/>
            <a:ext cx="6798539" cy="3705217"/>
          </a:xfrm>
        </p:spPr>
        <p:txBody>
          <a:bodyPr vert="horz" lIns="91440" tIns="45720" rIns="91440" bIns="45720" rtlCol="0" anchor="t">
            <a:normAutofit/>
          </a:bodyPr>
          <a:lstStyle/>
          <a:p>
            <a:endParaRPr lang="en-US" sz="1700" b="1"/>
          </a:p>
          <a:p>
            <a:pPr marL="0" indent="0">
              <a:buNone/>
            </a:pPr>
            <a:r>
              <a:rPr lang="en-US" sz="1700">
                <a:ea typeface="+mn-lt"/>
                <a:cs typeface="+mn-lt"/>
              </a:rPr>
              <a:t>• Jenny is 16 and has been a young carer for 5 years. </a:t>
            </a:r>
          </a:p>
          <a:p>
            <a:pPr marL="0" indent="0">
              <a:buNone/>
            </a:pPr>
            <a:r>
              <a:rPr lang="en-US" sz="1700">
                <a:ea typeface="+mn-lt"/>
                <a:cs typeface="+mn-lt"/>
              </a:rPr>
              <a:t>• Responsibilities include cooking, cleaning, shopping, and admin tasks. </a:t>
            </a:r>
          </a:p>
          <a:p>
            <a:pPr marL="0" indent="0">
              <a:buNone/>
            </a:pPr>
            <a:r>
              <a:rPr lang="en-US" sz="1700">
                <a:ea typeface="+mn-lt"/>
                <a:cs typeface="+mn-lt"/>
              </a:rPr>
              <a:t>• Her mother has mobility issues, memory problems, and low mood. </a:t>
            </a:r>
          </a:p>
          <a:p>
            <a:pPr marL="0" indent="0">
              <a:buNone/>
            </a:pPr>
            <a:endParaRPr lang="en-US" sz="1700">
              <a:ea typeface="+mn-lt"/>
              <a:cs typeface="+mn-lt"/>
            </a:endParaRPr>
          </a:p>
          <a:p>
            <a:pPr marL="0" indent="0">
              <a:buNone/>
            </a:pPr>
            <a:r>
              <a:rPr lang="en-US" sz="1700">
                <a:ea typeface="+mn-lt"/>
                <a:cs typeface="+mn-lt"/>
              </a:rPr>
              <a:t>Jenny has experienced bereavement and long-term caregiving during adolescence. These experiences may affect her emotional security, identity, and psychological wellbeing. Attachment theory helps us understand these developmental impacts.</a:t>
            </a:r>
            <a:endParaRPr lang="en-US" sz="1700"/>
          </a:p>
          <a:p>
            <a:endParaRPr lang="en-US" sz="1700"/>
          </a:p>
        </p:txBody>
      </p:sp>
    </p:spTree>
    <p:extLst>
      <p:ext uri="{BB962C8B-B14F-4D97-AF65-F5344CB8AC3E}">
        <p14:creationId xmlns:p14="http://schemas.microsoft.com/office/powerpoint/2010/main" val="4020444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FCFAB8-9E9C-414D-9FCB-CECED12D5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C16827-9A48-4468-BE81-11EC18E0A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799"/>
            <a:ext cx="54102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8420C2-51EB-124B-E332-8071581DA980}"/>
              </a:ext>
            </a:extLst>
          </p:cNvPr>
          <p:cNvSpPr>
            <a:spLocks noGrp="1"/>
          </p:cNvSpPr>
          <p:nvPr>
            <p:ph type="title"/>
          </p:nvPr>
        </p:nvSpPr>
        <p:spPr>
          <a:xfrm>
            <a:off x="1632439" y="1335183"/>
            <a:ext cx="3516922" cy="4150899"/>
          </a:xfrm>
        </p:spPr>
        <p:txBody>
          <a:bodyPr>
            <a:normAutofit/>
          </a:bodyPr>
          <a:lstStyle/>
          <a:p>
            <a:pPr algn="ctr"/>
            <a:r>
              <a:rPr lang="en-US" sz="3200" b="1">
                <a:solidFill>
                  <a:srgbClr val="595959"/>
                </a:solidFill>
                <a:latin typeface="Calibri"/>
                <a:ea typeface="Calibri"/>
                <a:cs typeface="Calibri"/>
              </a:rPr>
              <a:t>Bowlby’s Attachment Theory</a:t>
            </a:r>
            <a:endParaRPr lang="en-US" sz="3200">
              <a:solidFill>
                <a:srgbClr val="595959"/>
              </a:solidFill>
              <a:latin typeface="Calibri"/>
              <a:ea typeface="Calibri"/>
              <a:cs typeface="Calibri"/>
            </a:endParaRPr>
          </a:p>
        </p:txBody>
      </p:sp>
      <p:sp>
        <p:nvSpPr>
          <p:cNvPr id="12" name="Rectangle 11">
            <a:extLst>
              <a:ext uri="{FF2B5EF4-FFF2-40B4-BE49-F238E27FC236}">
                <a16:creationId xmlns:a16="http://schemas.microsoft.com/office/drawing/2014/main" id="{899956BA-5C38-49F9-88D6-BD6C71E9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85799"/>
            <a:ext cx="5410200" cy="5486401"/>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F12116-2FF9-BB7A-FFBD-794BC73B9DBA}"/>
              </a:ext>
            </a:extLst>
          </p:cNvPr>
          <p:cNvSpPr>
            <a:spLocks noGrp="1"/>
          </p:cNvSpPr>
          <p:nvPr>
            <p:ph idx="1"/>
          </p:nvPr>
        </p:nvSpPr>
        <p:spPr>
          <a:xfrm>
            <a:off x="6746001" y="1335183"/>
            <a:ext cx="4110198" cy="4187633"/>
          </a:xfrm>
        </p:spPr>
        <p:txBody>
          <a:bodyPr vert="horz" lIns="91440" tIns="45720" rIns="91440" bIns="45720" rtlCol="0" anchor="ctr">
            <a:normAutofit/>
          </a:bodyPr>
          <a:lstStyle/>
          <a:p>
            <a:endParaRPr lang="en-US" sz="1400" b="1">
              <a:solidFill>
                <a:schemeClr val="tx1">
                  <a:lumMod val="65000"/>
                  <a:lumOff val="35000"/>
                </a:schemeClr>
              </a:solidFill>
            </a:endParaRPr>
          </a:p>
          <a:p>
            <a:pPr marL="0" indent="0">
              <a:buNone/>
            </a:pPr>
            <a:r>
              <a:rPr lang="en-US" sz="1400">
                <a:solidFill>
                  <a:schemeClr val="tx1">
                    <a:lumMod val="65000"/>
                    <a:lumOff val="35000"/>
                  </a:schemeClr>
                </a:solidFill>
                <a:ea typeface="+mn-lt"/>
                <a:cs typeface="+mn-lt"/>
              </a:rPr>
              <a:t>Key principles (Bowlby, 1969):</a:t>
            </a:r>
            <a:endParaRPr lang="en-US" sz="1400">
              <a:solidFill>
                <a:schemeClr val="tx1">
                  <a:lumMod val="65000"/>
                  <a:lumOff val="35000"/>
                </a:schemeClr>
              </a:solidFill>
            </a:endParaRPr>
          </a:p>
          <a:p>
            <a:pPr marL="0" indent="0">
              <a:buNone/>
            </a:pPr>
            <a:endParaRPr lang="en-US" sz="1400">
              <a:solidFill>
                <a:schemeClr val="tx1">
                  <a:lumMod val="65000"/>
                  <a:lumOff val="35000"/>
                </a:schemeClr>
              </a:solidFill>
              <a:ea typeface="+mn-lt"/>
              <a:cs typeface="+mn-lt"/>
            </a:endParaRPr>
          </a:p>
          <a:p>
            <a:r>
              <a:rPr lang="en-US" sz="1400">
                <a:solidFill>
                  <a:schemeClr val="tx1">
                    <a:lumMod val="65000"/>
                    <a:lumOff val="35000"/>
                  </a:schemeClr>
                </a:solidFill>
                <a:ea typeface="+mn-lt"/>
                <a:cs typeface="+mn-lt"/>
              </a:rPr>
              <a:t>Attachment is biologically driven.</a:t>
            </a:r>
            <a:endParaRPr lang="en-US" sz="1400">
              <a:solidFill>
                <a:schemeClr val="tx1">
                  <a:lumMod val="65000"/>
                  <a:lumOff val="35000"/>
                </a:schemeClr>
              </a:solidFill>
            </a:endParaRPr>
          </a:p>
          <a:p>
            <a:r>
              <a:rPr lang="en-US" sz="1400">
                <a:solidFill>
                  <a:schemeClr val="tx1">
                    <a:lumMod val="65000"/>
                    <a:lumOff val="35000"/>
                  </a:schemeClr>
                </a:solidFill>
                <a:ea typeface="+mn-lt"/>
                <a:cs typeface="+mn-lt"/>
              </a:rPr>
              <a:t>Children seek a “secure base.”</a:t>
            </a:r>
            <a:endParaRPr lang="en-US" sz="1400">
              <a:solidFill>
                <a:schemeClr val="tx1">
                  <a:lumMod val="65000"/>
                  <a:lumOff val="35000"/>
                </a:schemeClr>
              </a:solidFill>
            </a:endParaRPr>
          </a:p>
          <a:p>
            <a:r>
              <a:rPr lang="en-US" sz="1400">
                <a:solidFill>
                  <a:schemeClr val="tx1">
                    <a:lumMod val="65000"/>
                    <a:lumOff val="35000"/>
                  </a:schemeClr>
                </a:solidFill>
                <a:ea typeface="+mn-lt"/>
                <a:cs typeface="+mn-lt"/>
              </a:rPr>
              <a:t>Early bonds shape an </a:t>
            </a:r>
            <a:r>
              <a:rPr lang="en-US" sz="1400" i="1">
                <a:solidFill>
                  <a:schemeClr val="tx1">
                    <a:lumMod val="65000"/>
                    <a:lumOff val="35000"/>
                  </a:schemeClr>
                </a:solidFill>
                <a:ea typeface="+mn-lt"/>
                <a:cs typeface="+mn-lt"/>
              </a:rPr>
              <a:t>internal working model</a:t>
            </a:r>
            <a:r>
              <a:rPr lang="en-US" sz="1400">
                <a:solidFill>
                  <a:schemeClr val="tx1">
                    <a:lumMod val="65000"/>
                    <a:lumOff val="35000"/>
                  </a:schemeClr>
                </a:solidFill>
                <a:ea typeface="+mn-lt"/>
                <a:cs typeface="+mn-lt"/>
              </a:rPr>
              <a:t>.</a:t>
            </a:r>
            <a:endParaRPr lang="en-US" sz="1400">
              <a:solidFill>
                <a:schemeClr val="tx1">
                  <a:lumMod val="65000"/>
                  <a:lumOff val="35000"/>
                </a:schemeClr>
              </a:solidFill>
            </a:endParaRPr>
          </a:p>
          <a:p>
            <a:r>
              <a:rPr lang="en-US" sz="1400">
                <a:solidFill>
                  <a:schemeClr val="tx1">
                    <a:lumMod val="65000"/>
                    <a:lumOff val="35000"/>
                  </a:schemeClr>
                </a:solidFill>
                <a:ea typeface="+mn-lt"/>
                <a:cs typeface="+mn-lt"/>
              </a:rPr>
              <a:t>Disruption may affect later relationships.</a:t>
            </a:r>
            <a:endParaRPr lang="en-US" sz="1400">
              <a:solidFill>
                <a:schemeClr val="tx1">
                  <a:lumMod val="65000"/>
                  <a:lumOff val="35000"/>
                </a:schemeClr>
              </a:solidFill>
            </a:endParaRPr>
          </a:p>
          <a:p>
            <a:pPr marL="0" indent="0">
              <a:buNone/>
            </a:pPr>
            <a:br>
              <a:rPr lang="en-US" sz="1400" b="1">
                <a:solidFill>
                  <a:schemeClr val="tx1">
                    <a:lumMod val="65000"/>
                    <a:lumOff val="35000"/>
                  </a:schemeClr>
                </a:solidFill>
                <a:ea typeface="+mn-lt"/>
                <a:cs typeface="+mn-lt"/>
              </a:rPr>
            </a:br>
            <a:r>
              <a:rPr lang="en-US" sz="1400">
                <a:solidFill>
                  <a:schemeClr val="tx1">
                    <a:lumMod val="65000"/>
                    <a:lumOff val="35000"/>
                  </a:schemeClr>
                </a:solidFill>
                <a:ea typeface="+mn-lt"/>
                <a:cs typeface="+mn-lt"/>
              </a:rPr>
              <a:t>Bowlby argued that attachment is an innate survival system. When caregivers are responsive, children develop secure attachment. When attachment figures are lost or inconsistent, insecurity may develop. These early patterns influence emotional regulation and future relationships.</a:t>
            </a:r>
            <a:endParaRPr lang="en-US" sz="1400">
              <a:solidFill>
                <a:schemeClr val="tx1">
                  <a:lumMod val="65000"/>
                  <a:lumOff val="35000"/>
                </a:schemeClr>
              </a:solidFill>
            </a:endParaRPr>
          </a:p>
          <a:p>
            <a:endParaRPr lang="en-US" sz="1400">
              <a:solidFill>
                <a:schemeClr val="tx1">
                  <a:lumMod val="65000"/>
                  <a:lumOff val="35000"/>
                </a:schemeClr>
              </a:solidFill>
            </a:endParaRPr>
          </a:p>
        </p:txBody>
      </p:sp>
    </p:spTree>
    <p:extLst>
      <p:ext uri="{BB962C8B-B14F-4D97-AF65-F5344CB8AC3E}">
        <p14:creationId xmlns:p14="http://schemas.microsoft.com/office/powerpoint/2010/main" val="2409222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AECDBCD-75B7-D046-287D-935AA609817F}"/>
              </a:ext>
            </a:extLst>
          </p:cNvPr>
          <p:cNvSpPr>
            <a:spLocks noGrp="1"/>
          </p:cNvSpPr>
          <p:nvPr>
            <p:ph type="title"/>
          </p:nvPr>
        </p:nvSpPr>
        <p:spPr>
          <a:xfrm>
            <a:off x="786385" y="841248"/>
            <a:ext cx="5129600" cy="5340097"/>
          </a:xfrm>
        </p:spPr>
        <p:txBody>
          <a:bodyPr anchor="ctr">
            <a:normAutofit/>
          </a:bodyPr>
          <a:lstStyle/>
          <a:p>
            <a:r>
              <a:rPr lang="en-US" sz="4800" b="1">
                <a:solidFill>
                  <a:schemeClr val="bg1"/>
                </a:solidFill>
                <a:latin typeface="Calibri"/>
                <a:ea typeface="Calibri"/>
                <a:cs typeface="Calibri"/>
              </a:rPr>
              <a:t>Attachment and Bereavement</a:t>
            </a:r>
            <a:endParaRPr lang="en-US" sz="4800">
              <a:solidFill>
                <a:schemeClr val="bg1"/>
              </a:solidFill>
              <a:latin typeface="Calibri"/>
              <a:ea typeface="Calibri"/>
              <a:cs typeface="Calibri"/>
            </a:endParaRPr>
          </a:p>
        </p:txBody>
      </p:sp>
      <p:sp>
        <p:nvSpPr>
          <p:cNvPr id="3" name="Content Placeholder 2">
            <a:extLst>
              <a:ext uri="{FF2B5EF4-FFF2-40B4-BE49-F238E27FC236}">
                <a16:creationId xmlns:a16="http://schemas.microsoft.com/office/drawing/2014/main" id="{A2A076C4-1815-F739-1D2A-5E00C175EDF1}"/>
              </a:ext>
            </a:extLst>
          </p:cNvPr>
          <p:cNvSpPr>
            <a:spLocks noGrp="1"/>
          </p:cNvSpPr>
          <p:nvPr>
            <p:ph idx="1"/>
          </p:nvPr>
        </p:nvSpPr>
        <p:spPr>
          <a:xfrm>
            <a:off x="6464410" y="841247"/>
            <a:ext cx="4484536" cy="5340097"/>
          </a:xfrm>
        </p:spPr>
        <p:txBody>
          <a:bodyPr vert="horz" lIns="91440" tIns="45720" rIns="91440" bIns="45720" rtlCol="0" anchor="ctr">
            <a:normAutofit/>
          </a:bodyPr>
          <a:lstStyle/>
          <a:p>
            <a:pPr marL="0" indent="0">
              <a:buNone/>
            </a:pPr>
            <a:endParaRPr lang="en-US" sz="1800" b="1">
              <a:solidFill>
                <a:schemeClr val="tx2"/>
              </a:solidFill>
              <a:latin typeface="Calibri"/>
              <a:ea typeface="Calibri"/>
              <a:cs typeface="Calibri"/>
            </a:endParaRPr>
          </a:p>
          <a:p>
            <a:r>
              <a:rPr lang="en-US" sz="1800">
                <a:solidFill>
                  <a:schemeClr val="tx2"/>
                </a:solidFill>
                <a:latin typeface="Calibri"/>
                <a:ea typeface="+mn-lt"/>
                <a:cs typeface="+mn-lt"/>
              </a:rPr>
              <a:t>Father died when Jenny was 11.</a:t>
            </a:r>
            <a:endParaRPr lang="en-US" sz="1800">
              <a:solidFill>
                <a:schemeClr val="tx2"/>
              </a:solidFill>
              <a:latin typeface="Calibri"/>
              <a:ea typeface="Calibri"/>
              <a:cs typeface="Calibri"/>
            </a:endParaRPr>
          </a:p>
          <a:p>
            <a:r>
              <a:rPr lang="en-US" sz="1800">
                <a:solidFill>
                  <a:schemeClr val="tx2"/>
                </a:solidFill>
                <a:latin typeface="Calibri"/>
                <a:ea typeface="+mn-lt"/>
                <a:cs typeface="+mn-lt"/>
              </a:rPr>
              <a:t>Loss of attachment figure.</a:t>
            </a:r>
            <a:endParaRPr lang="en-US" sz="1800">
              <a:solidFill>
                <a:schemeClr val="tx2"/>
              </a:solidFill>
              <a:latin typeface="Calibri"/>
              <a:ea typeface="Calibri"/>
              <a:cs typeface="Calibri"/>
            </a:endParaRPr>
          </a:p>
          <a:p>
            <a:r>
              <a:rPr lang="en-US" sz="1800">
                <a:solidFill>
                  <a:schemeClr val="tx2"/>
                </a:solidFill>
                <a:latin typeface="Calibri"/>
                <a:ea typeface="+mn-lt"/>
                <a:cs typeface="+mn-lt"/>
              </a:rPr>
              <a:t>Bowlby (1980) highlights long-term effects of childhood loss.</a:t>
            </a:r>
            <a:endParaRPr lang="en-US" sz="1800">
              <a:solidFill>
                <a:schemeClr val="tx2"/>
              </a:solidFill>
              <a:latin typeface="Calibri"/>
              <a:ea typeface="Calibri"/>
              <a:cs typeface="Calibri"/>
            </a:endParaRPr>
          </a:p>
          <a:p>
            <a:r>
              <a:rPr lang="en-US" sz="1800">
                <a:solidFill>
                  <a:schemeClr val="tx2"/>
                </a:solidFill>
                <a:latin typeface="Calibri"/>
                <a:ea typeface="+mn-lt"/>
                <a:cs typeface="+mn-lt"/>
              </a:rPr>
              <a:t>Risk of:</a:t>
            </a:r>
            <a:endParaRPr lang="en-US" sz="1800">
              <a:solidFill>
                <a:schemeClr val="tx2"/>
              </a:solidFill>
              <a:latin typeface="Calibri"/>
            </a:endParaRPr>
          </a:p>
          <a:p>
            <a:endParaRPr lang="en-US" sz="1800">
              <a:solidFill>
                <a:schemeClr val="tx2"/>
              </a:solidFill>
              <a:latin typeface="Calibri"/>
              <a:ea typeface="+mn-lt"/>
              <a:cs typeface="+mn-lt"/>
            </a:endParaRPr>
          </a:p>
          <a:p>
            <a:pPr lvl="1"/>
            <a:r>
              <a:rPr lang="en-US" sz="1800">
                <a:solidFill>
                  <a:schemeClr val="tx2"/>
                </a:solidFill>
                <a:latin typeface="Calibri"/>
                <a:ea typeface="+mn-lt"/>
                <a:cs typeface="+mn-lt"/>
              </a:rPr>
              <a:t>Anxiety</a:t>
            </a:r>
            <a:endParaRPr lang="en-US" sz="1800">
              <a:solidFill>
                <a:schemeClr val="tx2"/>
              </a:solidFill>
              <a:latin typeface="Calibri"/>
              <a:ea typeface="Calibri"/>
              <a:cs typeface="Calibri"/>
            </a:endParaRPr>
          </a:p>
          <a:p>
            <a:pPr lvl="1"/>
            <a:r>
              <a:rPr lang="en-US" sz="1800">
                <a:solidFill>
                  <a:schemeClr val="tx2"/>
                </a:solidFill>
                <a:latin typeface="Calibri"/>
                <a:ea typeface="+mn-lt"/>
                <a:cs typeface="+mn-lt"/>
              </a:rPr>
              <a:t>Emotional insecurity</a:t>
            </a:r>
            <a:endParaRPr lang="en-US" sz="1800">
              <a:solidFill>
                <a:schemeClr val="tx2"/>
              </a:solidFill>
              <a:latin typeface="Calibri"/>
              <a:ea typeface="Calibri"/>
              <a:cs typeface="Calibri"/>
            </a:endParaRPr>
          </a:p>
          <a:p>
            <a:pPr lvl="1"/>
            <a:r>
              <a:rPr lang="en-US" sz="1800">
                <a:solidFill>
                  <a:schemeClr val="tx2"/>
                </a:solidFill>
                <a:latin typeface="Calibri"/>
                <a:ea typeface="+mn-lt"/>
                <a:cs typeface="+mn-lt"/>
              </a:rPr>
              <a:t>Fear of further loss</a:t>
            </a:r>
            <a:endParaRPr lang="en-US" sz="1800">
              <a:solidFill>
                <a:schemeClr val="tx2"/>
              </a:solidFill>
              <a:latin typeface="Calibri"/>
              <a:ea typeface="Calibri"/>
              <a:cs typeface="Calibri"/>
            </a:endParaRPr>
          </a:p>
          <a:p>
            <a:pPr marL="457200" lvl="1" indent="0">
              <a:buNone/>
            </a:pPr>
            <a:endParaRPr lang="en-US" sz="1800">
              <a:solidFill>
                <a:schemeClr val="tx2"/>
              </a:solidFill>
              <a:latin typeface="Calibri"/>
              <a:ea typeface="+mn-lt"/>
              <a:cs typeface="+mn-lt"/>
            </a:endParaRPr>
          </a:p>
          <a:p>
            <a:pPr marL="457200" lvl="1" indent="0">
              <a:buNone/>
            </a:pPr>
            <a:r>
              <a:rPr lang="en-US" sz="1800">
                <a:solidFill>
                  <a:schemeClr val="tx2"/>
                </a:solidFill>
                <a:latin typeface="Calibri"/>
                <a:ea typeface="+mn-lt"/>
                <a:cs typeface="+mn-lt"/>
              </a:rPr>
              <a:t>Bereavement during late childhood can disrupt a young person’s sense of safety. Jenny may have experienced attachment anxiety, particularly if she felt the family structure became unstable after her father’s death.</a:t>
            </a:r>
            <a:endParaRPr lang="en-US" sz="1800">
              <a:solidFill>
                <a:schemeClr val="tx2"/>
              </a:solidFill>
              <a:latin typeface="Calibri"/>
              <a:ea typeface="Calibri"/>
              <a:cs typeface="Calibri"/>
            </a:endParaRPr>
          </a:p>
          <a:p>
            <a:endParaRPr lang="en-US" sz="1800">
              <a:solidFill>
                <a:schemeClr val="tx2"/>
              </a:solidFill>
            </a:endParaRPr>
          </a:p>
        </p:txBody>
      </p:sp>
    </p:spTree>
    <p:extLst>
      <p:ext uri="{BB962C8B-B14F-4D97-AF65-F5344CB8AC3E}">
        <p14:creationId xmlns:p14="http://schemas.microsoft.com/office/powerpoint/2010/main" val="655441917"/>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1577A-01F7-0507-77C3-5146CE23B5BF}"/>
              </a:ext>
            </a:extLst>
          </p:cNvPr>
          <p:cNvSpPr>
            <a:spLocks noGrp="1"/>
          </p:cNvSpPr>
          <p:nvPr>
            <p:ph type="title"/>
          </p:nvPr>
        </p:nvSpPr>
        <p:spPr>
          <a:xfrm>
            <a:off x="586478" y="1683756"/>
            <a:ext cx="3115265" cy="2396359"/>
          </a:xfrm>
        </p:spPr>
        <p:txBody>
          <a:bodyPr anchor="b">
            <a:normAutofit/>
          </a:bodyPr>
          <a:lstStyle/>
          <a:p>
            <a:pPr algn="r"/>
            <a:r>
              <a:rPr lang="en-US" sz="3400" b="1">
                <a:solidFill>
                  <a:srgbClr val="FFFFFF"/>
                </a:solidFill>
                <a:latin typeface="Calibri"/>
                <a:ea typeface="Calibri"/>
                <a:cs typeface="Calibri"/>
              </a:rPr>
              <a:t>Role Reversal (Parentification)</a:t>
            </a:r>
            <a:endParaRPr lang="en-US" sz="3400">
              <a:solidFill>
                <a:srgbClr val="FFFFFF"/>
              </a:solidFill>
              <a:latin typeface="Calibri"/>
              <a:ea typeface="Calibri"/>
              <a:cs typeface="Calibri"/>
            </a:endParaRPr>
          </a:p>
        </p:txBody>
      </p:sp>
      <p:graphicFrame>
        <p:nvGraphicFramePr>
          <p:cNvPr id="12" name="Content Placeholder 2">
            <a:extLst>
              <a:ext uri="{FF2B5EF4-FFF2-40B4-BE49-F238E27FC236}">
                <a16:creationId xmlns:a16="http://schemas.microsoft.com/office/drawing/2014/main" id="{18357A0C-78C6-C5B8-70CF-951CA79F6468}"/>
              </a:ext>
            </a:extLst>
          </p:cNvPr>
          <p:cNvGraphicFramePr>
            <a:graphicFrameLocks noGrp="1"/>
          </p:cNvGraphicFramePr>
          <p:nvPr>
            <p:ph idx="1"/>
            <p:extLst>
              <p:ext uri="{D42A27DB-BD31-4B8C-83A1-F6EECF244321}">
                <p14:modId xmlns:p14="http://schemas.microsoft.com/office/powerpoint/2010/main" val="70820377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2531417"/>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38DA9-0C64-0FD8-C628-C4C940924821}"/>
              </a:ext>
            </a:extLst>
          </p:cNvPr>
          <p:cNvSpPr>
            <a:spLocks noGrp="1"/>
          </p:cNvSpPr>
          <p:nvPr>
            <p:ph type="title"/>
          </p:nvPr>
        </p:nvSpPr>
        <p:spPr>
          <a:xfrm>
            <a:off x="1156851" y="637762"/>
            <a:ext cx="9888496" cy="900131"/>
          </a:xfrm>
        </p:spPr>
        <p:txBody>
          <a:bodyPr anchor="t">
            <a:normAutofit/>
          </a:bodyPr>
          <a:lstStyle/>
          <a:p>
            <a:r>
              <a:rPr lang="en-US" sz="4000" b="1">
                <a:solidFill>
                  <a:schemeClr val="bg1"/>
                </a:solidFill>
                <a:latin typeface="Calibri"/>
                <a:ea typeface="Calibri"/>
                <a:cs typeface="Calibri"/>
              </a:rPr>
              <a:t>UK Young Carer Statistics</a:t>
            </a:r>
            <a:endParaRPr lang="en-US" sz="4000">
              <a:solidFill>
                <a:schemeClr val="bg1"/>
              </a:solidFill>
              <a:latin typeface="Calibri"/>
              <a:ea typeface="Calibri"/>
              <a:cs typeface="Calibri"/>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E7FEA7-31A3-3A13-686C-1242F6711C1E}"/>
              </a:ext>
            </a:extLst>
          </p:cNvPr>
          <p:cNvSpPr>
            <a:spLocks noGrp="1"/>
          </p:cNvSpPr>
          <p:nvPr>
            <p:ph idx="1"/>
          </p:nvPr>
        </p:nvSpPr>
        <p:spPr>
          <a:xfrm>
            <a:off x="1155548" y="2217343"/>
            <a:ext cx="9880893" cy="3959619"/>
          </a:xfrm>
        </p:spPr>
        <p:txBody>
          <a:bodyPr vert="horz" lIns="91440" tIns="45720" rIns="91440" bIns="45720" rtlCol="0">
            <a:normAutofit/>
          </a:bodyPr>
          <a:lstStyle/>
          <a:p>
            <a:endParaRPr lang="en-US" sz="2400" b="1"/>
          </a:p>
          <a:p>
            <a:r>
              <a:rPr lang="en-US" sz="2400">
                <a:ea typeface="+mn-lt"/>
                <a:cs typeface="+mn-lt"/>
              </a:rPr>
              <a:t>Around </a:t>
            </a:r>
            <a:r>
              <a:rPr lang="en-US" sz="2400" b="1">
                <a:ea typeface="+mn-lt"/>
                <a:cs typeface="+mn-lt"/>
              </a:rPr>
              <a:t>1 million young carers in the UK</a:t>
            </a:r>
            <a:r>
              <a:rPr lang="en-US" sz="2400">
                <a:ea typeface="+mn-lt"/>
                <a:cs typeface="+mn-lt"/>
              </a:rPr>
              <a:t> (Carers Trust, 2022).</a:t>
            </a:r>
            <a:endParaRPr lang="en-US" sz="2400"/>
          </a:p>
          <a:p>
            <a:r>
              <a:rPr lang="en-US" sz="2400">
                <a:ea typeface="+mn-lt"/>
                <a:cs typeface="+mn-lt"/>
              </a:rPr>
              <a:t>Persistent absence rate: </a:t>
            </a:r>
            <a:r>
              <a:rPr lang="en-US" sz="2400" b="1">
                <a:ea typeface="+mn-lt"/>
                <a:cs typeface="+mn-lt"/>
              </a:rPr>
              <a:t>39%</a:t>
            </a:r>
            <a:r>
              <a:rPr lang="en-US" sz="2400">
                <a:ea typeface="+mn-lt"/>
                <a:cs typeface="+mn-lt"/>
              </a:rPr>
              <a:t>, nearly double peers (Carers Trust, 2023).</a:t>
            </a:r>
            <a:endParaRPr lang="en-US" sz="2400"/>
          </a:p>
          <a:p>
            <a:r>
              <a:rPr lang="en-US" sz="2400">
                <a:ea typeface="+mn-lt"/>
                <a:cs typeface="+mn-lt"/>
              </a:rPr>
              <a:t>Some miss </a:t>
            </a:r>
            <a:r>
              <a:rPr lang="en-US" sz="2400" b="1">
                <a:ea typeface="+mn-lt"/>
                <a:cs typeface="+mn-lt"/>
              </a:rPr>
              <a:t>23 school days per year</a:t>
            </a:r>
            <a:r>
              <a:rPr lang="en-US" sz="2400">
                <a:ea typeface="+mn-lt"/>
                <a:cs typeface="+mn-lt"/>
              </a:rPr>
              <a:t>.</a:t>
            </a:r>
            <a:endParaRPr lang="en-US" sz="2400"/>
          </a:p>
          <a:p>
            <a:r>
              <a:rPr lang="en-US" sz="2400">
                <a:ea typeface="+mn-lt"/>
                <a:cs typeface="+mn-lt"/>
              </a:rPr>
              <a:t>38% report mental health difficulties (Partnership for Children, 2022).</a:t>
            </a:r>
            <a:endParaRPr lang="en-US" sz="2400"/>
          </a:p>
          <a:p>
            <a:pPr marL="0" indent="0">
              <a:buNone/>
            </a:pPr>
            <a:br>
              <a:rPr lang="en-US" sz="2400" b="1">
                <a:ea typeface="+mn-lt"/>
                <a:cs typeface="+mn-lt"/>
              </a:rPr>
            </a:br>
            <a:r>
              <a:rPr lang="en-US" sz="2400">
                <a:ea typeface="+mn-lt"/>
                <a:cs typeface="+mn-lt"/>
              </a:rPr>
              <a:t>Jenny’s experience is not isolated. Research shows young carers face educational disadvantage and mental health risks. These statistics highlight the importance of early intervention.</a:t>
            </a:r>
            <a:endParaRPr lang="en-US" sz="2400"/>
          </a:p>
          <a:p>
            <a:endParaRPr lang="en-US" sz="2400"/>
          </a:p>
        </p:txBody>
      </p:sp>
    </p:spTree>
    <p:extLst>
      <p:ext uri="{BB962C8B-B14F-4D97-AF65-F5344CB8AC3E}">
        <p14:creationId xmlns:p14="http://schemas.microsoft.com/office/powerpoint/2010/main" val="350245657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8" name="Group 57">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31"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60" name="Freeform: Shape 5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C340B50-35A9-0455-1B0F-C2717F7E08A3}"/>
              </a:ext>
            </a:extLst>
          </p:cNvPr>
          <p:cNvSpPr>
            <a:spLocks noGrp="1"/>
          </p:cNvSpPr>
          <p:nvPr>
            <p:ph type="title"/>
          </p:nvPr>
        </p:nvSpPr>
        <p:spPr>
          <a:xfrm>
            <a:off x="786385" y="841248"/>
            <a:ext cx="5129600" cy="5340097"/>
          </a:xfrm>
        </p:spPr>
        <p:txBody>
          <a:bodyPr anchor="ctr">
            <a:normAutofit/>
          </a:bodyPr>
          <a:lstStyle/>
          <a:p>
            <a:r>
              <a:rPr lang="en-US" sz="4800" b="1">
                <a:solidFill>
                  <a:schemeClr val="bg1"/>
                </a:solidFill>
                <a:latin typeface="Calibri"/>
                <a:ea typeface="Calibri"/>
                <a:cs typeface="Calibri"/>
              </a:rPr>
              <a:t>Nature and Nurture</a:t>
            </a:r>
            <a:endParaRPr lang="en-US" sz="4800">
              <a:solidFill>
                <a:schemeClr val="bg1"/>
              </a:solidFill>
              <a:latin typeface="Calibri"/>
              <a:ea typeface="Calibri"/>
              <a:cs typeface="Calibri"/>
            </a:endParaRPr>
          </a:p>
        </p:txBody>
      </p:sp>
      <p:sp>
        <p:nvSpPr>
          <p:cNvPr id="3" name="Content Placeholder 2">
            <a:extLst>
              <a:ext uri="{FF2B5EF4-FFF2-40B4-BE49-F238E27FC236}">
                <a16:creationId xmlns:a16="http://schemas.microsoft.com/office/drawing/2014/main" id="{E16BD47B-AD9E-9C35-F9A9-37A759F72B1A}"/>
              </a:ext>
            </a:extLst>
          </p:cNvPr>
          <p:cNvSpPr>
            <a:spLocks noGrp="1"/>
          </p:cNvSpPr>
          <p:nvPr>
            <p:ph idx="1"/>
          </p:nvPr>
        </p:nvSpPr>
        <p:spPr>
          <a:xfrm>
            <a:off x="6464410" y="841247"/>
            <a:ext cx="4484536" cy="5340097"/>
          </a:xfrm>
        </p:spPr>
        <p:txBody>
          <a:bodyPr vert="horz" lIns="91440" tIns="45720" rIns="91440" bIns="45720" rtlCol="0" anchor="ctr">
            <a:normAutofit/>
          </a:bodyPr>
          <a:lstStyle/>
          <a:p>
            <a:endParaRPr lang="en-US" sz="1700" b="1">
              <a:solidFill>
                <a:schemeClr val="tx2"/>
              </a:solidFill>
            </a:endParaRPr>
          </a:p>
          <a:p>
            <a:r>
              <a:rPr lang="en-US" sz="1700" b="1">
                <a:solidFill>
                  <a:schemeClr val="tx2"/>
                </a:solidFill>
                <a:ea typeface="+mn-lt"/>
                <a:cs typeface="+mn-lt"/>
              </a:rPr>
              <a:t>Nature:</a:t>
            </a:r>
            <a:endParaRPr lang="en-US" sz="1700">
              <a:solidFill>
                <a:schemeClr val="tx2"/>
              </a:solidFill>
              <a:ea typeface="+mn-lt"/>
              <a:cs typeface="+mn-lt"/>
            </a:endParaRPr>
          </a:p>
          <a:p>
            <a:r>
              <a:rPr lang="en-US" sz="1700">
                <a:solidFill>
                  <a:schemeClr val="tx2"/>
                </a:solidFill>
                <a:ea typeface="+mn-lt"/>
                <a:cs typeface="+mn-lt"/>
              </a:rPr>
              <a:t>Attachment system is innate (Bowlby, 1969).</a:t>
            </a:r>
          </a:p>
          <a:p>
            <a:r>
              <a:rPr lang="en-US" sz="1700">
                <a:solidFill>
                  <a:schemeClr val="tx2"/>
                </a:solidFill>
                <a:ea typeface="+mn-lt"/>
                <a:cs typeface="+mn-lt"/>
              </a:rPr>
              <a:t>Chronic stress affects cortisol and emotional regulation.</a:t>
            </a:r>
          </a:p>
          <a:p>
            <a:endParaRPr lang="en-US" sz="1700">
              <a:solidFill>
                <a:schemeClr val="tx2"/>
              </a:solidFill>
              <a:ea typeface="+mn-lt"/>
              <a:cs typeface="+mn-lt"/>
            </a:endParaRPr>
          </a:p>
          <a:p>
            <a:r>
              <a:rPr lang="en-US" sz="1700" b="1">
                <a:solidFill>
                  <a:schemeClr val="tx2"/>
                </a:solidFill>
                <a:latin typeface="Aptos"/>
                <a:ea typeface="+mn-lt"/>
                <a:cs typeface="+mn-lt"/>
              </a:rPr>
              <a:t>Nurture:</a:t>
            </a:r>
            <a:endParaRPr lang="en-US" sz="1700">
              <a:solidFill>
                <a:schemeClr val="tx2"/>
              </a:solidFill>
              <a:latin typeface="Aptos"/>
              <a:ea typeface="+mn-lt"/>
              <a:cs typeface="+mn-lt"/>
            </a:endParaRPr>
          </a:p>
          <a:p>
            <a:r>
              <a:rPr lang="en-US" sz="1700">
                <a:solidFill>
                  <a:schemeClr val="tx2"/>
                </a:solidFill>
                <a:latin typeface="Aptos"/>
                <a:ea typeface="+mn-lt"/>
                <a:cs typeface="+mn-lt"/>
              </a:rPr>
              <a:t>Bereavement.</a:t>
            </a:r>
          </a:p>
          <a:p>
            <a:r>
              <a:rPr lang="en-US" sz="1700">
                <a:solidFill>
                  <a:schemeClr val="tx2"/>
                </a:solidFill>
                <a:latin typeface="Aptos"/>
                <a:ea typeface="+mn-lt"/>
                <a:cs typeface="+mn-lt"/>
              </a:rPr>
              <a:t>Long-term caregiving stress.</a:t>
            </a:r>
          </a:p>
          <a:p>
            <a:r>
              <a:rPr lang="en-US" sz="1700">
                <a:solidFill>
                  <a:schemeClr val="tx2"/>
                </a:solidFill>
                <a:latin typeface="Aptos"/>
                <a:ea typeface="+mn-lt"/>
                <a:cs typeface="+mn-lt"/>
              </a:rPr>
              <a:t>Limited peer interaction.</a:t>
            </a:r>
          </a:p>
          <a:p>
            <a:pPr marL="0" indent="0">
              <a:buNone/>
            </a:pPr>
            <a:br>
              <a:rPr lang="en-US" sz="1700">
                <a:solidFill>
                  <a:schemeClr val="tx2"/>
                </a:solidFill>
                <a:latin typeface="Calibri"/>
                <a:ea typeface="+mn-lt"/>
                <a:cs typeface="+mn-lt"/>
              </a:rPr>
            </a:br>
            <a:r>
              <a:rPr lang="en-US" sz="1700">
                <a:solidFill>
                  <a:schemeClr val="tx2"/>
                </a:solidFill>
                <a:latin typeface="Calibri"/>
                <a:ea typeface="+mn-lt"/>
                <a:cs typeface="+mn-lt"/>
              </a:rPr>
              <a:t>Development results from biological systems interacting with environmental stressors. Jenny’s attachment system may be activated continuously due to responsibility and fear of losing her mother.</a:t>
            </a:r>
            <a:endParaRPr lang="en-US" sz="1700">
              <a:solidFill>
                <a:schemeClr val="tx2"/>
              </a:solidFill>
              <a:latin typeface="Calibri"/>
              <a:ea typeface="Calibri"/>
              <a:cs typeface="Calibri"/>
            </a:endParaRPr>
          </a:p>
          <a:p>
            <a:endParaRPr lang="en-US" sz="1700">
              <a:solidFill>
                <a:schemeClr val="tx2"/>
              </a:solidFill>
            </a:endParaRPr>
          </a:p>
        </p:txBody>
      </p:sp>
    </p:spTree>
    <p:extLst>
      <p:ext uri="{BB962C8B-B14F-4D97-AF65-F5344CB8AC3E}">
        <p14:creationId xmlns:p14="http://schemas.microsoft.com/office/powerpoint/2010/main" val="12672843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ad with Gears">
            <a:extLst>
              <a:ext uri="{FF2B5EF4-FFF2-40B4-BE49-F238E27FC236}">
                <a16:creationId xmlns:a16="http://schemas.microsoft.com/office/drawing/2014/main" id="{A94C581A-BD0D-82FE-4305-D63945F28E9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869471" y="941355"/>
            <a:ext cx="2601592" cy="2601592"/>
          </a:xfrm>
          <a:prstGeom prst="rect">
            <a:avLst/>
          </a:prstGeom>
        </p:spPr>
      </p:pic>
      <p:grpSp>
        <p:nvGrpSpPr>
          <p:cNvPr id="26" name="Group 25">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27" name="Oval 26">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0" name="Oval 29">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B6604E-544E-E945-6140-8C09D580F039}"/>
              </a:ext>
            </a:extLst>
          </p:cNvPr>
          <p:cNvSpPr>
            <a:spLocks noGrp="1"/>
          </p:cNvSpPr>
          <p:nvPr>
            <p:ph type="title"/>
          </p:nvPr>
        </p:nvSpPr>
        <p:spPr>
          <a:xfrm>
            <a:off x="702591" y="3404608"/>
            <a:ext cx="3520789" cy="2666087"/>
          </a:xfrm>
        </p:spPr>
        <p:txBody>
          <a:bodyPr>
            <a:normAutofit/>
          </a:bodyPr>
          <a:lstStyle/>
          <a:p>
            <a:pPr algn="ctr"/>
            <a:r>
              <a:rPr lang="en-US" sz="4100" b="1">
                <a:solidFill>
                  <a:schemeClr val="bg1"/>
                </a:solidFill>
                <a:latin typeface="Calibri"/>
                <a:ea typeface="Calibri"/>
                <a:cs typeface="Calibri"/>
              </a:rPr>
              <a:t>Potential Developmental Impact</a:t>
            </a:r>
            <a:endParaRPr lang="en-US" sz="4100">
              <a:solidFill>
                <a:schemeClr val="bg1"/>
              </a:solidFill>
              <a:latin typeface="Calibri"/>
              <a:ea typeface="Calibri"/>
              <a:cs typeface="Calibri"/>
            </a:endParaRPr>
          </a:p>
        </p:txBody>
      </p:sp>
      <p:grpSp>
        <p:nvGrpSpPr>
          <p:cNvPr id="3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33" name="Freeform: Shape 3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36"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37" name="Freeform: Shape 36">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D5DF3B42-7913-5775-67A7-0AFF8887F7F2}"/>
              </a:ext>
            </a:extLst>
          </p:cNvPr>
          <p:cNvSpPr>
            <a:spLocks noGrp="1"/>
          </p:cNvSpPr>
          <p:nvPr>
            <p:ph idx="1"/>
          </p:nvPr>
        </p:nvSpPr>
        <p:spPr>
          <a:xfrm>
            <a:off x="6477270" y="1130846"/>
            <a:ext cx="4974771" cy="4351338"/>
          </a:xfrm>
        </p:spPr>
        <p:txBody>
          <a:bodyPr vert="horz" lIns="91440" tIns="45720" rIns="91440" bIns="45720" rtlCol="0">
            <a:normAutofit/>
          </a:bodyPr>
          <a:lstStyle/>
          <a:p>
            <a:pPr marL="0" indent="0">
              <a:buNone/>
            </a:pPr>
            <a:endParaRPr lang="en-US" sz="1300" b="1">
              <a:solidFill>
                <a:schemeClr val="bg1"/>
              </a:solidFill>
            </a:endParaRPr>
          </a:p>
          <a:p>
            <a:r>
              <a:rPr lang="en-US" sz="1300">
                <a:solidFill>
                  <a:schemeClr val="bg1"/>
                </a:solidFill>
                <a:ea typeface="+mn-lt"/>
                <a:cs typeface="+mn-lt"/>
              </a:rPr>
              <a:t>Attachment anxiety</a:t>
            </a:r>
            <a:endParaRPr lang="en-US" sz="1300">
              <a:solidFill>
                <a:schemeClr val="bg1"/>
              </a:solidFill>
            </a:endParaRPr>
          </a:p>
          <a:p>
            <a:r>
              <a:rPr lang="en-US" sz="1300">
                <a:solidFill>
                  <a:schemeClr val="bg1"/>
                </a:solidFill>
                <a:ea typeface="+mn-lt"/>
                <a:cs typeface="+mn-lt"/>
              </a:rPr>
              <a:t>Social withdrawal</a:t>
            </a:r>
            <a:endParaRPr lang="en-US" sz="1300">
              <a:solidFill>
                <a:schemeClr val="bg1"/>
              </a:solidFill>
            </a:endParaRPr>
          </a:p>
          <a:p>
            <a:r>
              <a:rPr lang="en-US" sz="1300">
                <a:solidFill>
                  <a:schemeClr val="bg1"/>
                </a:solidFill>
                <a:ea typeface="+mn-lt"/>
                <a:cs typeface="+mn-lt"/>
              </a:rPr>
              <a:t>Guilt when seeking independence</a:t>
            </a:r>
            <a:endParaRPr lang="en-US" sz="1300">
              <a:solidFill>
                <a:schemeClr val="bg1"/>
              </a:solidFill>
            </a:endParaRPr>
          </a:p>
          <a:p>
            <a:r>
              <a:rPr lang="en-US" sz="1300">
                <a:solidFill>
                  <a:schemeClr val="bg1"/>
                </a:solidFill>
                <a:ea typeface="+mn-lt"/>
                <a:cs typeface="+mn-lt"/>
              </a:rPr>
              <a:t>Increased emotional burden</a:t>
            </a:r>
            <a:endParaRPr lang="en-US" sz="1300">
              <a:solidFill>
                <a:schemeClr val="bg1"/>
              </a:solidFill>
            </a:endParaRPr>
          </a:p>
          <a:p>
            <a:r>
              <a:rPr lang="en-US" sz="1300">
                <a:solidFill>
                  <a:schemeClr val="bg1"/>
                </a:solidFill>
                <a:ea typeface="+mn-lt"/>
                <a:cs typeface="+mn-lt"/>
              </a:rPr>
              <a:t>Risk of depression</a:t>
            </a:r>
            <a:endParaRPr lang="en-US" sz="1300">
              <a:solidFill>
                <a:schemeClr val="bg1"/>
              </a:solidFill>
            </a:endParaRPr>
          </a:p>
          <a:p>
            <a:endParaRPr lang="en-US" sz="1300">
              <a:solidFill>
                <a:schemeClr val="bg1"/>
              </a:solidFill>
              <a:ea typeface="+mn-lt"/>
              <a:cs typeface="+mn-lt"/>
            </a:endParaRPr>
          </a:p>
          <a:p>
            <a:r>
              <a:rPr lang="en-US" sz="1300" b="1">
                <a:solidFill>
                  <a:schemeClr val="bg1"/>
                </a:solidFill>
                <a:ea typeface="+mn-lt"/>
                <a:cs typeface="+mn-lt"/>
              </a:rPr>
              <a:t>However:</a:t>
            </a:r>
            <a:endParaRPr lang="en-US" sz="1300" b="1">
              <a:solidFill>
                <a:schemeClr val="bg1"/>
              </a:solidFill>
            </a:endParaRPr>
          </a:p>
          <a:p>
            <a:r>
              <a:rPr lang="en-US" sz="1300">
                <a:solidFill>
                  <a:schemeClr val="bg1"/>
                </a:solidFill>
                <a:ea typeface="+mn-lt"/>
                <a:cs typeface="+mn-lt"/>
              </a:rPr>
              <a:t>Increased empathy</a:t>
            </a:r>
            <a:endParaRPr lang="en-US" sz="1300">
              <a:solidFill>
                <a:schemeClr val="bg1"/>
              </a:solidFill>
            </a:endParaRPr>
          </a:p>
          <a:p>
            <a:r>
              <a:rPr lang="en-US" sz="1300">
                <a:solidFill>
                  <a:schemeClr val="bg1"/>
                </a:solidFill>
                <a:ea typeface="+mn-lt"/>
                <a:cs typeface="+mn-lt"/>
              </a:rPr>
              <a:t>Responsibility</a:t>
            </a:r>
            <a:endParaRPr lang="en-US" sz="1300">
              <a:solidFill>
                <a:schemeClr val="bg1"/>
              </a:solidFill>
            </a:endParaRPr>
          </a:p>
          <a:p>
            <a:r>
              <a:rPr lang="en-US" sz="1300">
                <a:solidFill>
                  <a:schemeClr val="bg1"/>
                </a:solidFill>
                <a:ea typeface="+mn-lt"/>
                <a:cs typeface="+mn-lt"/>
              </a:rPr>
              <a:t>Maturity</a:t>
            </a:r>
            <a:endParaRPr lang="en-US" sz="1300">
              <a:solidFill>
                <a:schemeClr val="bg1"/>
              </a:solidFill>
            </a:endParaRPr>
          </a:p>
          <a:p>
            <a:pPr marL="0" indent="0">
              <a:buNone/>
            </a:pPr>
            <a:br>
              <a:rPr lang="en-US" sz="1300" b="1">
                <a:solidFill>
                  <a:schemeClr val="bg1"/>
                </a:solidFill>
                <a:ea typeface="+mn-lt"/>
                <a:cs typeface="+mn-lt"/>
              </a:rPr>
            </a:br>
            <a:r>
              <a:rPr lang="en-US" sz="1300">
                <a:solidFill>
                  <a:schemeClr val="bg1"/>
                </a:solidFill>
                <a:ea typeface="+mn-lt"/>
                <a:cs typeface="+mn-lt"/>
              </a:rPr>
              <a:t>Attachment theory helps explain both vulnerability and resilience. While Jenny may struggle emotionally, caregiving may also have strengthened certain competencies.</a:t>
            </a:r>
            <a:endParaRPr lang="en-US" sz="1300">
              <a:solidFill>
                <a:schemeClr val="bg1"/>
              </a:solidFill>
            </a:endParaRPr>
          </a:p>
          <a:p>
            <a:endParaRPr lang="en-US" sz="1300">
              <a:solidFill>
                <a:schemeClr val="bg1"/>
              </a:solidFill>
            </a:endParaRPr>
          </a:p>
        </p:txBody>
      </p:sp>
    </p:spTree>
    <p:extLst>
      <p:ext uri="{BB962C8B-B14F-4D97-AF65-F5344CB8AC3E}">
        <p14:creationId xmlns:p14="http://schemas.microsoft.com/office/powerpoint/2010/main" val="1438755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0" name="Rectangle 38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1" name="Freeform: Shape 39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2" name="Rectangle 39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3" name="Rectangle 39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Isosceles Triangle 3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35ED3C-07DE-6B17-0A05-F0DCBC0F129E}"/>
              </a:ext>
            </a:extLst>
          </p:cNvPr>
          <p:cNvSpPr>
            <a:spLocks noGrp="1"/>
          </p:cNvSpPr>
          <p:nvPr>
            <p:ph type="title"/>
          </p:nvPr>
        </p:nvSpPr>
        <p:spPr>
          <a:xfrm>
            <a:off x="838200" y="365125"/>
            <a:ext cx="10515600" cy="894243"/>
          </a:xfrm>
        </p:spPr>
        <p:txBody>
          <a:bodyPr>
            <a:normAutofit/>
          </a:bodyPr>
          <a:lstStyle/>
          <a:p>
            <a:r>
              <a:rPr lang="en-US" sz="4000" b="1">
                <a:latin typeface="Calibri"/>
                <a:ea typeface="Calibri"/>
                <a:cs typeface="Calibri"/>
              </a:rPr>
              <a:t>Support Plan: Strengthening Secure Attachment</a:t>
            </a:r>
            <a:endParaRPr lang="en-US" sz="4000">
              <a:latin typeface="Calibri"/>
              <a:ea typeface="Calibri"/>
              <a:cs typeface="Calibri"/>
            </a:endParaRPr>
          </a:p>
        </p:txBody>
      </p:sp>
      <p:graphicFrame>
        <p:nvGraphicFramePr>
          <p:cNvPr id="23" name="Content Placeholder 2">
            <a:extLst>
              <a:ext uri="{FF2B5EF4-FFF2-40B4-BE49-F238E27FC236}">
                <a16:creationId xmlns:a16="http://schemas.microsoft.com/office/drawing/2014/main" id="{CEBC5AB7-F322-8910-F428-BFC380966764}"/>
              </a:ext>
            </a:extLst>
          </p:cNvPr>
          <p:cNvGraphicFramePr>
            <a:graphicFrameLocks noGrp="1"/>
          </p:cNvGraphicFramePr>
          <p:nvPr>
            <p:ph idx="1"/>
          </p:nvPr>
        </p:nvGraphicFramePr>
        <p:xfrm>
          <a:off x="838200" y="1264909"/>
          <a:ext cx="10515600" cy="491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892040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rawings on colorful paper">
            <a:extLst>
              <a:ext uri="{FF2B5EF4-FFF2-40B4-BE49-F238E27FC236}">
                <a16:creationId xmlns:a16="http://schemas.microsoft.com/office/drawing/2014/main" id="{9311AAB0-3247-AF35-2088-9EB0C6FF453A}"/>
              </a:ext>
            </a:extLst>
          </p:cNvPr>
          <p:cNvPicPr>
            <a:picLocks noChangeAspect="1"/>
          </p:cNvPicPr>
          <p:nvPr/>
        </p:nvPicPr>
        <p:blipFill>
          <a:blip r:embed="rId2">
            <a:alphaModFix amt="35000"/>
          </a:blip>
          <a:srcRect r="-2" b="1560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58D4378-9CAA-1DDF-AA2D-1BBD7E7A3918}"/>
              </a:ext>
            </a:extLst>
          </p:cNvPr>
          <p:cNvSpPr>
            <a:spLocks noGrp="1"/>
          </p:cNvSpPr>
          <p:nvPr>
            <p:ph type="title"/>
          </p:nvPr>
        </p:nvSpPr>
        <p:spPr>
          <a:xfrm>
            <a:off x="838200" y="365125"/>
            <a:ext cx="10515600" cy="1325563"/>
          </a:xfrm>
        </p:spPr>
        <p:txBody>
          <a:bodyPr>
            <a:normAutofit/>
          </a:bodyPr>
          <a:lstStyle/>
          <a:p>
            <a:r>
              <a:rPr lang="en-US" b="1">
                <a:solidFill>
                  <a:srgbClr val="FFFFFF"/>
                </a:solidFill>
                <a:latin typeface="Calibri"/>
                <a:ea typeface="Calibri"/>
                <a:cs typeface="Calibri"/>
              </a:rPr>
              <a:t>Reducing Role Strain</a:t>
            </a:r>
            <a:endParaRPr lang="en-US">
              <a:solidFill>
                <a:srgbClr val="FFFFFF"/>
              </a:solidFill>
              <a:latin typeface="Calibri"/>
              <a:ea typeface="Calibri"/>
              <a:cs typeface="Calibri"/>
            </a:endParaRPr>
          </a:p>
        </p:txBody>
      </p:sp>
      <p:sp>
        <p:nvSpPr>
          <p:cNvPr id="3" name="Content Placeholder 2">
            <a:extLst>
              <a:ext uri="{FF2B5EF4-FFF2-40B4-BE49-F238E27FC236}">
                <a16:creationId xmlns:a16="http://schemas.microsoft.com/office/drawing/2014/main" id="{7A1565F5-63BC-0664-421D-41032C457525}"/>
              </a:ext>
            </a:extLst>
          </p:cNvPr>
          <p:cNvSpPr>
            <a:spLocks noGrp="1"/>
          </p:cNvSpPr>
          <p:nvPr>
            <p:ph idx="1"/>
          </p:nvPr>
        </p:nvSpPr>
        <p:spPr>
          <a:xfrm>
            <a:off x="838200" y="1825625"/>
            <a:ext cx="10515600" cy="4351338"/>
          </a:xfrm>
        </p:spPr>
        <p:txBody>
          <a:bodyPr vert="horz" lIns="91440" tIns="45720" rIns="91440" bIns="45720" rtlCol="0">
            <a:normAutofit/>
          </a:bodyPr>
          <a:lstStyle/>
          <a:p>
            <a:endParaRPr lang="en-US" b="1">
              <a:solidFill>
                <a:srgbClr val="FFFFFF"/>
              </a:solidFill>
            </a:endParaRPr>
          </a:p>
          <a:p>
            <a:r>
              <a:rPr lang="en-US">
                <a:solidFill>
                  <a:srgbClr val="FFFFFF"/>
                </a:solidFill>
                <a:ea typeface="+mn-lt"/>
                <a:cs typeface="+mn-lt"/>
              </a:rPr>
              <a:t>Referral for social care assessment.</a:t>
            </a:r>
            <a:endParaRPr lang="en-US">
              <a:solidFill>
                <a:srgbClr val="FFFFFF"/>
              </a:solidFill>
            </a:endParaRPr>
          </a:p>
          <a:p>
            <a:r>
              <a:rPr lang="en-US">
                <a:solidFill>
                  <a:srgbClr val="FFFFFF"/>
                </a:solidFill>
                <a:ea typeface="+mn-lt"/>
                <a:cs typeface="+mn-lt"/>
              </a:rPr>
              <a:t>Respite services.</a:t>
            </a:r>
            <a:endParaRPr lang="en-US">
              <a:solidFill>
                <a:srgbClr val="FFFFFF"/>
              </a:solidFill>
            </a:endParaRPr>
          </a:p>
          <a:p>
            <a:r>
              <a:rPr lang="en-US">
                <a:solidFill>
                  <a:srgbClr val="FFFFFF"/>
                </a:solidFill>
                <a:ea typeface="+mn-lt"/>
                <a:cs typeface="+mn-lt"/>
              </a:rPr>
              <a:t>Practical home support.</a:t>
            </a:r>
            <a:endParaRPr lang="en-US">
              <a:solidFill>
                <a:srgbClr val="FFFFFF"/>
              </a:solidFill>
            </a:endParaRPr>
          </a:p>
          <a:p>
            <a:r>
              <a:rPr lang="en-US">
                <a:solidFill>
                  <a:srgbClr val="FFFFFF"/>
                </a:solidFill>
                <a:ea typeface="+mn-lt"/>
                <a:cs typeface="+mn-lt"/>
              </a:rPr>
              <a:t>Family-based intervention to rebalance roles.</a:t>
            </a:r>
            <a:endParaRPr lang="en-US">
              <a:solidFill>
                <a:srgbClr val="FFFFFF"/>
              </a:solidFill>
            </a:endParaRPr>
          </a:p>
          <a:p>
            <a:pPr marL="0" indent="0">
              <a:buNone/>
            </a:pPr>
            <a:br>
              <a:rPr lang="en-US">
                <a:solidFill>
                  <a:srgbClr val="FFFFFF"/>
                </a:solidFill>
                <a:ea typeface="+mn-lt"/>
                <a:cs typeface="+mn-lt"/>
              </a:rPr>
            </a:br>
            <a:r>
              <a:rPr lang="en-US">
                <a:solidFill>
                  <a:srgbClr val="FFFFFF"/>
                </a:solidFill>
                <a:ea typeface="+mn-lt"/>
                <a:cs typeface="+mn-lt"/>
              </a:rPr>
              <a:t>Reducing Jenny’s caregiving load allows her to re-engage in normative adolescent development. Restoring appropriate family roles supports healthier attachment patterns.</a:t>
            </a:r>
            <a:endParaRPr lang="en-US">
              <a:solidFill>
                <a:srgbClr val="FFFFFF"/>
              </a:solidFill>
            </a:endParaRPr>
          </a:p>
          <a:p>
            <a:endParaRPr lang="en-US">
              <a:solidFill>
                <a:srgbClr val="FFFFFF"/>
              </a:solidFill>
            </a:endParaRPr>
          </a:p>
        </p:txBody>
      </p:sp>
    </p:spTree>
    <p:extLst>
      <p:ext uri="{BB962C8B-B14F-4D97-AF65-F5344CB8AC3E}">
        <p14:creationId xmlns:p14="http://schemas.microsoft.com/office/powerpoint/2010/main" val="343852220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276C8C-323E-B1B8-0623-E208EC1A61AD}"/>
              </a:ext>
            </a:extLst>
          </p:cNvPr>
          <p:cNvSpPr>
            <a:spLocks noGrp="1"/>
          </p:cNvSpPr>
          <p:nvPr>
            <p:ph type="title"/>
          </p:nvPr>
        </p:nvSpPr>
        <p:spPr>
          <a:xfrm>
            <a:off x="1245072" y="1289765"/>
            <a:ext cx="3651101" cy="4270963"/>
          </a:xfrm>
        </p:spPr>
        <p:txBody>
          <a:bodyPr anchor="ctr">
            <a:normAutofit/>
          </a:bodyPr>
          <a:lstStyle/>
          <a:p>
            <a:pPr algn="ctr"/>
            <a:r>
              <a:rPr lang="en-US" sz="5600" b="1">
                <a:solidFill>
                  <a:srgbClr val="FFFFFF"/>
                </a:solidFill>
                <a:latin typeface="Calibri"/>
                <a:ea typeface="Calibri"/>
                <a:cs typeface="Calibri"/>
              </a:rPr>
              <a:t>Critical Evaluation of Bowlby</a:t>
            </a:r>
            <a:endParaRPr lang="en-US" sz="5600">
              <a:solidFill>
                <a:srgbClr val="FFFFFF"/>
              </a:solidFill>
              <a:latin typeface="Calibri"/>
              <a:ea typeface="Calibri"/>
              <a:cs typeface="Calibri"/>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15" name="Content Placeholder 2">
            <a:extLst>
              <a:ext uri="{FF2B5EF4-FFF2-40B4-BE49-F238E27FC236}">
                <a16:creationId xmlns:a16="http://schemas.microsoft.com/office/drawing/2014/main" id="{CF4135D2-9361-B17B-63F6-F867092AA052}"/>
              </a:ext>
            </a:extLst>
          </p:cNvPr>
          <p:cNvSpPr>
            <a:spLocks noGrp="1"/>
          </p:cNvSpPr>
          <p:nvPr>
            <p:ph idx="1"/>
          </p:nvPr>
        </p:nvSpPr>
        <p:spPr>
          <a:xfrm>
            <a:off x="6297233" y="518400"/>
            <a:ext cx="4771607" cy="5837949"/>
          </a:xfrm>
        </p:spPr>
        <p:txBody>
          <a:bodyPr vert="horz" lIns="91440" tIns="45720" rIns="91440" bIns="45720" rtlCol="0" anchor="ctr">
            <a:normAutofit/>
          </a:bodyPr>
          <a:lstStyle/>
          <a:p>
            <a:endParaRPr lang="en-US" sz="1900" b="1">
              <a:solidFill>
                <a:schemeClr val="tx1">
                  <a:alpha val="80000"/>
                </a:schemeClr>
              </a:solidFill>
            </a:endParaRPr>
          </a:p>
          <a:p>
            <a:r>
              <a:rPr lang="en-US" sz="1900" b="1">
                <a:solidFill>
                  <a:schemeClr val="tx1">
                    <a:alpha val="80000"/>
                  </a:schemeClr>
                </a:solidFill>
                <a:ea typeface="+mn-lt"/>
                <a:cs typeface="+mn-lt"/>
              </a:rPr>
              <a:t>Strengths:</a:t>
            </a:r>
            <a:endParaRPr lang="en-US" sz="1900">
              <a:solidFill>
                <a:schemeClr val="tx1">
                  <a:alpha val="80000"/>
                </a:schemeClr>
              </a:solidFill>
            </a:endParaRPr>
          </a:p>
          <a:p>
            <a:r>
              <a:rPr lang="en-US" sz="1900">
                <a:solidFill>
                  <a:schemeClr val="tx1">
                    <a:alpha val="80000"/>
                  </a:schemeClr>
                </a:solidFill>
                <a:ea typeface="+mn-lt"/>
                <a:cs typeface="+mn-lt"/>
              </a:rPr>
              <a:t>Strong research base.</a:t>
            </a:r>
            <a:endParaRPr lang="en-US" sz="1900">
              <a:solidFill>
                <a:schemeClr val="tx1">
                  <a:alpha val="80000"/>
                </a:schemeClr>
              </a:solidFill>
            </a:endParaRPr>
          </a:p>
          <a:p>
            <a:r>
              <a:rPr lang="en-US" sz="1900">
                <a:solidFill>
                  <a:schemeClr val="tx1">
                    <a:alpha val="80000"/>
                  </a:schemeClr>
                </a:solidFill>
                <a:ea typeface="+mn-lt"/>
                <a:cs typeface="+mn-lt"/>
              </a:rPr>
              <a:t>Explains impact of loss.</a:t>
            </a:r>
            <a:endParaRPr lang="en-US" sz="1900">
              <a:solidFill>
                <a:schemeClr val="tx1">
                  <a:alpha val="80000"/>
                </a:schemeClr>
              </a:solidFill>
            </a:endParaRPr>
          </a:p>
          <a:p>
            <a:r>
              <a:rPr lang="en-US" sz="1900">
                <a:solidFill>
                  <a:schemeClr val="tx1">
                    <a:alpha val="80000"/>
                  </a:schemeClr>
                </a:solidFill>
                <a:ea typeface="+mn-lt"/>
                <a:cs typeface="+mn-lt"/>
              </a:rPr>
              <a:t>Relevant to health and social care practice.</a:t>
            </a:r>
            <a:endParaRPr lang="en-US" sz="1900">
              <a:solidFill>
                <a:schemeClr val="tx1">
                  <a:alpha val="80000"/>
                </a:schemeClr>
              </a:solidFill>
            </a:endParaRPr>
          </a:p>
          <a:p>
            <a:endParaRPr lang="en-US" sz="1900">
              <a:solidFill>
                <a:schemeClr val="tx1">
                  <a:alpha val="80000"/>
                </a:schemeClr>
              </a:solidFill>
              <a:ea typeface="+mn-lt"/>
              <a:cs typeface="+mn-lt"/>
            </a:endParaRPr>
          </a:p>
          <a:p>
            <a:r>
              <a:rPr lang="en-US" sz="1900" b="1">
                <a:solidFill>
                  <a:schemeClr val="tx1">
                    <a:alpha val="80000"/>
                  </a:schemeClr>
                </a:solidFill>
                <a:ea typeface="+mn-lt"/>
                <a:cs typeface="+mn-lt"/>
              </a:rPr>
              <a:t>Limitations:</a:t>
            </a:r>
            <a:endParaRPr lang="en-US" sz="1900">
              <a:solidFill>
                <a:schemeClr val="tx1">
                  <a:alpha val="80000"/>
                </a:schemeClr>
              </a:solidFill>
            </a:endParaRPr>
          </a:p>
          <a:p>
            <a:r>
              <a:rPr lang="en-US" sz="1900">
                <a:solidFill>
                  <a:schemeClr val="tx1">
                    <a:alpha val="80000"/>
                  </a:schemeClr>
                </a:solidFill>
                <a:ea typeface="+mn-lt"/>
                <a:cs typeface="+mn-lt"/>
              </a:rPr>
              <a:t>Focuses heavily on early childhood.</a:t>
            </a:r>
            <a:endParaRPr lang="en-US" sz="1900">
              <a:solidFill>
                <a:schemeClr val="tx1">
                  <a:alpha val="80000"/>
                </a:schemeClr>
              </a:solidFill>
            </a:endParaRPr>
          </a:p>
          <a:p>
            <a:r>
              <a:rPr lang="en-US" sz="1900">
                <a:solidFill>
                  <a:schemeClr val="tx1">
                    <a:alpha val="80000"/>
                  </a:schemeClr>
                </a:solidFill>
                <a:ea typeface="+mn-lt"/>
                <a:cs typeface="+mn-lt"/>
              </a:rPr>
              <a:t>May appear deterministic.</a:t>
            </a:r>
            <a:endParaRPr lang="en-US" sz="1900">
              <a:solidFill>
                <a:schemeClr val="tx1">
                  <a:alpha val="80000"/>
                </a:schemeClr>
              </a:solidFill>
            </a:endParaRPr>
          </a:p>
          <a:p>
            <a:r>
              <a:rPr lang="en-US" sz="1900">
                <a:solidFill>
                  <a:schemeClr val="tx1">
                    <a:alpha val="80000"/>
                  </a:schemeClr>
                </a:solidFill>
                <a:ea typeface="+mn-lt"/>
                <a:cs typeface="+mn-lt"/>
              </a:rPr>
              <a:t>Underplays social inequality factors.</a:t>
            </a:r>
          </a:p>
          <a:p>
            <a:pPr marL="0" indent="0">
              <a:buNone/>
            </a:pPr>
            <a:br>
              <a:rPr lang="en-US" sz="1900" b="1">
                <a:solidFill>
                  <a:schemeClr val="tx1">
                    <a:alpha val="80000"/>
                  </a:schemeClr>
                </a:solidFill>
                <a:ea typeface="+mn-lt"/>
                <a:cs typeface="+mn-lt"/>
              </a:rPr>
            </a:br>
            <a:r>
              <a:rPr lang="en-US" sz="1900">
                <a:solidFill>
                  <a:schemeClr val="tx1">
                    <a:alpha val="80000"/>
                  </a:schemeClr>
                </a:solidFill>
                <a:ea typeface="+mn-lt"/>
                <a:cs typeface="+mn-lt"/>
              </a:rPr>
              <a:t>While attachment theory is highly influential, it does not fully account for structural issues such as poverty or service access. Therefore, it should be integrated into a broader biopsychosocial framework.</a:t>
            </a:r>
            <a:endParaRPr lang="en-US" sz="1900">
              <a:solidFill>
                <a:schemeClr val="tx1">
                  <a:alpha val="80000"/>
                </a:schemeClr>
              </a:solidFill>
            </a:endParaRPr>
          </a:p>
          <a:p>
            <a:endParaRPr lang="en-US" sz="19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6480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3D9939DC-9133-83CF-AD5D-F7090F0C231F}"/>
              </a:ext>
            </a:extLst>
          </p:cNvPr>
          <p:cNvPicPr>
            <a:picLocks noChangeAspect="1"/>
          </p:cNvPicPr>
          <p:nvPr/>
        </p:nvPicPr>
        <p:blipFill>
          <a:blip r:embed="rId2"/>
          <a:srcRect l="17208" r="23613" b="-3"/>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ABB7AA-E746-4A79-A8F3-2FC333DEB6A2}"/>
              </a:ext>
            </a:extLst>
          </p:cNvPr>
          <p:cNvSpPr>
            <a:spLocks noGrp="1"/>
          </p:cNvSpPr>
          <p:nvPr>
            <p:ph type="title"/>
          </p:nvPr>
        </p:nvSpPr>
        <p:spPr>
          <a:xfrm>
            <a:off x="761801" y="328512"/>
            <a:ext cx="4778387" cy="1628970"/>
          </a:xfrm>
        </p:spPr>
        <p:txBody>
          <a:bodyPr anchor="ctr">
            <a:normAutofit/>
          </a:bodyPr>
          <a:lstStyle/>
          <a:p>
            <a:r>
              <a:rPr lang="en-US" sz="4000" b="1">
                <a:latin typeface="Calibri"/>
                <a:ea typeface="Calibri"/>
                <a:cs typeface="Calibri"/>
              </a:rPr>
              <a:t>Conclusion</a:t>
            </a:r>
            <a:endParaRPr lang="en-US" sz="4000">
              <a:latin typeface="Calibri"/>
              <a:ea typeface="Calibri"/>
              <a:cs typeface="Calibri"/>
            </a:endParaRPr>
          </a:p>
        </p:txBody>
      </p:sp>
      <p:sp>
        <p:nvSpPr>
          <p:cNvPr id="3" name="Content Placeholder 2">
            <a:extLst>
              <a:ext uri="{FF2B5EF4-FFF2-40B4-BE49-F238E27FC236}">
                <a16:creationId xmlns:a16="http://schemas.microsoft.com/office/drawing/2014/main" id="{3DEA18AF-20B8-7CD2-AFAC-5544DFF7913B}"/>
              </a:ext>
            </a:extLst>
          </p:cNvPr>
          <p:cNvSpPr>
            <a:spLocks noGrp="1"/>
          </p:cNvSpPr>
          <p:nvPr>
            <p:ph idx="1"/>
          </p:nvPr>
        </p:nvSpPr>
        <p:spPr>
          <a:xfrm>
            <a:off x="761801" y="2884929"/>
            <a:ext cx="4659756" cy="3374137"/>
          </a:xfrm>
        </p:spPr>
        <p:txBody>
          <a:bodyPr vert="horz" lIns="91440" tIns="45720" rIns="91440" bIns="45720" rtlCol="0" anchor="ctr">
            <a:normAutofit/>
          </a:bodyPr>
          <a:lstStyle/>
          <a:p>
            <a:endParaRPr lang="en-US" sz="1300" b="1"/>
          </a:p>
          <a:p>
            <a:r>
              <a:rPr lang="en-US" sz="1300">
                <a:ea typeface="+mn-lt"/>
                <a:cs typeface="+mn-lt"/>
              </a:rPr>
              <a:t>Jenny experienced attachment disruption and role reversal.</a:t>
            </a:r>
            <a:endParaRPr lang="en-US" sz="1300"/>
          </a:p>
          <a:p>
            <a:r>
              <a:rPr lang="en-US" sz="1300">
                <a:ea typeface="+mn-lt"/>
                <a:cs typeface="+mn-lt"/>
              </a:rPr>
              <a:t>Prolonged caregiving increases emotional risk.</a:t>
            </a:r>
            <a:endParaRPr lang="en-US" sz="1300"/>
          </a:p>
          <a:p>
            <a:r>
              <a:rPr lang="en-US" sz="1300">
                <a:ea typeface="+mn-lt"/>
                <a:cs typeface="+mn-lt"/>
              </a:rPr>
              <a:t>Attachment-informed interventions can:</a:t>
            </a:r>
            <a:endParaRPr lang="en-US" sz="1300"/>
          </a:p>
          <a:p>
            <a:pPr lvl="1"/>
            <a:r>
              <a:rPr lang="en-US" sz="1300">
                <a:ea typeface="+mn-lt"/>
                <a:cs typeface="+mn-lt"/>
              </a:rPr>
              <a:t>Provide secure adult relationships</a:t>
            </a:r>
            <a:endParaRPr lang="en-US" sz="1300"/>
          </a:p>
          <a:p>
            <a:pPr lvl="1"/>
            <a:r>
              <a:rPr lang="en-US" sz="1300">
                <a:ea typeface="+mn-lt"/>
                <a:cs typeface="+mn-lt"/>
              </a:rPr>
              <a:t>Reduce burden</a:t>
            </a:r>
            <a:endParaRPr lang="en-US" sz="1300"/>
          </a:p>
          <a:p>
            <a:pPr lvl="1"/>
            <a:r>
              <a:rPr lang="en-US" sz="1300">
                <a:ea typeface="+mn-lt"/>
                <a:cs typeface="+mn-lt"/>
              </a:rPr>
              <a:t>Support independence</a:t>
            </a:r>
            <a:endParaRPr lang="en-US" sz="1300"/>
          </a:p>
          <a:p>
            <a:r>
              <a:rPr lang="en-US" sz="1300">
                <a:ea typeface="+mn-lt"/>
                <a:cs typeface="+mn-lt"/>
              </a:rPr>
              <a:t>Early support improves long-term outcomes.</a:t>
            </a:r>
            <a:endParaRPr lang="en-US" sz="1300"/>
          </a:p>
          <a:p>
            <a:pPr marL="0" indent="0">
              <a:buNone/>
            </a:pPr>
            <a:br>
              <a:rPr lang="en-US" sz="1300" b="1">
                <a:ea typeface="+mn-lt"/>
                <a:cs typeface="+mn-lt"/>
              </a:rPr>
            </a:br>
            <a:r>
              <a:rPr lang="en-US" sz="1300">
                <a:ea typeface="+mn-lt"/>
                <a:cs typeface="+mn-lt"/>
              </a:rPr>
              <a:t>In conclusion, Bowlby’s theory helps us understand Jenny’s emotional vulnerability and resilience. With appropriate community and educational support, her developmental trajectory can remain positive.</a:t>
            </a:r>
            <a:endParaRPr lang="en-US" sz="1300"/>
          </a:p>
          <a:p>
            <a:endParaRPr lang="en-US" sz="1300"/>
          </a:p>
        </p:txBody>
      </p:sp>
    </p:spTree>
    <p:extLst>
      <p:ext uri="{BB962C8B-B14F-4D97-AF65-F5344CB8AC3E}">
        <p14:creationId xmlns:p14="http://schemas.microsoft.com/office/powerpoint/2010/main" val="34010097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op view of a circular staircase">
            <a:extLst>
              <a:ext uri="{FF2B5EF4-FFF2-40B4-BE49-F238E27FC236}">
                <a16:creationId xmlns:a16="http://schemas.microsoft.com/office/drawing/2014/main" id="{666CFB74-72A3-8716-5969-3C2C50BFCD83}"/>
              </a:ext>
            </a:extLst>
          </p:cNvPr>
          <p:cNvPicPr>
            <a:picLocks noChangeAspect="1"/>
          </p:cNvPicPr>
          <p:nvPr/>
        </p:nvPicPr>
        <p:blipFill>
          <a:blip r:embed="rId2">
            <a:duotone>
              <a:schemeClr val="bg2">
                <a:shade val="45000"/>
                <a:satMod val="135000"/>
              </a:schemeClr>
              <a:prstClr val="white"/>
            </a:duotone>
          </a:blip>
          <a:srcRect t="23390" r="9085" b="-7"/>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9EDA33-EFB6-C3E5-89C1-3C00F1D1734B}"/>
              </a:ext>
            </a:extLst>
          </p:cNvPr>
          <p:cNvSpPr>
            <a:spLocks noGrp="1"/>
          </p:cNvSpPr>
          <p:nvPr>
            <p:ph type="title"/>
          </p:nvPr>
        </p:nvSpPr>
        <p:spPr>
          <a:xfrm>
            <a:off x="838200" y="365125"/>
            <a:ext cx="10515600" cy="1325563"/>
          </a:xfrm>
        </p:spPr>
        <p:txBody>
          <a:bodyPr>
            <a:normAutofit/>
          </a:bodyPr>
          <a:lstStyle/>
          <a:p>
            <a:r>
              <a:rPr lang="en-US" b="1">
                <a:latin typeface="Calibri"/>
                <a:ea typeface="Calibri"/>
                <a:cs typeface="Calibri"/>
              </a:rPr>
              <a:t>Reference List</a:t>
            </a:r>
            <a:endParaRPr lang="en-US"/>
          </a:p>
        </p:txBody>
      </p:sp>
      <p:sp>
        <p:nvSpPr>
          <p:cNvPr id="3" name="Content Placeholder 2">
            <a:extLst>
              <a:ext uri="{FF2B5EF4-FFF2-40B4-BE49-F238E27FC236}">
                <a16:creationId xmlns:a16="http://schemas.microsoft.com/office/drawing/2014/main" id="{7A0F7583-E30F-527A-1576-335D9E9E449F}"/>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buNone/>
            </a:pPr>
            <a:endParaRPr lang="en-US" sz="2200"/>
          </a:p>
          <a:p>
            <a:r>
              <a:rPr lang="en-US" sz="2200">
                <a:ea typeface="+mn-lt"/>
                <a:cs typeface="+mn-lt"/>
              </a:rPr>
              <a:t>Ainsworth, M.D.S., </a:t>
            </a:r>
            <a:r>
              <a:rPr lang="en-US" sz="2200" err="1">
                <a:ea typeface="+mn-lt"/>
                <a:cs typeface="+mn-lt"/>
              </a:rPr>
              <a:t>Blehar</a:t>
            </a:r>
            <a:r>
              <a:rPr lang="en-US" sz="2200">
                <a:ea typeface="+mn-lt"/>
                <a:cs typeface="+mn-lt"/>
              </a:rPr>
              <a:t>, M.C., Waters, E. and Wall, S. (1978) </a:t>
            </a:r>
            <a:r>
              <a:rPr lang="en-US" sz="2200" i="1">
                <a:ea typeface="+mn-lt"/>
                <a:cs typeface="+mn-lt"/>
              </a:rPr>
              <a:t>Patterns of Attachment</a:t>
            </a:r>
            <a:r>
              <a:rPr lang="en-US" sz="2200">
                <a:ea typeface="+mn-lt"/>
                <a:cs typeface="+mn-lt"/>
              </a:rPr>
              <a:t>. Hillsdale, NJ: Erlbaum.</a:t>
            </a:r>
            <a:endParaRPr lang="en-US" sz="2200"/>
          </a:p>
          <a:p>
            <a:r>
              <a:rPr lang="en-US" sz="2200">
                <a:ea typeface="+mn-lt"/>
                <a:cs typeface="+mn-lt"/>
              </a:rPr>
              <a:t>Bowlby, J. (1969) </a:t>
            </a:r>
            <a:r>
              <a:rPr lang="en-US" sz="2200" i="1">
                <a:ea typeface="+mn-lt"/>
                <a:cs typeface="+mn-lt"/>
              </a:rPr>
              <a:t>Attachment and Loss: Vol. 1. Attachment</a:t>
            </a:r>
            <a:r>
              <a:rPr lang="en-US" sz="2200">
                <a:ea typeface="+mn-lt"/>
                <a:cs typeface="+mn-lt"/>
              </a:rPr>
              <a:t>. London: Hogarth Press.</a:t>
            </a:r>
            <a:endParaRPr lang="en-US" sz="2200"/>
          </a:p>
          <a:p>
            <a:r>
              <a:rPr lang="en-US" sz="2200">
                <a:ea typeface="+mn-lt"/>
                <a:cs typeface="+mn-lt"/>
              </a:rPr>
              <a:t>Bowlby, J. (1980) </a:t>
            </a:r>
            <a:r>
              <a:rPr lang="en-US" sz="2200" i="1">
                <a:ea typeface="+mn-lt"/>
                <a:cs typeface="+mn-lt"/>
              </a:rPr>
              <a:t>Attachment and Loss: Vol. 3. Loss</a:t>
            </a:r>
            <a:r>
              <a:rPr lang="en-US" sz="2200">
                <a:ea typeface="+mn-lt"/>
                <a:cs typeface="+mn-lt"/>
              </a:rPr>
              <a:t>. London: Hogarth Press.</a:t>
            </a:r>
            <a:endParaRPr lang="en-US" sz="2200"/>
          </a:p>
          <a:p>
            <a:r>
              <a:rPr lang="en-US" sz="2200">
                <a:ea typeface="+mn-lt"/>
                <a:cs typeface="+mn-lt"/>
              </a:rPr>
              <a:t>Carers Trust (2022) </a:t>
            </a:r>
            <a:r>
              <a:rPr lang="en-US" sz="2200" i="1">
                <a:ea typeface="+mn-lt"/>
                <a:cs typeface="+mn-lt"/>
              </a:rPr>
              <a:t>Young Carers Statistics Report</a:t>
            </a:r>
            <a:r>
              <a:rPr lang="en-US" sz="2200">
                <a:ea typeface="+mn-lt"/>
                <a:cs typeface="+mn-lt"/>
              </a:rPr>
              <a:t>. London: Carers Trust.</a:t>
            </a:r>
            <a:endParaRPr lang="en-US" sz="2200"/>
          </a:p>
          <a:p>
            <a:r>
              <a:rPr lang="en-US" sz="2200">
                <a:ea typeface="+mn-lt"/>
                <a:cs typeface="+mn-lt"/>
              </a:rPr>
              <a:t>Carers Trust (2023) </a:t>
            </a:r>
            <a:r>
              <a:rPr lang="en-US" sz="2200" i="1">
                <a:ea typeface="+mn-lt"/>
                <a:cs typeface="+mn-lt"/>
              </a:rPr>
              <a:t>Education and Young Carers Briefing</a:t>
            </a:r>
            <a:r>
              <a:rPr lang="en-US" sz="2200">
                <a:ea typeface="+mn-lt"/>
                <a:cs typeface="+mn-lt"/>
              </a:rPr>
              <a:t>. London: Carers Trust.</a:t>
            </a:r>
            <a:endParaRPr lang="en-US" sz="2200"/>
          </a:p>
          <a:p>
            <a:r>
              <a:rPr lang="en-US" sz="2200">
                <a:ea typeface="+mn-lt"/>
                <a:cs typeface="+mn-lt"/>
              </a:rPr>
              <a:t>Chase, N.D. (1999) </a:t>
            </a:r>
            <a:r>
              <a:rPr lang="en-US" sz="2200" i="1">
                <a:ea typeface="+mn-lt"/>
                <a:cs typeface="+mn-lt"/>
              </a:rPr>
              <a:t>Burdened Children: Theory, Research and Treatment of Parentification</a:t>
            </a:r>
            <a:r>
              <a:rPr lang="en-US" sz="2200">
                <a:ea typeface="+mn-lt"/>
                <a:cs typeface="+mn-lt"/>
              </a:rPr>
              <a:t>. Thousand Oaks: Sage.</a:t>
            </a:r>
            <a:endParaRPr lang="en-US" sz="2200"/>
          </a:p>
          <a:p>
            <a:r>
              <a:rPr lang="en-US" sz="2200">
                <a:ea typeface="+mn-lt"/>
                <a:cs typeface="+mn-lt"/>
              </a:rPr>
              <a:t>Partnership for Children (2022) </a:t>
            </a:r>
            <a:r>
              <a:rPr lang="en-US" sz="2200" i="1">
                <a:ea typeface="+mn-lt"/>
                <a:cs typeface="+mn-lt"/>
              </a:rPr>
              <a:t>Young Carers and Mental Health Report</a:t>
            </a:r>
            <a:r>
              <a:rPr lang="en-US" sz="2200">
                <a:ea typeface="+mn-lt"/>
                <a:cs typeface="+mn-lt"/>
              </a:rPr>
              <a:t>. London: </a:t>
            </a:r>
            <a:r>
              <a:rPr lang="en-US" sz="2200" err="1">
                <a:ea typeface="+mn-lt"/>
                <a:cs typeface="+mn-lt"/>
              </a:rPr>
              <a:t>PfC.</a:t>
            </a:r>
            <a:endParaRPr lang="en-US" sz="2200" err="1"/>
          </a:p>
          <a:p>
            <a:endParaRPr lang="en-US" sz="2200"/>
          </a:p>
        </p:txBody>
      </p:sp>
    </p:spTree>
    <p:extLst>
      <p:ext uri="{BB962C8B-B14F-4D97-AF65-F5344CB8AC3E}">
        <p14:creationId xmlns:p14="http://schemas.microsoft.com/office/powerpoint/2010/main" val="2164460122"/>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Supporting Jenny: A Lifespan Development Perspective  (Using Bowlby’s Attachment Theory)</vt:lpstr>
      <vt:lpstr>Introduction</vt:lpstr>
      <vt:lpstr>Bowlby’s Attachment Theory</vt:lpstr>
      <vt:lpstr>Attachment and Bereavement</vt:lpstr>
      <vt:lpstr>Role Reversal (Parentification)</vt:lpstr>
      <vt:lpstr>UK Young Carer Statistics</vt:lpstr>
      <vt:lpstr>Nature and Nurture</vt:lpstr>
      <vt:lpstr>Potential Developmental Impact</vt:lpstr>
      <vt:lpstr>Support Plan: Strengthening Secure Attachment</vt:lpstr>
      <vt:lpstr>Reducing Role Strain</vt:lpstr>
      <vt:lpstr>Critical Evaluation of Bowlby</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295</cp:revision>
  <dcterms:created xsi:type="dcterms:W3CDTF">2026-02-15T22:42:49Z</dcterms:created>
  <dcterms:modified xsi:type="dcterms:W3CDTF">2026-02-16T00:13:58Z</dcterms:modified>
</cp:coreProperties>
</file>