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794D4C-B34B-9565-EA1A-1DFAA2D0A9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D65E54-4949-74AE-5352-BE5DF89E0E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65124E-61C3-C62E-1330-024C7BFB7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552229-55A3-A918-C444-11D9DAB37B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AB9E74-6E69-2329-17D8-A413B002E2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4149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16CC0-1B4B-D921-B22C-B405A426F5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EC154-B35E-E6CD-1419-B510010D1E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CCEF75-4393-F6CB-8441-75F38FFC26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56EE54-AA69-79E2-A6FB-C01BF1BF2E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40C824-53FD-31AB-5C19-419A44E1F2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9853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DE2353-345E-1691-3E2E-6E0B87486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EF2CFE-CC5C-0AFC-E093-DB550E70C6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958591-28D1-399A-31B4-686B918E77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4464CF-2EE4-F1B7-B9E1-A0FBBCEDB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3BE032-692C-FFEF-6A2F-7BF442D450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8709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2FD19-99C5-CE33-FA6A-967361E155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CFC639-491F-F2C1-7267-B72580D007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C4E816-86DC-C26E-9A2C-BC1BD25A2C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61BF8B-A557-85FC-3091-7D3B91B8B6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27CD28-B901-94C2-B392-B557C5B69C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7DE9B7-BBFE-D636-92D5-16B6E127D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29519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211C90-4E7E-ED20-8315-7BB36BB5E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76106B-E435-7B31-B9DE-595DA62E0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38EBDC-F8C1-9582-0C1C-E54EE174DF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EC381B4-382E-6DA6-7C13-BCF7A9A36A3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D38B10A-AB2E-A1A5-8A61-3E0BED92BBA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3D5B544-4C26-B34F-109A-E75E968076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1FA049-C194-88DC-50E3-15F62815FE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67DA80-6C5F-7CF5-FE2A-D4B48CD2D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33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2CBFF-3DB1-0ABE-4908-D590180DE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D38004-0701-CE2F-110F-867588445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996364-CE3E-0769-F2B1-93BF1B5FF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9ACC05-021E-6579-1907-0482BA4BAF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152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55C69BC-C606-1242-CD62-9D8B748934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F959F67-4A64-7430-657D-07A78B3DD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4A2444-7319-024A-C8A5-C1D4BBBA2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00816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29AB8-DA72-DE27-F611-E1B5988FED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B0E30-144F-0B4A-C433-321E80B5C1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5B6387-6F43-036E-81BB-8444E1EDADA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444C2F-6DA2-D275-C76B-EB1FD88FE7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9F9307-CD53-263B-8AD0-62500E4B9D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675811-3D0C-71AE-CF94-ACC1AB77BC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795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4938B-92B4-A0D1-5330-729056B85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0C0FAD0-8283-649E-89C3-86A6A81A07C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61AA19E-A70C-5D94-1B76-F944176DDB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A003DD-4C07-726C-1CCD-8018223BEA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964537-6BA9-1F87-023A-B02655A45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48D87-B0C1-5343-56D6-E5BC823B8D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9517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F4AB1-919F-E2FE-8FF9-A09D0385A8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170978D-E01A-F55F-CFD0-00DBB27AA0F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76FAAA-768C-5A0C-FA1E-CD2EC572B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C25719-6A16-6607-8F27-229FDCF6B4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86DD3-7208-AA28-50E4-F98FED702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56816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122688-7749-EEFA-235E-55C889416DB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FC9213-250A-F090-8C9E-6264E70535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5652FF-E23C-3F0F-AAD4-F179A4D14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2373C-A36E-49FA-D1F0-9FE58C2A0D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E15B69-65B1-5DFD-A879-587113B2D1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677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200D3B-CA6D-CB2D-72D0-E243B9109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FB431D-F622-7C58-CB22-CF6498FD12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FD93D-4385-6543-399A-F067E054F11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D7462E-2040-4227-BF7D-8B7C45EC2AEA}" type="datetimeFigureOut">
              <a:rPr lang="en-GB" smtClean="0"/>
              <a:t>08/07/2023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B66346-456C-56ED-C39A-89514D304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7D28F-17B3-822E-3047-D8213C8CFE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1E6223-0093-49EA-8896-BEA9575FA5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4689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addict.com/women-entrepreneurs" TargetMode="External"/><Relationship Id="rId2" Type="http://schemas.openxmlformats.org/officeDocument/2006/relationships/hyperlink" Target="https://www.amazon.co.uk/Sleep-Revolution-Transforming-Your-Night/dp/1101904003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rnewswire.com/news-releases/arianna-huffington-launches-thrive-global-to-end-the-escalating-stress-and-burnout-epidemic-with-sustainable-science-based-solutions-300370299.html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7D4DCE-F559-8995-5B9C-61BCB917F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900752"/>
          </a:xfrm>
          <a:solidFill>
            <a:schemeClr val="accent4">
              <a:lumMod val="75000"/>
            </a:schemeClr>
          </a:solidFill>
        </p:spPr>
        <p:txBody>
          <a:bodyPr>
            <a:noAutofit/>
          </a:bodyPr>
          <a:lstStyle/>
          <a:p>
            <a:r>
              <a:rPr lang="en-GB" sz="4000" b="1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AF5EF57-3B29-6D40-EB36-35F1EC276E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" y="900752"/>
            <a:ext cx="12191999" cy="6423082"/>
          </a:xfrm>
          <a:solidFill>
            <a:schemeClr val="accent5">
              <a:lumMod val="60000"/>
              <a:lumOff val="40000"/>
            </a:schemeClr>
          </a:solidFill>
          <a:ln>
            <a:solidFill>
              <a:schemeClr val="accent5">
                <a:lumMod val="60000"/>
                <a:lumOff val="40000"/>
              </a:schemeClr>
            </a:solidFill>
          </a:ln>
        </p:spPr>
        <p:txBody>
          <a:bodyPr>
            <a:normAutofit fontScale="25000" lnSpcReduction="20000"/>
          </a:bodyPr>
          <a:lstStyle/>
          <a:p>
            <a:pPr marL="311785" marR="540385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Amazon (2022) 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Sleep Revolution Transforming Your Life, One Night at a Time</a:t>
            </a: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7200" u="sng" kern="10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https://www.amazon.co.uk/Sleep-Revolution-Transforming-Your-Night/dp/1101904003</a:t>
            </a:r>
            <a:r>
              <a:rPr lang="en-GB" sz="7200" kern="10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24 June 2023).</a:t>
            </a:r>
          </a:p>
          <a:p>
            <a:pPr marL="311785" marR="540385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CareerAddict (2022) 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20 Most Successful Female Entrepreneurs in the World</a:t>
            </a: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7200" kern="10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https://www.careeraddict.com/women-entrepreneurs</a:t>
            </a:r>
            <a:r>
              <a:rPr lang="en-GB" sz="7200" kern="10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(Accessed: 18 June 2023).</a:t>
            </a:r>
          </a:p>
          <a:p>
            <a:pPr marL="311785" marR="540385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Cision (2018) 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Arianna Huffington Launches </a:t>
            </a:r>
            <a:r>
              <a:rPr lang="en-GB" sz="7200" i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hrive </a:t>
            </a:r>
            <a:r>
              <a:rPr lang="en-GB" sz="7200" i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G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lobal to End the Escalating </a:t>
            </a:r>
            <a:r>
              <a:rPr lang="en-GB" sz="7200" i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tress and Burnout </a:t>
            </a:r>
            <a:r>
              <a:rPr lang="en-GB" sz="7200" i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pidemic with </a:t>
            </a:r>
            <a:r>
              <a:rPr lang="en-GB" sz="7200" i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ustainable </a:t>
            </a:r>
            <a:r>
              <a:rPr lang="en-GB" sz="7200" i="1" kern="1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</a:t>
            </a:r>
            <a:r>
              <a:rPr lang="en-GB" sz="7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cience-Based Solutions</a:t>
            </a: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 Available at: </a:t>
            </a:r>
            <a:r>
              <a:rPr lang="en-GB" sz="7200" kern="10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https://www.prnewswire.com/news-releases/arianna-huffington-launches-thrive-global-to-end-the-escalating-stress-and-burnout-epidemic-with-sustainable-science-based-solutions-300370299.html</a:t>
            </a:r>
            <a:r>
              <a:rPr lang="en-GB" sz="7200" kern="100" dirty="0">
                <a:solidFill>
                  <a:schemeClr val="accent4">
                    <a:lumMod val="75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(Accessed: 24 June 2023).</a:t>
            </a:r>
          </a:p>
          <a:p>
            <a:pPr marL="311785" marR="540385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David, R.J. Sine, W.D. and Haveman, H.A. (2013) ‘Seizing opportunity in emerging fields how institutional entrepreneurs legitimated the professional form of management consulting’, Organization Science, 24(2), pp.356-377.</a:t>
            </a:r>
          </a:p>
          <a:p>
            <a:pPr marL="311785" marR="540385" indent="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72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Fayolle, A. (2007). Entrepreneurship and new value creation the dynamic of the entrepreneurial process. Cambridge: University Press.</a:t>
            </a:r>
          </a:p>
          <a:p>
            <a:pPr marL="311785" marR="540385" indent="0">
              <a:lnSpc>
                <a:spcPct val="150000"/>
              </a:lnSpc>
              <a:spcAft>
                <a:spcPts val="800"/>
              </a:spcAft>
              <a:buNone/>
            </a:pPr>
            <a:endParaRPr lang="en-GB" sz="72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311785" marR="540385" indent="0">
              <a:lnSpc>
                <a:spcPct val="150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3900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54D9-6419-517E-2244-7B3F7BE428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323832"/>
          </a:xfrm>
          <a:solidFill>
            <a:schemeClr val="accent5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GB" sz="5400" b="1" dirty="0">
                <a:solidFill>
                  <a:schemeClr val="accent4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</a:t>
            </a:r>
            <a:r>
              <a:rPr lang="en-GB" sz="54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ED4C5F-4DC8-8B3C-BD5D-93884FB8F1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3832"/>
            <a:ext cx="12192000" cy="5534168"/>
          </a:xfrm>
          <a:solidFill>
            <a:schemeClr val="accent4">
              <a:lumMod val="75000"/>
            </a:schemeClr>
          </a:solidFill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Forbes (2023)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Arianna Huffington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https://www.forbes.com/profile/arianna-huffington/?sh=2abf5d2e2075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(Accessed: 18 June 2023).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Freedman, J. (2017) Arianna Huffington media mogul and internet news pioneer. Cavendish Square Publishing: LLC.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Gawker (2008)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Arianna Huffington Times the Market Impeccably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https://www.gawker.com/5111573/arianna-huffington-times-the-market-impeccably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(Accessed: 05 July 2023). 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Growth Hackers (2023)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What is Arianna Huffington Net worth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</a:t>
            </a:r>
            <a:r>
              <a:rPr lang="en-GB" sz="18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https://www.growth-hackers.net/what-is-arianna-huffington-net-worth-how-make-money-investor-rich-successful-entrepreneur-business/?id=37688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 (Accessed: 18 June 2023).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Huff Post (2016)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Arianna Huffington will leave the Huffington Post to Build Health and Wellness Site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dirty="0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https://www.huffingtonpost.co.uk/entry/arianna-huffington-post_n_57ac67e6e4b0ba7ed23f2989 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(Accessed: 18 June 2023).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171381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363</Words>
  <Application>Microsoft Office PowerPoint</Application>
  <PresentationFormat>Widescreen</PresentationFormat>
  <Paragraphs>18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                    REFERENCES</vt:lpstr>
      <vt:lpstr>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REFERENCES</dc:title>
  <dc:creator>Andrea Lester</dc:creator>
  <cp:lastModifiedBy>Andrea Lester</cp:lastModifiedBy>
  <cp:revision>4</cp:revision>
  <dcterms:created xsi:type="dcterms:W3CDTF">2023-07-03T15:34:08Z</dcterms:created>
  <dcterms:modified xsi:type="dcterms:W3CDTF">2023-07-08T15:42:57Z</dcterms:modified>
</cp:coreProperties>
</file>