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21" r:id="rId6"/>
  </p:sldMasterIdLst>
  <p:notesMasterIdLst>
    <p:notesMasterId r:id="rId38"/>
  </p:notesMasterIdLst>
  <p:handoutMasterIdLst>
    <p:handoutMasterId r:id="rId39"/>
  </p:handoutMasterIdLst>
  <p:sldIdLst>
    <p:sldId id="277" r:id="rId7"/>
    <p:sldId id="375" r:id="rId8"/>
    <p:sldId id="339" r:id="rId9"/>
    <p:sldId id="342" r:id="rId10"/>
    <p:sldId id="344" r:id="rId11"/>
    <p:sldId id="347" r:id="rId12"/>
    <p:sldId id="401" r:id="rId13"/>
    <p:sldId id="350" r:id="rId14"/>
    <p:sldId id="365" r:id="rId15"/>
    <p:sldId id="377" r:id="rId16"/>
    <p:sldId id="349" r:id="rId17"/>
    <p:sldId id="393" r:id="rId18"/>
    <p:sldId id="406" r:id="rId19"/>
    <p:sldId id="405" r:id="rId20"/>
    <p:sldId id="391" r:id="rId21"/>
    <p:sldId id="402" r:id="rId22"/>
    <p:sldId id="403" r:id="rId23"/>
    <p:sldId id="404" r:id="rId24"/>
    <p:sldId id="408" r:id="rId25"/>
    <p:sldId id="407" r:id="rId26"/>
    <p:sldId id="409" r:id="rId27"/>
    <p:sldId id="410" r:id="rId28"/>
    <p:sldId id="411" r:id="rId29"/>
    <p:sldId id="412" r:id="rId30"/>
    <p:sldId id="307" r:id="rId31"/>
    <p:sldId id="308" r:id="rId32"/>
    <p:sldId id="417" r:id="rId33"/>
    <p:sldId id="299" r:id="rId34"/>
    <p:sldId id="413" r:id="rId35"/>
    <p:sldId id="415" r:id="rId36"/>
    <p:sldId id="416" r:id="rId3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D400"/>
    <a:srgbClr val="66FF66"/>
    <a:srgbClr val="FFFF00"/>
    <a:srgbClr val="1BC6E5"/>
    <a:srgbClr val="9900CC"/>
    <a:srgbClr val="EDB9FF"/>
    <a:srgbClr val="CFD5EA"/>
    <a:srgbClr val="E9EB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AAB0A8-611B-49E9-9E88-00C15843E29A}" v="314" dt="2025-06-21T16:48:58.9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317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commentAuthors" Target="commentAuthors.xml"/><Relationship Id="rId45" Type="http://schemas.microsoft.com/office/2016/11/relationships/changesInfo" Target="changesInfos/changesInfo1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notesMaster" Target="notesMasters/notesMaster1.xml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81D54346-70B1-49B5-BF67-3136F935CCAB}"/>
    <pc:docChg chg="undo custSel addSld delSld modSld">
      <pc:chgData name="Serif Salem" userId="93371da5-1b6a-4146-a736-4a3b0c81f0c2" providerId="ADAL" clId="{81D54346-70B1-49B5-BF67-3136F935CCAB}" dt="2025-06-14T18:14:21.984" v="1918"/>
      <pc:docMkLst>
        <pc:docMk/>
      </pc:docMkLst>
      <pc:sldChg chg="modSp mod">
        <pc:chgData name="Serif Salem" userId="93371da5-1b6a-4146-a736-4a3b0c81f0c2" providerId="ADAL" clId="{81D54346-70B1-49B5-BF67-3136F935CCAB}" dt="2025-06-14T12:14:11.562" v="12" actId="20577"/>
        <pc:sldMkLst>
          <pc:docMk/>
          <pc:sldMk cId="0" sldId="277"/>
        </pc:sldMkLst>
        <pc:spChg chg="mod">
          <ac:chgData name="Serif Salem" userId="93371da5-1b6a-4146-a736-4a3b0c81f0c2" providerId="ADAL" clId="{81D54346-70B1-49B5-BF67-3136F935CCAB}" dt="2025-06-14T12:14:11.562" v="12" actId="20577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81D54346-70B1-49B5-BF67-3136F935CCAB}" dt="2025-06-14T12:14:06.060" v="0" actId="20577"/>
          <ac:spMkLst>
            <pc:docMk/>
            <pc:sldMk cId="0" sldId="277"/>
            <ac:spMk id="6" creationId="{D955D944-7FD2-698B-AA46-457559F93737}"/>
          </ac:spMkLst>
        </pc:spChg>
      </pc:sldChg>
      <pc:sldChg chg="del">
        <pc:chgData name="Serif Salem" userId="93371da5-1b6a-4146-a736-4a3b0c81f0c2" providerId="ADAL" clId="{81D54346-70B1-49B5-BF67-3136F935CCAB}" dt="2025-06-14T12:16:53.141" v="16" actId="47"/>
        <pc:sldMkLst>
          <pc:docMk/>
          <pc:sldMk cId="2067402747" sldId="330"/>
        </pc:sldMkLst>
      </pc:sldChg>
      <pc:sldChg chg="addSp delSp modSp add mod modClrScheme modAnim chgLayout">
        <pc:chgData name="Serif Salem" userId="93371da5-1b6a-4146-a736-4a3b0c81f0c2" providerId="ADAL" clId="{81D54346-70B1-49B5-BF67-3136F935CCAB}" dt="2025-06-14T14:27:22.919" v="669"/>
        <pc:sldMkLst>
          <pc:docMk/>
          <pc:sldMk cId="3580425918" sldId="332"/>
        </pc:sldMkLst>
      </pc:sldChg>
      <pc:sldChg chg="delSp modSp add del mod modClrScheme chgLayout">
        <pc:chgData name="Serif Salem" userId="93371da5-1b6a-4146-a736-4a3b0c81f0c2" providerId="ADAL" clId="{81D54346-70B1-49B5-BF67-3136F935CCAB}" dt="2025-06-14T15:50:58.767" v="720" actId="47"/>
        <pc:sldMkLst>
          <pc:docMk/>
          <pc:sldMk cId="3685542019" sldId="333"/>
        </pc:sldMkLst>
      </pc:sldChg>
      <pc:sldChg chg="addSp modSp add del mod modClrScheme chgLayout">
        <pc:chgData name="Serif Salem" userId="93371da5-1b6a-4146-a736-4a3b0c81f0c2" providerId="ADAL" clId="{81D54346-70B1-49B5-BF67-3136F935CCAB}" dt="2025-06-14T17:04:02.355" v="1362" actId="47"/>
        <pc:sldMkLst>
          <pc:docMk/>
          <pc:sldMk cId="785948794" sldId="334"/>
        </pc:sldMkLst>
      </pc:sldChg>
      <pc:sldChg chg="addSp modSp add mod modClrScheme modAnim chgLayout">
        <pc:chgData name="Serif Salem" userId="93371da5-1b6a-4146-a736-4a3b0c81f0c2" providerId="ADAL" clId="{81D54346-70B1-49B5-BF67-3136F935CCAB}" dt="2025-06-14T14:31:02.476" v="698"/>
        <pc:sldMkLst>
          <pc:docMk/>
          <pc:sldMk cId="1738852976" sldId="335"/>
        </pc:sldMkLst>
      </pc:sldChg>
      <pc:sldChg chg="addSp modSp add mod modClrScheme modAnim chgLayout">
        <pc:chgData name="Serif Salem" userId="93371da5-1b6a-4146-a736-4a3b0c81f0c2" providerId="ADAL" clId="{81D54346-70B1-49B5-BF67-3136F935CCAB}" dt="2025-06-14T17:02:42.474" v="1352"/>
        <pc:sldMkLst>
          <pc:docMk/>
          <pc:sldMk cId="3018045061" sldId="336"/>
        </pc:sldMkLst>
      </pc:sldChg>
      <pc:sldChg chg="modSp add mod modClrScheme modAnim chgLayout">
        <pc:chgData name="Serif Salem" userId="93371da5-1b6a-4146-a736-4a3b0c81f0c2" providerId="ADAL" clId="{81D54346-70B1-49B5-BF67-3136F935CCAB}" dt="2025-06-14T17:02:58.804" v="1354"/>
        <pc:sldMkLst>
          <pc:docMk/>
          <pc:sldMk cId="2233833108" sldId="337"/>
        </pc:sldMkLst>
      </pc:sldChg>
      <pc:sldChg chg="modSp add del mod modClrScheme chgLayout">
        <pc:chgData name="Serif Salem" userId="93371da5-1b6a-4146-a736-4a3b0c81f0c2" providerId="ADAL" clId="{81D54346-70B1-49B5-BF67-3136F935CCAB}" dt="2025-06-14T17:03:57.885" v="1361" actId="47"/>
        <pc:sldMkLst>
          <pc:docMk/>
          <pc:sldMk cId="87007012" sldId="338"/>
        </pc:sldMkLst>
      </pc:sldChg>
      <pc:sldChg chg="del">
        <pc:chgData name="Serif Salem" userId="93371da5-1b6a-4146-a736-4a3b0c81f0c2" providerId="ADAL" clId="{81D54346-70B1-49B5-BF67-3136F935CCAB}" dt="2025-06-14T12:14:38.651" v="13" actId="47"/>
        <pc:sldMkLst>
          <pc:docMk/>
          <pc:sldMk cId="948262650" sldId="340"/>
        </pc:sldMkLst>
      </pc:sldChg>
      <pc:sldChg chg="addSp delSp modSp mod delAnim modAnim">
        <pc:chgData name="Serif Salem" userId="93371da5-1b6a-4146-a736-4a3b0c81f0c2" providerId="ADAL" clId="{81D54346-70B1-49B5-BF67-3136F935CCAB}" dt="2025-06-14T12:34:16.154" v="282" actId="948"/>
        <pc:sldMkLst>
          <pc:docMk/>
          <pc:sldMk cId="114048920" sldId="343"/>
        </pc:sldMkLst>
      </pc:sldChg>
      <pc:sldChg chg="del">
        <pc:chgData name="Serif Salem" userId="93371da5-1b6a-4146-a736-4a3b0c81f0c2" providerId="ADAL" clId="{81D54346-70B1-49B5-BF67-3136F935CCAB}" dt="2025-06-14T12:16:57.656" v="17" actId="47"/>
        <pc:sldMkLst>
          <pc:docMk/>
          <pc:sldMk cId="1843668874" sldId="351"/>
        </pc:sldMkLst>
      </pc:sldChg>
      <pc:sldChg chg="del">
        <pc:chgData name="Serif Salem" userId="93371da5-1b6a-4146-a736-4a3b0c81f0c2" providerId="ADAL" clId="{81D54346-70B1-49B5-BF67-3136F935CCAB}" dt="2025-06-14T12:16:59.935" v="18" actId="47"/>
        <pc:sldMkLst>
          <pc:docMk/>
          <pc:sldMk cId="153421273" sldId="354"/>
        </pc:sldMkLst>
      </pc:sldChg>
      <pc:sldChg chg="del">
        <pc:chgData name="Serif Salem" userId="93371da5-1b6a-4146-a736-4a3b0c81f0c2" providerId="ADAL" clId="{81D54346-70B1-49B5-BF67-3136F935CCAB}" dt="2025-06-14T12:17:00.679" v="19" actId="47"/>
        <pc:sldMkLst>
          <pc:docMk/>
          <pc:sldMk cId="337709452" sldId="356"/>
        </pc:sldMkLst>
      </pc:sldChg>
      <pc:sldChg chg="del">
        <pc:chgData name="Serif Salem" userId="93371da5-1b6a-4146-a736-4a3b0c81f0c2" providerId="ADAL" clId="{81D54346-70B1-49B5-BF67-3136F935CCAB}" dt="2025-06-14T12:17:04.372" v="21" actId="47"/>
        <pc:sldMkLst>
          <pc:docMk/>
          <pc:sldMk cId="542987720" sldId="359"/>
        </pc:sldMkLst>
      </pc:sldChg>
      <pc:sldChg chg="del">
        <pc:chgData name="Serif Salem" userId="93371da5-1b6a-4146-a736-4a3b0c81f0c2" providerId="ADAL" clId="{81D54346-70B1-49B5-BF67-3136F935CCAB}" dt="2025-06-14T12:17:01.510" v="20" actId="47"/>
        <pc:sldMkLst>
          <pc:docMk/>
          <pc:sldMk cId="783774071" sldId="360"/>
        </pc:sldMkLst>
      </pc:sldChg>
      <pc:sldChg chg="del">
        <pc:chgData name="Serif Salem" userId="93371da5-1b6a-4146-a736-4a3b0c81f0c2" providerId="ADAL" clId="{81D54346-70B1-49B5-BF67-3136F935CCAB}" dt="2025-06-14T12:17:05.875" v="22" actId="47"/>
        <pc:sldMkLst>
          <pc:docMk/>
          <pc:sldMk cId="3540982261" sldId="361"/>
        </pc:sldMkLst>
      </pc:sldChg>
      <pc:sldChg chg="del">
        <pc:chgData name="Serif Salem" userId="93371da5-1b6a-4146-a736-4a3b0c81f0c2" providerId="ADAL" clId="{81D54346-70B1-49B5-BF67-3136F935CCAB}" dt="2025-06-14T12:17:07.283" v="23" actId="47"/>
        <pc:sldMkLst>
          <pc:docMk/>
          <pc:sldMk cId="3348543059" sldId="362"/>
        </pc:sldMkLst>
      </pc:sldChg>
      <pc:sldChg chg="del">
        <pc:chgData name="Serif Salem" userId="93371da5-1b6a-4146-a736-4a3b0c81f0c2" providerId="ADAL" clId="{81D54346-70B1-49B5-BF67-3136F935CCAB}" dt="2025-06-14T12:17:41.765" v="36" actId="47"/>
        <pc:sldMkLst>
          <pc:docMk/>
          <pc:sldMk cId="167578430" sldId="363"/>
        </pc:sldMkLst>
      </pc:sldChg>
      <pc:sldChg chg="del">
        <pc:chgData name="Serif Salem" userId="93371da5-1b6a-4146-a736-4a3b0c81f0c2" providerId="ADAL" clId="{81D54346-70B1-49B5-BF67-3136F935CCAB}" dt="2025-06-14T12:17:43.093" v="37" actId="47"/>
        <pc:sldMkLst>
          <pc:docMk/>
          <pc:sldMk cId="3765184536" sldId="364"/>
        </pc:sldMkLst>
      </pc:sldChg>
      <pc:sldChg chg="modSp mod">
        <pc:chgData name="Serif Salem" userId="93371da5-1b6a-4146-a736-4a3b0c81f0c2" providerId="ADAL" clId="{81D54346-70B1-49B5-BF67-3136F935CCAB}" dt="2025-06-14T12:30:42.342" v="253" actId="14100"/>
        <pc:sldMkLst>
          <pc:docMk/>
          <pc:sldMk cId="610480915" sldId="365"/>
        </pc:sldMkLst>
        <pc:spChg chg="mod">
          <ac:chgData name="Serif Salem" userId="93371da5-1b6a-4146-a736-4a3b0c81f0c2" providerId="ADAL" clId="{81D54346-70B1-49B5-BF67-3136F935CCAB}" dt="2025-06-14T12:30:28.216" v="251" actId="207"/>
          <ac:spMkLst>
            <pc:docMk/>
            <pc:sldMk cId="610480915" sldId="365"/>
            <ac:spMk id="3" creationId="{00000000-0000-0000-0000-000000000000}"/>
          </ac:spMkLst>
        </pc:spChg>
        <pc:graphicFrameChg chg="mod modGraphic">
          <ac:chgData name="Serif Salem" userId="93371da5-1b6a-4146-a736-4a3b0c81f0c2" providerId="ADAL" clId="{81D54346-70B1-49B5-BF67-3136F935CCAB}" dt="2025-06-14T12:30:42.342" v="253" actId="14100"/>
          <ac:graphicFrameMkLst>
            <pc:docMk/>
            <pc:sldMk cId="610480915" sldId="365"/>
            <ac:graphicFrameMk id="5" creationId="{EF843F01-3575-1232-CA5F-AC2DB671318A}"/>
          </ac:graphicFrameMkLst>
        </pc:graphicFrameChg>
      </pc:sldChg>
      <pc:sldChg chg="modSp add del mod modAnim">
        <pc:chgData name="Serif Salem" userId="93371da5-1b6a-4146-a736-4a3b0c81f0c2" providerId="ADAL" clId="{81D54346-70B1-49B5-BF67-3136F935CCAB}" dt="2025-06-14T14:09:50.128" v="559" actId="14100"/>
        <pc:sldMkLst>
          <pc:docMk/>
          <pc:sldMk cId="1746652867" sldId="369"/>
        </pc:sldMkLst>
      </pc:sldChg>
      <pc:sldChg chg="modSp mod">
        <pc:chgData name="Serif Salem" userId="93371da5-1b6a-4146-a736-4a3b0c81f0c2" providerId="ADAL" clId="{81D54346-70B1-49B5-BF67-3136F935CCAB}" dt="2025-06-14T13:56:49.947" v="392" actId="207"/>
        <pc:sldMkLst>
          <pc:docMk/>
          <pc:sldMk cId="0" sldId="375"/>
        </pc:sldMkLst>
        <pc:graphicFrameChg chg="modGraphic">
          <ac:chgData name="Serif Salem" userId="93371da5-1b6a-4146-a736-4a3b0c81f0c2" providerId="ADAL" clId="{81D54346-70B1-49B5-BF67-3136F935CCAB}" dt="2025-06-14T13:56:49.947" v="392" actId="207"/>
          <ac:graphicFrameMkLst>
            <pc:docMk/>
            <pc:sldMk cId="0" sldId="375"/>
            <ac:graphicFrameMk id="10" creationId="{1880D74B-47A9-6774-E271-38E158600C1B}"/>
          </ac:graphicFrameMkLst>
        </pc:graphicFrameChg>
      </pc:sldChg>
      <pc:sldChg chg="del">
        <pc:chgData name="Serif Salem" userId="93371da5-1b6a-4146-a736-4a3b0c81f0c2" providerId="ADAL" clId="{81D54346-70B1-49B5-BF67-3136F935CCAB}" dt="2025-06-14T12:16:49.408" v="14" actId="47"/>
        <pc:sldMkLst>
          <pc:docMk/>
          <pc:sldMk cId="2254523178" sldId="384"/>
        </pc:sldMkLst>
      </pc:sldChg>
      <pc:sldChg chg="del">
        <pc:chgData name="Serif Salem" userId="93371da5-1b6a-4146-a736-4a3b0c81f0c2" providerId="ADAL" clId="{81D54346-70B1-49B5-BF67-3136F935CCAB}" dt="2025-06-14T12:17:44.533" v="38" actId="47"/>
        <pc:sldMkLst>
          <pc:docMk/>
          <pc:sldMk cId="2883886816" sldId="386"/>
        </pc:sldMkLst>
      </pc:sldChg>
      <pc:sldChg chg="del">
        <pc:chgData name="Serif Salem" userId="93371da5-1b6a-4146-a736-4a3b0c81f0c2" providerId="ADAL" clId="{81D54346-70B1-49B5-BF67-3136F935CCAB}" dt="2025-06-14T12:16:50.942" v="15" actId="47"/>
        <pc:sldMkLst>
          <pc:docMk/>
          <pc:sldMk cId="3918818607" sldId="387"/>
        </pc:sldMkLst>
      </pc:sldChg>
      <pc:sldChg chg="del">
        <pc:chgData name="Serif Salem" userId="93371da5-1b6a-4146-a736-4a3b0c81f0c2" providerId="ADAL" clId="{81D54346-70B1-49B5-BF67-3136F935CCAB}" dt="2025-06-14T12:17:39.986" v="35" actId="47"/>
        <pc:sldMkLst>
          <pc:docMk/>
          <pc:sldMk cId="1097439904" sldId="388"/>
        </pc:sldMkLst>
      </pc:sldChg>
      <pc:sldChg chg="modSp mod modAnim">
        <pc:chgData name="Serif Salem" userId="93371da5-1b6a-4146-a736-4a3b0c81f0c2" providerId="ADAL" clId="{81D54346-70B1-49B5-BF67-3136F935CCAB}" dt="2025-06-14T14:00:43.743" v="407" actId="404"/>
        <pc:sldMkLst>
          <pc:docMk/>
          <pc:sldMk cId="937933957" sldId="389"/>
        </pc:sldMkLst>
      </pc:sldChg>
      <pc:sldChg chg="modSp mod">
        <pc:chgData name="Serif Salem" userId="93371da5-1b6a-4146-a736-4a3b0c81f0c2" providerId="ADAL" clId="{81D54346-70B1-49B5-BF67-3136F935CCAB}" dt="2025-06-14T12:41:24.117" v="359" actId="20577"/>
        <pc:sldMkLst>
          <pc:docMk/>
          <pc:sldMk cId="2210656309" sldId="390"/>
        </pc:sldMkLst>
      </pc:sldChg>
      <pc:sldChg chg="addSp delSp modSp new mod modClrScheme chgLayout">
        <pc:chgData name="Serif Salem" userId="93371da5-1b6a-4146-a736-4a3b0c81f0c2" providerId="ADAL" clId="{81D54346-70B1-49B5-BF67-3136F935CCAB}" dt="2025-06-14T12:19:16.714" v="90" actId="20577"/>
        <pc:sldMkLst>
          <pc:docMk/>
          <pc:sldMk cId="2463231464" sldId="391"/>
        </pc:sldMkLst>
        <pc:spChg chg="mod ord">
          <ac:chgData name="Serif Salem" userId="93371da5-1b6a-4146-a736-4a3b0c81f0c2" providerId="ADAL" clId="{81D54346-70B1-49B5-BF67-3136F935CCAB}" dt="2025-06-14T12:19:08.261" v="78" actId="700"/>
          <ac:spMkLst>
            <pc:docMk/>
            <pc:sldMk cId="2463231464" sldId="391"/>
            <ac:spMk id="3" creationId="{1A8EF3D0-2010-A3F2-93BE-13E072303ED8}"/>
          </ac:spMkLst>
        </pc:spChg>
        <pc:spChg chg="add mod ord">
          <ac:chgData name="Serif Salem" userId="93371da5-1b6a-4146-a736-4a3b0c81f0c2" providerId="ADAL" clId="{81D54346-70B1-49B5-BF67-3136F935CCAB}" dt="2025-06-14T12:19:16.714" v="90" actId="20577"/>
          <ac:spMkLst>
            <pc:docMk/>
            <pc:sldMk cId="2463231464" sldId="391"/>
            <ac:spMk id="5" creationId="{02BFA461-B92B-9553-652B-D82680B69862}"/>
          </ac:spMkLst>
        </pc:spChg>
        <pc:spChg chg="add mod ord">
          <ac:chgData name="Serif Salem" userId="93371da5-1b6a-4146-a736-4a3b0c81f0c2" providerId="ADAL" clId="{81D54346-70B1-49B5-BF67-3136F935CCAB}" dt="2025-06-14T12:19:08.261" v="78" actId="700"/>
          <ac:spMkLst>
            <pc:docMk/>
            <pc:sldMk cId="2463231464" sldId="391"/>
            <ac:spMk id="6" creationId="{EE7E49DC-889A-BD99-EA5D-01419B8A9780}"/>
          </ac:spMkLst>
        </pc:spChg>
      </pc:sldChg>
      <pc:sldChg chg="add del">
        <pc:chgData name="Serif Salem" userId="93371da5-1b6a-4146-a736-4a3b0c81f0c2" providerId="ADAL" clId="{81D54346-70B1-49B5-BF67-3136F935CCAB}" dt="2025-06-14T12:31:14.244" v="254" actId="47"/>
        <pc:sldMkLst>
          <pc:docMk/>
          <pc:sldMk cId="92369753" sldId="392"/>
        </pc:sldMkLst>
      </pc:sldChg>
      <pc:sldChg chg="addSp delSp modSp new del mod modClrScheme chgLayout">
        <pc:chgData name="Serif Salem" userId="93371da5-1b6a-4146-a736-4a3b0c81f0c2" providerId="ADAL" clId="{81D54346-70B1-49B5-BF67-3136F935CCAB}" dt="2025-06-14T14:16:51.188" v="629" actId="47"/>
        <pc:sldMkLst>
          <pc:docMk/>
          <pc:sldMk cId="1079149934" sldId="392"/>
        </pc:sldMkLst>
      </pc:sldChg>
      <pc:sldChg chg="new del">
        <pc:chgData name="Serif Salem" userId="93371da5-1b6a-4146-a736-4a3b0c81f0c2" providerId="ADAL" clId="{81D54346-70B1-49B5-BF67-3136F935CCAB}" dt="2025-06-14T12:20:10.398" v="94" actId="47"/>
        <pc:sldMkLst>
          <pc:docMk/>
          <pc:sldMk cId="1988231175" sldId="392"/>
        </pc:sldMkLst>
      </pc:sldChg>
      <pc:sldChg chg="addSp delSp modSp add mod delAnim modAnim">
        <pc:chgData name="Serif Salem" userId="93371da5-1b6a-4146-a736-4a3b0c81f0c2" providerId="ADAL" clId="{81D54346-70B1-49B5-BF67-3136F935CCAB}" dt="2025-06-14T18:10:57.768" v="1890" actId="113"/>
        <pc:sldMkLst>
          <pc:docMk/>
          <pc:sldMk cId="3446231161" sldId="393"/>
        </pc:sldMkLst>
        <pc:spChg chg="mod">
          <ac:chgData name="Serif Salem" userId="93371da5-1b6a-4146-a736-4a3b0c81f0c2" providerId="ADAL" clId="{81D54346-70B1-49B5-BF67-3136F935CCAB}" dt="2025-06-14T14:01:28.928" v="409"/>
          <ac:spMkLst>
            <pc:docMk/>
            <pc:sldMk cId="3446231161" sldId="393"/>
            <ac:spMk id="2" creationId="{9ADA61CD-90E7-EFC6-9BB3-82F65201C5C3}"/>
          </ac:spMkLst>
        </pc:spChg>
        <pc:spChg chg="mod">
          <ac:chgData name="Serif Salem" userId="93371da5-1b6a-4146-a736-4a3b0c81f0c2" providerId="ADAL" clId="{81D54346-70B1-49B5-BF67-3136F935CCAB}" dt="2025-06-14T14:10:29.328" v="564" actId="14100"/>
          <ac:spMkLst>
            <pc:docMk/>
            <pc:sldMk cId="3446231161" sldId="393"/>
            <ac:spMk id="4" creationId="{085DB481-6416-8A3F-1C62-D9E7648B51A8}"/>
          </ac:spMkLst>
        </pc:spChg>
        <pc:spChg chg="mod">
          <ac:chgData name="Serif Salem" userId="93371da5-1b6a-4146-a736-4a3b0c81f0c2" providerId="ADAL" clId="{81D54346-70B1-49B5-BF67-3136F935CCAB}" dt="2025-06-14T17:32:24.585" v="1626" actId="12"/>
          <ac:spMkLst>
            <pc:docMk/>
            <pc:sldMk cId="3446231161" sldId="393"/>
            <ac:spMk id="8" creationId="{DB2B16AB-C456-3B67-D5DB-E034450CB0BD}"/>
          </ac:spMkLst>
        </pc:spChg>
        <pc:spChg chg="add mod">
          <ac:chgData name="Serif Salem" userId="93371da5-1b6a-4146-a736-4a3b0c81f0c2" providerId="ADAL" clId="{81D54346-70B1-49B5-BF67-3136F935CCAB}" dt="2025-06-14T14:07:26.162" v="507" actId="1076"/>
          <ac:spMkLst>
            <pc:docMk/>
            <pc:sldMk cId="3446231161" sldId="393"/>
            <ac:spMk id="11" creationId="{8DBE387F-F22C-A32E-19ED-FA6A0D768D91}"/>
          </ac:spMkLst>
        </pc:spChg>
        <pc:spChg chg="add mod">
          <ac:chgData name="Serif Salem" userId="93371da5-1b6a-4146-a736-4a3b0c81f0c2" providerId="ADAL" clId="{81D54346-70B1-49B5-BF67-3136F935CCAB}" dt="2025-06-14T14:08:07.347" v="516" actId="14100"/>
          <ac:spMkLst>
            <pc:docMk/>
            <pc:sldMk cId="3446231161" sldId="393"/>
            <ac:spMk id="12" creationId="{06CC658B-EDA3-A60A-7585-A8BBA258AE1E}"/>
          </ac:spMkLst>
        </pc:spChg>
        <pc:spChg chg="add mod">
          <ac:chgData name="Serif Salem" userId="93371da5-1b6a-4146-a736-4a3b0c81f0c2" providerId="ADAL" clId="{81D54346-70B1-49B5-BF67-3136F935CCAB}" dt="2025-06-14T17:37:00.415" v="1648" actId="1076"/>
          <ac:spMkLst>
            <pc:docMk/>
            <pc:sldMk cId="3446231161" sldId="393"/>
            <ac:spMk id="13" creationId="{80995EBF-5012-3F18-580F-365278F3405B}"/>
          </ac:spMkLst>
        </pc:spChg>
        <pc:spChg chg="add mod">
          <ac:chgData name="Serif Salem" userId="93371da5-1b6a-4146-a736-4a3b0c81f0c2" providerId="ADAL" clId="{81D54346-70B1-49B5-BF67-3136F935CCAB}" dt="2025-06-14T17:37:04.016" v="1649" actId="1076"/>
          <ac:spMkLst>
            <pc:docMk/>
            <pc:sldMk cId="3446231161" sldId="393"/>
            <ac:spMk id="14" creationId="{70B64D4F-22AD-7604-0922-C602CFE30854}"/>
          </ac:spMkLst>
        </pc:spChg>
        <pc:spChg chg="add mod">
          <ac:chgData name="Serif Salem" userId="93371da5-1b6a-4146-a736-4a3b0c81f0c2" providerId="ADAL" clId="{81D54346-70B1-49B5-BF67-3136F935CCAB}" dt="2025-06-14T14:15:46.937" v="624" actId="20577"/>
          <ac:spMkLst>
            <pc:docMk/>
            <pc:sldMk cId="3446231161" sldId="393"/>
            <ac:spMk id="15" creationId="{F0DAD053-8802-52EB-B885-109B979A5805}"/>
          </ac:spMkLst>
        </pc:spChg>
        <pc:spChg chg="add mod">
          <ac:chgData name="Serif Salem" userId="93371da5-1b6a-4146-a736-4a3b0c81f0c2" providerId="ADAL" clId="{81D54346-70B1-49B5-BF67-3136F935CCAB}" dt="2025-06-14T14:16:23.518" v="628" actId="14100"/>
          <ac:spMkLst>
            <pc:docMk/>
            <pc:sldMk cId="3446231161" sldId="393"/>
            <ac:spMk id="16" creationId="{D1D87C03-5BD2-83C2-D556-5BE9A68D522E}"/>
          </ac:spMkLst>
        </pc:spChg>
        <pc:graphicFrameChg chg="mod modGraphic">
          <ac:chgData name="Serif Salem" userId="93371da5-1b6a-4146-a736-4a3b0c81f0c2" providerId="ADAL" clId="{81D54346-70B1-49B5-BF67-3136F935CCAB}" dt="2025-06-14T14:14:24.803" v="612" actId="207"/>
          <ac:graphicFrameMkLst>
            <pc:docMk/>
            <pc:sldMk cId="3446231161" sldId="393"/>
            <ac:graphicFrameMk id="5" creationId="{BF170190-2270-F306-EC5E-8EBEE076B11D}"/>
          </ac:graphicFrameMkLst>
        </pc:graphicFrameChg>
        <pc:graphicFrameChg chg="mod modGraphic">
          <ac:chgData name="Serif Salem" userId="93371da5-1b6a-4146-a736-4a3b0c81f0c2" providerId="ADAL" clId="{81D54346-70B1-49B5-BF67-3136F935CCAB}" dt="2025-06-14T14:14:33.267" v="615" actId="207"/>
          <ac:graphicFrameMkLst>
            <pc:docMk/>
            <pc:sldMk cId="3446231161" sldId="393"/>
            <ac:graphicFrameMk id="6" creationId="{964894F7-6CEF-E391-2F6D-5A91736DC0EA}"/>
          </ac:graphicFrameMkLst>
        </pc:graphicFrameChg>
        <pc:graphicFrameChg chg="add mod modGraphic">
          <ac:chgData name="Serif Salem" userId="93371da5-1b6a-4146-a736-4a3b0c81f0c2" providerId="ADAL" clId="{81D54346-70B1-49B5-BF67-3136F935CCAB}" dt="2025-06-14T18:10:57.768" v="1890" actId="113"/>
          <ac:graphicFrameMkLst>
            <pc:docMk/>
            <pc:sldMk cId="3446231161" sldId="393"/>
            <ac:graphicFrameMk id="7" creationId="{9B8F5A63-1597-C2FA-AD06-CD43AF4C6DF4}"/>
          </ac:graphicFrameMkLst>
        </pc:graphicFrameChg>
      </pc:sldChg>
      <pc:sldChg chg="addSp modSp new mod modAnim">
        <pc:chgData name="Serif Salem" userId="93371da5-1b6a-4146-a736-4a3b0c81f0c2" providerId="ADAL" clId="{81D54346-70B1-49B5-BF67-3136F935CCAB}" dt="2025-06-14T17:03:16.547" v="1356"/>
        <pc:sldMkLst>
          <pc:docMk/>
          <pc:sldMk cId="761643162" sldId="394"/>
        </pc:sldMkLst>
      </pc:sldChg>
      <pc:sldChg chg="addSp modSp add mod modAnim">
        <pc:chgData name="Serif Salem" userId="93371da5-1b6a-4146-a736-4a3b0c81f0c2" providerId="ADAL" clId="{81D54346-70B1-49B5-BF67-3136F935CCAB}" dt="2025-06-14T17:42:10.396" v="1693" actId="12"/>
        <pc:sldMkLst>
          <pc:docMk/>
          <pc:sldMk cId="518197566" sldId="395"/>
        </pc:sldMkLst>
      </pc:sldChg>
      <pc:sldChg chg="addSp delSp modSp add mod addAnim delAnim modAnim">
        <pc:chgData name="Serif Salem" userId="93371da5-1b6a-4146-a736-4a3b0c81f0c2" providerId="ADAL" clId="{81D54346-70B1-49B5-BF67-3136F935CCAB}" dt="2025-06-14T18:13:25.177" v="1911" actId="208"/>
        <pc:sldMkLst>
          <pc:docMk/>
          <pc:sldMk cId="3971936107" sldId="396"/>
        </pc:sldMkLst>
      </pc:sldChg>
      <pc:sldChg chg="modSp new mod">
        <pc:chgData name="Serif Salem" userId="93371da5-1b6a-4146-a736-4a3b0c81f0c2" providerId="ADAL" clId="{81D54346-70B1-49B5-BF67-3136F935CCAB}" dt="2025-06-14T17:10:42.191" v="1406"/>
        <pc:sldMkLst>
          <pc:docMk/>
          <pc:sldMk cId="334666795" sldId="397"/>
        </pc:sldMkLst>
      </pc:sldChg>
      <pc:sldChg chg="addSp delSp modSp add mod delAnim modAnim">
        <pc:chgData name="Serif Salem" userId="93371da5-1b6a-4146-a736-4a3b0c81f0c2" providerId="ADAL" clId="{81D54346-70B1-49B5-BF67-3136F935CCAB}" dt="2025-06-14T17:17:15.589" v="1467" actId="20577"/>
        <pc:sldMkLst>
          <pc:docMk/>
          <pc:sldMk cId="3221798238" sldId="398"/>
        </pc:sldMkLst>
      </pc:sldChg>
      <pc:sldChg chg="addSp delSp modSp add mod delAnim modAnim">
        <pc:chgData name="Serif Salem" userId="93371da5-1b6a-4146-a736-4a3b0c81f0c2" providerId="ADAL" clId="{81D54346-70B1-49B5-BF67-3136F935CCAB}" dt="2025-06-14T17:53:29.590" v="1793" actId="14100"/>
        <pc:sldMkLst>
          <pc:docMk/>
          <pc:sldMk cId="1888862870" sldId="399"/>
        </pc:sldMkLst>
      </pc:sldChg>
      <pc:sldChg chg="addSp modSp add mod modAnim">
        <pc:chgData name="Serif Salem" userId="93371da5-1b6a-4146-a736-4a3b0c81f0c2" providerId="ADAL" clId="{81D54346-70B1-49B5-BF67-3136F935CCAB}" dt="2025-06-14T18:14:21.984" v="1918"/>
        <pc:sldMkLst>
          <pc:docMk/>
          <pc:sldMk cId="21018508" sldId="400"/>
        </pc:sldMkLst>
      </pc:sldChg>
    </pc:docChg>
  </pc:docChgLst>
  <pc:docChgLst>
    <pc:chgData name="Serif Salem" userId="93371da5-1b6a-4146-a736-4a3b0c81f0c2" providerId="ADAL" clId="{8B82E580-B9E6-4380-8B0B-97F7948E7513}"/>
    <pc:docChg chg="modSld">
      <pc:chgData name="Serif Salem" userId="93371da5-1b6a-4146-a736-4a3b0c81f0c2" providerId="ADAL" clId="{8B82E580-B9E6-4380-8B0B-97F7948E7513}" dt="2025-06-11T08:47:26.776" v="2" actId="1076"/>
      <pc:docMkLst>
        <pc:docMk/>
      </pc:docMkLst>
      <pc:sldChg chg="modSp mod">
        <pc:chgData name="Serif Salem" userId="93371da5-1b6a-4146-a736-4a3b0c81f0c2" providerId="ADAL" clId="{8B82E580-B9E6-4380-8B0B-97F7948E7513}" dt="2025-06-11T08:47:26.776" v="2" actId="1076"/>
        <pc:sldMkLst>
          <pc:docMk/>
          <pc:sldMk cId="3918818607" sldId="387"/>
        </pc:sldMkLst>
      </pc:sldChg>
    </pc:docChg>
  </pc:docChgLst>
  <pc:docChgLst>
    <pc:chgData name="Serif Salem" userId="93371da5-1b6a-4146-a736-4a3b0c81f0c2" providerId="ADAL" clId="{05AAB0A8-611B-49E9-9E88-00C15843E29A}"/>
    <pc:docChg chg="undo custSel addSld delSld modSld sldOrd">
      <pc:chgData name="Serif Salem" userId="93371da5-1b6a-4146-a736-4a3b0c81f0c2" providerId="ADAL" clId="{05AAB0A8-611B-49E9-9E88-00C15843E29A}" dt="2025-06-21T16:48:58.965" v="1515"/>
      <pc:docMkLst>
        <pc:docMk/>
      </pc:docMkLst>
      <pc:sldChg chg="add del modTransition">
        <pc:chgData name="Serif Salem" userId="93371da5-1b6a-4146-a736-4a3b0c81f0c2" providerId="ADAL" clId="{05AAB0A8-611B-49E9-9E88-00C15843E29A}" dt="2025-06-20T23:04:54.173" v="107" actId="47"/>
        <pc:sldMkLst>
          <pc:docMk/>
          <pc:sldMk cId="0" sldId="256"/>
        </pc:sldMkLst>
      </pc:sldChg>
      <pc:sldChg chg="add del">
        <pc:chgData name="Serif Salem" userId="93371da5-1b6a-4146-a736-4a3b0c81f0c2" providerId="ADAL" clId="{05AAB0A8-611B-49E9-9E88-00C15843E29A}" dt="2025-06-20T23:20:02.452" v="153" actId="47"/>
        <pc:sldMkLst>
          <pc:docMk/>
          <pc:sldMk cId="2573950212" sldId="257"/>
        </pc:sldMkLst>
      </pc:sldChg>
      <pc:sldChg chg="modSp mod">
        <pc:chgData name="Serif Salem" userId="93371da5-1b6a-4146-a736-4a3b0c81f0c2" providerId="ADAL" clId="{05AAB0A8-611B-49E9-9E88-00C15843E29A}" dt="2025-06-21T16:46:04.014" v="1507" actId="20577"/>
        <pc:sldMkLst>
          <pc:docMk/>
          <pc:sldMk cId="0" sldId="277"/>
        </pc:sldMkLst>
        <pc:spChg chg="mod">
          <ac:chgData name="Serif Salem" userId="93371da5-1b6a-4146-a736-4a3b0c81f0c2" providerId="ADAL" clId="{05AAB0A8-611B-49E9-9E88-00C15843E29A}" dt="2025-06-20T23:04:39.716" v="106"/>
          <ac:spMkLst>
            <pc:docMk/>
            <pc:sldMk cId="0" sldId="277"/>
            <ac:spMk id="4" creationId="{95A4B799-7970-B5CA-F5FE-5F7E308872A1}"/>
          </ac:spMkLst>
        </pc:spChg>
        <pc:spChg chg="mod">
          <ac:chgData name="Serif Salem" userId="93371da5-1b6a-4146-a736-4a3b0c81f0c2" providerId="ADAL" clId="{05AAB0A8-611B-49E9-9E88-00C15843E29A}" dt="2025-06-21T16:46:04.014" v="1507" actId="20577"/>
          <ac:spMkLst>
            <pc:docMk/>
            <pc:sldMk cId="0" sldId="277"/>
            <ac:spMk id="6" creationId="{D955D944-7FD2-698B-AA46-457559F93737}"/>
          </ac:spMkLst>
        </pc:spChg>
      </pc:sldChg>
      <pc:sldChg chg="add del">
        <pc:chgData name="Serif Salem" userId="93371da5-1b6a-4146-a736-4a3b0c81f0c2" providerId="ADAL" clId="{05AAB0A8-611B-49E9-9E88-00C15843E29A}" dt="2025-06-21T12:06:55.368" v="1143" actId="47"/>
        <pc:sldMkLst>
          <pc:docMk/>
          <pc:sldMk cId="3286370832" sldId="295"/>
        </pc:sldMkLst>
      </pc:sldChg>
      <pc:sldChg chg="modSp add del mod">
        <pc:chgData name="Serif Salem" userId="93371da5-1b6a-4146-a736-4a3b0c81f0c2" providerId="ADAL" clId="{05AAB0A8-611B-49E9-9E88-00C15843E29A}" dt="2025-06-21T10:57:51.941" v="770" actId="47"/>
        <pc:sldMkLst>
          <pc:docMk/>
          <pc:sldMk cId="1382348601" sldId="296"/>
        </pc:sldMkLst>
        <pc:spChg chg="mod">
          <ac:chgData name="Serif Salem" userId="93371da5-1b6a-4146-a736-4a3b0c81f0c2" providerId="ADAL" clId="{05AAB0A8-611B-49E9-9E88-00C15843E29A}" dt="2025-06-20T22:57:33.164" v="9" actId="27636"/>
          <ac:spMkLst>
            <pc:docMk/>
            <pc:sldMk cId="1382348601" sldId="296"/>
            <ac:spMk id="3" creationId="{00000000-0000-0000-0000-000000000000}"/>
          </ac:spMkLst>
        </pc:spChg>
      </pc:sldChg>
      <pc:sldChg chg="add del">
        <pc:chgData name="Serif Salem" userId="93371da5-1b6a-4146-a736-4a3b0c81f0c2" providerId="ADAL" clId="{05AAB0A8-611B-49E9-9E88-00C15843E29A}" dt="2025-06-21T10:59:14.311" v="782" actId="47"/>
        <pc:sldMkLst>
          <pc:docMk/>
          <pc:sldMk cId="2974843401" sldId="297"/>
        </pc:sldMkLst>
      </pc:sldChg>
      <pc:sldChg chg="add del">
        <pc:chgData name="Serif Salem" userId="93371da5-1b6a-4146-a736-4a3b0c81f0c2" providerId="ADAL" clId="{05AAB0A8-611B-49E9-9E88-00C15843E29A}" dt="2025-06-21T10:59:28.894" v="783" actId="47"/>
        <pc:sldMkLst>
          <pc:docMk/>
          <pc:sldMk cId="725219217" sldId="298"/>
        </pc:sldMkLst>
      </pc:sldChg>
      <pc:sldChg chg="addSp modSp add mod ord modClrScheme modAnim chgLayout">
        <pc:chgData name="Serif Salem" userId="93371da5-1b6a-4146-a736-4a3b0c81f0c2" providerId="ADAL" clId="{05AAB0A8-611B-49E9-9E88-00C15843E29A}" dt="2025-06-21T16:44:27.795" v="1493"/>
        <pc:sldMkLst>
          <pc:docMk/>
          <pc:sldMk cId="326349587" sldId="299"/>
        </pc:sldMkLst>
        <pc:spChg chg="mod ord">
          <ac:chgData name="Serif Salem" userId="93371da5-1b6a-4146-a736-4a3b0c81f0c2" providerId="ADAL" clId="{05AAB0A8-611B-49E9-9E88-00C15843E29A}" dt="2025-06-21T12:16:46.118" v="1332" actId="20577"/>
          <ac:spMkLst>
            <pc:docMk/>
            <pc:sldMk cId="326349587" sldId="299"/>
            <ac:spMk id="2" creationId="{00000000-0000-0000-0000-000000000000}"/>
          </ac:spMkLst>
        </pc:spChg>
        <pc:spChg chg="mod ord">
          <ac:chgData name="Serif Salem" userId="93371da5-1b6a-4146-a736-4a3b0c81f0c2" providerId="ADAL" clId="{05AAB0A8-611B-49E9-9E88-00C15843E29A}" dt="2025-06-21T12:09:47.140" v="1183" actId="14100"/>
          <ac:spMkLst>
            <pc:docMk/>
            <pc:sldMk cId="326349587" sldId="299"/>
            <ac:spMk id="3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8:06.237" v="1163" actId="1076"/>
          <ac:spMkLst>
            <pc:docMk/>
            <pc:sldMk cId="326349587" sldId="299"/>
            <ac:spMk id="4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6:20:59.419" v="1474" actId="15"/>
          <ac:spMkLst>
            <pc:docMk/>
            <pc:sldMk cId="326349587" sldId="299"/>
            <ac:spMk id="5" creationId="{00000000-0000-0000-0000-000000000000}"/>
          </ac:spMkLst>
        </pc:spChg>
        <pc:spChg chg="add mod">
          <ac:chgData name="Serif Salem" userId="93371da5-1b6a-4146-a736-4a3b0c81f0c2" providerId="ADAL" clId="{05AAB0A8-611B-49E9-9E88-00C15843E29A}" dt="2025-06-21T16:28:40.675" v="1480" actId="1076"/>
          <ac:spMkLst>
            <pc:docMk/>
            <pc:sldMk cId="326349587" sldId="299"/>
            <ac:spMk id="6" creationId="{2FB1A928-0544-258D-8F82-FE9ABAB5E290}"/>
          </ac:spMkLst>
        </pc:spChg>
        <pc:picChg chg="add mod">
          <ac:chgData name="Serif Salem" userId="93371da5-1b6a-4146-a736-4a3b0c81f0c2" providerId="ADAL" clId="{05AAB0A8-611B-49E9-9E88-00C15843E29A}" dt="2025-06-21T16:16:32.202" v="1453" actId="1076"/>
          <ac:picMkLst>
            <pc:docMk/>
            <pc:sldMk cId="326349587" sldId="299"/>
            <ac:picMk id="7169" creationId="{030BCBB9-4215-CDD5-951C-75B4DC4B7CF0}"/>
          </ac:picMkLst>
        </pc:picChg>
      </pc:sldChg>
      <pc:sldChg chg="add del">
        <pc:chgData name="Serif Salem" userId="93371da5-1b6a-4146-a736-4a3b0c81f0c2" providerId="ADAL" clId="{05AAB0A8-611B-49E9-9E88-00C15843E29A}" dt="2025-06-21T10:59:58.813" v="784" actId="47"/>
        <pc:sldMkLst>
          <pc:docMk/>
          <pc:sldMk cId="1578027120" sldId="300"/>
        </pc:sldMkLst>
      </pc:sldChg>
      <pc:sldChg chg="addSp delSp modSp add del mod delAnim">
        <pc:chgData name="Serif Salem" userId="93371da5-1b6a-4146-a736-4a3b0c81f0c2" providerId="ADAL" clId="{05AAB0A8-611B-49E9-9E88-00C15843E29A}" dt="2025-06-21T11:50:27.762" v="971" actId="47"/>
        <pc:sldMkLst>
          <pc:docMk/>
          <pc:sldMk cId="3510952824" sldId="301"/>
        </pc:sldMkLst>
        <pc:spChg chg="mod">
          <ac:chgData name="Serif Salem" userId="93371da5-1b6a-4146-a736-4a3b0c81f0c2" providerId="ADAL" clId="{05AAB0A8-611B-49E9-9E88-00C15843E29A}" dt="2025-06-20T22:57:33.195" v="15" actId="27636"/>
          <ac:spMkLst>
            <pc:docMk/>
            <pc:sldMk cId="3510952824" sldId="301"/>
            <ac:spMk id="2" creationId="{00000000-0000-0000-0000-000000000000}"/>
          </ac:spMkLst>
        </pc:spChg>
        <pc:spChg chg="del mod">
          <ac:chgData name="Serif Salem" userId="93371da5-1b6a-4146-a736-4a3b0c81f0c2" providerId="ADAL" clId="{05AAB0A8-611B-49E9-9E88-00C15843E29A}" dt="2025-06-21T11:44:17.328" v="889" actId="21"/>
          <ac:spMkLst>
            <pc:docMk/>
            <pc:sldMk cId="3510952824" sldId="301"/>
            <ac:spMk id="3" creationId="{00000000-0000-0000-0000-000000000000}"/>
          </ac:spMkLst>
        </pc:spChg>
        <pc:spChg chg="add mod">
          <ac:chgData name="Serif Salem" userId="93371da5-1b6a-4146-a736-4a3b0c81f0c2" providerId="ADAL" clId="{05AAB0A8-611B-49E9-9E88-00C15843E29A}" dt="2025-06-21T11:44:17.328" v="889" actId="21"/>
          <ac:spMkLst>
            <pc:docMk/>
            <pc:sldMk cId="3510952824" sldId="301"/>
            <ac:spMk id="11" creationId="{5301B5DC-EDB6-E56D-1849-9CE026275CCE}"/>
          </ac:spMkLst>
        </pc:spChg>
        <pc:grpChg chg="del">
          <ac:chgData name="Serif Salem" userId="93371da5-1b6a-4146-a736-4a3b0c81f0c2" providerId="ADAL" clId="{05AAB0A8-611B-49E9-9E88-00C15843E29A}" dt="2025-06-21T11:44:17.328" v="889" actId="21"/>
          <ac:grpSpMkLst>
            <pc:docMk/>
            <pc:sldMk cId="3510952824" sldId="301"/>
            <ac:grpSpMk id="7" creationId="{00000000-0000-0000-0000-000000000000}"/>
          </ac:grpSpMkLst>
        </pc:grpChg>
        <pc:cxnChg chg="mod">
          <ac:chgData name="Serif Salem" userId="93371da5-1b6a-4146-a736-4a3b0c81f0c2" providerId="ADAL" clId="{05AAB0A8-611B-49E9-9E88-00C15843E29A}" dt="2025-06-21T11:44:17.328" v="889" actId="21"/>
          <ac:cxnSpMkLst>
            <pc:docMk/>
            <pc:sldMk cId="3510952824" sldId="301"/>
            <ac:cxnSpMk id="8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4:17.328" v="889" actId="21"/>
          <ac:cxnSpMkLst>
            <pc:docMk/>
            <pc:sldMk cId="3510952824" sldId="301"/>
            <ac:cxnSpMk id="10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4:17.328" v="889" actId="21"/>
          <ac:cxnSpMkLst>
            <pc:docMk/>
            <pc:sldMk cId="3510952824" sldId="301"/>
            <ac:cxnSpMk id="12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4:17.328" v="889" actId="21"/>
          <ac:cxnSpMkLst>
            <pc:docMk/>
            <pc:sldMk cId="3510952824" sldId="301"/>
            <ac:cxnSpMk id="14" creationId="{00000000-0000-0000-0000-000000000000}"/>
          </ac:cxnSpMkLst>
        </pc:cxnChg>
      </pc:sldChg>
      <pc:sldChg chg="modSp add del mod">
        <pc:chgData name="Serif Salem" userId="93371da5-1b6a-4146-a736-4a3b0c81f0c2" providerId="ADAL" clId="{05AAB0A8-611B-49E9-9E88-00C15843E29A}" dt="2025-06-21T11:41:11.319" v="859" actId="47"/>
        <pc:sldMkLst>
          <pc:docMk/>
          <pc:sldMk cId="3038288719" sldId="302"/>
        </pc:sldMkLst>
        <pc:spChg chg="mod">
          <ac:chgData name="Serif Salem" userId="93371da5-1b6a-4146-a736-4a3b0c81f0c2" providerId="ADAL" clId="{05AAB0A8-611B-49E9-9E88-00C15843E29A}" dt="2025-06-20T22:57:33.189" v="13" actId="27636"/>
          <ac:spMkLst>
            <pc:docMk/>
            <pc:sldMk cId="3038288719" sldId="302"/>
            <ac:spMk id="3" creationId="{00000000-0000-0000-0000-000000000000}"/>
          </ac:spMkLst>
        </pc:spChg>
      </pc:sldChg>
      <pc:sldChg chg="add del">
        <pc:chgData name="Serif Salem" userId="93371da5-1b6a-4146-a736-4a3b0c81f0c2" providerId="ADAL" clId="{05AAB0A8-611B-49E9-9E88-00C15843E29A}" dt="2025-06-21T11:00:00.509" v="785" actId="47"/>
        <pc:sldMkLst>
          <pc:docMk/>
          <pc:sldMk cId="4177617353" sldId="303"/>
        </pc:sldMkLst>
      </pc:sldChg>
      <pc:sldChg chg="addSp delSp modSp add del mod delAnim">
        <pc:chgData name="Serif Salem" userId="93371da5-1b6a-4146-a736-4a3b0c81f0c2" providerId="ADAL" clId="{05AAB0A8-611B-49E9-9E88-00C15843E29A}" dt="2025-06-21T11:50:29.136" v="972" actId="47"/>
        <pc:sldMkLst>
          <pc:docMk/>
          <pc:sldMk cId="867269420" sldId="304"/>
        </pc:sldMkLst>
        <pc:spChg chg="del mod">
          <ac:chgData name="Serif Salem" userId="93371da5-1b6a-4146-a736-4a3b0c81f0c2" providerId="ADAL" clId="{05AAB0A8-611B-49E9-9E88-00C15843E29A}" dt="2025-06-21T11:45:11.165" v="904" actId="21"/>
          <ac:spMkLst>
            <pc:docMk/>
            <pc:sldMk cId="867269420" sldId="304"/>
            <ac:spMk id="3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5:50.390" v="916" actId="404"/>
          <ac:spMkLst>
            <pc:docMk/>
            <pc:sldMk cId="867269420" sldId="304"/>
            <ac:spMk id="4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5:50.390" v="916" actId="404"/>
          <ac:spMkLst>
            <pc:docMk/>
            <pc:sldMk cId="867269420" sldId="304"/>
            <ac:spMk id="5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5:50.390" v="916" actId="404"/>
          <ac:spMkLst>
            <pc:docMk/>
            <pc:sldMk cId="867269420" sldId="304"/>
            <ac:spMk id="6" creationId="{00000000-0000-0000-0000-000000000000}"/>
          </ac:spMkLst>
        </pc:spChg>
        <pc:spChg chg="add del mod">
          <ac:chgData name="Serif Salem" userId="93371da5-1b6a-4146-a736-4a3b0c81f0c2" providerId="ADAL" clId="{05AAB0A8-611B-49E9-9E88-00C15843E29A}" dt="2025-06-21T11:45:45.014" v="914" actId="478"/>
          <ac:spMkLst>
            <pc:docMk/>
            <pc:sldMk cId="867269420" sldId="304"/>
            <ac:spMk id="11" creationId="{9416891F-8563-AC15-BCFF-E7AEA23ED5E0}"/>
          </ac:spMkLst>
        </pc:spChg>
        <pc:spChg chg="mod">
          <ac:chgData name="Serif Salem" userId="93371da5-1b6a-4146-a736-4a3b0c81f0c2" providerId="ADAL" clId="{05AAB0A8-611B-49E9-9E88-00C15843E29A}" dt="2025-06-21T11:45:50.390" v="916" actId="404"/>
          <ac:spMkLst>
            <pc:docMk/>
            <pc:sldMk cId="867269420" sldId="304"/>
            <ac:spMk id="25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5:50.390" v="916" actId="404"/>
          <ac:spMkLst>
            <pc:docMk/>
            <pc:sldMk cId="867269420" sldId="304"/>
            <ac:spMk id="26" creationId="{00000000-0000-0000-0000-000000000000}"/>
          </ac:spMkLst>
        </pc:spChg>
        <pc:grpChg chg="del mod">
          <ac:chgData name="Serif Salem" userId="93371da5-1b6a-4146-a736-4a3b0c81f0c2" providerId="ADAL" clId="{05AAB0A8-611B-49E9-9E88-00C15843E29A}" dt="2025-06-21T11:46:20.444" v="922" actId="21"/>
          <ac:grpSpMkLst>
            <pc:docMk/>
            <pc:sldMk cId="867269420" sldId="304"/>
            <ac:grpSpMk id="7" creationId="{00000000-0000-0000-0000-000000000000}"/>
          </ac:grpSpMkLst>
        </pc:grpChg>
        <pc:cxnChg chg="mod">
          <ac:chgData name="Serif Salem" userId="93371da5-1b6a-4146-a736-4a3b0c81f0c2" providerId="ADAL" clId="{05AAB0A8-611B-49E9-9E88-00C15843E29A}" dt="2025-06-21T11:46:20.444" v="922" actId="21"/>
          <ac:cxnSpMkLst>
            <pc:docMk/>
            <pc:sldMk cId="867269420" sldId="304"/>
            <ac:cxnSpMk id="8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6:20.444" v="922" actId="21"/>
          <ac:cxnSpMkLst>
            <pc:docMk/>
            <pc:sldMk cId="867269420" sldId="304"/>
            <ac:cxnSpMk id="10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6:20.444" v="922" actId="21"/>
          <ac:cxnSpMkLst>
            <pc:docMk/>
            <pc:sldMk cId="867269420" sldId="304"/>
            <ac:cxnSpMk id="15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6:20.444" v="922" actId="21"/>
          <ac:cxnSpMkLst>
            <pc:docMk/>
            <pc:sldMk cId="867269420" sldId="304"/>
            <ac:cxnSpMk id="19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6:20.444" v="922" actId="21"/>
          <ac:cxnSpMkLst>
            <pc:docMk/>
            <pc:sldMk cId="867269420" sldId="304"/>
            <ac:cxnSpMk id="28" creationId="{00000000-0000-0000-0000-000000000000}"/>
          </ac:cxnSpMkLst>
        </pc:cxnChg>
      </pc:sldChg>
      <pc:sldChg chg="addSp delSp modSp add del mod delAnim">
        <pc:chgData name="Serif Salem" userId="93371da5-1b6a-4146-a736-4a3b0c81f0c2" providerId="ADAL" clId="{05AAB0A8-611B-49E9-9E88-00C15843E29A}" dt="2025-06-21T12:00:48.414" v="1120" actId="47"/>
        <pc:sldMkLst>
          <pc:docMk/>
          <pc:sldMk cId="3455975263" sldId="305"/>
        </pc:sldMkLst>
        <pc:spChg chg="del mod">
          <ac:chgData name="Serif Salem" userId="93371da5-1b6a-4146-a736-4a3b0c81f0c2" providerId="ADAL" clId="{05AAB0A8-611B-49E9-9E88-00C15843E29A}" dt="2025-06-21T11:53:05.175" v="1006" actId="478"/>
          <ac:spMkLst>
            <pc:docMk/>
            <pc:sldMk cId="3455975263" sldId="305"/>
            <ac:spMk id="3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3:14.426" v="1009" actId="404"/>
          <ac:spMkLst>
            <pc:docMk/>
            <pc:sldMk cId="3455975263" sldId="305"/>
            <ac:spMk id="4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3:59.959" v="1083" actId="1038"/>
          <ac:spMkLst>
            <pc:docMk/>
            <pc:sldMk cId="3455975263" sldId="305"/>
            <ac:spMk id="5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3:54.054" v="1059" actId="1037"/>
          <ac:spMkLst>
            <pc:docMk/>
            <pc:sldMk cId="3455975263" sldId="305"/>
            <ac:spMk id="6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3:39.915" v="1020" actId="1037"/>
          <ac:spMkLst>
            <pc:docMk/>
            <pc:sldMk cId="3455975263" sldId="305"/>
            <ac:spMk id="12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3:39.915" v="1020" actId="1037"/>
          <ac:spMkLst>
            <pc:docMk/>
            <pc:sldMk cId="3455975263" sldId="305"/>
            <ac:spMk id="13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3:14.426" v="1009" actId="404"/>
          <ac:spMkLst>
            <pc:docMk/>
            <pc:sldMk cId="3455975263" sldId="305"/>
            <ac:spMk id="16" creationId="{00000000-0000-0000-0000-000000000000}"/>
          </ac:spMkLst>
        </pc:spChg>
        <pc:spChg chg="add del mod">
          <ac:chgData name="Serif Salem" userId="93371da5-1b6a-4146-a736-4a3b0c81f0c2" providerId="ADAL" clId="{05AAB0A8-611B-49E9-9E88-00C15843E29A}" dt="2025-06-21T11:53:09.119" v="1007" actId="478"/>
          <ac:spMkLst>
            <pc:docMk/>
            <pc:sldMk cId="3455975263" sldId="305"/>
            <ac:spMk id="17" creationId="{D6EF6DEC-502C-7E4A-CF84-CCA692E0FA3A}"/>
          </ac:spMkLst>
        </pc:spChg>
        <pc:spChg chg="mod">
          <ac:chgData name="Serif Salem" userId="93371da5-1b6a-4146-a736-4a3b0c81f0c2" providerId="ADAL" clId="{05AAB0A8-611B-49E9-9E88-00C15843E29A}" dt="2025-06-21T11:53:39.915" v="1020" actId="1037"/>
          <ac:spMkLst>
            <pc:docMk/>
            <pc:sldMk cId="3455975263" sldId="305"/>
            <ac:spMk id="22" creationId="{00000000-0000-0000-0000-000000000000}"/>
          </ac:spMkLst>
        </pc:spChg>
        <pc:grpChg chg="mod">
          <ac:chgData name="Serif Salem" userId="93371da5-1b6a-4146-a736-4a3b0c81f0c2" providerId="ADAL" clId="{05AAB0A8-611B-49E9-9E88-00C15843E29A}" dt="2025-06-21T11:53:29.805" v="1012" actId="14100"/>
          <ac:grpSpMkLst>
            <pc:docMk/>
            <pc:sldMk cId="3455975263" sldId="305"/>
            <ac:grpSpMk id="14" creationId="{00000000-0000-0000-0000-000000000000}"/>
          </ac:grpSpMkLst>
        </pc:grpChg>
        <pc:cxnChg chg="mod">
          <ac:chgData name="Serif Salem" userId="93371da5-1b6a-4146-a736-4a3b0c81f0c2" providerId="ADAL" clId="{05AAB0A8-611B-49E9-9E88-00C15843E29A}" dt="2025-06-21T11:53:59.959" v="1083" actId="1038"/>
          <ac:cxnSpMkLst>
            <pc:docMk/>
            <pc:sldMk cId="3455975263" sldId="305"/>
            <ac:cxnSpMk id="7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3:54.054" v="1059" actId="1037"/>
          <ac:cxnSpMkLst>
            <pc:docMk/>
            <pc:sldMk cId="3455975263" sldId="305"/>
            <ac:cxnSpMk id="8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3:59.959" v="1083" actId="1038"/>
          <ac:cxnSpMkLst>
            <pc:docMk/>
            <pc:sldMk cId="3455975263" sldId="305"/>
            <ac:cxnSpMk id="9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3:54.054" v="1059" actId="1037"/>
          <ac:cxnSpMkLst>
            <pc:docMk/>
            <pc:sldMk cId="3455975263" sldId="305"/>
            <ac:cxnSpMk id="10" creationId="{00000000-0000-0000-0000-000000000000}"/>
          </ac:cxnSpMkLst>
        </pc:cxnChg>
      </pc:sldChg>
      <pc:sldChg chg="delSp modSp add del mod delAnim">
        <pc:chgData name="Serif Salem" userId="93371da5-1b6a-4146-a736-4a3b0c81f0c2" providerId="ADAL" clId="{05AAB0A8-611B-49E9-9E88-00C15843E29A}" dt="2025-06-21T11:50:41.901" v="973" actId="47"/>
        <pc:sldMkLst>
          <pc:docMk/>
          <pc:sldMk cId="3388261282" sldId="306"/>
        </pc:sldMkLst>
        <pc:spChg chg="mod">
          <ac:chgData name="Serif Salem" userId="93371da5-1b6a-4146-a736-4a3b0c81f0c2" providerId="ADAL" clId="{05AAB0A8-611B-49E9-9E88-00C15843E29A}" dt="2025-06-21T11:47:26.048" v="926" actId="27636"/>
          <ac:spMkLst>
            <pc:docMk/>
            <pc:sldMk cId="3388261282" sldId="306"/>
            <ac:spMk id="3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35.672" v="935" actId="404"/>
          <ac:spMkLst>
            <pc:docMk/>
            <pc:sldMk cId="3388261282" sldId="306"/>
            <ac:spMk id="4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35.672" v="935" actId="404"/>
          <ac:spMkLst>
            <pc:docMk/>
            <pc:sldMk cId="3388261282" sldId="306"/>
            <ac:spMk id="5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35.672" v="935" actId="404"/>
          <ac:spMkLst>
            <pc:docMk/>
            <pc:sldMk cId="3388261282" sldId="306"/>
            <ac:spMk id="16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35.672" v="935" actId="404"/>
          <ac:spMkLst>
            <pc:docMk/>
            <pc:sldMk cId="3388261282" sldId="306"/>
            <ac:spMk id="17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35.672" v="935" actId="404"/>
          <ac:spMkLst>
            <pc:docMk/>
            <pc:sldMk cId="3388261282" sldId="306"/>
            <ac:spMk id="27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35.672" v="935" actId="404"/>
          <ac:spMkLst>
            <pc:docMk/>
            <pc:sldMk cId="3388261282" sldId="306"/>
            <ac:spMk id="28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35.672" v="935" actId="404"/>
          <ac:spMkLst>
            <pc:docMk/>
            <pc:sldMk cId="3388261282" sldId="306"/>
            <ac:spMk id="29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35.672" v="935" actId="404"/>
          <ac:spMkLst>
            <pc:docMk/>
            <pc:sldMk cId="3388261282" sldId="306"/>
            <ac:spMk id="30" creationId="{00000000-0000-0000-0000-000000000000}"/>
          </ac:spMkLst>
        </pc:spChg>
        <pc:grpChg chg="del mod">
          <ac:chgData name="Serif Salem" userId="93371da5-1b6a-4146-a736-4a3b0c81f0c2" providerId="ADAL" clId="{05AAB0A8-611B-49E9-9E88-00C15843E29A}" dt="2025-06-21T11:48:50.937" v="938" actId="21"/>
          <ac:grpSpMkLst>
            <pc:docMk/>
            <pc:sldMk cId="3388261282" sldId="306"/>
            <ac:grpSpMk id="6" creationId="{00000000-0000-0000-0000-000000000000}"/>
          </ac:grpSpMkLst>
        </pc:grpChg>
        <pc:grpChg chg="del mod">
          <ac:chgData name="Serif Salem" userId="93371da5-1b6a-4146-a736-4a3b0c81f0c2" providerId="ADAL" clId="{05AAB0A8-611B-49E9-9E88-00C15843E29A}" dt="2025-06-21T11:48:50.937" v="938" actId="21"/>
          <ac:grpSpMkLst>
            <pc:docMk/>
            <pc:sldMk cId="3388261282" sldId="306"/>
            <ac:grpSpMk id="7" creationId="{00000000-0000-0000-0000-000000000000}"/>
          </ac:grpSpMkLst>
        </pc:grpChg>
        <pc:cxnChg chg="mod">
          <ac:chgData name="Serif Salem" userId="93371da5-1b6a-4146-a736-4a3b0c81f0c2" providerId="ADAL" clId="{05AAB0A8-611B-49E9-9E88-00C15843E29A}" dt="2025-06-21T11:48:50.937" v="938" actId="21"/>
          <ac:cxnSpMkLst>
            <pc:docMk/>
            <pc:sldMk cId="3388261282" sldId="306"/>
            <ac:cxnSpMk id="8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8:50.937" v="938" actId="21"/>
          <ac:cxnSpMkLst>
            <pc:docMk/>
            <pc:sldMk cId="3388261282" sldId="306"/>
            <ac:cxnSpMk id="10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8:50.937" v="938" actId="21"/>
          <ac:cxnSpMkLst>
            <pc:docMk/>
            <pc:sldMk cId="3388261282" sldId="306"/>
            <ac:cxnSpMk id="12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8:50.937" v="938" actId="21"/>
          <ac:cxnSpMkLst>
            <pc:docMk/>
            <pc:sldMk cId="3388261282" sldId="306"/>
            <ac:cxnSpMk id="14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8:50.937" v="938" actId="21"/>
          <ac:cxnSpMkLst>
            <pc:docMk/>
            <pc:sldMk cId="3388261282" sldId="306"/>
            <ac:cxnSpMk id="19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8:50.937" v="938" actId="21"/>
          <ac:cxnSpMkLst>
            <pc:docMk/>
            <pc:sldMk cId="3388261282" sldId="306"/>
            <ac:cxnSpMk id="22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8:50.937" v="938" actId="21"/>
          <ac:cxnSpMkLst>
            <pc:docMk/>
            <pc:sldMk cId="3388261282" sldId="306"/>
            <ac:cxnSpMk id="24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8:50.937" v="938" actId="21"/>
          <ac:cxnSpMkLst>
            <pc:docMk/>
            <pc:sldMk cId="3388261282" sldId="306"/>
            <ac:cxnSpMk id="26" creationId="{00000000-0000-0000-0000-000000000000}"/>
          </ac:cxnSpMkLst>
        </pc:cxnChg>
      </pc:sldChg>
      <pc:sldChg chg="addSp modSp add mod modClrScheme chgLayout">
        <pc:chgData name="Serif Salem" userId="93371da5-1b6a-4146-a736-4a3b0c81f0c2" providerId="ADAL" clId="{05AAB0A8-611B-49E9-9E88-00C15843E29A}" dt="2025-06-21T12:05:53.078" v="1137" actId="15"/>
        <pc:sldMkLst>
          <pc:docMk/>
          <pc:sldMk cId="1063921673" sldId="307"/>
        </pc:sldMkLst>
        <pc:spChg chg="mod ord">
          <ac:chgData name="Serif Salem" userId="93371da5-1b6a-4146-a736-4a3b0c81f0c2" providerId="ADAL" clId="{05AAB0A8-611B-49E9-9E88-00C15843E29A}" dt="2025-06-21T12:02:21.814" v="1123" actId="700"/>
          <ac:spMkLst>
            <pc:docMk/>
            <pc:sldMk cId="1063921673" sldId="307"/>
            <ac:spMk id="2" creationId="{00000000-0000-0000-0000-000000000000}"/>
          </ac:spMkLst>
        </pc:spChg>
        <pc:spChg chg="add mod ord">
          <ac:chgData name="Serif Salem" userId="93371da5-1b6a-4146-a736-4a3b0c81f0c2" providerId="ADAL" clId="{05AAB0A8-611B-49E9-9E88-00C15843E29A}" dt="2025-06-21T12:05:53.078" v="1137" actId="15"/>
          <ac:spMkLst>
            <pc:docMk/>
            <pc:sldMk cId="1063921673" sldId="307"/>
            <ac:spMk id="3" creationId="{EC04D5AF-0F91-1886-974F-741943FBDFE2}"/>
          </ac:spMkLst>
        </pc:spChg>
        <pc:spChg chg="mod">
          <ac:chgData name="Serif Salem" userId="93371da5-1b6a-4146-a736-4a3b0c81f0c2" providerId="ADAL" clId="{05AAB0A8-611B-49E9-9E88-00C15843E29A}" dt="2025-06-21T12:04:23.619" v="1130" actId="113"/>
          <ac:spMkLst>
            <pc:docMk/>
            <pc:sldMk cId="1063921673" sldId="307"/>
            <ac:spMk id="5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23.619" v="1130" actId="113"/>
          <ac:spMkLst>
            <pc:docMk/>
            <pc:sldMk cId="1063921673" sldId="307"/>
            <ac:spMk id="6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23.619" v="1130" actId="113"/>
          <ac:spMkLst>
            <pc:docMk/>
            <pc:sldMk cId="1063921673" sldId="307"/>
            <ac:spMk id="7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23.619" v="1130" actId="113"/>
          <ac:spMkLst>
            <pc:docMk/>
            <pc:sldMk cId="1063921673" sldId="307"/>
            <ac:spMk id="8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23.619" v="1130" actId="113"/>
          <ac:spMkLst>
            <pc:docMk/>
            <pc:sldMk cId="1063921673" sldId="307"/>
            <ac:spMk id="17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23.619" v="1130" actId="113"/>
          <ac:spMkLst>
            <pc:docMk/>
            <pc:sldMk cId="1063921673" sldId="307"/>
            <ac:spMk id="22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23.619" v="1130" actId="113"/>
          <ac:spMkLst>
            <pc:docMk/>
            <pc:sldMk cId="1063921673" sldId="307"/>
            <ac:spMk id="23" creationId="{00000000-0000-0000-0000-000000000000}"/>
          </ac:spMkLst>
        </pc:spChg>
        <pc:cxnChg chg="mod">
          <ac:chgData name="Serif Salem" userId="93371da5-1b6a-4146-a736-4a3b0c81f0c2" providerId="ADAL" clId="{05AAB0A8-611B-49E9-9E88-00C15843E29A}" dt="2025-06-21T12:02:03.430" v="1121" actId="1076"/>
          <ac:cxnSpMkLst>
            <pc:docMk/>
            <pc:sldMk cId="1063921673" sldId="307"/>
            <ac:cxnSpMk id="16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2:02:03.430" v="1121" actId="1076"/>
          <ac:cxnSpMkLst>
            <pc:docMk/>
            <pc:sldMk cId="1063921673" sldId="307"/>
            <ac:cxnSpMk id="19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2:02:03.430" v="1121" actId="1076"/>
          <ac:cxnSpMkLst>
            <pc:docMk/>
            <pc:sldMk cId="1063921673" sldId="307"/>
            <ac:cxnSpMk id="21" creationId="{00000000-0000-0000-0000-000000000000}"/>
          </ac:cxnSpMkLst>
        </pc:cxnChg>
      </pc:sldChg>
      <pc:sldChg chg="addSp modSp add mod modClrScheme chgLayout">
        <pc:chgData name="Serif Salem" userId="93371da5-1b6a-4146-a736-4a3b0c81f0c2" providerId="ADAL" clId="{05AAB0A8-611B-49E9-9E88-00C15843E29A}" dt="2025-06-21T12:06:03.359" v="1141" actId="15"/>
        <pc:sldMkLst>
          <pc:docMk/>
          <pc:sldMk cId="1497882575" sldId="308"/>
        </pc:sldMkLst>
        <pc:spChg chg="mod ord">
          <ac:chgData name="Serif Salem" userId="93371da5-1b6a-4146-a736-4a3b0c81f0c2" providerId="ADAL" clId="{05AAB0A8-611B-49E9-9E88-00C15843E29A}" dt="2025-06-21T12:02:21.814" v="1123" actId="700"/>
          <ac:spMkLst>
            <pc:docMk/>
            <pc:sldMk cId="1497882575" sldId="308"/>
            <ac:spMk id="2" creationId="{00000000-0000-0000-0000-000000000000}"/>
          </ac:spMkLst>
        </pc:spChg>
        <pc:spChg chg="add mod ord">
          <ac:chgData name="Serif Salem" userId="93371da5-1b6a-4146-a736-4a3b0c81f0c2" providerId="ADAL" clId="{05AAB0A8-611B-49E9-9E88-00C15843E29A}" dt="2025-06-21T12:06:03.359" v="1141" actId="15"/>
          <ac:spMkLst>
            <pc:docMk/>
            <pc:sldMk cId="1497882575" sldId="308"/>
            <ac:spMk id="3" creationId="{3B777B8D-9034-246B-A587-A6CF4AC52EA4}"/>
          </ac:spMkLst>
        </pc:spChg>
        <pc:spChg chg="mod">
          <ac:chgData name="Serif Salem" userId="93371da5-1b6a-4146-a736-4a3b0c81f0c2" providerId="ADAL" clId="{05AAB0A8-611B-49E9-9E88-00C15843E29A}" dt="2025-06-21T12:04:34.396" v="1132" actId="113"/>
          <ac:spMkLst>
            <pc:docMk/>
            <pc:sldMk cId="1497882575" sldId="308"/>
            <ac:spMk id="4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34.396" v="1132" actId="113"/>
          <ac:spMkLst>
            <pc:docMk/>
            <pc:sldMk cId="1497882575" sldId="308"/>
            <ac:spMk id="6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34.396" v="1132" actId="113"/>
          <ac:spMkLst>
            <pc:docMk/>
            <pc:sldMk cId="1497882575" sldId="308"/>
            <ac:spMk id="7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34.396" v="1132" actId="113"/>
          <ac:spMkLst>
            <pc:docMk/>
            <pc:sldMk cId="1497882575" sldId="308"/>
            <ac:spMk id="8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34.396" v="1132" actId="113"/>
          <ac:spMkLst>
            <pc:docMk/>
            <pc:sldMk cId="1497882575" sldId="308"/>
            <ac:spMk id="16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34.396" v="1132" actId="113"/>
          <ac:spMkLst>
            <pc:docMk/>
            <pc:sldMk cId="1497882575" sldId="308"/>
            <ac:spMk id="17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34.396" v="1132" actId="113"/>
          <ac:spMkLst>
            <pc:docMk/>
            <pc:sldMk cId="1497882575" sldId="308"/>
            <ac:spMk id="30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2:04:34.396" v="1132" actId="113"/>
          <ac:spMkLst>
            <pc:docMk/>
            <pc:sldMk cId="1497882575" sldId="308"/>
            <ac:spMk id="31" creationId="{00000000-0000-0000-0000-000000000000}"/>
          </ac:spMkLst>
        </pc:spChg>
        <pc:cxnChg chg="mod">
          <ac:chgData name="Serif Salem" userId="93371da5-1b6a-4146-a736-4a3b0c81f0c2" providerId="ADAL" clId="{05AAB0A8-611B-49E9-9E88-00C15843E29A}" dt="2025-06-21T12:02:12.988" v="1122" actId="1076"/>
          <ac:cxnSpMkLst>
            <pc:docMk/>
            <pc:sldMk cId="1497882575" sldId="308"/>
            <ac:cxnSpMk id="10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2:02:42.449" v="1126" actId="14100"/>
          <ac:cxnSpMkLst>
            <pc:docMk/>
            <pc:sldMk cId="1497882575" sldId="308"/>
            <ac:cxnSpMk id="19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2:02:12.988" v="1122" actId="1076"/>
          <ac:cxnSpMkLst>
            <pc:docMk/>
            <pc:sldMk cId="1497882575" sldId="308"/>
            <ac:cxnSpMk id="23" creationId="{00000000-0000-0000-0000-000000000000}"/>
          </ac:cxnSpMkLst>
        </pc:cxnChg>
      </pc:sldChg>
      <pc:sldChg chg="modSp add del mod">
        <pc:chgData name="Serif Salem" userId="93371da5-1b6a-4146-a736-4a3b0c81f0c2" providerId="ADAL" clId="{05AAB0A8-611B-49E9-9E88-00C15843E29A}" dt="2025-06-21T12:06:17.166" v="1142" actId="47"/>
        <pc:sldMkLst>
          <pc:docMk/>
          <pc:sldMk cId="1719507371" sldId="309"/>
        </pc:sldMkLst>
        <pc:spChg chg="mod">
          <ac:chgData name="Serif Salem" userId="93371da5-1b6a-4146-a736-4a3b0c81f0c2" providerId="ADAL" clId="{05AAB0A8-611B-49E9-9E88-00C15843E29A}" dt="2025-06-20T22:57:33.228" v="21" actId="27636"/>
          <ac:spMkLst>
            <pc:docMk/>
            <pc:sldMk cId="1719507371" sldId="309"/>
            <ac:spMk id="2" creationId="{00000000-0000-0000-0000-000000000000}"/>
          </ac:spMkLst>
        </pc:spChg>
      </pc:sldChg>
      <pc:sldChg chg="modSp add del mod">
        <pc:chgData name="Serif Salem" userId="93371da5-1b6a-4146-a736-4a3b0c81f0c2" providerId="ADAL" clId="{05AAB0A8-611B-49E9-9E88-00C15843E29A}" dt="2025-06-21T11:41:07.629" v="858" actId="47"/>
        <pc:sldMkLst>
          <pc:docMk/>
          <pc:sldMk cId="3885580708" sldId="310"/>
        </pc:sldMkLst>
        <pc:spChg chg="mod">
          <ac:chgData name="Serif Salem" userId="93371da5-1b6a-4146-a736-4a3b0c81f0c2" providerId="ADAL" clId="{05AAB0A8-611B-49E9-9E88-00C15843E29A}" dt="2025-06-20T22:57:33.180" v="12" actId="27636"/>
          <ac:spMkLst>
            <pc:docMk/>
            <pc:sldMk cId="3885580708" sldId="310"/>
            <ac:spMk id="3" creationId="{00000000-0000-0000-0000-000000000000}"/>
          </ac:spMkLst>
        </pc:spChg>
      </pc:sldChg>
      <pc:sldChg chg="delSp modSp add del mod delAnim">
        <pc:chgData name="Serif Salem" userId="93371da5-1b6a-4146-a736-4a3b0c81f0c2" providerId="ADAL" clId="{05AAB0A8-611B-49E9-9E88-00C15843E29A}" dt="2025-06-20T23:36:34.918" v="277" actId="47"/>
        <pc:sldMkLst>
          <pc:docMk/>
          <pc:sldMk cId="459439670" sldId="311"/>
        </pc:sldMkLst>
        <pc:spChg chg="mod">
          <ac:chgData name="Serif Salem" userId="93371da5-1b6a-4146-a736-4a3b0c81f0c2" providerId="ADAL" clId="{05AAB0A8-611B-49E9-9E88-00C15843E29A}" dt="2025-06-20T22:57:33.121" v="1" actId="27636"/>
          <ac:spMkLst>
            <pc:docMk/>
            <pc:sldMk cId="459439670" sldId="311"/>
            <ac:spMk id="2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0T22:57:33.130" v="2" actId="27636"/>
          <ac:spMkLst>
            <pc:docMk/>
            <pc:sldMk cId="459439670" sldId="311"/>
            <ac:spMk id="3" creationId="{00000000-0000-0000-0000-000000000000}"/>
          </ac:spMkLst>
        </pc:spChg>
        <pc:spChg chg="del">
          <ac:chgData name="Serif Salem" userId="93371da5-1b6a-4146-a736-4a3b0c81f0c2" providerId="ADAL" clId="{05AAB0A8-611B-49E9-9E88-00C15843E29A}" dt="2025-06-20T23:27:57.195" v="210" actId="21"/>
          <ac:spMkLst>
            <pc:docMk/>
            <pc:sldMk cId="459439670" sldId="311"/>
            <ac:spMk id="4" creationId="{00000000-0000-0000-0000-000000000000}"/>
          </ac:spMkLst>
        </pc:spChg>
      </pc:sldChg>
      <pc:sldChg chg="modSp add del mod">
        <pc:chgData name="Serif Salem" userId="93371da5-1b6a-4146-a736-4a3b0c81f0c2" providerId="ADAL" clId="{05AAB0A8-611B-49E9-9E88-00C15843E29A}" dt="2025-06-20T23:36:40.940" v="278" actId="47"/>
        <pc:sldMkLst>
          <pc:docMk/>
          <pc:sldMk cId="185918026" sldId="312"/>
        </pc:sldMkLst>
        <pc:spChg chg="mod">
          <ac:chgData name="Serif Salem" userId="93371da5-1b6a-4146-a736-4a3b0c81f0c2" providerId="ADAL" clId="{05AAB0A8-611B-49E9-9E88-00C15843E29A}" dt="2025-06-20T22:57:33.142" v="4" actId="27636"/>
          <ac:spMkLst>
            <pc:docMk/>
            <pc:sldMk cId="185918026" sldId="312"/>
            <ac:spMk id="2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0T22:57:33.140" v="3" actId="27636"/>
          <ac:spMkLst>
            <pc:docMk/>
            <pc:sldMk cId="185918026" sldId="312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05AAB0A8-611B-49E9-9E88-00C15843E29A}" dt="2025-06-20T23:36:43.407" v="279" actId="47"/>
        <pc:sldMkLst>
          <pc:docMk/>
          <pc:sldMk cId="3601984535" sldId="313"/>
        </pc:sldMkLst>
        <pc:spChg chg="mod">
          <ac:chgData name="Serif Salem" userId="93371da5-1b6a-4146-a736-4a3b0c81f0c2" providerId="ADAL" clId="{05AAB0A8-611B-49E9-9E88-00C15843E29A}" dt="2025-06-20T22:57:33.151" v="6" actId="27636"/>
          <ac:spMkLst>
            <pc:docMk/>
            <pc:sldMk cId="3601984535" sldId="313"/>
            <ac:spMk id="2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0T22:57:33.150" v="5" actId="27636"/>
          <ac:spMkLst>
            <pc:docMk/>
            <pc:sldMk cId="3601984535" sldId="313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05AAB0A8-611B-49E9-9E88-00C15843E29A}" dt="2025-06-20T23:36:48.351" v="280" actId="47"/>
        <pc:sldMkLst>
          <pc:docMk/>
          <pc:sldMk cId="631647942" sldId="316"/>
        </pc:sldMkLst>
        <pc:spChg chg="mod">
          <ac:chgData name="Serif Salem" userId="93371da5-1b6a-4146-a736-4a3b0c81f0c2" providerId="ADAL" clId="{05AAB0A8-611B-49E9-9E88-00C15843E29A}" dt="2025-06-20T22:57:33.158" v="8" actId="27636"/>
          <ac:spMkLst>
            <pc:docMk/>
            <pc:sldMk cId="631647942" sldId="316"/>
            <ac:spMk id="2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0T22:57:33.157" v="7" actId="27636"/>
          <ac:spMkLst>
            <pc:docMk/>
            <pc:sldMk cId="631647942" sldId="316"/>
            <ac:spMk id="3" creationId="{00000000-0000-0000-0000-000000000000}"/>
          </ac:spMkLst>
        </pc:spChg>
      </pc:sldChg>
      <pc:sldChg chg="add del">
        <pc:chgData name="Serif Salem" userId="93371da5-1b6a-4146-a736-4a3b0c81f0c2" providerId="ADAL" clId="{05AAB0A8-611B-49E9-9E88-00C15843E29A}" dt="2025-06-21T11:33:17.583" v="814" actId="47"/>
        <pc:sldMkLst>
          <pc:docMk/>
          <pc:sldMk cId="35616029" sldId="317"/>
        </pc:sldMkLst>
      </pc:sldChg>
      <pc:sldChg chg="add del">
        <pc:chgData name="Serif Salem" userId="93371da5-1b6a-4146-a736-4a3b0c81f0c2" providerId="ADAL" clId="{05AAB0A8-611B-49E9-9E88-00C15843E29A}" dt="2025-06-21T11:33:18.556" v="815" actId="47"/>
        <pc:sldMkLst>
          <pc:docMk/>
          <pc:sldMk cId="3038236380" sldId="318"/>
        </pc:sldMkLst>
      </pc:sldChg>
      <pc:sldChg chg="del">
        <pc:chgData name="Serif Salem" userId="93371da5-1b6a-4146-a736-4a3b0c81f0c2" providerId="ADAL" clId="{05AAB0A8-611B-49E9-9E88-00C15843E29A}" dt="2025-06-20T23:04:13.803" v="94" actId="47"/>
        <pc:sldMkLst>
          <pc:docMk/>
          <pc:sldMk cId="3580425918" sldId="332"/>
        </pc:sldMkLst>
      </pc:sldChg>
      <pc:sldChg chg="del">
        <pc:chgData name="Serif Salem" userId="93371da5-1b6a-4146-a736-4a3b0c81f0c2" providerId="ADAL" clId="{05AAB0A8-611B-49E9-9E88-00C15843E29A}" dt="2025-06-20T23:04:14.127" v="95" actId="47"/>
        <pc:sldMkLst>
          <pc:docMk/>
          <pc:sldMk cId="1738852976" sldId="335"/>
        </pc:sldMkLst>
      </pc:sldChg>
      <pc:sldChg chg="del">
        <pc:chgData name="Serif Salem" userId="93371da5-1b6a-4146-a736-4a3b0c81f0c2" providerId="ADAL" clId="{05AAB0A8-611B-49E9-9E88-00C15843E29A}" dt="2025-06-20T23:04:14.468" v="96" actId="47"/>
        <pc:sldMkLst>
          <pc:docMk/>
          <pc:sldMk cId="3018045061" sldId="336"/>
        </pc:sldMkLst>
      </pc:sldChg>
      <pc:sldChg chg="del">
        <pc:chgData name="Serif Salem" userId="93371da5-1b6a-4146-a736-4a3b0c81f0c2" providerId="ADAL" clId="{05AAB0A8-611B-49E9-9E88-00C15843E29A}" dt="2025-06-20T23:04:14.686" v="97" actId="47"/>
        <pc:sldMkLst>
          <pc:docMk/>
          <pc:sldMk cId="2233833108" sldId="337"/>
        </pc:sldMkLst>
      </pc:sldChg>
      <pc:sldChg chg="del">
        <pc:chgData name="Serif Salem" userId="93371da5-1b6a-4146-a736-4a3b0c81f0c2" providerId="ADAL" clId="{05AAB0A8-611B-49E9-9E88-00C15843E29A}" dt="2025-06-20T23:04:03.704" v="93" actId="47"/>
        <pc:sldMkLst>
          <pc:docMk/>
          <pc:sldMk cId="114048920" sldId="343"/>
        </pc:sldMkLst>
      </pc:sldChg>
      <pc:sldChg chg="add">
        <pc:chgData name="Serif Salem" userId="93371da5-1b6a-4146-a736-4a3b0c81f0c2" providerId="ADAL" clId="{05AAB0A8-611B-49E9-9E88-00C15843E29A}" dt="2025-06-20T23:00:55.451" v="25"/>
        <pc:sldMkLst>
          <pc:docMk/>
          <pc:sldMk cId="2374352096" sldId="350"/>
        </pc:sldMkLst>
      </pc:sldChg>
      <pc:sldChg chg="del">
        <pc:chgData name="Serif Salem" userId="93371da5-1b6a-4146-a736-4a3b0c81f0c2" providerId="ADAL" clId="{05AAB0A8-611B-49E9-9E88-00C15843E29A}" dt="2025-06-20T23:02:20.609" v="29" actId="47"/>
        <pc:sldMkLst>
          <pc:docMk/>
          <pc:sldMk cId="1746652867" sldId="369"/>
        </pc:sldMkLst>
      </pc:sldChg>
      <pc:sldChg chg="modSp mod">
        <pc:chgData name="Serif Salem" userId="93371da5-1b6a-4146-a736-4a3b0c81f0c2" providerId="ADAL" clId="{05AAB0A8-611B-49E9-9E88-00C15843E29A}" dt="2025-06-20T22:58:11.266" v="24" actId="207"/>
        <pc:sldMkLst>
          <pc:docMk/>
          <pc:sldMk cId="0" sldId="375"/>
        </pc:sldMkLst>
        <pc:graphicFrameChg chg="modGraphic">
          <ac:chgData name="Serif Salem" userId="93371da5-1b6a-4146-a736-4a3b0c81f0c2" providerId="ADAL" clId="{05AAB0A8-611B-49E9-9E88-00C15843E29A}" dt="2025-06-20T22:58:11.266" v="24" actId="207"/>
          <ac:graphicFrameMkLst>
            <pc:docMk/>
            <pc:sldMk cId="0" sldId="375"/>
            <ac:graphicFrameMk id="10" creationId="{1880D74B-47A9-6774-E271-38E158600C1B}"/>
          </ac:graphicFrameMkLst>
        </pc:graphicFrameChg>
      </pc:sldChg>
      <pc:sldChg chg="del">
        <pc:chgData name="Serif Salem" userId="93371da5-1b6a-4146-a736-4a3b0c81f0c2" providerId="ADAL" clId="{05AAB0A8-611B-49E9-9E88-00C15843E29A}" dt="2025-06-20T23:04:26.230" v="105" actId="47"/>
        <pc:sldMkLst>
          <pc:docMk/>
          <pc:sldMk cId="423641539" sldId="383"/>
        </pc:sldMkLst>
      </pc:sldChg>
      <pc:sldChg chg="del">
        <pc:chgData name="Serif Salem" userId="93371da5-1b6a-4146-a736-4a3b0c81f0c2" providerId="ADAL" clId="{05AAB0A8-611B-49E9-9E88-00C15843E29A}" dt="2025-06-20T23:02:18.549" v="28" actId="47"/>
        <pc:sldMkLst>
          <pc:docMk/>
          <pc:sldMk cId="937933957" sldId="389"/>
        </pc:sldMkLst>
      </pc:sldChg>
      <pc:sldChg chg="del">
        <pc:chgData name="Serif Salem" userId="93371da5-1b6a-4146-a736-4a3b0c81f0c2" providerId="ADAL" clId="{05AAB0A8-611B-49E9-9E88-00C15843E29A}" dt="2025-06-20T23:02:23.244" v="30" actId="47"/>
        <pc:sldMkLst>
          <pc:docMk/>
          <pc:sldMk cId="2210656309" sldId="390"/>
        </pc:sldMkLst>
      </pc:sldChg>
      <pc:sldChg chg="modSp mod">
        <pc:chgData name="Serif Salem" userId="93371da5-1b6a-4146-a736-4a3b0c81f0c2" providerId="ADAL" clId="{05AAB0A8-611B-49E9-9E88-00C15843E29A}" dt="2025-06-20T23:38:04.675" v="283"/>
        <pc:sldMkLst>
          <pc:docMk/>
          <pc:sldMk cId="2463231464" sldId="391"/>
        </pc:sldMkLst>
        <pc:spChg chg="mod">
          <ac:chgData name="Serif Salem" userId="93371da5-1b6a-4146-a736-4a3b0c81f0c2" providerId="ADAL" clId="{05AAB0A8-611B-49E9-9E88-00C15843E29A}" dt="2025-06-20T23:38:04.675" v="283"/>
          <ac:spMkLst>
            <pc:docMk/>
            <pc:sldMk cId="2463231464" sldId="391"/>
            <ac:spMk id="5" creationId="{02BFA461-B92B-9553-652B-D82680B69862}"/>
          </ac:spMkLst>
        </pc:spChg>
      </pc:sldChg>
      <pc:sldChg chg="addSp delSp modSp mod ord modClrScheme modAnim chgLayout">
        <pc:chgData name="Serif Salem" userId="93371da5-1b6a-4146-a736-4a3b0c81f0c2" providerId="ADAL" clId="{05AAB0A8-611B-49E9-9E88-00C15843E29A}" dt="2025-06-21T16:47:16.066" v="1509"/>
        <pc:sldMkLst>
          <pc:docMk/>
          <pc:sldMk cId="3446231161" sldId="393"/>
        </pc:sldMkLst>
        <pc:spChg chg="mod ord">
          <ac:chgData name="Serif Salem" userId="93371da5-1b6a-4146-a736-4a3b0c81f0c2" providerId="ADAL" clId="{05AAB0A8-611B-49E9-9E88-00C15843E29A}" dt="2025-06-20T23:37:09.994" v="281" actId="700"/>
          <ac:spMkLst>
            <pc:docMk/>
            <pc:sldMk cId="3446231161" sldId="393"/>
            <ac:spMk id="2" creationId="{9ADA61CD-90E7-EFC6-9BB3-82F65201C5C3}"/>
          </ac:spMkLst>
        </pc:spChg>
        <pc:spChg chg="mod ord">
          <ac:chgData name="Serif Salem" userId="93371da5-1b6a-4146-a736-4a3b0c81f0c2" providerId="ADAL" clId="{05AAB0A8-611B-49E9-9E88-00C15843E29A}" dt="2025-06-20T23:37:09.994" v="281" actId="700"/>
          <ac:spMkLst>
            <pc:docMk/>
            <pc:sldMk cId="3446231161" sldId="393"/>
            <ac:spMk id="3" creationId="{9EE752D9-52F2-0A74-F867-AF58AFD2F993}"/>
          </ac:spMkLst>
        </pc:spChg>
        <pc:spChg chg="mod ord">
          <ac:chgData name="Serif Salem" userId="93371da5-1b6a-4146-a736-4a3b0c81f0c2" providerId="ADAL" clId="{05AAB0A8-611B-49E9-9E88-00C15843E29A}" dt="2025-06-20T23:37:20.538" v="282" actId="14100"/>
          <ac:spMkLst>
            <pc:docMk/>
            <pc:sldMk cId="3446231161" sldId="393"/>
            <ac:spMk id="4" creationId="{085DB481-6416-8A3F-1C62-D9E7648B51A8}"/>
          </ac:spMkLst>
        </pc:spChg>
        <pc:spChg chg="mod">
          <ac:chgData name="Serif Salem" userId="93371da5-1b6a-4146-a736-4a3b0c81f0c2" providerId="ADAL" clId="{05AAB0A8-611B-49E9-9E88-00C15843E29A}" dt="2025-06-21T00:10:47.289" v="447" actId="1076"/>
          <ac:spMkLst>
            <pc:docMk/>
            <pc:sldMk cId="3446231161" sldId="393"/>
            <ac:spMk id="8" creationId="{DB2B16AB-C456-3B67-D5DB-E034450CB0BD}"/>
          </ac:spMkLst>
        </pc:spChg>
        <pc:graphicFrameChg chg="add del">
          <ac:chgData name="Serif Salem" userId="93371da5-1b6a-4146-a736-4a3b0c81f0c2" providerId="ADAL" clId="{05AAB0A8-611B-49E9-9E88-00C15843E29A}" dt="2025-06-21T00:09:43.456" v="440" actId="3680"/>
          <ac:graphicFrameMkLst>
            <pc:docMk/>
            <pc:sldMk cId="3446231161" sldId="393"/>
            <ac:graphicFrameMk id="9" creationId="{D21AED57-8EFF-616A-A4BC-72048472EF69}"/>
          </ac:graphicFrameMkLst>
        </pc:graphicFrameChg>
      </pc:sldChg>
      <pc:sldChg chg="del">
        <pc:chgData name="Serif Salem" userId="93371da5-1b6a-4146-a736-4a3b0c81f0c2" providerId="ADAL" clId="{05AAB0A8-611B-49E9-9E88-00C15843E29A}" dt="2025-06-20T23:04:14.853" v="98" actId="47"/>
        <pc:sldMkLst>
          <pc:docMk/>
          <pc:sldMk cId="761643162" sldId="394"/>
        </pc:sldMkLst>
      </pc:sldChg>
      <pc:sldChg chg="del">
        <pc:chgData name="Serif Salem" userId="93371da5-1b6a-4146-a736-4a3b0c81f0c2" providerId="ADAL" clId="{05AAB0A8-611B-49E9-9E88-00C15843E29A}" dt="2025-06-20T23:04:15.569" v="99" actId="47"/>
        <pc:sldMkLst>
          <pc:docMk/>
          <pc:sldMk cId="518197566" sldId="395"/>
        </pc:sldMkLst>
      </pc:sldChg>
      <pc:sldChg chg="del">
        <pc:chgData name="Serif Salem" userId="93371da5-1b6a-4146-a736-4a3b0c81f0c2" providerId="ADAL" clId="{05AAB0A8-611B-49E9-9E88-00C15843E29A}" dt="2025-06-20T23:04:17.283" v="100" actId="47"/>
        <pc:sldMkLst>
          <pc:docMk/>
          <pc:sldMk cId="3971936107" sldId="396"/>
        </pc:sldMkLst>
      </pc:sldChg>
      <pc:sldChg chg="del">
        <pc:chgData name="Serif Salem" userId="93371da5-1b6a-4146-a736-4a3b0c81f0c2" providerId="ADAL" clId="{05AAB0A8-611B-49E9-9E88-00C15843E29A}" dt="2025-06-20T23:04:21.673" v="101" actId="47"/>
        <pc:sldMkLst>
          <pc:docMk/>
          <pc:sldMk cId="334666795" sldId="397"/>
        </pc:sldMkLst>
      </pc:sldChg>
      <pc:sldChg chg="del">
        <pc:chgData name="Serif Salem" userId="93371da5-1b6a-4146-a736-4a3b0c81f0c2" providerId="ADAL" clId="{05AAB0A8-611B-49E9-9E88-00C15843E29A}" dt="2025-06-20T23:04:22.682" v="102" actId="47"/>
        <pc:sldMkLst>
          <pc:docMk/>
          <pc:sldMk cId="3221798238" sldId="398"/>
        </pc:sldMkLst>
      </pc:sldChg>
      <pc:sldChg chg="del">
        <pc:chgData name="Serif Salem" userId="93371da5-1b6a-4146-a736-4a3b0c81f0c2" providerId="ADAL" clId="{05AAB0A8-611B-49E9-9E88-00C15843E29A}" dt="2025-06-20T23:04:23.892" v="103" actId="47"/>
        <pc:sldMkLst>
          <pc:docMk/>
          <pc:sldMk cId="1888862870" sldId="399"/>
        </pc:sldMkLst>
      </pc:sldChg>
      <pc:sldChg chg="del">
        <pc:chgData name="Serif Salem" userId="93371da5-1b6a-4146-a736-4a3b0c81f0c2" providerId="ADAL" clId="{05AAB0A8-611B-49E9-9E88-00C15843E29A}" dt="2025-06-20T23:04:24.990" v="104" actId="47"/>
        <pc:sldMkLst>
          <pc:docMk/>
          <pc:sldMk cId="21018508" sldId="400"/>
        </pc:sldMkLst>
      </pc:sldChg>
      <pc:sldChg chg="add">
        <pc:chgData name="Serif Salem" userId="93371da5-1b6a-4146-a736-4a3b0c81f0c2" providerId="ADAL" clId="{05AAB0A8-611B-49E9-9E88-00C15843E29A}" dt="2025-06-20T23:00:55.451" v="25"/>
        <pc:sldMkLst>
          <pc:docMk/>
          <pc:sldMk cId="2766300276" sldId="401"/>
        </pc:sldMkLst>
      </pc:sldChg>
      <pc:sldChg chg="addSp delSp modSp new mod modClrScheme modAnim chgLayout">
        <pc:chgData name="Serif Salem" userId="93371da5-1b6a-4146-a736-4a3b0c81f0c2" providerId="ADAL" clId="{05AAB0A8-611B-49E9-9E88-00C15843E29A}" dt="2025-06-21T16:48:48.748" v="1514"/>
        <pc:sldMkLst>
          <pc:docMk/>
          <pc:sldMk cId="123850255" sldId="402"/>
        </pc:sldMkLst>
        <pc:spChg chg="del mod ord">
          <ac:chgData name="Serif Salem" userId="93371da5-1b6a-4146-a736-4a3b0c81f0c2" providerId="ADAL" clId="{05AAB0A8-611B-49E9-9E88-00C15843E29A}" dt="2025-06-20T23:16:17.625" v="109" actId="700"/>
          <ac:spMkLst>
            <pc:docMk/>
            <pc:sldMk cId="123850255" sldId="402"/>
            <ac:spMk id="2" creationId="{1A7E2012-A356-AD87-D0A0-E5E75DC11F5B}"/>
          </ac:spMkLst>
        </pc:spChg>
        <pc:spChg chg="del mod ord">
          <ac:chgData name="Serif Salem" userId="93371da5-1b6a-4146-a736-4a3b0c81f0c2" providerId="ADAL" clId="{05AAB0A8-611B-49E9-9E88-00C15843E29A}" dt="2025-06-20T23:16:17.625" v="109" actId="700"/>
          <ac:spMkLst>
            <pc:docMk/>
            <pc:sldMk cId="123850255" sldId="402"/>
            <ac:spMk id="3" creationId="{B5710F33-B6BC-53CF-138A-A44B60529A21}"/>
          </ac:spMkLst>
        </pc:spChg>
        <pc:spChg chg="mod ord">
          <ac:chgData name="Serif Salem" userId="93371da5-1b6a-4146-a736-4a3b0c81f0c2" providerId="ADAL" clId="{05AAB0A8-611B-49E9-9E88-00C15843E29A}" dt="2025-06-20T23:17:38.038" v="126" actId="6264"/>
          <ac:spMkLst>
            <pc:docMk/>
            <pc:sldMk cId="123850255" sldId="402"/>
            <ac:spMk id="4" creationId="{81F5855A-EB71-90F8-1B24-879D6EAF26FA}"/>
          </ac:spMkLst>
        </pc:spChg>
        <pc:spChg chg="add mod ord">
          <ac:chgData name="Serif Salem" userId="93371da5-1b6a-4146-a736-4a3b0c81f0c2" providerId="ADAL" clId="{05AAB0A8-611B-49E9-9E88-00C15843E29A}" dt="2025-06-20T23:17:38.038" v="126" actId="6264"/>
          <ac:spMkLst>
            <pc:docMk/>
            <pc:sldMk cId="123850255" sldId="402"/>
            <ac:spMk id="5" creationId="{CCC430BC-8D11-656E-9B47-216DF1FDFDD3}"/>
          </ac:spMkLst>
        </pc:spChg>
        <pc:spChg chg="add del mod ord">
          <ac:chgData name="Serif Salem" userId="93371da5-1b6a-4146-a736-4a3b0c81f0c2" providerId="ADAL" clId="{05AAB0A8-611B-49E9-9E88-00C15843E29A}" dt="2025-06-20T23:16:56.376" v="114"/>
          <ac:spMkLst>
            <pc:docMk/>
            <pc:sldMk cId="123850255" sldId="402"/>
            <ac:spMk id="6" creationId="{EBB03769-1182-2AA7-7151-65C489261117}"/>
          </ac:spMkLst>
        </pc:spChg>
        <pc:spChg chg="add del mod">
          <ac:chgData name="Serif Salem" userId="93371da5-1b6a-4146-a736-4a3b0c81f0c2" providerId="ADAL" clId="{05AAB0A8-611B-49E9-9E88-00C15843E29A}" dt="2025-06-20T23:17:06.394" v="116" actId="6264"/>
          <ac:spMkLst>
            <pc:docMk/>
            <pc:sldMk cId="123850255" sldId="402"/>
            <ac:spMk id="7" creationId="{05C6FF28-CB62-2F9F-E7D3-221F2CAFEBCF}"/>
          </ac:spMkLst>
        </pc:spChg>
        <pc:spChg chg="add del mod">
          <ac:chgData name="Serif Salem" userId="93371da5-1b6a-4146-a736-4a3b0c81f0c2" providerId="ADAL" clId="{05AAB0A8-611B-49E9-9E88-00C15843E29A}" dt="2025-06-20T23:17:06.394" v="116" actId="6264"/>
          <ac:spMkLst>
            <pc:docMk/>
            <pc:sldMk cId="123850255" sldId="402"/>
            <ac:spMk id="8" creationId="{030DE440-4027-A694-9CA1-9173C6729BED}"/>
          </ac:spMkLst>
        </pc:spChg>
        <pc:spChg chg="add del mod">
          <ac:chgData name="Serif Salem" userId="93371da5-1b6a-4146-a736-4a3b0c81f0c2" providerId="ADAL" clId="{05AAB0A8-611B-49E9-9E88-00C15843E29A}" dt="2025-06-20T23:17:06.394" v="116" actId="6264"/>
          <ac:spMkLst>
            <pc:docMk/>
            <pc:sldMk cId="123850255" sldId="402"/>
            <ac:spMk id="9" creationId="{92853057-3064-9D6B-0581-F6069F07A43C}"/>
          </ac:spMkLst>
        </pc:spChg>
        <pc:spChg chg="add mod ord">
          <ac:chgData name="Serif Salem" userId="93371da5-1b6a-4146-a736-4a3b0c81f0c2" providerId="ADAL" clId="{05AAB0A8-611B-49E9-9E88-00C15843E29A}" dt="2025-06-20T23:21:04.805" v="160" actId="15"/>
          <ac:spMkLst>
            <pc:docMk/>
            <pc:sldMk cId="123850255" sldId="402"/>
            <ac:spMk id="10" creationId="{3ED135EC-30FD-9533-999B-7374A39BBF5A}"/>
          </ac:spMkLst>
        </pc:spChg>
        <pc:spChg chg="add del mod">
          <ac:chgData name="Serif Salem" userId="93371da5-1b6a-4146-a736-4a3b0c81f0c2" providerId="ADAL" clId="{05AAB0A8-611B-49E9-9E88-00C15843E29A}" dt="2025-06-20T23:17:38.038" v="126" actId="6264"/>
          <ac:spMkLst>
            <pc:docMk/>
            <pc:sldMk cId="123850255" sldId="402"/>
            <ac:spMk id="11" creationId="{F92F5FD9-40C9-014F-9236-BACC009A1ABD}"/>
          </ac:spMkLst>
        </pc:spChg>
        <pc:spChg chg="add del mod">
          <ac:chgData name="Serif Salem" userId="93371da5-1b6a-4146-a736-4a3b0c81f0c2" providerId="ADAL" clId="{05AAB0A8-611B-49E9-9E88-00C15843E29A}" dt="2025-06-20T23:17:38.038" v="126" actId="6264"/>
          <ac:spMkLst>
            <pc:docMk/>
            <pc:sldMk cId="123850255" sldId="402"/>
            <ac:spMk id="12" creationId="{B40D0B3D-0A4C-7838-057C-4B965569F477}"/>
          </ac:spMkLst>
        </pc:spChg>
        <pc:spChg chg="add del mod">
          <ac:chgData name="Serif Salem" userId="93371da5-1b6a-4146-a736-4a3b0c81f0c2" providerId="ADAL" clId="{05AAB0A8-611B-49E9-9E88-00C15843E29A}" dt="2025-06-20T23:17:38.038" v="126" actId="6264"/>
          <ac:spMkLst>
            <pc:docMk/>
            <pc:sldMk cId="123850255" sldId="402"/>
            <ac:spMk id="13" creationId="{417D5C2B-081B-34C9-D9E5-2BBEB2C86498}"/>
          </ac:spMkLst>
        </pc:spChg>
      </pc:sldChg>
      <pc:sldChg chg="addSp modSp new mod modAnim">
        <pc:chgData name="Serif Salem" userId="93371da5-1b6a-4146-a736-4a3b0c81f0c2" providerId="ADAL" clId="{05AAB0A8-611B-49E9-9E88-00C15843E29A}" dt="2025-06-21T16:48:58.965" v="1515"/>
        <pc:sldMkLst>
          <pc:docMk/>
          <pc:sldMk cId="3200689996" sldId="403"/>
        </pc:sldMkLst>
        <pc:spChg chg="mod">
          <ac:chgData name="Serif Salem" userId="93371da5-1b6a-4146-a736-4a3b0c81f0c2" providerId="ADAL" clId="{05AAB0A8-611B-49E9-9E88-00C15843E29A}" dt="2025-06-20T23:20:26.114" v="155"/>
          <ac:spMkLst>
            <pc:docMk/>
            <pc:sldMk cId="3200689996" sldId="403"/>
            <ac:spMk id="2" creationId="{F63D0AF9-1AA1-A118-470F-8C6B7D78FCC9}"/>
          </ac:spMkLst>
        </pc:spChg>
        <pc:spChg chg="mod">
          <ac:chgData name="Serif Salem" userId="93371da5-1b6a-4146-a736-4a3b0c81f0c2" providerId="ADAL" clId="{05AAB0A8-611B-49E9-9E88-00C15843E29A}" dt="2025-06-20T23:27:45.713" v="209" actId="207"/>
          <ac:spMkLst>
            <pc:docMk/>
            <pc:sldMk cId="3200689996" sldId="403"/>
            <ac:spMk id="4" creationId="{857CE8AC-BCF1-DC36-D239-73515FF4A9D5}"/>
          </ac:spMkLst>
        </pc:spChg>
        <pc:spChg chg="add mod">
          <ac:chgData name="Serif Salem" userId="93371da5-1b6a-4146-a736-4a3b0c81f0c2" providerId="ADAL" clId="{05AAB0A8-611B-49E9-9E88-00C15843E29A}" dt="2025-06-20T23:33:18.233" v="260" actId="1076"/>
          <ac:spMkLst>
            <pc:docMk/>
            <pc:sldMk cId="3200689996" sldId="403"/>
            <ac:spMk id="5" creationId="{00000000-0000-0000-0000-000000000000}"/>
          </ac:spMkLst>
        </pc:spChg>
        <pc:spChg chg="add mod">
          <ac:chgData name="Serif Salem" userId="93371da5-1b6a-4146-a736-4a3b0c81f0c2" providerId="ADAL" clId="{05AAB0A8-611B-49E9-9E88-00C15843E29A}" dt="2025-06-20T23:30:29.684" v="226" actId="14100"/>
          <ac:spMkLst>
            <pc:docMk/>
            <pc:sldMk cId="3200689996" sldId="403"/>
            <ac:spMk id="6" creationId="{1939EA81-DBA2-2AAE-E2B4-48143B051724}"/>
          </ac:spMkLst>
        </pc:spChg>
        <pc:spChg chg="add mod">
          <ac:chgData name="Serif Salem" userId="93371da5-1b6a-4146-a736-4a3b0c81f0c2" providerId="ADAL" clId="{05AAB0A8-611B-49E9-9E88-00C15843E29A}" dt="2025-06-20T23:32:05.349" v="246" actId="1036"/>
          <ac:spMkLst>
            <pc:docMk/>
            <pc:sldMk cId="3200689996" sldId="403"/>
            <ac:spMk id="7" creationId="{89B04BC4-FF96-D745-7F8C-4D1825FF1463}"/>
          </ac:spMkLst>
        </pc:spChg>
        <pc:spChg chg="add mod">
          <ac:chgData name="Serif Salem" userId="93371da5-1b6a-4146-a736-4a3b0c81f0c2" providerId="ADAL" clId="{05AAB0A8-611B-49E9-9E88-00C15843E29A}" dt="2025-06-20T23:32:20.560" v="249" actId="1036"/>
          <ac:spMkLst>
            <pc:docMk/>
            <pc:sldMk cId="3200689996" sldId="403"/>
            <ac:spMk id="8" creationId="{DD6D3215-2B9D-F6A3-E49D-A81C93F50FBE}"/>
          </ac:spMkLst>
        </pc:spChg>
        <pc:spChg chg="add mod">
          <ac:chgData name="Serif Salem" userId="93371da5-1b6a-4146-a736-4a3b0c81f0c2" providerId="ADAL" clId="{05AAB0A8-611B-49E9-9E88-00C15843E29A}" dt="2025-06-20T23:32:57.959" v="255" actId="14100"/>
          <ac:spMkLst>
            <pc:docMk/>
            <pc:sldMk cId="3200689996" sldId="403"/>
            <ac:spMk id="9" creationId="{59E024BE-6EDD-772D-A482-443E3CB65E36}"/>
          </ac:spMkLst>
        </pc:spChg>
        <pc:spChg chg="add mod">
          <ac:chgData name="Serif Salem" userId="93371da5-1b6a-4146-a736-4a3b0c81f0c2" providerId="ADAL" clId="{05AAB0A8-611B-49E9-9E88-00C15843E29A}" dt="2025-06-20T23:33:41.506" v="263" actId="1038"/>
          <ac:spMkLst>
            <pc:docMk/>
            <pc:sldMk cId="3200689996" sldId="403"/>
            <ac:spMk id="10" creationId="{0C53A2E7-7C9D-684E-D6D6-F42FC1E3BADA}"/>
          </ac:spMkLst>
        </pc:spChg>
        <pc:spChg chg="add mod">
          <ac:chgData name="Serif Salem" userId="93371da5-1b6a-4146-a736-4a3b0c81f0c2" providerId="ADAL" clId="{05AAB0A8-611B-49E9-9E88-00C15843E29A}" dt="2025-06-20T23:33:15.612" v="258" actId="1076"/>
          <ac:spMkLst>
            <pc:docMk/>
            <pc:sldMk cId="3200689996" sldId="403"/>
            <ac:spMk id="11" creationId="{AA627870-D483-C9DC-BFA9-0BB49DE7CB1E}"/>
          </ac:spMkLst>
        </pc:spChg>
        <pc:cxnChg chg="add mod">
          <ac:chgData name="Serif Salem" userId="93371da5-1b6a-4146-a736-4a3b0c81f0c2" providerId="ADAL" clId="{05AAB0A8-611B-49E9-9E88-00C15843E29A}" dt="2025-06-20T23:34:25.408" v="266" actId="1582"/>
          <ac:cxnSpMkLst>
            <pc:docMk/>
            <pc:sldMk cId="3200689996" sldId="403"/>
            <ac:cxnSpMk id="13" creationId="{7164D8A5-0D3C-2773-85D1-250CD20A21D6}"/>
          </ac:cxnSpMkLst>
        </pc:cxnChg>
        <pc:cxnChg chg="add mod">
          <ac:chgData name="Serif Salem" userId="93371da5-1b6a-4146-a736-4a3b0c81f0c2" providerId="ADAL" clId="{05AAB0A8-611B-49E9-9E88-00C15843E29A}" dt="2025-06-20T23:35:15.490" v="274" actId="14100"/>
          <ac:cxnSpMkLst>
            <pc:docMk/>
            <pc:sldMk cId="3200689996" sldId="403"/>
            <ac:cxnSpMk id="14" creationId="{AD1889F9-0077-43A7-89B2-6A207FC83B5B}"/>
          </ac:cxnSpMkLst>
        </pc:cxnChg>
        <pc:cxnChg chg="add mod">
          <ac:chgData name="Serif Salem" userId="93371da5-1b6a-4146-a736-4a3b0c81f0c2" providerId="ADAL" clId="{05AAB0A8-611B-49E9-9E88-00C15843E29A}" dt="2025-06-20T23:35:08.303" v="271" actId="14100"/>
          <ac:cxnSpMkLst>
            <pc:docMk/>
            <pc:sldMk cId="3200689996" sldId="403"/>
            <ac:cxnSpMk id="15" creationId="{7C18EDE4-77F5-473E-E314-86D2ADD31C11}"/>
          </ac:cxnSpMkLst>
        </pc:cxnChg>
      </pc:sldChg>
      <pc:sldChg chg="addSp delSp modSp new mod modClrScheme chgLayout">
        <pc:chgData name="Serif Salem" userId="93371da5-1b6a-4146-a736-4a3b0c81f0c2" providerId="ADAL" clId="{05AAB0A8-611B-49E9-9E88-00C15843E29A}" dt="2025-06-20T23:38:25.970" v="298" actId="20577"/>
        <pc:sldMkLst>
          <pc:docMk/>
          <pc:sldMk cId="3861429963" sldId="404"/>
        </pc:sldMkLst>
        <pc:spChg chg="del mod ord">
          <ac:chgData name="Serif Salem" userId="93371da5-1b6a-4146-a736-4a3b0c81f0c2" providerId="ADAL" clId="{05AAB0A8-611B-49E9-9E88-00C15843E29A}" dt="2025-06-20T23:38:16.953" v="285" actId="700"/>
          <ac:spMkLst>
            <pc:docMk/>
            <pc:sldMk cId="3861429963" sldId="404"/>
            <ac:spMk id="2" creationId="{34DEC2A9-1E30-EBB2-6894-D34B2820E5CD}"/>
          </ac:spMkLst>
        </pc:spChg>
        <pc:spChg chg="mod ord">
          <ac:chgData name="Serif Salem" userId="93371da5-1b6a-4146-a736-4a3b0c81f0c2" providerId="ADAL" clId="{05AAB0A8-611B-49E9-9E88-00C15843E29A}" dt="2025-06-20T23:38:16.953" v="285" actId="700"/>
          <ac:spMkLst>
            <pc:docMk/>
            <pc:sldMk cId="3861429963" sldId="404"/>
            <ac:spMk id="3" creationId="{B9B69631-7472-11A5-3E35-EDB150C8E992}"/>
          </ac:spMkLst>
        </pc:spChg>
        <pc:spChg chg="del mod ord">
          <ac:chgData name="Serif Salem" userId="93371da5-1b6a-4146-a736-4a3b0c81f0c2" providerId="ADAL" clId="{05AAB0A8-611B-49E9-9E88-00C15843E29A}" dt="2025-06-20T23:38:16.953" v="285" actId="700"/>
          <ac:spMkLst>
            <pc:docMk/>
            <pc:sldMk cId="3861429963" sldId="404"/>
            <ac:spMk id="4" creationId="{7D04639C-AD50-9C88-6F55-5F36CC556F29}"/>
          </ac:spMkLst>
        </pc:spChg>
        <pc:spChg chg="add mod ord">
          <ac:chgData name="Serif Salem" userId="93371da5-1b6a-4146-a736-4a3b0c81f0c2" providerId="ADAL" clId="{05AAB0A8-611B-49E9-9E88-00C15843E29A}" dt="2025-06-20T23:38:25.970" v="298" actId="20577"/>
          <ac:spMkLst>
            <pc:docMk/>
            <pc:sldMk cId="3861429963" sldId="404"/>
            <ac:spMk id="5" creationId="{475AEF55-A3BD-D9C0-2B60-61110A421CDD}"/>
          </ac:spMkLst>
        </pc:spChg>
        <pc:spChg chg="add mod ord">
          <ac:chgData name="Serif Salem" userId="93371da5-1b6a-4146-a736-4a3b0c81f0c2" providerId="ADAL" clId="{05AAB0A8-611B-49E9-9E88-00C15843E29A}" dt="2025-06-20T23:38:16.953" v="285" actId="700"/>
          <ac:spMkLst>
            <pc:docMk/>
            <pc:sldMk cId="3861429963" sldId="404"/>
            <ac:spMk id="6" creationId="{697712CB-D429-6756-473E-8ED9551FC3EE}"/>
          </ac:spMkLst>
        </pc:spChg>
      </pc:sldChg>
      <pc:sldChg chg="addSp delSp modSp new mod modAnim">
        <pc:chgData name="Serif Salem" userId="93371da5-1b6a-4146-a736-4a3b0c81f0c2" providerId="ADAL" clId="{05AAB0A8-611B-49E9-9E88-00C15843E29A}" dt="2025-06-21T00:08:44.080" v="434" actId="20577"/>
        <pc:sldMkLst>
          <pc:docMk/>
          <pc:sldMk cId="1730530415" sldId="405"/>
        </pc:sldMkLst>
        <pc:spChg chg="mod">
          <ac:chgData name="Serif Salem" userId="93371da5-1b6a-4146-a736-4a3b0c81f0c2" providerId="ADAL" clId="{05AAB0A8-611B-49E9-9E88-00C15843E29A}" dt="2025-06-20T23:59:17.006" v="301"/>
          <ac:spMkLst>
            <pc:docMk/>
            <pc:sldMk cId="1730530415" sldId="405"/>
            <ac:spMk id="2" creationId="{BC948706-1EE1-A456-E3D7-E97164E9CB4C}"/>
          </ac:spMkLst>
        </pc:spChg>
        <pc:spChg chg="del">
          <ac:chgData name="Serif Salem" userId="93371da5-1b6a-4146-a736-4a3b0c81f0c2" providerId="ADAL" clId="{05AAB0A8-611B-49E9-9E88-00C15843E29A}" dt="2025-06-20T23:59:25.928" v="302" actId="478"/>
          <ac:spMkLst>
            <pc:docMk/>
            <pc:sldMk cId="1730530415" sldId="405"/>
            <ac:spMk id="4" creationId="{14A54C09-D2EE-FA1D-88E5-DCE22F934C15}"/>
          </ac:spMkLst>
        </pc:spChg>
        <pc:spChg chg="add mod">
          <ac:chgData name="Serif Salem" userId="93371da5-1b6a-4146-a736-4a3b0c81f0c2" providerId="ADAL" clId="{05AAB0A8-611B-49E9-9E88-00C15843E29A}" dt="2025-06-21T00:01:58.085" v="337" actId="404"/>
          <ac:spMkLst>
            <pc:docMk/>
            <pc:sldMk cId="1730530415" sldId="405"/>
            <ac:spMk id="5" creationId="{403F663D-EB16-D115-D047-570104CA8317}"/>
          </ac:spMkLst>
        </pc:spChg>
        <pc:spChg chg="add mod">
          <ac:chgData name="Serif Salem" userId="93371da5-1b6a-4146-a736-4a3b0c81f0c2" providerId="ADAL" clId="{05AAB0A8-611B-49E9-9E88-00C15843E29A}" dt="2025-06-21T00:07:17.740" v="405" actId="1036"/>
          <ac:spMkLst>
            <pc:docMk/>
            <pc:sldMk cId="1730530415" sldId="405"/>
            <ac:spMk id="8" creationId="{47C09F5F-F849-19C6-8084-DF1AA6CABB1C}"/>
          </ac:spMkLst>
        </pc:spChg>
        <pc:spChg chg="add mod">
          <ac:chgData name="Serif Salem" userId="93371da5-1b6a-4146-a736-4a3b0c81f0c2" providerId="ADAL" clId="{05AAB0A8-611B-49E9-9E88-00C15843E29A}" dt="2025-06-21T00:07:37.655" v="411" actId="1037"/>
          <ac:spMkLst>
            <pc:docMk/>
            <pc:sldMk cId="1730530415" sldId="405"/>
            <ac:spMk id="9" creationId="{BDAF28F8-6F6C-2F7D-1CC0-409D57FD2EC4}"/>
          </ac:spMkLst>
        </pc:spChg>
        <pc:spChg chg="add mod">
          <ac:chgData name="Serif Salem" userId="93371da5-1b6a-4146-a736-4a3b0c81f0c2" providerId="ADAL" clId="{05AAB0A8-611B-49E9-9E88-00C15843E29A}" dt="2025-06-21T00:07:17.740" v="405" actId="1036"/>
          <ac:spMkLst>
            <pc:docMk/>
            <pc:sldMk cId="1730530415" sldId="405"/>
            <ac:spMk id="11" creationId="{B1DD470D-9897-45B4-AEE1-270B0346DDBE}"/>
          </ac:spMkLst>
        </pc:spChg>
        <pc:spChg chg="add mod">
          <ac:chgData name="Serif Salem" userId="93371da5-1b6a-4146-a736-4a3b0c81f0c2" providerId="ADAL" clId="{05AAB0A8-611B-49E9-9E88-00C15843E29A}" dt="2025-06-21T00:07:37.655" v="411" actId="1037"/>
          <ac:spMkLst>
            <pc:docMk/>
            <pc:sldMk cId="1730530415" sldId="405"/>
            <ac:spMk id="12" creationId="{6F797871-4A69-C8DF-7417-D637B4A4FE37}"/>
          </ac:spMkLst>
        </pc:spChg>
        <pc:spChg chg="add mod">
          <ac:chgData name="Serif Salem" userId="93371da5-1b6a-4146-a736-4a3b0c81f0c2" providerId="ADAL" clId="{05AAB0A8-611B-49E9-9E88-00C15843E29A}" dt="2025-06-21T00:08:44.080" v="434" actId="20577"/>
          <ac:spMkLst>
            <pc:docMk/>
            <pc:sldMk cId="1730530415" sldId="405"/>
            <ac:spMk id="14" creationId="{059B53B1-768E-2968-FE26-4A09F97B25F7}"/>
          </ac:spMkLst>
        </pc:spChg>
        <pc:graphicFrameChg chg="add mod modGraphic">
          <ac:chgData name="Serif Salem" userId="93371da5-1b6a-4146-a736-4a3b0c81f0c2" providerId="ADAL" clId="{05AAB0A8-611B-49E9-9E88-00C15843E29A}" dt="2025-06-21T00:02:05.505" v="338" actId="1076"/>
          <ac:graphicFrameMkLst>
            <pc:docMk/>
            <pc:sldMk cId="1730530415" sldId="405"/>
            <ac:graphicFrameMk id="6" creationId="{602B54EB-35BD-99FF-11F2-417A1D061563}"/>
          </ac:graphicFrameMkLst>
        </pc:graphicFrameChg>
        <pc:graphicFrameChg chg="add mod modGraphic">
          <ac:chgData name="Serif Salem" userId="93371da5-1b6a-4146-a736-4a3b0c81f0c2" providerId="ADAL" clId="{05AAB0A8-611B-49E9-9E88-00C15843E29A}" dt="2025-06-21T00:03:44.957" v="355" actId="1076"/>
          <ac:graphicFrameMkLst>
            <pc:docMk/>
            <pc:sldMk cId="1730530415" sldId="405"/>
            <ac:graphicFrameMk id="7" creationId="{6B9A5698-8A9C-C3C8-CF5F-4B94FBD06B48}"/>
          </ac:graphicFrameMkLst>
        </pc:graphicFrameChg>
        <pc:graphicFrameChg chg="add mod modGraphic">
          <ac:chgData name="Serif Salem" userId="93371da5-1b6a-4146-a736-4a3b0c81f0c2" providerId="ADAL" clId="{05AAB0A8-611B-49E9-9E88-00C15843E29A}" dt="2025-06-21T00:08:17.751" v="420" actId="1076"/>
          <ac:graphicFrameMkLst>
            <pc:docMk/>
            <pc:sldMk cId="1730530415" sldId="405"/>
            <ac:graphicFrameMk id="13" creationId="{DC44E022-1801-90B0-C01D-57AC207ACCAC}"/>
          </ac:graphicFrameMkLst>
        </pc:graphicFrameChg>
      </pc:sldChg>
      <pc:sldChg chg="addSp delSp modSp add mod ord delAnim modAnim">
        <pc:chgData name="Serif Salem" userId="93371da5-1b6a-4146-a736-4a3b0c81f0c2" providerId="ADAL" clId="{05AAB0A8-611B-49E9-9E88-00C15843E29A}" dt="2025-06-21T16:47:52.920" v="1510"/>
        <pc:sldMkLst>
          <pc:docMk/>
          <pc:sldMk cId="4051928407" sldId="406"/>
        </pc:sldMkLst>
        <pc:spChg chg="mod">
          <ac:chgData name="Serif Salem" userId="93371da5-1b6a-4146-a736-4a3b0c81f0c2" providerId="ADAL" clId="{05AAB0A8-611B-49E9-9E88-00C15843E29A}" dt="2025-06-21T00:14:43.117" v="502" actId="20577"/>
          <ac:spMkLst>
            <pc:docMk/>
            <pc:sldMk cId="4051928407" sldId="406"/>
            <ac:spMk id="5" creationId="{319004C3-F5AA-AEFB-E07E-738F0615C7B6}"/>
          </ac:spMkLst>
        </pc:spChg>
        <pc:spChg chg="del">
          <ac:chgData name="Serif Salem" userId="93371da5-1b6a-4146-a736-4a3b0c81f0c2" providerId="ADAL" clId="{05AAB0A8-611B-49E9-9E88-00C15843E29A}" dt="2025-06-21T00:15:13.090" v="504" actId="478"/>
          <ac:spMkLst>
            <pc:docMk/>
            <pc:sldMk cId="4051928407" sldId="406"/>
            <ac:spMk id="8" creationId="{51B4A0C4-FAD6-5589-35FE-F0CA830F1A22}"/>
          </ac:spMkLst>
        </pc:spChg>
        <pc:spChg chg="del mod">
          <ac:chgData name="Serif Salem" userId="93371da5-1b6a-4146-a736-4a3b0c81f0c2" providerId="ADAL" clId="{05AAB0A8-611B-49E9-9E88-00C15843E29A}" dt="2025-06-21T00:16:32.115" v="529" actId="478"/>
          <ac:spMkLst>
            <pc:docMk/>
            <pc:sldMk cId="4051928407" sldId="406"/>
            <ac:spMk id="9" creationId="{AD01000C-4780-EEDD-D17B-45083C5146DB}"/>
          </ac:spMkLst>
        </pc:spChg>
        <pc:spChg chg="mod">
          <ac:chgData name="Serif Salem" userId="93371da5-1b6a-4146-a736-4a3b0c81f0c2" providerId="ADAL" clId="{05AAB0A8-611B-49E9-9E88-00C15843E29A}" dt="2025-06-21T00:16:09.833" v="527" actId="1076"/>
          <ac:spMkLst>
            <pc:docMk/>
            <pc:sldMk cId="4051928407" sldId="406"/>
            <ac:spMk id="12" creationId="{1038983C-EB96-DE87-D153-729360BB1858}"/>
          </ac:spMkLst>
        </pc:spChg>
        <pc:spChg chg="mod">
          <ac:chgData name="Serif Salem" userId="93371da5-1b6a-4146-a736-4a3b0c81f0c2" providerId="ADAL" clId="{05AAB0A8-611B-49E9-9E88-00C15843E29A}" dt="2025-06-21T00:20:54.503" v="556" actId="1076"/>
          <ac:spMkLst>
            <pc:docMk/>
            <pc:sldMk cId="4051928407" sldId="406"/>
            <ac:spMk id="14" creationId="{D30E89C8-E6DE-1C9D-1394-C81C58E54589}"/>
          </ac:spMkLst>
        </pc:spChg>
        <pc:spChg chg="add mod">
          <ac:chgData name="Serif Salem" userId="93371da5-1b6a-4146-a736-4a3b0c81f0c2" providerId="ADAL" clId="{05AAB0A8-611B-49E9-9E88-00C15843E29A}" dt="2025-06-21T00:20:48.768" v="555" actId="1035"/>
          <ac:spMkLst>
            <pc:docMk/>
            <pc:sldMk cId="4051928407" sldId="406"/>
            <ac:spMk id="15" creationId="{2AD29E7D-C449-62A7-38B9-9B4C39929731}"/>
          </ac:spMkLst>
        </pc:spChg>
        <pc:spChg chg="add mod">
          <ac:chgData name="Serif Salem" userId="93371da5-1b6a-4146-a736-4a3b0c81f0c2" providerId="ADAL" clId="{05AAB0A8-611B-49E9-9E88-00C15843E29A}" dt="2025-06-21T00:16:54.166" v="533" actId="1076"/>
          <ac:spMkLst>
            <pc:docMk/>
            <pc:sldMk cId="4051928407" sldId="406"/>
            <ac:spMk id="16" creationId="{23DC860E-0D40-9C5B-A6B3-73D806A01EF0}"/>
          </ac:spMkLst>
        </pc:spChg>
        <pc:graphicFrameChg chg="add mod modGraphic">
          <ac:chgData name="Serif Salem" userId="93371da5-1b6a-4146-a736-4a3b0c81f0c2" providerId="ADAL" clId="{05AAB0A8-611B-49E9-9E88-00C15843E29A}" dt="2025-06-21T00:14:49.841" v="503" actId="1076"/>
          <ac:graphicFrameMkLst>
            <pc:docMk/>
            <pc:sldMk cId="4051928407" sldId="406"/>
            <ac:graphicFrameMk id="4" creationId="{785406FC-DABF-9569-750F-DACA36E1B6B7}"/>
          </ac:graphicFrameMkLst>
        </pc:graphicFrameChg>
        <pc:graphicFrameChg chg="del mod">
          <ac:chgData name="Serif Salem" userId="93371da5-1b6a-4146-a736-4a3b0c81f0c2" providerId="ADAL" clId="{05AAB0A8-611B-49E9-9E88-00C15843E29A}" dt="2025-06-21T00:13:07.219" v="478" actId="478"/>
          <ac:graphicFrameMkLst>
            <pc:docMk/>
            <pc:sldMk cId="4051928407" sldId="406"/>
            <ac:graphicFrameMk id="6" creationId="{FD09EC95-BD70-4F85-340C-9E421167148A}"/>
          </ac:graphicFrameMkLst>
        </pc:graphicFrameChg>
        <pc:graphicFrameChg chg="del mod">
          <ac:chgData name="Serif Salem" userId="93371da5-1b6a-4146-a736-4a3b0c81f0c2" providerId="ADAL" clId="{05AAB0A8-611B-49E9-9E88-00C15843E29A}" dt="2025-06-21T00:13:10.096" v="479" actId="478"/>
          <ac:graphicFrameMkLst>
            <pc:docMk/>
            <pc:sldMk cId="4051928407" sldId="406"/>
            <ac:graphicFrameMk id="7" creationId="{1D99FB1A-0B06-29EF-F086-53E6B21E6C0E}"/>
          </ac:graphicFrameMkLst>
        </pc:graphicFrameChg>
        <pc:graphicFrameChg chg="add mod modGraphic">
          <ac:chgData name="Serif Salem" userId="93371da5-1b6a-4146-a736-4a3b0c81f0c2" providerId="ADAL" clId="{05AAB0A8-611B-49E9-9E88-00C15843E29A}" dt="2025-06-21T00:14:40.074" v="501" actId="1076"/>
          <ac:graphicFrameMkLst>
            <pc:docMk/>
            <pc:sldMk cId="4051928407" sldId="406"/>
            <ac:graphicFrameMk id="10" creationId="{2FFFC5BA-B475-CFFA-A0B5-172980CABF9C}"/>
          </ac:graphicFrameMkLst>
        </pc:graphicFrameChg>
        <pc:graphicFrameChg chg="del">
          <ac:chgData name="Serif Salem" userId="93371da5-1b6a-4146-a736-4a3b0c81f0c2" providerId="ADAL" clId="{05AAB0A8-611B-49E9-9E88-00C15843E29A}" dt="2025-06-21T00:17:27.757" v="534" actId="478"/>
          <ac:graphicFrameMkLst>
            <pc:docMk/>
            <pc:sldMk cId="4051928407" sldId="406"/>
            <ac:graphicFrameMk id="13" creationId="{C1E6E6F1-62F9-4528-99E7-AC13A813303B}"/>
          </ac:graphicFrameMkLst>
        </pc:graphicFrameChg>
        <pc:graphicFrameChg chg="add mod modGraphic">
          <ac:chgData name="Serif Salem" userId="93371da5-1b6a-4146-a736-4a3b0c81f0c2" providerId="ADAL" clId="{05AAB0A8-611B-49E9-9E88-00C15843E29A}" dt="2025-06-21T00:22:05.881" v="562" actId="20577"/>
          <ac:graphicFrameMkLst>
            <pc:docMk/>
            <pc:sldMk cId="4051928407" sldId="406"/>
            <ac:graphicFrameMk id="17" creationId="{43BC0FFD-8D9B-3971-FCB9-25A9B17A32BD}"/>
          </ac:graphicFrameMkLst>
        </pc:graphicFrameChg>
      </pc:sldChg>
      <pc:sldChg chg="addSp delSp modSp new mod modClrScheme modAnim chgLayout">
        <pc:chgData name="Serif Salem" userId="93371da5-1b6a-4146-a736-4a3b0c81f0c2" providerId="ADAL" clId="{05AAB0A8-611B-49E9-9E88-00C15843E29A}" dt="2025-06-21T10:50:29.843" v="721"/>
        <pc:sldMkLst>
          <pc:docMk/>
          <pc:sldMk cId="20600005" sldId="407"/>
        </pc:sldMkLst>
        <pc:spChg chg="mod ord">
          <ac:chgData name="Serif Salem" userId="93371da5-1b6a-4146-a736-4a3b0c81f0c2" providerId="ADAL" clId="{05AAB0A8-611B-49E9-9E88-00C15843E29A}" dt="2025-06-21T00:22:39.547" v="564" actId="700"/>
          <ac:spMkLst>
            <pc:docMk/>
            <pc:sldMk cId="20600005" sldId="407"/>
            <ac:spMk id="2" creationId="{AA44AB94-77F1-07E6-DDEE-633176C7A47F}"/>
          </ac:spMkLst>
        </pc:spChg>
        <pc:spChg chg="del mod ord">
          <ac:chgData name="Serif Salem" userId="93371da5-1b6a-4146-a736-4a3b0c81f0c2" providerId="ADAL" clId="{05AAB0A8-611B-49E9-9E88-00C15843E29A}" dt="2025-06-21T00:22:39.547" v="564" actId="700"/>
          <ac:spMkLst>
            <pc:docMk/>
            <pc:sldMk cId="20600005" sldId="407"/>
            <ac:spMk id="3" creationId="{4B9A427B-4530-F5AF-B046-85BC08B08FCE}"/>
          </ac:spMkLst>
        </pc:spChg>
        <pc:spChg chg="del mod ord">
          <ac:chgData name="Serif Salem" userId="93371da5-1b6a-4146-a736-4a3b0c81f0c2" providerId="ADAL" clId="{05AAB0A8-611B-49E9-9E88-00C15843E29A}" dt="2025-06-21T00:22:39.547" v="564" actId="700"/>
          <ac:spMkLst>
            <pc:docMk/>
            <pc:sldMk cId="20600005" sldId="407"/>
            <ac:spMk id="4" creationId="{465E4B88-C1DF-9388-56C1-E122F6CEF73E}"/>
          </ac:spMkLst>
        </pc:spChg>
        <pc:spChg chg="add mod ord">
          <ac:chgData name="Serif Salem" userId="93371da5-1b6a-4146-a736-4a3b0c81f0c2" providerId="ADAL" clId="{05AAB0A8-611B-49E9-9E88-00C15843E29A}" dt="2025-06-21T00:23:36.229" v="565"/>
          <ac:spMkLst>
            <pc:docMk/>
            <pc:sldMk cId="20600005" sldId="407"/>
            <ac:spMk id="5" creationId="{BC3DC03C-8BDB-ED87-0F72-BDC60E2396BD}"/>
          </ac:spMkLst>
        </pc:spChg>
        <pc:spChg chg="add mod ord">
          <ac:chgData name="Serif Salem" userId="93371da5-1b6a-4146-a736-4a3b0c81f0c2" providerId="ADAL" clId="{05AAB0A8-611B-49E9-9E88-00C15843E29A}" dt="2025-06-21T00:26:20.668" v="588" actId="14100"/>
          <ac:spMkLst>
            <pc:docMk/>
            <pc:sldMk cId="20600005" sldId="407"/>
            <ac:spMk id="6" creationId="{2FD9FD68-857B-7326-FC78-872E8F901953}"/>
          </ac:spMkLst>
        </pc:spChg>
        <pc:spChg chg="add">
          <ac:chgData name="Serif Salem" userId="93371da5-1b6a-4146-a736-4a3b0c81f0c2" providerId="ADAL" clId="{05AAB0A8-611B-49E9-9E88-00C15843E29A}" dt="2025-06-21T00:32:02.639" v="589"/>
          <ac:spMkLst>
            <pc:docMk/>
            <pc:sldMk cId="20600005" sldId="407"/>
            <ac:spMk id="7" creationId="{91993E03-702D-9747-52CC-3645EC7081F6}"/>
          </ac:spMkLst>
        </pc:spChg>
        <pc:picChg chg="add mod modCrop">
          <ac:chgData name="Serif Salem" userId="93371da5-1b6a-4146-a736-4a3b0c81f0c2" providerId="ADAL" clId="{05AAB0A8-611B-49E9-9E88-00C15843E29A}" dt="2025-06-21T00:33:18.154" v="599" actId="1076"/>
          <ac:picMkLst>
            <pc:docMk/>
            <pc:sldMk cId="20600005" sldId="407"/>
            <ac:picMk id="8" creationId="{0C721872-FFF5-4300-7562-AED7F1534D04}"/>
          </ac:picMkLst>
        </pc:picChg>
      </pc:sldChg>
      <pc:sldChg chg="addSp delSp modSp new mod modClrScheme modAnim chgLayout">
        <pc:chgData name="Serif Salem" userId="93371da5-1b6a-4146-a736-4a3b0c81f0c2" providerId="ADAL" clId="{05AAB0A8-611B-49E9-9E88-00C15843E29A}" dt="2025-06-21T16:42:43.114" v="1491"/>
        <pc:sldMkLst>
          <pc:docMk/>
          <pc:sldMk cId="3866860774" sldId="408"/>
        </pc:sldMkLst>
        <pc:spChg chg="mod ord">
          <ac:chgData name="Serif Salem" userId="93371da5-1b6a-4146-a736-4a3b0c81f0c2" providerId="ADAL" clId="{05AAB0A8-611B-49E9-9E88-00C15843E29A}" dt="2025-06-21T00:33:39.554" v="601" actId="700"/>
          <ac:spMkLst>
            <pc:docMk/>
            <pc:sldMk cId="3866860774" sldId="408"/>
            <ac:spMk id="2" creationId="{304F62D5-5722-D049-14B1-3D461A484A40}"/>
          </ac:spMkLst>
        </pc:spChg>
        <pc:spChg chg="del mod ord">
          <ac:chgData name="Serif Salem" userId="93371da5-1b6a-4146-a736-4a3b0c81f0c2" providerId="ADAL" clId="{05AAB0A8-611B-49E9-9E88-00C15843E29A}" dt="2025-06-21T00:33:39.554" v="601" actId="700"/>
          <ac:spMkLst>
            <pc:docMk/>
            <pc:sldMk cId="3866860774" sldId="408"/>
            <ac:spMk id="3" creationId="{BE50233A-B09B-7E9D-A273-9AE323FED435}"/>
          </ac:spMkLst>
        </pc:spChg>
        <pc:spChg chg="del mod ord">
          <ac:chgData name="Serif Salem" userId="93371da5-1b6a-4146-a736-4a3b0c81f0c2" providerId="ADAL" clId="{05AAB0A8-611B-49E9-9E88-00C15843E29A}" dt="2025-06-21T00:33:39.554" v="601" actId="700"/>
          <ac:spMkLst>
            <pc:docMk/>
            <pc:sldMk cId="3866860774" sldId="408"/>
            <ac:spMk id="4" creationId="{275CB736-38CB-67EB-45A2-DD0E4FEBB421}"/>
          </ac:spMkLst>
        </pc:spChg>
        <pc:spChg chg="add mod ord">
          <ac:chgData name="Serif Salem" userId="93371da5-1b6a-4146-a736-4a3b0c81f0c2" providerId="ADAL" clId="{05AAB0A8-611B-49E9-9E88-00C15843E29A}" dt="2025-06-21T11:01:24.303" v="786" actId="20577"/>
          <ac:spMkLst>
            <pc:docMk/>
            <pc:sldMk cId="3866860774" sldId="408"/>
            <ac:spMk id="5" creationId="{CD6FD9E0-DBA9-370A-B506-7CE0D8304FBA}"/>
          </ac:spMkLst>
        </pc:spChg>
        <pc:spChg chg="add del mod ord">
          <ac:chgData name="Serif Salem" userId="93371da5-1b6a-4146-a736-4a3b0c81f0c2" providerId="ADAL" clId="{05AAB0A8-611B-49E9-9E88-00C15843E29A}" dt="2025-06-21T00:36:29.321" v="657" actId="478"/>
          <ac:spMkLst>
            <pc:docMk/>
            <pc:sldMk cId="3866860774" sldId="408"/>
            <ac:spMk id="6" creationId="{3FCEE216-5ABF-E3E1-722C-F3B4D5B08D34}"/>
          </ac:spMkLst>
        </pc:spChg>
        <pc:spChg chg="add mod">
          <ac:chgData name="Serif Salem" userId="93371da5-1b6a-4146-a736-4a3b0c81f0c2" providerId="ADAL" clId="{05AAB0A8-611B-49E9-9E88-00C15843E29A}" dt="2025-06-21T10:48:05.802" v="715" actId="1035"/>
          <ac:spMkLst>
            <pc:docMk/>
            <pc:sldMk cId="3866860774" sldId="408"/>
            <ac:spMk id="7" creationId="{E156A90A-EA47-7FC8-7FF5-B4D030B48B4D}"/>
          </ac:spMkLst>
        </pc:spChg>
        <pc:spChg chg="add mod">
          <ac:chgData name="Serif Salem" userId="93371da5-1b6a-4146-a736-4a3b0c81f0c2" providerId="ADAL" clId="{05AAB0A8-611B-49E9-9E88-00C15843E29A}" dt="2025-06-21T10:47:36.629" v="695" actId="1076"/>
          <ac:spMkLst>
            <pc:docMk/>
            <pc:sldMk cId="3866860774" sldId="408"/>
            <ac:spMk id="8" creationId="{4CA935A3-F3FA-4A58-F947-FDBF05B8D4C1}"/>
          </ac:spMkLst>
        </pc:spChg>
        <pc:spChg chg="add mod">
          <ac:chgData name="Serif Salem" userId="93371da5-1b6a-4146-a736-4a3b0c81f0c2" providerId="ADAL" clId="{05AAB0A8-611B-49E9-9E88-00C15843E29A}" dt="2025-06-21T10:47:57.082" v="709" actId="1035"/>
          <ac:spMkLst>
            <pc:docMk/>
            <pc:sldMk cId="3866860774" sldId="408"/>
            <ac:spMk id="9" creationId="{C1EB7DAB-8BDA-395E-F61C-918C00A20F0D}"/>
          </ac:spMkLst>
        </pc:spChg>
        <pc:picChg chg="add del mod">
          <ac:chgData name="Serif Salem" userId="93371da5-1b6a-4146-a736-4a3b0c81f0c2" providerId="ADAL" clId="{05AAB0A8-611B-49E9-9E88-00C15843E29A}" dt="2025-06-21T10:44:29.684" v="689" actId="478"/>
          <ac:picMkLst>
            <pc:docMk/>
            <pc:sldMk cId="3866860774" sldId="408"/>
            <ac:picMk id="3073" creationId="{423582B7-A242-F762-EEFE-DB73DDAD10C3}"/>
          </ac:picMkLst>
        </pc:picChg>
        <pc:picChg chg="add del mod">
          <ac:chgData name="Serif Salem" userId="93371da5-1b6a-4146-a736-4a3b0c81f0c2" providerId="ADAL" clId="{05AAB0A8-611B-49E9-9E88-00C15843E29A}" dt="2025-06-21T16:10:28.871" v="1442" actId="478"/>
          <ac:picMkLst>
            <pc:docMk/>
            <pc:sldMk cId="3866860774" sldId="408"/>
            <ac:picMk id="3074" creationId="{61592A50-E280-84A1-3755-6EF910E3C365}"/>
          </ac:picMkLst>
        </pc:picChg>
        <pc:picChg chg="add del mod">
          <ac:chgData name="Serif Salem" userId="93371da5-1b6a-4146-a736-4a3b0c81f0c2" providerId="ADAL" clId="{05AAB0A8-611B-49E9-9E88-00C15843E29A}" dt="2025-06-21T16:19:35.900" v="1454" actId="478"/>
          <ac:picMkLst>
            <pc:docMk/>
            <pc:sldMk cId="3866860774" sldId="408"/>
            <ac:picMk id="3075" creationId="{103DA910-021A-A2C6-F060-D00EBB927141}"/>
          </ac:picMkLst>
        </pc:picChg>
        <pc:picChg chg="add mod">
          <ac:chgData name="Serif Salem" userId="93371da5-1b6a-4146-a736-4a3b0c81f0c2" providerId="ADAL" clId="{05AAB0A8-611B-49E9-9E88-00C15843E29A}" dt="2025-06-21T16:19:45.844" v="1458" actId="14100"/>
          <ac:picMkLst>
            <pc:docMk/>
            <pc:sldMk cId="3866860774" sldId="408"/>
            <ac:picMk id="3076" creationId="{57465E40-199D-A742-A7A4-668AA5504504}"/>
          </ac:picMkLst>
        </pc:picChg>
      </pc:sldChg>
      <pc:sldChg chg="addSp delSp modSp new add del mod modAnim">
        <pc:chgData name="Serif Salem" userId="93371da5-1b6a-4146-a736-4a3b0c81f0c2" providerId="ADAL" clId="{05AAB0A8-611B-49E9-9E88-00C15843E29A}" dt="2025-06-21T11:57:07.142" v="1098"/>
        <pc:sldMkLst>
          <pc:docMk/>
          <pc:sldMk cId="1139773348" sldId="409"/>
        </pc:sldMkLst>
        <pc:spChg chg="mod">
          <ac:chgData name="Serif Salem" userId="93371da5-1b6a-4146-a736-4a3b0c81f0c2" providerId="ADAL" clId="{05AAB0A8-611B-49E9-9E88-00C15843E29A}" dt="2025-06-21T10:52:43.774" v="722"/>
          <ac:spMkLst>
            <pc:docMk/>
            <pc:sldMk cId="1139773348" sldId="409"/>
            <ac:spMk id="2" creationId="{DD6BE956-4FA8-210B-AC0C-1A4391B02E68}"/>
          </ac:spMkLst>
        </pc:spChg>
        <pc:spChg chg="del">
          <ac:chgData name="Serif Salem" userId="93371da5-1b6a-4146-a736-4a3b0c81f0c2" providerId="ADAL" clId="{05AAB0A8-611B-49E9-9E88-00C15843E29A}" dt="2025-06-21T11:05:33.475" v="787" actId="478"/>
          <ac:spMkLst>
            <pc:docMk/>
            <pc:sldMk cId="1139773348" sldId="409"/>
            <ac:spMk id="4" creationId="{D69FDBA3-8235-B21D-5D7E-AD0924E31183}"/>
          </ac:spMkLst>
        </pc:spChg>
        <pc:spChg chg="add mod">
          <ac:chgData name="Serif Salem" userId="93371da5-1b6a-4146-a736-4a3b0c81f0c2" providerId="ADAL" clId="{05AAB0A8-611B-49E9-9E88-00C15843E29A}" dt="2025-06-21T10:55:56.089" v="747" actId="14100"/>
          <ac:spMkLst>
            <pc:docMk/>
            <pc:sldMk cId="1139773348" sldId="409"/>
            <ac:spMk id="6" creationId="{63354CAD-F2D7-6DEE-52F6-024EFDC91878}"/>
          </ac:spMkLst>
        </pc:spChg>
        <pc:spChg chg="add mod">
          <ac:chgData name="Serif Salem" userId="93371da5-1b6a-4146-a736-4a3b0c81f0c2" providerId="ADAL" clId="{05AAB0A8-611B-49E9-9E88-00C15843E29A}" dt="2025-06-21T10:56:10.980" v="758" actId="1036"/>
          <ac:spMkLst>
            <pc:docMk/>
            <pc:sldMk cId="1139773348" sldId="409"/>
            <ac:spMk id="7" creationId="{8B52CA44-BA0B-4CDB-52C5-FD9560CE103F}"/>
          </ac:spMkLst>
        </pc:spChg>
        <pc:spChg chg="add mod">
          <ac:chgData name="Serif Salem" userId="93371da5-1b6a-4146-a736-4a3b0c81f0c2" providerId="ADAL" clId="{05AAB0A8-611B-49E9-9E88-00C15843E29A}" dt="2025-06-21T10:56:06.293" v="755" actId="1035"/>
          <ac:spMkLst>
            <pc:docMk/>
            <pc:sldMk cId="1139773348" sldId="409"/>
            <ac:spMk id="8" creationId="{91D0DB62-31E3-7155-EE85-8A7D3817D5FF}"/>
          </ac:spMkLst>
        </pc:spChg>
        <pc:spChg chg="add mod">
          <ac:chgData name="Serif Salem" userId="93371da5-1b6a-4146-a736-4a3b0c81f0c2" providerId="ADAL" clId="{05AAB0A8-611B-49E9-9E88-00C15843E29A}" dt="2025-06-21T10:56:23.531" v="768" actId="1036"/>
          <ac:spMkLst>
            <pc:docMk/>
            <pc:sldMk cId="1139773348" sldId="409"/>
            <ac:spMk id="9" creationId="{169A3FF4-96C2-5D61-BFDF-4EC301EF0559}"/>
          </ac:spMkLst>
        </pc:spChg>
        <pc:spChg chg="add mod">
          <ac:chgData name="Serif Salem" userId="93371da5-1b6a-4146-a736-4a3b0c81f0c2" providerId="ADAL" clId="{05AAB0A8-611B-49E9-9E88-00C15843E29A}" dt="2025-06-21T10:56:32.476" v="769" actId="1076"/>
          <ac:spMkLst>
            <pc:docMk/>
            <pc:sldMk cId="1139773348" sldId="409"/>
            <ac:spMk id="10" creationId="{F6287905-C642-6EF9-1E91-562D3A19E3D2}"/>
          </ac:spMkLst>
        </pc:spChg>
        <pc:graphicFrameChg chg="add mod modGraphic">
          <ac:chgData name="Serif Salem" userId="93371da5-1b6a-4146-a736-4a3b0c81f0c2" providerId="ADAL" clId="{05AAB0A8-611B-49E9-9E88-00C15843E29A}" dt="2025-06-21T10:58:52.850" v="779" actId="2061"/>
          <ac:graphicFrameMkLst>
            <pc:docMk/>
            <pc:sldMk cId="1139773348" sldId="409"/>
            <ac:graphicFrameMk id="5" creationId="{ED200CB6-0470-D060-68C8-068D1D45D3D9}"/>
          </ac:graphicFrameMkLst>
        </pc:graphicFrameChg>
      </pc:sldChg>
      <pc:sldChg chg="addSp delSp modSp new mod modAnim">
        <pc:chgData name="Serif Salem" userId="93371da5-1b6a-4146-a736-4a3b0c81f0c2" providerId="ADAL" clId="{05AAB0A8-611B-49E9-9E88-00C15843E29A}" dt="2025-06-21T11:57:30.969" v="1101"/>
        <pc:sldMkLst>
          <pc:docMk/>
          <pc:sldMk cId="1711060275" sldId="410"/>
        </pc:sldMkLst>
        <pc:spChg chg="mod">
          <ac:chgData name="Serif Salem" userId="93371da5-1b6a-4146-a736-4a3b0c81f0c2" providerId="ADAL" clId="{05AAB0A8-611B-49E9-9E88-00C15843E29A}" dt="2025-06-21T11:31:05.372" v="789"/>
          <ac:spMkLst>
            <pc:docMk/>
            <pc:sldMk cId="1711060275" sldId="410"/>
            <ac:spMk id="2" creationId="{B5338FC1-A3B8-A60E-DD16-ACD088BBE80A}"/>
          </ac:spMkLst>
        </pc:spChg>
        <pc:spChg chg="add del mod">
          <ac:chgData name="Serif Salem" userId="93371da5-1b6a-4146-a736-4a3b0c81f0c2" providerId="ADAL" clId="{05AAB0A8-611B-49E9-9E88-00C15843E29A}" dt="2025-06-21T11:38:46.386" v="838" actId="21"/>
          <ac:spMkLst>
            <pc:docMk/>
            <pc:sldMk cId="1711060275" sldId="410"/>
            <ac:spMk id="4" creationId="{E5C2E9B6-4B68-3316-5959-8C37856BAF1F}"/>
          </ac:spMkLst>
        </pc:spChg>
        <pc:spChg chg="add mod">
          <ac:chgData name="Serif Salem" userId="93371da5-1b6a-4146-a736-4a3b0c81f0c2" providerId="ADAL" clId="{05AAB0A8-611B-49E9-9E88-00C15843E29A}" dt="2025-06-21T11:31:23.223" v="791"/>
          <ac:spMkLst>
            <pc:docMk/>
            <pc:sldMk cId="1711060275" sldId="410"/>
            <ac:spMk id="5" creationId="{4316ABE8-218D-1FDD-8988-C22ACA6D14B0}"/>
          </ac:spMkLst>
        </pc:spChg>
        <pc:spChg chg="add mod">
          <ac:chgData name="Serif Salem" userId="93371da5-1b6a-4146-a736-4a3b0c81f0c2" providerId="ADAL" clId="{05AAB0A8-611B-49E9-9E88-00C15843E29A}" dt="2025-06-21T11:39:00.220" v="841" actId="113"/>
          <ac:spMkLst>
            <pc:docMk/>
            <pc:sldMk cId="1711060275" sldId="410"/>
            <ac:spMk id="8" creationId="{60C681D3-1911-EC03-8294-58EB4FFBA6E4}"/>
          </ac:spMkLst>
        </pc:spChg>
        <pc:graphicFrameChg chg="add mod modGraphic">
          <ac:chgData name="Serif Salem" userId="93371da5-1b6a-4146-a736-4a3b0c81f0c2" providerId="ADAL" clId="{05AAB0A8-611B-49E9-9E88-00C15843E29A}" dt="2025-06-21T11:38:26.605" v="836" actId="1076"/>
          <ac:graphicFrameMkLst>
            <pc:docMk/>
            <pc:sldMk cId="1711060275" sldId="410"/>
            <ac:graphicFrameMk id="6" creationId="{E569C2BC-0D27-2380-9179-DD6D641409BB}"/>
          </ac:graphicFrameMkLst>
        </pc:graphicFrameChg>
      </pc:sldChg>
      <pc:sldChg chg="modSp new mod modAnim">
        <pc:chgData name="Serif Salem" userId="93371da5-1b6a-4146-a736-4a3b0c81f0c2" providerId="ADAL" clId="{05AAB0A8-611B-49E9-9E88-00C15843E29A}" dt="2025-06-21T11:57:47.957" v="1104"/>
        <pc:sldMkLst>
          <pc:docMk/>
          <pc:sldMk cId="2809250643" sldId="411"/>
        </pc:sldMkLst>
        <pc:spChg chg="mod">
          <ac:chgData name="Serif Salem" userId="93371da5-1b6a-4146-a736-4a3b0c81f0c2" providerId="ADAL" clId="{05AAB0A8-611B-49E9-9E88-00C15843E29A}" dt="2025-06-21T11:39:21.950" v="843"/>
          <ac:spMkLst>
            <pc:docMk/>
            <pc:sldMk cId="2809250643" sldId="411"/>
            <ac:spMk id="2" creationId="{04350106-951F-10AA-1826-D8325BBF881C}"/>
          </ac:spMkLst>
        </pc:spChg>
        <pc:spChg chg="mod">
          <ac:chgData name="Serif Salem" userId="93371da5-1b6a-4146-a736-4a3b0c81f0c2" providerId="ADAL" clId="{05AAB0A8-611B-49E9-9E88-00C15843E29A}" dt="2025-06-21T11:40:13.541" v="855" actId="6549"/>
          <ac:spMkLst>
            <pc:docMk/>
            <pc:sldMk cId="2809250643" sldId="411"/>
            <ac:spMk id="4" creationId="{5863AE87-FEED-8DEF-4822-88C42A1D031C}"/>
          </ac:spMkLst>
        </pc:spChg>
      </pc:sldChg>
      <pc:sldChg chg="new del">
        <pc:chgData name="Serif Salem" userId="93371da5-1b6a-4146-a736-4a3b0c81f0c2" providerId="ADAL" clId="{05AAB0A8-611B-49E9-9E88-00C15843E29A}" dt="2025-06-21T11:40:53.607" v="857" actId="680"/>
        <pc:sldMkLst>
          <pc:docMk/>
          <pc:sldMk cId="1378980430" sldId="412"/>
        </pc:sldMkLst>
      </pc:sldChg>
      <pc:sldChg chg="addSp delSp modSp new mod modAnim">
        <pc:chgData name="Serif Salem" userId="93371da5-1b6a-4146-a736-4a3b0c81f0c2" providerId="ADAL" clId="{05AAB0A8-611B-49E9-9E88-00C15843E29A}" dt="2025-06-21T12:00:12.357" v="1119"/>
        <pc:sldMkLst>
          <pc:docMk/>
          <pc:sldMk cId="1630141021" sldId="412"/>
        </pc:sldMkLst>
        <pc:spChg chg="mod">
          <ac:chgData name="Serif Salem" userId="93371da5-1b6a-4146-a736-4a3b0c81f0c2" providerId="ADAL" clId="{05AAB0A8-611B-49E9-9E88-00C15843E29A}" dt="2025-06-21T11:41:24.513" v="861"/>
          <ac:spMkLst>
            <pc:docMk/>
            <pc:sldMk cId="1630141021" sldId="412"/>
            <ac:spMk id="2" creationId="{57B3566C-E376-18A5-D4A2-45B22A2F7503}"/>
          </ac:spMkLst>
        </pc:spChg>
        <pc:spChg chg="del">
          <ac:chgData name="Serif Salem" userId="93371da5-1b6a-4146-a736-4a3b0c81f0c2" providerId="ADAL" clId="{05AAB0A8-611B-49E9-9E88-00C15843E29A}" dt="2025-06-21T11:41:26.854" v="862" actId="478"/>
          <ac:spMkLst>
            <pc:docMk/>
            <pc:sldMk cId="1630141021" sldId="412"/>
            <ac:spMk id="4" creationId="{81DE23D7-D688-97A9-656C-230A024337F0}"/>
          </ac:spMkLst>
        </pc:spChg>
        <pc:spChg chg="add mod">
          <ac:chgData name="Serif Salem" userId="93371da5-1b6a-4146-a736-4a3b0c81f0c2" providerId="ADAL" clId="{05AAB0A8-611B-49E9-9E88-00C15843E29A}" dt="2025-06-21T11:49:23.321" v="966" actId="1035"/>
          <ac:spMkLst>
            <pc:docMk/>
            <pc:sldMk cId="1630141021" sldId="412"/>
            <ac:spMk id="6" creationId="{889E40F7-7A73-B11B-304A-9A4C56011FC9}"/>
          </ac:spMkLst>
        </pc:spChg>
        <pc:spChg chg="add mod">
          <ac:chgData name="Serif Salem" userId="93371da5-1b6a-4146-a736-4a3b0c81f0c2" providerId="ADAL" clId="{05AAB0A8-611B-49E9-9E88-00C15843E29A}" dt="2025-06-21T11:49:23.321" v="966" actId="1035"/>
          <ac:spMkLst>
            <pc:docMk/>
            <pc:sldMk cId="1630141021" sldId="412"/>
            <ac:spMk id="7" creationId="{3A6A4D2D-F517-4584-3B9E-D9D3E6D06714}"/>
          </ac:spMkLst>
        </pc:spChg>
        <pc:spChg chg="add mod">
          <ac:chgData name="Serif Salem" userId="93371da5-1b6a-4146-a736-4a3b0c81f0c2" providerId="ADAL" clId="{05AAB0A8-611B-49E9-9E88-00C15843E29A}" dt="2025-06-21T11:49:23.321" v="966" actId="1035"/>
          <ac:spMkLst>
            <pc:docMk/>
            <pc:sldMk cId="1630141021" sldId="412"/>
            <ac:spMk id="8" creationId="{5DC5B815-9118-FF90-15B9-66338504EF72}"/>
          </ac:spMkLst>
        </pc:spChg>
        <pc:spChg chg="add mod">
          <ac:chgData name="Serif Salem" userId="93371da5-1b6a-4146-a736-4a3b0c81f0c2" providerId="ADAL" clId="{05AAB0A8-611B-49E9-9E88-00C15843E29A}" dt="2025-06-21T11:49:23.321" v="966" actId="1035"/>
          <ac:spMkLst>
            <pc:docMk/>
            <pc:sldMk cId="1630141021" sldId="412"/>
            <ac:spMk id="9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4:39.720" v="897" actId="404"/>
          <ac:spMkLst>
            <pc:docMk/>
            <pc:sldMk cId="1630141021" sldId="412"/>
            <ac:spMk id="11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4:39.720" v="897" actId="404"/>
          <ac:spMkLst>
            <pc:docMk/>
            <pc:sldMk cId="1630141021" sldId="412"/>
            <ac:spMk id="12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4:39.720" v="897" actId="404"/>
          <ac:spMkLst>
            <pc:docMk/>
            <pc:sldMk cId="1630141021" sldId="412"/>
            <ac:spMk id="13" creationId="{00000000-0000-0000-0000-000000000000}"/>
          </ac:spMkLst>
        </pc:spChg>
        <pc:spChg chg="add mod">
          <ac:chgData name="Serif Salem" userId="93371da5-1b6a-4146-a736-4a3b0c81f0c2" providerId="ADAL" clId="{05AAB0A8-611B-49E9-9E88-00C15843E29A}" dt="2025-06-21T11:54:38.654" v="1087" actId="14100"/>
          <ac:spMkLst>
            <pc:docMk/>
            <pc:sldMk cId="1630141021" sldId="412"/>
            <ac:spMk id="18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6:24.287" v="923"/>
          <ac:spMkLst>
            <pc:docMk/>
            <pc:sldMk cId="1630141021" sldId="412"/>
            <ac:spMk id="20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2:34.430" v="1002" actId="1035"/>
          <ac:spMkLst>
            <pc:docMk/>
            <pc:sldMk cId="1630141021" sldId="412"/>
            <ac:spMk id="21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2:34.430" v="1002" actId="1035"/>
          <ac:spMkLst>
            <pc:docMk/>
            <pc:sldMk cId="1630141021" sldId="412"/>
            <ac:spMk id="22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2:25.348" v="984" actId="1035"/>
          <ac:spMkLst>
            <pc:docMk/>
            <pc:sldMk cId="1630141021" sldId="412"/>
            <ac:spMk id="28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2:25.348" v="984" actId="1035"/>
          <ac:spMkLst>
            <pc:docMk/>
            <pc:sldMk cId="1630141021" sldId="412"/>
            <ac:spMk id="29" creationId="{00000000-0000-0000-0000-000000000000}"/>
          </ac:spMkLst>
        </pc:spChg>
        <pc:spChg chg="add mod">
          <ac:chgData name="Serif Salem" userId="93371da5-1b6a-4146-a736-4a3b0c81f0c2" providerId="ADAL" clId="{05AAB0A8-611B-49E9-9E88-00C15843E29A}" dt="2025-06-21T11:49:23.321" v="966" actId="1035"/>
          <ac:spMkLst>
            <pc:docMk/>
            <pc:sldMk cId="1630141021" sldId="412"/>
            <ac:spMk id="32" creationId="{0F4AAE0C-D14E-75E2-B9A7-4A78B30F6922}"/>
          </ac:spMkLst>
        </pc:spChg>
        <pc:spChg chg="mod">
          <ac:chgData name="Serif Salem" userId="93371da5-1b6a-4146-a736-4a3b0c81f0c2" providerId="ADAL" clId="{05AAB0A8-611B-49E9-9E88-00C15843E29A}" dt="2025-06-21T11:56:29.805" v="1095" actId="207"/>
          <ac:spMkLst>
            <pc:docMk/>
            <pc:sldMk cId="1630141021" sldId="412"/>
            <ac:spMk id="34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6:29.805" v="1095" actId="207"/>
          <ac:spMkLst>
            <pc:docMk/>
            <pc:sldMk cId="1630141021" sldId="412"/>
            <ac:spMk id="35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6:21.500" v="1094" actId="207"/>
          <ac:spMkLst>
            <pc:docMk/>
            <pc:sldMk cId="1630141021" sldId="412"/>
            <ac:spMk id="40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6:21.500" v="1094" actId="207"/>
          <ac:spMkLst>
            <pc:docMk/>
            <pc:sldMk cId="1630141021" sldId="412"/>
            <ac:spMk id="41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56.099" v="939"/>
          <ac:spMkLst>
            <pc:docMk/>
            <pc:sldMk cId="1630141021" sldId="412"/>
            <ac:spMk id="43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56.099" v="939"/>
          <ac:spMkLst>
            <pc:docMk/>
            <pc:sldMk cId="1630141021" sldId="412"/>
            <ac:spMk id="44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56.099" v="939"/>
          <ac:spMkLst>
            <pc:docMk/>
            <pc:sldMk cId="1630141021" sldId="412"/>
            <ac:spMk id="49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48:56.099" v="939"/>
          <ac:spMkLst>
            <pc:docMk/>
            <pc:sldMk cId="1630141021" sldId="412"/>
            <ac:spMk id="50" creationId="{00000000-0000-0000-0000-000000000000}"/>
          </ac:spMkLst>
        </pc:spChg>
        <pc:spChg chg="mod">
          <ac:chgData name="Serif Salem" userId="93371da5-1b6a-4146-a736-4a3b0c81f0c2" providerId="ADAL" clId="{05AAB0A8-611B-49E9-9E88-00C15843E29A}" dt="2025-06-21T11:56:02.123" v="1092" actId="207"/>
          <ac:spMkLst>
            <pc:docMk/>
            <pc:sldMk cId="1630141021" sldId="412"/>
            <ac:spMk id="55" creationId="{058E8C2C-5B20-E74C-81FD-8C223D99A5B0}"/>
          </ac:spMkLst>
        </pc:spChg>
        <pc:spChg chg="mod">
          <ac:chgData name="Serif Salem" userId="93371da5-1b6a-4146-a736-4a3b0c81f0c2" providerId="ADAL" clId="{05AAB0A8-611B-49E9-9E88-00C15843E29A}" dt="2025-06-21T11:56:02.123" v="1092" actId="207"/>
          <ac:spMkLst>
            <pc:docMk/>
            <pc:sldMk cId="1630141021" sldId="412"/>
            <ac:spMk id="56" creationId="{0F98602C-2432-8571-C8F5-6ECFE4EC1E1E}"/>
          </ac:spMkLst>
        </pc:spChg>
        <pc:spChg chg="mod">
          <ac:chgData name="Serif Salem" userId="93371da5-1b6a-4146-a736-4a3b0c81f0c2" providerId="ADAL" clId="{05AAB0A8-611B-49E9-9E88-00C15843E29A}" dt="2025-06-21T11:56:02.123" v="1092" actId="207"/>
          <ac:spMkLst>
            <pc:docMk/>
            <pc:sldMk cId="1630141021" sldId="412"/>
            <ac:spMk id="57" creationId="{21BD2A23-5CFE-FED5-B107-9D890283AB70}"/>
          </ac:spMkLst>
        </pc:spChg>
        <pc:spChg chg="mod">
          <ac:chgData name="Serif Salem" userId="93371da5-1b6a-4146-a736-4a3b0c81f0c2" providerId="ADAL" clId="{05AAB0A8-611B-49E9-9E88-00C15843E29A}" dt="2025-06-21T11:54:12.449" v="1084"/>
          <ac:spMkLst>
            <pc:docMk/>
            <pc:sldMk cId="1630141021" sldId="412"/>
            <ac:spMk id="63" creationId="{522C5931-3AE1-19DF-5544-B38929BE69FF}"/>
          </ac:spMkLst>
        </pc:spChg>
        <pc:spChg chg="mod">
          <ac:chgData name="Serif Salem" userId="93371da5-1b6a-4146-a736-4a3b0c81f0c2" providerId="ADAL" clId="{05AAB0A8-611B-49E9-9E88-00C15843E29A}" dt="2025-06-21T11:54:12.449" v="1084"/>
          <ac:spMkLst>
            <pc:docMk/>
            <pc:sldMk cId="1630141021" sldId="412"/>
            <ac:spMk id="64" creationId="{1D88D6B7-6227-74AE-9054-07DC82334678}"/>
          </ac:spMkLst>
        </pc:spChg>
        <pc:spChg chg="mod">
          <ac:chgData name="Serif Salem" userId="93371da5-1b6a-4146-a736-4a3b0c81f0c2" providerId="ADAL" clId="{05AAB0A8-611B-49E9-9E88-00C15843E29A}" dt="2025-06-21T11:56:02.123" v="1092" actId="207"/>
          <ac:spMkLst>
            <pc:docMk/>
            <pc:sldMk cId="1630141021" sldId="412"/>
            <ac:spMk id="65" creationId="{9D2BEF43-9C3F-D60F-3753-3AC9D799E3A8}"/>
          </ac:spMkLst>
        </pc:spChg>
        <pc:spChg chg="mod">
          <ac:chgData name="Serif Salem" userId="93371da5-1b6a-4146-a736-4a3b0c81f0c2" providerId="ADAL" clId="{05AAB0A8-611B-49E9-9E88-00C15843E29A}" dt="2025-06-21T11:54:12.449" v="1084"/>
          <ac:spMkLst>
            <pc:docMk/>
            <pc:sldMk cId="1630141021" sldId="412"/>
            <ac:spMk id="67" creationId="{A1501FDB-E51E-97BB-131F-B9CE78C5EE48}"/>
          </ac:spMkLst>
        </pc:spChg>
        <pc:grpChg chg="add mod">
          <ac:chgData name="Serif Salem" userId="93371da5-1b6a-4146-a736-4a3b0c81f0c2" providerId="ADAL" clId="{05AAB0A8-611B-49E9-9E88-00C15843E29A}" dt="2025-06-21T11:44:57.114" v="900" actId="14100"/>
          <ac:grpSpMkLst>
            <pc:docMk/>
            <pc:sldMk cId="1630141021" sldId="412"/>
            <ac:grpSpMk id="10" creationId="{00000000-0000-0000-0000-000000000000}"/>
          </ac:grpSpMkLst>
        </pc:grpChg>
        <pc:grpChg chg="add mod">
          <ac:chgData name="Serif Salem" userId="93371da5-1b6a-4146-a736-4a3b0c81f0c2" providerId="ADAL" clId="{05AAB0A8-611B-49E9-9E88-00C15843E29A}" dt="2025-06-21T11:55:09.355" v="1091" actId="1076"/>
          <ac:grpSpMkLst>
            <pc:docMk/>
            <pc:sldMk cId="1630141021" sldId="412"/>
            <ac:grpSpMk id="19" creationId="{00000000-0000-0000-0000-000000000000}"/>
          </ac:grpSpMkLst>
        </pc:grpChg>
        <pc:grpChg chg="add mod">
          <ac:chgData name="Serif Salem" userId="93371da5-1b6a-4146-a736-4a3b0c81f0c2" providerId="ADAL" clId="{05AAB0A8-611B-49E9-9E88-00C15843E29A}" dt="2025-06-21T11:56:21.500" v="1094" actId="207"/>
          <ac:grpSpMkLst>
            <pc:docMk/>
            <pc:sldMk cId="1630141021" sldId="412"/>
            <ac:grpSpMk id="33" creationId="{00000000-0000-0000-0000-000000000000}"/>
          </ac:grpSpMkLst>
        </pc:grpChg>
        <pc:grpChg chg="add mod">
          <ac:chgData name="Serif Salem" userId="93371da5-1b6a-4146-a736-4a3b0c81f0c2" providerId="ADAL" clId="{05AAB0A8-611B-49E9-9E88-00C15843E29A}" dt="2025-06-21T11:50:01.543" v="970" actId="1076"/>
          <ac:grpSpMkLst>
            <pc:docMk/>
            <pc:sldMk cId="1630141021" sldId="412"/>
            <ac:grpSpMk id="42" creationId="{00000000-0000-0000-0000-000000000000}"/>
          </ac:grpSpMkLst>
        </pc:grpChg>
        <pc:grpChg chg="add mod">
          <ac:chgData name="Serif Salem" userId="93371da5-1b6a-4146-a736-4a3b0c81f0c2" providerId="ADAL" clId="{05AAB0A8-611B-49E9-9E88-00C15843E29A}" dt="2025-06-21T11:55:04.041" v="1090" actId="1076"/>
          <ac:grpSpMkLst>
            <pc:docMk/>
            <pc:sldMk cId="1630141021" sldId="412"/>
            <ac:grpSpMk id="54" creationId="{7EF35597-8E3F-A6B0-43A9-9BA949F5E368}"/>
          </ac:grpSpMkLst>
        </pc:grpChg>
        <pc:cxnChg chg="mod">
          <ac:chgData name="Serif Salem" userId="93371da5-1b6a-4146-a736-4a3b0c81f0c2" providerId="ADAL" clId="{05AAB0A8-611B-49E9-9E88-00C15843E29A}" dt="2025-06-21T11:44:20.212" v="890"/>
          <ac:cxnSpMkLst>
            <pc:docMk/>
            <pc:sldMk cId="1630141021" sldId="412"/>
            <ac:cxnSpMk id="14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4:20.212" v="890"/>
          <ac:cxnSpMkLst>
            <pc:docMk/>
            <pc:sldMk cId="1630141021" sldId="412"/>
            <ac:cxnSpMk id="15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4:20.212" v="890"/>
          <ac:cxnSpMkLst>
            <pc:docMk/>
            <pc:sldMk cId="1630141021" sldId="412"/>
            <ac:cxnSpMk id="16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4:20.212" v="890"/>
          <ac:cxnSpMkLst>
            <pc:docMk/>
            <pc:sldMk cId="1630141021" sldId="412"/>
            <ac:cxnSpMk id="17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2:34.430" v="1002" actId="1035"/>
          <ac:cxnSpMkLst>
            <pc:docMk/>
            <pc:sldMk cId="1630141021" sldId="412"/>
            <ac:cxnSpMk id="23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2:34.430" v="1002" actId="1035"/>
          <ac:cxnSpMkLst>
            <pc:docMk/>
            <pc:sldMk cId="1630141021" sldId="412"/>
            <ac:cxnSpMk id="24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2:34.430" v="1002" actId="1035"/>
          <ac:cxnSpMkLst>
            <pc:docMk/>
            <pc:sldMk cId="1630141021" sldId="412"/>
            <ac:cxnSpMk id="25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2:34.430" v="1002" actId="1035"/>
          <ac:cxnSpMkLst>
            <pc:docMk/>
            <pc:sldMk cId="1630141021" sldId="412"/>
            <ac:cxnSpMk id="26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2:44.931" v="1004" actId="14100"/>
          <ac:cxnSpMkLst>
            <pc:docMk/>
            <pc:sldMk cId="1630141021" sldId="412"/>
            <ac:cxnSpMk id="27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46:24.287" v="923"/>
          <ac:cxnSpMkLst>
            <pc:docMk/>
            <pc:sldMk cId="1630141021" sldId="412"/>
            <ac:cxnSpMk id="30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6:21.500" v="1094" actId="207"/>
          <ac:cxnSpMkLst>
            <pc:docMk/>
            <pc:sldMk cId="1630141021" sldId="412"/>
            <ac:cxnSpMk id="36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6:21.500" v="1094" actId="207"/>
          <ac:cxnSpMkLst>
            <pc:docMk/>
            <pc:sldMk cId="1630141021" sldId="412"/>
            <ac:cxnSpMk id="37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6:21.500" v="1094" actId="207"/>
          <ac:cxnSpMkLst>
            <pc:docMk/>
            <pc:sldMk cId="1630141021" sldId="412"/>
            <ac:cxnSpMk id="38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6:21.500" v="1094" actId="207"/>
          <ac:cxnSpMkLst>
            <pc:docMk/>
            <pc:sldMk cId="1630141021" sldId="412"/>
            <ac:cxnSpMk id="39" creationId="{00000000-0000-0000-0000-000000000000}"/>
          </ac:cxnSpMkLst>
        </pc:cxnChg>
        <pc:cxnChg chg="mod">
          <ac:chgData name="Serif Salem" userId="93371da5-1b6a-4146-a736-4a3b0c81f0c2" providerId="ADAL" clId="{05AAB0A8-611B-49E9-9E88-00C15843E29A}" dt="2025-06-21T11:54:12.449" v="1084"/>
          <ac:cxnSpMkLst>
            <pc:docMk/>
            <pc:sldMk cId="1630141021" sldId="412"/>
            <ac:cxnSpMk id="58" creationId="{28134B56-D0B7-1AA6-F517-BCC0DF70D85E}"/>
          </ac:cxnSpMkLst>
        </pc:cxnChg>
        <pc:cxnChg chg="mod">
          <ac:chgData name="Serif Salem" userId="93371da5-1b6a-4146-a736-4a3b0c81f0c2" providerId="ADAL" clId="{05AAB0A8-611B-49E9-9E88-00C15843E29A}" dt="2025-06-21T11:54:12.449" v="1084"/>
          <ac:cxnSpMkLst>
            <pc:docMk/>
            <pc:sldMk cId="1630141021" sldId="412"/>
            <ac:cxnSpMk id="59" creationId="{B8B2923D-51CA-1820-7CCC-B018F3475481}"/>
          </ac:cxnSpMkLst>
        </pc:cxnChg>
        <pc:cxnChg chg="mod">
          <ac:chgData name="Serif Salem" userId="93371da5-1b6a-4146-a736-4a3b0c81f0c2" providerId="ADAL" clId="{05AAB0A8-611B-49E9-9E88-00C15843E29A}" dt="2025-06-21T11:54:51.341" v="1089" actId="14100"/>
          <ac:cxnSpMkLst>
            <pc:docMk/>
            <pc:sldMk cId="1630141021" sldId="412"/>
            <ac:cxnSpMk id="68" creationId="{1EDE10B2-9452-3B22-A3EC-F1ECC0A8CF59}"/>
          </ac:cxnSpMkLst>
        </pc:cxnChg>
      </pc:sldChg>
      <pc:sldChg chg="addSp delSp modSp add mod delAnim modAnim">
        <pc:chgData name="Serif Salem" userId="93371da5-1b6a-4146-a736-4a3b0c81f0c2" providerId="ADAL" clId="{05AAB0A8-611B-49E9-9E88-00C15843E29A}" dt="2025-06-21T16:44:46.599" v="1497"/>
        <pc:sldMkLst>
          <pc:docMk/>
          <pc:sldMk cId="2882757248" sldId="413"/>
        </pc:sldMkLst>
        <pc:spChg chg="mod">
          <ac:chgData name="Serif Salem" userId="93371da5-1b6a-4146-a736-4a3b0c81f0c2" providerId="ADAL" clId="{05AAB0A8-611B-49E9-9E88-00C15843E29A}" dt="2025-06-21T12:12:17.372" v="1236" actId="20577"/>
          <ac:spMkLst>
            <pc:docMk/>
            <pc:sldMk cId="2882757248" sldId="413"/>
            <ac:spMk id="2" creationId="{BF7245C8-D5F5-123C-5651-31344C0EE907}"/>
          </ac:spMkLst>
        </pc:spChg>
        <pc:spChg chg="del">
          <ac:chgData name="Serif Salem" userId="93371da5-1b6a-4146-a736-4a3b0c81f0c2" providerId="ADAL" clId="{05AAB0A8-611B-49E9-9E88-00C15843E29A}" dt="2025-06-21T12:10:36.973" v="1198" actId="478"/>
          <ac:spMkLst>
            <pc:docMk/>
            <pc:sldMk cId="2882757248" sldId="413"/>
            <ac:spMk id="4" creationId="{433DE204-1A39-3D8D-0B6E-0F461E646EFE}"/>
          </ac:spMkLst>
        </pc:spChg>
        <pc:spChg chg="mod">
          <ac:chgData name="Serif Salem" userId="93371da5-1b6a-4146-a736-4a3b0c81f0c2" providerId="ADAL" clId="{05AAB0A8-611B-49E9-9E88-00C15843E29A}" dt="2025-06-21T12:11:45.235" v="1211" actId="6549"/>
          <ac:spMkLst>
            <pc:docMk/>
            <pc:sldMk cId="2882757248" sldId="413"/>
            <ac:spMk id="8" creationId="{F07CD9CC-BE4D-4267-8F72-CE3A75B83BB5}"/>
          </ac:spMkLst>
        </pc:spChg>
        <pc:spChg chg="add del mod">
          <ac:chgData name="Serif Salem" userId="93371da5-1b6a-4146-a736-4a3b0c81f0c2" providerId="ADAL" clId="{05AAB0A8-611B-49E9-9E88-00C15843E29A}" dt="2025-06-21T12:10:48.965" v="1200" actId="478"/>
          <ac:spMkLst>
            <pc:docMk/>
            <pc:sldMk cId="2882757248" sldId="413"/>
            <ac:spMk id="10" creationId="{8759F37A-6A49-7AC6-94FB-155F3D98F942}"/>
          </ac:spMkLst>
        </pc:spChg>
        <pc:spChg chg="del">
          <ac:chgData name="Serif Salem" userId="93371da5-1b6a-4146-a736-4a3b0c81f0c2" providerId="ADAL" clId="{05AAB0A8-611B-49E9-9E88-00C15843E29A}" dt="2025-06-21T12:10:36.973" v="1198" actId="478"/>
          <ac:spMkLst>
            <pc:docMk/>
            <pc:sldMk cId="2882757248" sldId="413"/>
            <ac:spMk id="11" creationId="{0D591FE3-7C67-9D39-64E3-798C4EA10304}"/>
          </ac:spMkLst>
        </pc:spChg>
        <pc:spChg chg="del">
          <ac:chgData name="Serif Salem" userId="93371da5-1b6a-4146-a736-4a3b0c81f0c2" providerId="ADAL" clId="{05AAB0A8-611B-49E9-9E88-00C15843E29A}" dt="2025-06-21T12:10:36.973" v="1198" actId="478"/>
          <ac:spMkLst>
            <pc:docMk/>
            <pc:sldMk cId="2882757248" sldId="413"/>
            <ac:spMk id="12" creationId="{2279B5FA-A196-385F-A9F6-7282A2CCA90E}"/>
          </ac:spMkLst>
        </pc:spChg>
        <pc:spChg chg="del">
          <ac:chgData name="Serif Salem" userId="93371da5-1b6a-4146-a736-4a3b0c81f0c2" providerId="ADAL" clId="{05AAB0A8-611B-49E9-9E88-00C15843E29A}" dt="2025-06-21T12:10:45.147" v="1199" actId="478"/>
          <ac:spMkLst>
            <pc:docMk/>
            <pc:sldMk cId="2882757248" sldId="413"/>
            <ac:spMk id="13" creationId="{EC312C78-BBDA-0129-05F0-CB4B35F981B0}"/>
          </ac:spMkLst>
        </pc:spChg>
        <pc:spChg chg="mod">
          <ac:chgData name="Serif Salem" userId="93371da5-1b6a-4146-a736-4a3b0c81f0c2" providerId="ADAL" clId="{05AAB0A8-611B-49E9-9E88-00C15843E29A}" dt="2025-06-21T12:14:34.922" v="1314" actId="20577"/>
          <ac:spMkLst>
            <pc:docMk/>
            <pc:sldMk cId="2882757248" sldId="413"/>
            <ac:spMk id="14" creationId="{DD984CF8-5E4C-209C-656C-FB6DD037CF32}"/>
          </ac:spMkLst>
        </pc:spChg>
        <pc:spChg chg="mod">
          <ac:chgData name="Serif Salem" userId="93371da5-1b6a-4146-a736-4a3b0c81f0c2" providerId="ADAL" clId="{05AAB0A8-611B-49E9-9E88-00C15843E29A}" dt="2025-06-21T12:11:05.532" v="1204" actId="1076"/>
          <ac:spMkLst>
            <pc:docMk/>
            <pc:sldMk cId="2882757248" sldId="413"/>
            <ac:spMk id="15" creationId="{E460DFBA-C5F5-9FB3-12C6-4554F3CFF040}"/>
          </ac:spMkLst>
        </pc:spChg>
        <pc:spChg chg="mod">
          <ac:chgData name="Serif Salem" userId="93371da5-1b6a-4146-a736-4a3b0c81f0c2" providerId="ADAL" clId="{05AAB0A8-611B-49E9-9E88-00C15843E29A}" dt="2025-06-21T12:14:28.357" v="1311" actId="14100"/>
          <ac:spMkLst>
            <pc:docMk/>
            <pc:sldMk cId="2882757248" sldId="413"/>
            <ac:spMk id="16" creationId="{35F278BA-1984-5432-3BBC-1C072616BF31}"/>
          </ac:spMkLst>
        </pc:spChg>
        <pc:spChg chg="add mod">
          <ac:chgData name="Serif Salem" userId="93371da5-1b6a-4146-a736-4a3b0c81f0c2" providerId="ADAL" clId="{05AAB0A8-611B-49E9-9E88-00C15843E29A}" dt="2025-06-21T16:28:48.791" v="1482" actId="1076"/>
          <ac:spMkLst>
            <pc:docMk/>
            <pc:sldMk cId="2882757248" sldId="413"/>
            <ac:spMk id="17" creationId="{491CFB8A-E707-F38A-CEED-933624AAF710}"/>
          </ac:spMkLst>
        </pc:spChg>
        <pc:graphicFrameChg chg="del">
          <ac:chgData name="Serif Salem" userId="93371da5-1b6a-4146-a736-4a3b0c81f0c2" providerId="ADAL" clId="{05AAB0A8-611B-49E9-9E88-00C15843E29A}" dt="2025-06-21T12:10:36.973" v="1198" actId="478"/>
          <ac:graphicFrameMkLst>
            <pc:docMk/>
            <pc:sldMk cId="2882757248" sldId="413"/>
            <ac:graphicFrameMk id="5" creationId="{95CEF452-20C2-814B-3AA6-64BB33AA5AC2}"/>
          </ac:graphicFrameMkLst>
        </pc:graphicFrameChg>
        <pc:graphicFrameChg chg="del">
          <ac:chgData name="Serif Salem" userId="93371da5-1b6a-4146-a736-4a3b0c81f0c2" providerId="ADAL" clId="{05AAB0A8-611B-49E9-9E88-00C15843E29A}" dt="2025-06-21T12:10:36.973" v="1198" actId="478"/>
          <ac:graphicFrameMkLst>
            <pc:docMk/>
            <pc:sldMk cId="2882757248" sldId="413"/>
            <ac:graphicFrameMk id="6" creationId="{FAF50912-20D7-8CE1-5DF6-A70D703C935C}"/>
          </ac:graphicFrameMkLst>
        </pc:graphicFrameChg>
        <pc:graphicFrameChg chg="del">
          <ac:chgData name="Serif Salem" userId="93371da5-1b6a-4146-a736-4a3b0c81f0c2" providerId="ADAL" clId="{05AAB0A8-611B-49E9-9E88-00C15843E29A}" dt="2025-06-21T12:10:45.147" v="1199" actId="478"/>
          <ac:graphicFrameMkLst>
            <pc:docMk/>
            <pc:sldMk cId="2882757248" sldId="413"/>
            <ac:graphicFrameMk id="7" creationId="{B40331A3-DDFC-33A8-CE6F-5A0697413907}"/>
          </ac:graphicFrameMkLst>
        </pc:graphicFrameChg>
        <pc:picChg chg="add mod">
          <ac:chgData name="Serif Salem" userId="93371da5-1b6a-4146-a736-4a3b0c81f0c2" providerId="ADAL" clId="{05AAB0A8-611B-49E9-9E88-00C15843E29A}" dt="2025-06-21T16:28:15.772" v="1478" actId="1076"/>
          <ac:picMkLst>
            <pc:docMk/>
            <pc:sldMk cId="2882757248" sldId="413"/>
            <ac:picMk id="8193" creationId="{28015BF8-AACA-CA1D-7779-78F3970CFD3C}"/>
          </ac:picMkLst>
        </pc:picChg>
      </pc:sldChg>
      <pc:sldChg chg="addSp delSp modSp add del mod delAnim modAnim">
        <pc:chgData name="Serif Salem" userId="93371da5-1b6a-4146-a736-4a3b0c81f0c2" providerId="ADAL" clId="{05AAB0A8-611B-49E9-9E88-00C15843E29A}" dt="2025-06-21T12:17:05.716" v="1333" actId="47"/>
        <pc:sldMkLst>
          <pc:docMk/>
          <pc:sldMk cId="331492773" sldId="414"/>
        </pc:sldMkLst>
        <pc:spChg chg="del mod">
          <ac:chgData name="Serif Salem" userId="93371da5-1b6a-4146-a736-4a3b0c81f0c2" providerId="ADAL" clId="{05AAB0A8-611B-49E9-9E88-00C15843E29A}" dt="2025-06-21T12:13:35.796" v="1281" actId="21"/>
          <ac:spMkLst>
            <pc:docMk/>
            <pc:sldMk cId="331492773" sldId="414"/>
            <ac:spMk id="2" creationId="{0FF37073-6A2F-166F-F060-7A2DCF109CDA}"/>
          </ac:spMkLst>
        </pc:spChg>
        <pc:spChg chg="del">
          <ac:chgData name="Serif Salem" userId="93371da5-1b6a-4146-a736-4a3b0c81f0c2" providerId="ADAL" clId="{05AAB0A8-611B-49E9-9E88-00C15843E29A}" dt="2025-06-21T12:13:17.006" v="1274" actId="478"/>
          <ac:spMkLst>
            <pc:docMk/>
            <pc:sldMk cId="331492773" sldId="414"/>
            <ac:spMk id="5" creationId="{551F4ABF-F612-12B9-F4FE-070FFEB2F510}"/>
          </ac:spMkLst>
        </pc:spChg>
        <pc:spChg chg="add del mod">
          <ac:chgData name="Serif Salem" userId="93371da5-1b6a-4146-a736-4a3b0c81f0c2" providerId="ADAL" clId="{05AAB0A8-611B-49E9-9E88-00C15843E29A}" dt="2025-06-21T12:13:18.932" v="1275" actId="478"/>
          <ac:spMkLst>
            <pc:docMk/>
            <pc:sldMk cId="331492773" sldId="414"/>
            <ac:spMk id="7" creationId="{21564C08-B925-96AD-4A40-16CC884AAF18}"/>
          </ac:spMkLst>
        </pc:spChg>
        <pc:spChg chg="add mod">
          <ac:chgData name="Serif Salem" userId="93371da5-1b6a-4146-a736-4a3b0c81f0c2" providerId="ADAL" clId="{05AAB0A8-611B-49E9-9E88-00C15843E29A}" dt="2025-06-21T12:16:23.917" v="1328" actId="20577"/>
          <ac:spMkLst>
            <pc:docMk/>
            <pc:sldMk cId="331492773" sldId="414"/>
            <ac:spMk id="9" creationId="{09069A57-EF3B-2E6B-6EB8-B571DB01BADE}"/>
          </ac:spMkLst>
        </pc:spChg>
        <pc:spChg chg="mod">
          <ac:chgData name="Serif Salem" userId="93371da5-1b6a-4146-a736-4a3b0c81f0c2" providerId="ADAL" clId="{05AAB0A8-611B-49E9-9E88-00C15843E29A}" dt="2025-06-21T12:14:10.506" v="1300" actId="20577"/>
          <ac:spMkLst>
            <pc:docMk/>
            <pc:sldMk cId="331492773" sldId="414"/>
            <ac:spMk id="11" creationId="{FCF5AB04-76DA-EA5F-A566-9208377BD947}"/>
          </ac:spMkLst>
        </pc:spChg>
        <pc:spChg chg="mod">
          <ac:chgData name="Serif Salem" userId="93371da5-1b6a-4146-a736-4a3b0c81f0c2" providerId="ADAL" clId="{05AAB0A8-611B-49E9-9E88-00C15843E29A}" dt="2025-06-21T12:13:45.501" v="1285" actId="20577"/>
          <ac:spMkLst>
            <pc:docMk/>
            <pc:sldMk cId="331492773" sldId="414"/>
            <ac:spMk id="12" creationId="{D727919A-8411-82E0-140B-701CF07A5469}"/>
          </ac:spMkLst>
        </pc:spChg>
        <pc:spChg chg="del">
          <ac:chgData name="Serif Salem" userId="93371da5-1b6a-4146-a736-4a3b0c81f0c2" providerId="ADAL" clId="{05AAB0A8-611B-49E9-9E88-00C15843E29A}" dt="2025-06-21T12:13:24.690" v="1277" actId="478"/>
          <ac:spMkLst>
            <pc:docMk/>
            <pc:sldMk cId="331492773" sldId="414"/>
            <ac:spMk id="14" creationId="{964AB685-1E3C-E27B-5941-4AA73E079EA3}"/>
          </ac:spMkLst>
        </pc:spChg>
        <pc:spChg chg="mod">
          <ac:chgData name="Serif Salem" userId="93371da5-1b6a-4146-a736-4a3b0c81f0c2" providerId="ADAL" clId="{05AAB0A8-611B-49E9-9E88-00C15843E29A}" dt="2025-06-21T12:15:32.410" v="1324" actId="1036"/>
          <ac:spMkLst>
            <pc:docMk/>
            <pc:sldMk cId="331492773" sldId="414"/>
            <ac:spMk id="15" creationId="{37E694D0-494E-F314-E98C-78B3A152535F}"/>
          </ac:spMkLst>
        </pc:spChg>
        <pc:spChg chg="mod">
          <ac:chgData name="Serif Salem" userId="93371da5-1b6a-4146-a736-4a3b0c81f0c2" providerId="ADAL" clId="{05AAB0A8-611B-49E9-9E88-00C15843E29A}" dt="2025-06-21T12:13:42.037" v="1282" actId="1076"/>
          <ac:spMkLst>
            <pc:docMk/>
            <pc:sldMk cId="331492773" sldId="414"/>
            <ac:spMk id="16" creationId="{CCB032F4-CF38-DB8F-0B5E-F40818FC6A94}"/>
          </ac:spMkLst>
        </pc:spChg>
        <pc:graphicFrameChg chg="del">
          <ac:chgData name="Serif Salem" userId="93371da5-1b6a-4146-a736-4a3b0c81f0c2" providerId="ADAL" clId="{05AAB0A8-611B-49E9-9E88-00C15843E29A}" dt="2025-06-21T12:13:21.456" v="1276" actId="478"/>
          <ac:graphicFrameMkLst>
            <pc:docMk/>
            <pc:sldMk cId="331492773" sldId="414"/>
            <ac:graphicFrameMk id="4" creationId="{001C082F-2D60-7DF1-16E4-3A90C007E65D}"/>
          </ac:graphicFrameMkLst>
        </pc:graphicFrameChg>
        <pc:graphicFrameChg chg="del">
          <ac:chgData name="Serif Salem" userId="93371da5-1b6a-4146-a736-4a3b0c81f0c2" providerId="ADAL" clId="{05AAB0A8-611B-49E9-9E88-00C15843E29A}" dt="2025-06-21T12:13:21.456" v="1276" actId="478"/>
          <ac:graphicFrameMkLst>
            <pc:docMk/>
            <pc:sldMk cId="331492773" sldId="414"/>
            <ac:graphicFrameMk id="10" creationId="{3D42E322-C618-7B8F-ADA9-1DA0B73ACCF2}"/>
          </ac:graphicFrameMkLst>
        </pc:graphicFrameChg>
        <pc:graphicFrameChg chg="del">
          <ac:chgData name="Serif Salem" userId="93371da5-1b6a-4146-a736-4a3b0c81f0c2" providerId="ADAL" clId="{05AAB0A8-611B-49E9-9E88-00C15843E29A}" dt="2025-06-21T12:13:24.690" v="1277" actId="478"/>
          <ac:graphicFrameMkLst>
            <pc:docMk/>
            <pc:sldMk cId="331492773" sldId="414"/>
            <ac:graphicFrameMk id="17" creationId="{4F4EB6B7-D85B-79BD-7324-7E89643E6284}"/>
          </ac:graphicFrameMkLst>
        </pc:graphicFrameChg>
      </pc:sldChg>
      <pc:sldChg chg="addSp delSp modSp add mod delAnim modAnim">
        <pc:chgData name="Serif Salem" userId="93371da5-1b6a-4146-a736-4a3b0c81f0c2" providerId="ADAL" clId="{05AAB0A8-611B-49E9-9E88-00C15843E29A}" dt="2025-06-21T16:45:21.635" v="1506"/>
        <pc:sldMkLst>
          <pc:docMk/>
          <pc:sldMk cId="1703943071" sldId="415"/>
        </pc:sldMkLst>
        <pc:spChg chg="mod">
          <ac:chgData name="Serif Salem" userId="93371da5-1b6a-4146-a736-4a3b0c81f0c2" providerId="ADAL" clId="{05AAB0A8-611B-49E9-9E88-00C15843E29A}" dt="2025-06-21T12:17:14.574" v="1334" actId="6549"/>
          <ac:spMkLst>
            <pc:docMk/>
            <pc:sldMk cId="1703943071" sldId="415"/>
            <ac:spMk id="2" creationId="{19EF8048-D0AA-AF08-AB9A-274C77336FD5}"/>
          </ac:spMkLst>
        </pc:spChg>
        <pc:spChg chg="del">
          <ac:chgData name="Serif Salem" userId="93371da5-1b6a-4146-a736-4a3b0c81f0c2" providerId="ADAL" clId="{05AAB0A8-611B-49E9-9E88-00C15843E29A}" dt="2025-06-21T12:17:24.243" v="1336" actId="478"/>
          <ac:spMkLst>
            <pc:docMk/>
            <pc:sldMk cId="1703943071" sldId="415"/>
            <ac:spMk id="5" creationId="{DC92CAF9-FC0C-8732-7CD9-B861D0C5BF61}"/>
          </ac:spMkLst>
        </pc:spChg>
        <pc:spChg chg="mod">
          <ac:chgData name="Serif Salem" userId="93371da5-1b6a-4146-a736-4a3b0c81f0c2" providerId="ADAL" clId="{05AAB0A8-611B-49E9-9E88-00C15843E29A}" dt="2025-06-21T12:18:01.817" v="1348" actId="1076"/>
          <ac:spMkLst>
            <pc:docMk/>
            <pc:sldMk cId="1703943071" sldId="415"/>
            <ac:spMk id="8" creationId="{81011221-6BE5-E0A1-FB54-78EF2E088FC8}"/>
          </ac:spMkLst>
        </pc:spChg>
        <pc:spChg chg="mod">
          <ac:chgData name="Serif Salem" userId="93371da5-1b6a-4146-a736-4a3b0c81f0c2" providerId="ADAL" clId="{05AAB0A8-611B-49E9-9E88-00C15843E29A}" dt="2025-06-21T12:18:01.817" v="1348" actId="1076"/>
          <ac:spMkLst>
            <pc:docMk/>
            <pc:sldMk cId="1703943071" sldId="415"/>
            <ac:spMk id="9" creationId="{FAB0E8E9-36C7-F8CB-9454-F3AB02E3BBB9}"/>
          </ac:spMkLst>
        </pc:spChg>
        <pc:spChg chg="add del mod">
          <ac:chgData name="Serif Salem" userId="93371da5-1b6a-4146-a736-4a3b0c81f0c2" providerId="ADAL" clId="{05AAB0A8-611B-49E9-9E88-00C15843E29A}" dt="2025-06-21T12:17:25.996" v="1337" actId="478"/>
          <ac:spMkLst>
            <pc:docMk/>
            <pc:sldMk cId="1703943071" sldId="415"/>
            <ac:spMk id="10" creationId="{32C445E4-9408-A617-99F8-CAD01E0B4497}"/>
          </ac:spMkLst>
        </pc:spChg>
        <pc:spChg chg="mod">
          <ac:chgData name="Serif Salem" userId="93371da5-1b6a-4146-a736-4a3b0c81f0c2" providerId="ADAL" clId="{05AAB0A8-611B-49E9-9E88-00C15843E29A}" dt="2025-06-21T12:18:01.817" v="1348" actId="1076"/>
          <ac:spMkLst>
            <pc:docMk/>
            <pc:sldMk cId="1703943071" sldId="415"/>
            <ac:spMk id="11" creationId="{70260EEE-2D77-8AC0-E137-35A0C4E9A9BC}"/>
          </ac:spMkLst>
        </pc:spChg>
        <pc:spChg chg="mod">
          <ac:chgData name="Serif Salem" userId="93371da5-1b6a-4146-a736-4a3b0c81f0c2" providerId="ADAL" clId="{05AAB0A8-611B-49E9-9E88-00C15843E29A}" dt="2025-06-21T12:18:01.817" v="1348" actId="1076"/>
          <ac:spMkLst>
            <pc:docMk/>
            <pc:sldMk cId="1703943071" sldId="415"/>
            <ac:spMk id="12" creationId="{488258CE-DB82-CBBE-8F3D-D1DF4106E8F5}"/>
          </ac:spMkLst>
        </pc:spChg>
        <pc:spChg chg="del mod">
          <ac:chgData name="Serif Salem" userId="93371da5-1b6a-4146-a736-4a3b0c81f0c2" providerId="ADAL" clId="{05AAB0A8-611B-49E9-9E88-00C15843E29A}" dt="2025-06-21T12:17:39.758" v="1340" actId="478"/>
          <ac:spMkLst>
            <pc:docMk/>
            <pc:sldMk cId="1703943071" sldId="415"/>
            <ac:spMk id="14" creationId="{D77BDE8A-F6C1-1D9B-C82F-FF3E395D5FED}"/>
          </ac:spMkLst>
        </pc:spChg>
        <pc:spChg chg="add mod">
          <ac:chgData name="Serif Salem" userId="93371da5-1b6a-4146-a736-4a3b0c81f0c2" providerId="ADAL" clId="{05AAB0A8-611B-49E9-9E88-00C15843E29A}" dt="2025-06-21T16:41:49.685" v="1489" actId="1076"/>
          <ac:spMkLst>
            <pc:docMk/>
            <pc:sldMk cId="1703943071" sldId="415"/>
            <ac:spMk id="15" creationId="{70F7E77A-3D34-C4DC-D263-109BC1207A3B}"/>
          </ac:spMkLst>
        </pc:spChg>
        <pc:graphicFrameChg chg="del">
          <ac:chgData name="Serif Salem" userId="93371da5-1b6a-4146-a736-4a3b0c81f0c2" providerId="ADAL" clId="{05AAB0A8-611B-49E9-9E88-00C15843E29A}" dt="2025-06-21T12:17:21.112" v="1335" actId="478"/>
          <ac:graphicFrameMkLst>
            <pc:docMk/>
            <pc:sldMk cId="1703943071" sldId="415"/>
            <ac:graphicFrameMk id="6" creationId="{18C03897-8A06-2129-CA12-E6C9D0563AEC}"/>
          </ac:graphicFrameMkLst>
        </pc:graphicFrameChg>
        <pc:graphicFrameChg chg="del">
          <ac:chgData name="Serif Salem" userId="93371da5-1b6a-4146-a736-4a3b0c81f0c2" providerId="ADAL" clId="{05AAB0A8-611B-49E9-9E88-00C15843E29A}" dt="2025-06-21T12:17:21.112" v="1335" actId="478"/>
          <ac:graphicFrameMkLst>
            <pc:docMk/>
            <pc:sldMk cId="1703943071" sldId="415"/>
            <ac:graphicFrameMk id="7" creationId="{7E18AEE2-2F42-4F17-C615-3D3C3891C0ED}"/>
          </ac:graphicFrameMkLst>
        </pc:graphicFrameChg>
        <pc:graphicFrameChg chg="del">
          <ac:chgData name="Serif Salem" userId="93371da5-1b6a-4146-a736-4a3b0c81f0c2" providerId="ADAL" clId="{05AAB0A8-611B-49E9-9E88-00C15843E29A}" dt="2025-06-21T12:17:36.598" v="1339" actId="478"/>
          <ac:graphicFrameMkLst>
            <pc:docMk/>
            <pc:sldMk cId="1703943071" sldId="415"/>
            <ac:graphicFrameMk id="13" creationId="{47A10E7F-71C9-2F27-02CE-72FE8E2C5CE7}"/>
          </ac:graphicFrameMkLst>
        </pc:graphicFrameChg>
        <pc:picChg chg="add mod">
          <ac:chgData name="Serif Salem" userId="93371da5-1b6a-4146-a736-4a3b0c81f0c2" providerId="ADAL" clId="{05AAB0A8-611B-49E9-9E88-00C15843E29A}" dt="2025-06-21T16:41:36.636" v="1487" actId="1076"/>
          <ac:picMkLst>
            <pc:docMk/>
            <pc:sldMk cId="1703943071" sldId="415"/>
            <ac:picMk id="9217" creationId="{F9CFA18A-5FC5-28B2-5741-0F54E602E7C2}"/>
          </ac:picMkLst>
        </pc:picChg>
      </pc:sldChg>
      <pc:sldChg chg="delSp modSp new mod modClrScheme chgLayout">
        <pc:chgData name="Serif Salem" userId="93371da5-1b6a-4146-a736-4a3b0c81f0c2" providerId="ADAL" clId="{05AAB0A8-611B-49E9-9E88-00C15843E29A}" dt="2025-06-21T12:18:31.154" v="1350" actId="700"/>
        <pc:sldMkLst>
          <pc:docMk/>
          <pc:sldMk cId="246942444" sldId="416"/>
        </pc:sldMkLst>
        <pc:spChg chg="del">
          <ac:chgData name="Serif Salem" userId="93371da5-1b6a-4146-a736-4a3b0c81f0c2" providerId="ADAL" clId="{05AAB0A8-611B-49E9-9E88-00C15843E29A}" dt="2025-06-21T12:18:31.154" v="1350" actId="700"/>
          <ac:spMkLst>
            <pc:docMk/>
            <pc:sldMk cId="246942444" sldId="416"/>
            <ac:spMk id="2" creationId="{17629A14-AB9B-E5B1-1837-0C90CCBD3CFC}"/>
          </ac:spMkLst>
        </pc:spChg>
        <pc:spChg chg="mod ord">
          <ac:chgData name="Serif Salem" userId="93371da5-1b6a-4146-a736-4a3b0c81f0c2" providerId="ADAL" clId="{05AAB0A8-611B-49E9-9E88-00C15843E29A}" dt="2025-06-21T12:18:31.154" v="1350" actId="700"/>
          <ac:spMkLst>
            <pc:docMk/>
            <pc:sldMk cId="246942444" sldId="416"/>
            <ac:spMk id="3" creationId="{16651E62-41CA-9720-5C4E-63D9073EA04A}"/>
          </ac:spMkLst>
        </pc:spChg>
        <pc:spChg chg="del">
          <ac:chgData name="Serif Salem" userId="93371da5-1b6a-4146-a736-4a3b0c81f0c2" providerId="ADAL" clId="{05AAB0A8-611B-49E9-9E88-00C15843E29A}" dt="2025-06-21T12:18:31.154" v="1350" actId="700"/>
          <ac:spMkLst>
            <pc:docMk/>
            <pc:sldMk cId="246942444" sldId="416"/>
            <ac:spMk id="4" creationId="{76969504-0EA9-383A-519D-FC78B94A58F5}"/>
          </ac:spMkLst>
        </pc:spChg>
      </pc:sldChg>
      <pc:sldChg chg="addSp delSp modSp new mod modAnim">
        <pc:chgData name="Serif Salem" userId="93371da5-1b6a-4146-a736-4a3b0c81f0c2" providerId="ADAL" clId="{05AAB0A8-611B-49E9-9E88-00C15843E29A}" dt="2025-06-21T16:05:29.862" v="1441"/>
        <pc:sldMkLst>
          <pc:docMk/>
          <pc:sldMk cId="1612247179" sldId="417"/>
        </pc:sldMkLst>
        <pc:spChg chg="mod">
          <ac:chgData name="Serif Salem" userId="93371da5-1b6a-4146-a736-4a3b0c81f0c2" providerId="ADAL" clId="{05AAB0A8-611B-49E9-9E88-00C15843E29A}" dt="2025-06-21T15:57:11.901" v="1352"/>
          <ac:spMkLst>
            <pc:docMk/>
            <pc:sldMk cId="1612247179" sldId="417"/>
            <ac:spMk id="2" creationId="{5BCAD190-30B8-2321-46E6-96B2A7274BD6}"/>
          </ac:spMkLst>
        </pc:spChg>
        <pc:spChg chg="mod">
          <ac:chgData name="Serif Salem" userId="93371da5-1b6a-4146-a736-4a3b0c81f0c2" providerId="ADAL" clId="{05AAB0A8-611B-49E9-9E88-00C15843E29A}" dt="2025-06-21T15:59:22.557" v="1388" actId="14100"/>
          <ac:spMkLst>
            <pc:docMk/>
            <pc:sldMk cId="1612247179" sldId="417"/>
            <ac:spMk id="4" creationId="{05FF8A64-14A8-E59E-61AD-327FC7B81BC2}"/>
          </ac:spMkLst>
        </pc:spChg>
        <pc:picChg chg="add mod">
          <ac:chgData name="Serif Salem" userId="93371da5-1b6a-4146-a736-4a3b0c81f0c2" providerId="ADAL" clId="{05AAB0A8-611B-49E9-9E88-00C15843E29A}" dt="2025-06-21T16:04:30.490" v="1432" actId="14100"/>
          <ac:picMkLst>
            <pc:docMk/>
            <pc:sldMk cId="1612247179" sldId="417"/>
            <ac:picMk id="5" creationId="{7BCCBC1E-70C7-775D-3768-82FF25D1223C}"/>
          </ac:picMkLst>
        </pc:picChg>
        <pc:picChg chg="add mod">
          <ac:chgData name="Serif Salem" userId="93371da5-1b6a-4146-a736-4a3b0c81f0c2" providerId="ADAL" clId="{05AAB0A8-611B-49E9-9E88-00C15843E29A}" dt="2025-06-21T16:04:22.951" v="1430" actId="1076"/>
          <ac:picMkLst>
            <pc:docMk/>
            <pc:sldMk cId="1612247179" sldId="417"/>
            <ac:picMk id="6" creationId="{2281EC3C-F19B-3EDE-925D-6F2A263698FC}"/>
          </ac:picMkLst>
        </pc:picChg>
        <pc:picChg chg="add del mod">
          <ac:chgData name="Serif Salem" userId="93371da5-1b6a-4146-a736-4a3b0c81f0c2" providerId="ADAL" clId="{05AAB0A8-611B-49E9-9E88-00C15843E29A}" dt="2025-06-21T16:02:24.697" v="1405" actId="478"/>
          <ac:picMkLst>
            <pc:docMk/>
            <pc:sldMk cId="1612247179" sldId="417"/>
            <ac:picMk id="7" creationId="{BC2BD3BD-CDD3-4B1D-C21B-D0DD2CEF79FE}"/>
          </ac:picMkLst>
        </pc:picChg>
        <pc:picChg chg="add mod modCrop">
          <ac:chgData name="Serif Salem" userId="93371da5-1b6a-4146-a736-4a3b0c81f0c2" providerId="ADAL" clId="{05AAB0A8-611B-49E9-9E88-00C15843E29A}" dt="2025-06-21T16:04:19.992" v="1429" actId="1076"/>
          <ac:picMkLst>
            <pc:docMk/>
            <pc:sldMk cId="1612247179" sldId="417"/>
            <ac:picMk id="8" creationId="{5A2E8564-B018-FB53-0D38-695E2DB194F8}"/>
          </ac:picMkLst>
        </pc:picChg>
        <pc:picChg chg="add mod">
          <ac:chgData name="Serif Salem" userId="93371da5-1b6a-4146-a736-4a3b0c81f0c2" providerId="ADAL" clId="{05AAB0A8-611B-49E9-9E88-00C15843E29A}" dt="2025-06-21T16:04:15.347" v="1428" actId="1076"/>
          <ac:picMkLst>
            <pc:docMk/>
            <pc:sldMk cId="1612247179" sldId="417"/>
            <ac:picMk id="6146" creationId="{B633F462-EBE5-88B4-BFC1-71B291113209}"/>
          </ac:picMkLst>
        </pc:picChg>
      </pc:sldChg>
      <pc:sldMasterChg chg="delSldLayout">
        <pc:chgData name="Serif Salem" userId="93371da5-1b6a-4146-a736-4a3b0c81f0c2" providerId="ADAL" clId="{05AAB0A8-611B-49E9-9E88-00C15843E29A}" dt="2025-06-21T11:00:00.509" v="785" actId="47"/>
        <pc:sldMasterMkLst>
          <pc:docMk/>
          <pc:sldMasterMk cId="1558918509" sldId="2147483821"/>
        </pc:sldMasterMkLst>
        <pc:sldLayoutChg chg="del">
          <pc:chgData name="Serif Salem" userId="93371da5-1b6a-4146-a736-4a3b0c81f0c2" providerId="ADAL" clId="{05AAB0A8-611B-49E9-9E88-00C15843E29A}" dt="2025-06-21T11:00:00.509" v="785" actId="47"/>
          <pc:sldLayoutMkLst>
            <pc:docMk/>
            <pc:sldMasterMk cId="1558918509" sldId="2147483821"/>
            <pc:sldLayoutMk cId="1816299189" sldId="2147483840"/>
          </pc:sldLayoutMkLst>
        </pc:sldLayoutChg>
      </pc:sldMasterChg>
    </pc:docChg>
  </pc:docChgLst>
  <pc:docChgLst>
    <pc:chgData name="Serif Salem" userId="93371da5-1b6a-4146-a736-4a3b0c81f0c2" providerId="ADAL" clId="{5C181E13-E59F-4A71-9415-87913419765A}"/>
    <pc:docChg chg="modSld">
      <pc:chgData name="Serif Salem" userId="93371da5-1b6a-4146-a736-4a3b0c81f0c2" providerId="ADAL" clId="{5C181E13-E59F-4A71-9415-87913419765A}" dt="2025-06-18T13:48:32.795" v="10" actId="20577"/>
      <pc:docMkLst>
        <pc:docMk/>
      </pc:docMkLst>
      <pc:sldChg chg="modSp mod">
        <pc:chgData name="Serif Salem" userId="93371da5-1b6a-4146-a736-4a3b0c81f0c2" providerId="ADAL" clId="{5C181E13-E59F-4A71-9415-87913419765A}" dt="2025-06-18T13:48:32.795" v="10" actId="20577"/>
        <pc:sldMkLst>
          <pc:docMk/>
          <pc:sldMk cId="610480915" sldId="365"/>
        </pc:sldMkLst>
        <pc:graphicFrameChg chg="modGraphic">
          <ac:chgData name="Serif Salem" userId="93371da5-1b6a-4146-a736-4a3b0c81f0c2" providerId="ADAL" clId="{5C181E13-E59F-4A71-9415-87913419765A}" dt="2025-06-18T13:48:32.795" v="10" actId="20577"/>
          <ac:graphicFrameMkLst>
            <pc:docMk/>
            <pc:sldMk cId="610480915" sldId="365"/>
            <ac:graphicFrameMk id="5" creationId="{EF843F01-3575-1232-CA5F-AC2DB671318A}"/>
          </ac:graphicFrameMkLst>
        </pc:graphicFrameChg>
      </pc:sldChg>
    </pc:docChg>
  </pc:docChgLst>
  <pc:docChgLst>
    <pc:chgData name="Serif Salem" userId="93371da5-1b6a-4146-a736-4a3b0c81f0c2" providerId="ADAL" clId="{AF5374A3-17DA-4795-8C4D-59EC704B85C3}"/>
    <pc:docChg chg="modSld">
      <pc:chgData name="Serif Salem" userId="93371da5-1b6a-4146-a736-4a3b0c81f0c2" providerId="ADAL" clId="{AF5374A3-17DA-4795-8C4D-59EC704B85C3}" dt="2025-06-04T08:51:00.069" v="0" actId="14100"/>
      <pc:docMkLst>
        <pc:docMk/>
      </pc:docMkLst>
      <pc:sldChg chg="modSp mod">
        <pc:chgData name="Serif Salem" userId="93371da5-1b6a-4146-a736-4a3b0c81f0c2" providerId="ADAL" clId="{AF5374A3-17DA-4795-8C4D-59EC704B85C3}" dt="2025-06-04T08:51:00.069" v="0" actId="14100"/>
        <pc:sldMkLst>
          <pc:docMk/>
          <pc:sldMk cId="3868988500" sldId="334"/>
        </pc:sldMkLst>
      </pc:sldChg>
    </pc:docChg>
  </pc:docChgLst>
  <pc:docChgLst>
    <pc:chgData name="Serif Salem" userId="93371da5-1b6a-4146-a736-4a3b0c81f0c2" providerId="ADAL" clId="{5256453D-AF3B-4A9A-A507-069D9F1160EC}"/>
    <pc:docChg chg="modSld">
      <pc:chgData name="Serif Salem" userId="93371da5-1b6a-4146-a736-4a3b0c81f0c2" providerId="ADAL" clId="{5256453D-AF3B-4A9A-A507-069D9F1160EC}" dt="2025-06-18T10:26:57.526" v="12" actId="1076"/>
      <pc:docMkLst>
        <pc:docMk/>
      </pc:docMkLst>
      <pc:sldChg chg="modSp mod">
        <pc:chgData name="Serif Salem" userId="93371da5-1b6a-4146-a736-4a3b0c81f0c2" providerId="ADAL" clId="{5256453D-AF3B-4A9A-A507-069D9F1160EC}" dt="2025-06-18T10:09:32.737" v="5" actId="20577"/>
        <pc:sldMkLst>
          <pc:docMk/>
          <pc:sldMk cId="3580425918" sldId="332"/>
        </pc:sldMkLst>
      </pc:sldChg>
      <pc:sldChg chg="modSp mod">
        <pc:chgData name="Serif Salem" userId="93371da5-1b6a-4146-a736-4a3b0c81f0c2" providerId="ADAL" clId="{5256453D-AF3B-4A9A-A507-069D9F1160EC}" dt="2025-06-18T10:11:48.797" v="11" actId="1076"/>
        <pc:sldMkLst>
          <pc:docMk/>
          <pc:sldMk cId="1738852976" sldId="335"/>
        </pc:sldMkLst>
      </pc:sldChg>
      <pc:sldChg chg="modSp mod">
        <pc:chgData name="Serif Salem" userId="93371da5-1b6a-4146-a736-4a3b0c81f0c2" providerId="ADAL" clId="{5256453D-AF3B-4A9A-A507-069D9F1160EC}" dt="2025-06-18T10:26:57.526" v="12" actId="1076"/>
        <pc:sldMkLst>
          <pc:docMk/>
          <pc:sldMk cId="518197566" sldId="39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E8C648-1DD9-4DFE-931B-DB9DF0C8ABE5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DC2AAA-639C-4552-ACFC-D24D0AAE231B}">
      <dgm:prSet/>
      <dgm:spPr/>
      <dgm:t>
        <a:bodyPr/>
        <a:lstStyle/>
        <a:p>
          <a:r>
            <a:rPr lang="en-GB" b="1"/>
            <a:t>Decomposition - </a:t>
          </a:r>
          <a:r>
            <a:rPr lang="en-GB"/>
            <a:t>Break the riddle into smaller clues:</a:t>
          </a:r>
        </a:p>
      </dgm:t>
    </dgm:pt>
    <dgm:pt modelId="{874B104A-073E-4E40-8F94-E53CE7342034}" type="parTrans" cxnId="{3B61D317-D362-414A-A417-38D81C45B74C}">
      <dgm:prSet/>
      <dgm:spPr/>
      <dgm:t>
        <a:bodyPr/>
        <a:lstStyle/>
        <a:p>
          <a:endParaRPr lang="en-GB"/>
        </a:p>
      </dgm:t>
    </dgm:pt>
    <dgm:pt modelId="{C09801D5-F800-47FC-8273-2EBAE26AC07B}" type="sibTrans" cxnId="{3B61D317-D362-414A-A417-38D81C45B74C}">
      <dgm:prSet/>
      <dgm:spPr/>
      <dgm:t>
        <a:bodyPr/>
        <a:lstStyle/>
        <a:p>
          <a:endParaRPr lang="en-GB"/>
        </a:p>
      </dgm:t>
    </dgm:pt>
    <dgm:pt modelId="{F62347C9-2467-49B9-8CAF-7205BA938248}">
      <dgm:prSet/>
      <dgm:spPr/>
      <dgm:t>
        <a:bodyPr/>
        <a:lstStyle/>
        <a:p>
          <a:r>
            <a:rPr lang="en-GB"/>
            <a:t>“Beginning of everything”</a:t>
          </a:r>
        </a:p>
      </dgm:t>
    </dgm:pt>
    <dgm:pt modelId="{DEDDA798-7DD2-4A5D-847B-695A870A6A31}" type="parTrans" cxnId="{4C1514B9-2DF3-47FA-B697-A79CA12D1EB7}">
      <dgm:prSet/>
      <dgm:spPr/>
      <dgm:t>
        <a:bodyPr/>
        <a:lstStyle/>
        <a:p>
          <a:endParaRPr lang="en-GB"/>
        </a:p>
      </dgm:t>
    </dgm:pt>
    <dgm:pt modelId="{7D98A58E-E6C5-4C9E-B99C-48B40DC97EE3}" type="sibTrans" cxnId="{4C1514B9-2DF3-47FA-B697-A79CA12D1EB7}">
      <dgm:prSet/>
      <dgm:spPr/>
      <dgm:t>
        <a:bodyPr/>
        <a:lstStyle/>
        <a:p>
          <a:endParaRPr lang="en-GB"/>
        </a:p>
      </dgm:t>
    </dgm:pt>
    <dgm:pt modelId="{143E2DC6-C6C7-4880-9A71-1B4FDB6FF26C}">
      <dgm:prSet/>
      <dgm:spPr/>
      <dgm:t>
        <a:bodyPr/>
        <a:lstStyle/>
        <a:p>
          <a:r>
            <a:rPr lang="en-GB"/>
            <a:t>“End of everywhere”</a:t>
          </a:r>
        </a:p>
      </dgm:t>
    </dgm:pt>
    <dgm:pt modelId="{72C2D487-AE8F-4308-B742-14EA7AFA9DBB}" type="parTrans" cxnId="{5AACC779-9AC3-4C26-97FB-2F7874F7C8E6}">
      <dgm:prSet/>
      <dgm:spPr/>
      <dgm:t>
        <a:bodyPr/>
        <a:lstStyle/>
        <a:p>
          <a:endParaRPr lang="en-GB"/>
        </a:p>
      </dgm:t>
    </dgm:pt>
    <dgm:pt modelId="{2870F878-6E68-4432-B8B2-6D7A8E528F90}" type="sibTrans" cxnId="{5AACC779-9AC3-4C26-97FB-2F7874F7C8E6}">
      <dgm:prSet/>
      <dgm:spPr/>
      <dgm:t>
        <a:bodyPr/>
        <a:lstStyle/>
        <a:p>
          <a:endParaRPr lang="en-GB"/>
        </a:p>
      </dgm:t>
    </dgm:pt>
    <dgm:pt modelId="{BDAEF7A3-DD56-4B6B-908C-1487E1486838}">
      <dgm:prSet/>
      <dgm:spPr/>
      <dgm:t>
        <a:bodyPr/>
        <a:lstStyle/>
        <a:p>
          <a:r>
            <a:rPr lang="en-GB"/>
            <a:t>“Beginning of eternity”</a:t>
          </a:r>
        </a:p>
      </dgm:t>
    </dgm:pt>
    <dgm:pt modelId="{D7E83934-FEA4-4013-A1C6-0BB57F5A6965}" type="parTrans" cxnId="{8EC9372C-482F-4362-BFDF-7BC7EB769FF1}">
      <dgm:prSet/>
      <dgm:spPr/>
      <dgm:t>
        <a:bodyPr/>
        <a:lstStyle/>
        <a:p>
          <a:endParaRPr lang="en-GB"/>
        </a:p>
      </dgm:t>
    </dgm:pt>
    <dgm:pt modelId="{C72CE0E1-560E-4297-9854-19DAAECC2297}" type="sibTrans" cxnId="{8EC9372C-482F-4362-BFDF-7BC7EB769FF1}">
      <dgm:prSet/>
      <dgm:spPr/>
      <dgm:t>
        <a:bodyPr/>
        <a:lstStyle/>
        <a:p>
          <a:endParaRPr lang="en-GB"/>
        </a:p>
      </dgm:t>
    </dgm:pt>
    <dgm:pt modelId="{E2EE89F0-E2A5-485D-8270-6B24143515F7}">
      <dgm:prSet/>
      <dgm:spPr/>
      <dgm:t>
        <a:bodyPr/>
        <a:lstStyle/>
        <a:p>
          <a:r>
            <a:rPr lang="en-GB"/>
            <a:t>“End of time”</a:t>
          </a:r>
        </a:p>
      </dgm:t>
    </dgm:pt>
    <dgm:pt modelId="{7F085D85-D524-4707-BD21-87605C4015B5}" type="parTrans" cxnId="{C09208EE-73A9-48A4-AC6C-6FEFC5159439}">
      <dgm:prSet/>
      <dgm:spPr/>
      <dgm:t>
        <a:bodyPr/>
        <a:lstStyle/>
        <a:p>
          <a:endParaRPr lang="en-GB"/>
        </a:p>
      </dgm:t>
    </dgm:pt>
    <dgm:pt modelId="{9CD321A7-F928-4B80-BD3D-67B7597B7B87}" type="sibTrans" cxnId="{C09208EE-73A9-48A4-AC6C-6FEFC5159439}">
      <dgm:prSet/>
      <dgm:spPr/>
      <dgm:t>
        <a:bodyPr/>
        <a:lstStyle/>
        <a:p>
          <a:endParaRPr lang="en-GB"/>
        </a:p>
      </dgm:t>
    </dgm:pt>
    <dgm:pt modelId="{6CB61A5B-9F8F-47E3-8919-84304A75E6EA}">
      <dgm:prSet/>
      <dgm:spPr/>
      <dgm:t>
        <a:bodyPr/>
        <a:lstStyle/>
        <a:p>
          <a:r>
            <a:rPr lang="en-GB"/>
            <a:t>“End of space”</a:t>
          </a:r>
        </a:p>
      </dgm:t>
    </dgm:pt>
    <dgm:pt modelId="{2065F3B5-1D8F-4031-8AB5-D32956378165}" type="parTrans" cxnId="{06540C44-0E89-400A-AAA1-10F5C837861A}">
      <dgm:prSet/>
      <dgm:spPr/>
      <dgm:t>
        <a:bodyPr/>
        <a:lstStyle/>
        <a:p>
          <a:endParaRPr lang="en-GB"/>
        </a:p>
      </dgm:t>
    </dgm:pt>
    <dgm:pt modelId="{10ECECF6-05E3-4565-BFCF-2C62344F4A8F}" type="sibTrans" cxnId="{06540C44-0E89-400A-AAA1-10F5C837861A}">
      <dgm:prSet/>
      <dgm:spPr/>
      <dgm:t>
        <a:bodyPr/>
        <a:lstStyle/>
        <a:p>
          <a:endParaRPr lang="en-GB"/>
        </a:p>
      </dgm:t>
    </dgm:pt>
    <dgm:pt modelId="{D572238E-7800-4C1A-ABA9-CD040A32727D}">
      <dgm:prSet/>
      <dgm:spPr/>
      <dgm:t>
        <a:bodyPr/>
        <a:lstStyle/>
        <a:p>
          <a:r>
            <a:rPr lang="en-GB" b="1"/>
            <a:t>Pattern Recognition - </a:t>
          </a:r>
          <a:r>
            <a:rPr lang="en-GB"/>
            <a:t>Look for similarities:</a:t>
          </a:r>
        </a:p>
      </dgm:t>
    </dgm:pt>
    <dgm:pt modelId="{BFC37D1D-B135-41F0-9B1F-114434761A6C}" type="parTrans" cxnId="{D5BF73CE-2693-4CB6-B880-303AABC53327}">
      <dgm:prSet/>
      <dgm:spPr/>
      <dgm:t>
        <a:bodyPr/>
        <a:lstStyle/>
        <a:p>
          <a:endParaRPr lang="en-GB"/>
        </a:p>
      </dgm:t>
    </dgm:pt>
    <dgm:pt modelId="{ABC22B07-3BB2-4067-9CA9-01E5125C438B}" type="sibTrans" cxnId="{D5BF73CE-2693-4CB6-B880-303AABC53327}">
      <dgm:prSet/>
      <dgm:spPr/>
      <dgm:t>
        <a:bodyPr/>
        <a:lstStyle/>
        <a:p>
          <a:endParaRPr lang="en-GB"/>
        </a:p>
      </dgm:t>
    </dgm:pt>
    <dgm:pt modelId="{5FA57AFD-95E5-4D8A-A083-2EAE1834671B}">
      <dgm:prSet/>
      <dgm:spPr/>
      <dgm:t>
        <a:bodyPr/>
        <a:lstStyle/>
        <a:p>
          <a:r>
            <a:rPr lang="en-GB"/>
            <a:t>“Beginning of” appears twice</a:t>
          </a:r>
        </a:p>
      </dgm:t>
    </dgm:pt>
    <dgm:pt modelId="{92B9556A-7DC3-45D3-A110-19F8A54C44B2}" type="parTrans" cxnId="{0C9DD333-89E9-446D-9052-D5F896B69715}">
      <dgm:prSet/>
      <dgm:spPr/>
      <dgm:t>
        <a:bodyPr/>
        <a:lstStyle/>
        <a:p>
          <a:endParaRPr lang="en-GB"/>
        </a:p>
      </dgm:t>
    </dgm:pt>
    <dgm:pt modelId="{4AA99ACE-C0DE-481C-84F2-F41ABA88CE4A}" type="sibTrans" cxnId="{0C9DD333-89E9-446D-9052-D5F896B69715}">
      <dgm:prSet/>
      <dgm:spPr/>
      <dgm:t>
        <a:bodyPr/>
        <a:lstStyle/>
        <a:p>
          <a:endParaRPr lang="en-GB"/>
        </a:p>
      </dgm:t>
    </dgm:pt>
    <dgm:pt modelId="{CDE8F805-0BE7-473F-9F7E-4AAB01AFB75D}">
      <dgm:prSet/>
      <dgm:spPr/>
      <dgm:t>
        <a:bodyPr/>
        <a:lstStyle/>
        <a:p>
          <a:r>
            <a:rPr lang="en-GB"/>
            <a:t>“End of” appears three times</a:t>
          </a:r>
        </a:p>
      </dgm:t>
    </dgm:pt>
    <dgm:pt modelId="{7BBA3A7F-3239-4764-8DC2-70E9368C9405}" type="parTrans" cxnId="{1D3FCBE1-0D84-4EDC-9A34-9D971D6AB9B9}">
      <dgm:prSet/>
      <dgm:spPr/>
      <dgm:t>
        <a:bodyPr/>
        <a:lstStyle/>
        <a:p>
          <a:endParaRPr lang="en-GB"/>
        </a:p>
      </dgm:t>
    </dgm:pt>
    <dgm:pt modelId="{60E835CB-1F89-4074-9ED5-280BF75A7DFF}" type="sibTrans" cxnId="{1D3FCBE1-0D84-4EDC-9A34-9D971D6AB9B9}">
      <dgm:prSet/>
      <dgm:spPr/>
      <dgm:t>
        <a:bodyPr/>
        <a:lstStyle/>
        <a:p>
          <a:endParaRPr lang="en-GB"/>
        </a:p>
      </dgm:t>
    </dgm:pt>
    <dgm:pt modelId="{D582CC54-63FD-4DB1-914E-1B1561103EF3}">
      <dgm:prSet/>
      <dgm:spPr/>
      <dgm:t>
        <a:bodyPr/>
        <a:lstStyle/>
        <a:p>
          <a:r>
            <a:rPr lang="en-GB"/>
            <a:t>All terms are abstract (everything, everywhere, eternity, time, space)</a:t>
          </a:r>
        </a:p>
      </dgm:t>
    </dgm:pt>
    <dgm:pt modelId="{1E73BF70-9540-4BDE-BCFD-49DBF1C427EB}" type="parTrans" cxnId="{FDC04A14-C414-478C-B669-192425860309}">
      <dgm:prSet/>
      <dgm:spPr/>
      <dgm:t>
        <a:bodyPr/>
        <a:lstStyle/>
        <a:p>
          <a:endParaRPr lang="en-GB"/>
        </a:p>
      </dgm:t>
    </dgm:pt>
    <dgm:pt modelId="{8AED61D9-9290-4204-BAC1-594B28BBCD54}" type="sibTrans" cxnId="{FDC04A14-C414-478C-B669-192425860309}">
      <dgm:prSet/>
      <dgm:spPr/>
      <dgm:t>
        <a:bodyPr/>
        <a:lstStyle/>
        <a:p>
          <a:endParaRPr lang="en-GB"/>
        </a:p>
      </dgm:t>
    </dgm:pt>
    <dgm:pt modelId="{CC6EBB4F-1D76-4E32-807C-01C0EE61A833}">
      <dgm:prSet/>
      <dgm:spPr/>
      <dgm:t>
        <a:bodyPr/>
        <a:lstStyle/>
        <a:p>
          <a:r>
            <a:rPr lang="en-GB"/>
            <a:t>Could this be symbolic, not literal?</a:t>
          </a:r>
        </a:p>
      </dgm:t>
    </dgm:pt>
    <dgm:pt modelId="{E8FD648B-33DC-4588-A716-38EC2B232A83}" type="parTrans" cxnId="{00F54357-3939-43C9-A162-DA0E62DACA29}">
      <dgm:prSet/>
      <dgm:spPr/>
      <dgm:t>
        <a:bodyPr/>
        <a:lstStyle/>
        <a:p>
          <a:endParaRPr lang="en-GB"/>
        </a:p>
      </dgm:t>
    </dgm:pt>
    <dgm:pt modelId="{5157BEF0-99B4-4844-B67B-C2E704CEA4E7}" type="sibTrans" cxnId="{00F54357-3939-43C9-A162-DA0E62DACA29}">
      <dgm:prSet/>
      <dgm:spPr/>
      <dgm:t>
        <a:bodyPr/>
        <a:lstStyle/>
        <a:p>
          <a:endParaRPr lang="en-GB"/>
        </a:p>
      </dgm:t>
    </dgm:pt>
    <dgm:pt modelId="{F1B5DBFE-5D97-498E-9B2B-175AEFDBB827}">
      <dgm:prSet/>
      <dgm:spPr/>
      <dgm:t>
        <a:bodyPr/>
        <a:lstStyle/>
        <a:p>
          <a:r>
            <a:rPr lang="en-GB" b="1"/>
            <a:t>Abstraction - </a:t>
          </a:r>
          <a:r>
            <a:rPr lang="en-GB"/>
            <a:t>Focus on symbolic meaning, not real objects:</a:t>
          </a:r>
        </a:p>
      </dgm:t>
    </dgm:pt>
    <dgm:pt modelId="{AA412460-B737-4A39-88FC-A723D402BC8B}" type="parTrans" cxnId="{19414FEE-2D1E-404D-A3C2-CE69DE3376DF}">
      <dgm:prSet/>
      <dgm:spPr/>
      <dgm:t>
        <a:bodyPr/>
        <a:lstStyle/>
        <a:p>
          <a:endParaRPr lang="en-GB"/>
        </a:p>
      </dgm:t>
    </dgm:pt>
    <dgm:pt modelId="{E86E00DB-CCF5-4495-8C54-ACD90BF98BB7}" type="sibTrans" cxnId="{19414FEE-2D1E-404D-A3C2-CE69DE3376DF}">
      <dgm:prSet/>
      <dgm:spPr/>
      <dgm:t>
        <a:bodyPr/>
        <a:lstStyle/>
        <a:p>
          <a:endParaRPr lang="en-GB"/>
        </a:p>
      </dgm:t>
    </dgm:pt>
    <dgm:pt modelId="{2BB714A4-8D7B-443C-AAE8-2EE10133C9A6}">
      <dgm:prSet/>
      <dgm:spPr/>
      <dgm:t>
        <a:bodyPr/>
        <a:lstStyle/>
        <a:p>
          <a:r>
            <a:rPr lang="en-GB"/>
            <a:t>It’s not a physical thing; it's a </a:t>
          </a:r>
          <a:r>
            <a:rPr lang="en-GB" b="1"/>
            <a:t>concept or letter</a:t>
          </a:r>
          <a:endParaRPr lang="en-GB"/>
        </a:p>
      </dgm:t>
    </dgm:pt>
    <dgm:pt modelId="{512FCC93-0AFB-42AD-9955-00D3737931B9}" type="parTrans" cxnId="{49394D8F-813B-489B-9425-DCAA30135092}">
      <dgm:prSet/>
      <dgm:spPr/>
      <dgm:t>
        <a:bodyPr/>
        <a:lstStyle/>
        <a:p>
          <a:endParaRPr lang="en-GB"/>
        </a:p>
      </dgm:t>
    </dgm:pt>
    <dgm:pt modelId="{B37F2B03-09E4-430B-AC55-019E4F1EFAB0}" type="sibTrans" cxnId="{49394D8F-813B-489B-9425-DCAA30135092}">
      <dgm:prSet/>
      <dgm:spPr/>
      <dgm:t>
        <a:bodyPr/>
        <a:lstStyle/>
        <a:p>
          <a:endParaRPr lang="en-GB"/>
        </a:p>
      </dgm:t>
    </dgm:pt>
    <dgm:pt modelId="{0D274F8A-32FC-480B-AB76-88C710537D07}">
      <dgm:prSet/>
      <dgm:spPr/>
      <dgm:t>
        <a:bodyPr/>
        <a:lstStyle/>
        <a:p>
          <a:r>
            <a:rPr lang="en-GB"/>
            <a:t>Each line refers to </a:t>
          </a:r>
          <a:r>
            <a:rPr lang="en-GB" b="1"/>
            <a:t>positions</a:t>
          </a:r>
          <a:r>
            <a:rPr lang="en-GB"/>
            <a:t> in words</a:t>
          </a:r>
        </a:p>
      </dgm:t>
    </dgm:pt>
    <dgm:pt modelId="{1854A1CA-3D4E-4DE6-B2A4-DDE4F4E4FFEC}" type="parTrans" cxnId="{CED22D2E-4999-4C5C-92C8-CB75AA275F5F}">
      <dgm:prSet/>
      <dgm:spPr/>
      <dgm:t>
        <a:bodyPr/>
        <a:lstStyle/>
        <a:p>
          <a:endParaRPr lang="en-GB"/>
        </a:p>
      </dgm:t>
    </dgm:pt>
    <dgm:pt modelId="{40090A88-13DD-4A11-9D84-A815E8B15778}" type="sibTrans" cxnId="{CED22D2E-4999-4C5C-92C8-CB75AA275F5F}">
      <dgm:prSet/>
      <dgm:spPr/>
      <dgm:t>
        <a:bodyPr/>
        <a:lstStyle/>
        <a:p>
          <a:endParaRPr lang="en-GB"/>
        </a:p>
      </dgm:t>
    </dgm:pt>
    <dgm:pt modelId="{4861B303-6E30-4D54-9B05-3EE3460B6962}">
      <dgm:prSet/>
      <dgm:spPr/>
      <dgm:t>
        <a:bodyPr/>
        <a:lstStyle/>
        <a:p>
          <a:r>
            <a:rPr lang="en-GB"/>
            <a:t>Think of something small but present in all—</a:t>
          </a:r>
          <a:r>
            <a:rPr lang="en-GB" b="1"/>
            <a:t>a letter</a:t>
          </a:r>
          <a:endParaRPr lang="en-GB"/>
        </a:p>
      </dgm:t>
    </dgm:pt>
    <dgm:pt modelId="{420D7101-DB40-43A5-9861-D751590296B2}" type="parTrans" cxnId="{B9A81938-9332-43D9-A303-525B3641C44A}">
      <dgm:prSet/>
      <dgm:spPr/>
      <dgm:t>
        <a:bodyPr/>
        <a:lstStyle/>
        <a:p>
          <a:endParaRPr lang="en-GB"/>
        </a:p>
      </dgm:t>
    </dgm:pt>
    <dgm:pt modelId="{A21F7AB5-8CA4-45BD-8DB0-3FEED5DB5A45}" type="sibTrans" cxnId="{B9A81938-9332-43D9-A303-525B3641C44A}">
      <dgm:prSet/>
      <dgm:spPr/>
      <dgm:t>
        <a:bodyPr/>
        <a:lstStyle/>
        <a:p>
          <a:endParaRPr lang="en-GB"/>
        </a:p>
      </dgm:t>
    </dgm:pt>
    <dgm:pt modelId="{DC1BF1AE-8F30-40AE-A54C-D2E4394A9F19}">
      <dgm:prSet/>
      <dgm:spPr/>
      <dgm:t>
        <a:bodyPr/>
        <a:lstStyle/>
        <a:p>
          <a:r>
            <a:rPr lang="en-GB" b="1"/>
            <a:t>Algorithm Design - </a:t>
          </a:r>
          <a:r>
            <a:rPr lang="en-GB"/>
            <a:t>Create a step-by-step method:</a:t>
          </a:r>
        </a:p>
      </dgm:t>
    </dgm:pt>
    <dgm:pt modelId="{AA4ED5EF-50CA-4F1F-8E3A-82907E3C050F}" type="parTrans" cxnId="{6FB9CCB2-1B0C-4912-AF29-CF2D0FEE2031}">
      <dgm:prSet/>
      <dgm:spPr/>
      <dgm:t>
        <a:bodyPr/>
        <a:lstStyle/>
        <a:p>
          <a:endParaRPr lang="en-GB"/>
        </a:p>
      </dgm:t>
    </dgm:pt>
    <dgm:pt modelId="{A9C156AF-A746-4CB5-AA5A-B6AE36B97571}" type="sibTrans" cxnId="{6FB9CCB2-1B0C-4912-AF29-CF2D0FEE2031}">
      <dgm:prSet/>
      <dgm:spPr/>
      <dgm:t>
        <a:bodyPr/>
        <a:lstStyle/>
        <a:p>
          <a:endParaRPr lang="en-GB"/>
        </a:p>
      </dgm:t>
    </dgm:pt>
    <dgm:pt modelId="{B622EB07-7BF8-4DAF-BC88-A1183252697C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first letter</a:t>
          </a:r>
          <a:r>
            <a:rPr lang="en-GB"/>
            <a:t> of “everything”: </a:t>
          </a:r>
          <a:r>
            <a:rPr lang="en-GB" b="1"/>
            <a:t>E</a:t>
          </a:r>
          <a:endParaRPr lang="en-GB"/>
        </a:p>
      </dgm:t>
    </dgm:pt>
    <dgm:pt modelId="{2A16FC67-4A84-4A1B-A520-EE649D3DFCA5}" type="parTrans" cxnId="{9D6581C4-123D-40EA-B8FB-1622DA07706B}">
      <dgm:prSet/>
      <dgm:spPr/>
      <dgm:t>
        <a:bodyPr/>
        <a:lstStyle/>
        <a:p>
          <a:endParaRPr lang="en-GB"/>
        </a:p>
      </dgm:t>
    </dgm:pt>
    <dgm:pt modelId="{41902216-D39F-4C42-BA67-0A6D1E7881CC}" type="sibTrans" cxnId="{9D6581C4-123D-40EA-B8FB-1622DA07706B}">
      <dgm:prSet/>
      <dgm:spPr/>
      <dgm:t>
        <a:bodyPr/>
        <a:lstStyle/>
        <a:p>
          <a:endParaRPr lang="en-GB"/>
        </a:p>
      </dgm:t>
    </dgm:pt>
    <dgm:pt modelId="{1E1F5111-B524-40CF-80F2-4A927B9F6133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last letter</a:t>
          </a:r>
          <a:r>
            <a:rPr lang="en-GB"/>
            <a:t> of “everywhere”: </a:t>
          </a:r>
          <a:r>
            <a:rPr lang="en-GB" b="1"/>
            <a:t>E</a:t>
          </a:r>
          <a:endParaRPr lang="en-GB"/>
        </a:p>
      </dgm:t>
    </dgm:pt>
    <dgm:pt modelId="{D4525968-7E39-4E61-B93E-EFDDE76C4987}" type="parTrans" cxnId="{060FF5BA-F1AC-47DC-BC30-00149FD1D05F}">
      <dgm:prSet/>
      <dgm:spPr/>
      <dgm:t>
        <a:bodyPr/>
        <a:lstStyle/>
        <a:p>
          <a:endParaRPr lang="en-GB"/>
        </a:p>
      </dgm:t>
    </dgm:pt>
    <dgm:pt modelId="{19E87DBD-F47B-48CA-A4F4-8FB4AB22DB2E}" type="sibTrans" cxnId="{060FF5BA-F1AC-47DC-BC30-00149FD1D05F}">
      <dgm:prSet/>
      <dgm:spPr/>
      <dgm:t>
        <a:bodyPr/>
        <a:lstStyle/>
        <a:p>
          <a:endParaRPr lang="en-GB"/>
        </a:p>
      </dgm:t>
    </dgm:pt>
    <dgm:pt modelId="{C47B340A-BF5D-4EA2-8AC5-B2E70111FC70}">
      <dgm:prSet/>
      <dgm:spPr/>
      <dgm:t>
        <a:bodyPr/>
        <a:lstStyle/>
        <a:p>
          <a:r>
            <a:rPr lang="en-GB"/>
            <a:t>First of “eternity”: </a:t>
          </a:r>
          <a:r>
            <a:rPr lang="en-GB" b="1"/>
            <a:t>E</a:t>
          </a:r>
          <a:endParaRPr lang="en-GB"/>
        </a:p>
      </dgm:t>
    </dgm:pt>
    <dgm:pt modelId="{C9AF85A6-78FF-4F8B-AFBB-AB1335CB4BFB}" type="parTrans" cxnId="{3A148E88-D640-487F-9913-4049EC33D507}">
      <dgm:prSet/>
      <dgm:spPr/>
      <dgm:t>
        <a:bodyPr/>
        <a:lstStyle/>
        <a:p>
          <a:endParaRPr lang="en-GB"/>
        </a:p>
      </dgm:t>
    </dgm:pt>
    <dgm:pt modelId="{C9368AD3-E089-4B2D-B206-ABCB31F02A3F}" type="sibTrans" cxnId="{3A148E88-D640-487F-9913-4049EC33D507}">
      <dgm:prSet/>
      <dgm:spPr/>
      <dgm:t>
        <a:bodyPr/>
        <a:lstStyle/>
        <a:p>
          <a:endParaRPr lang="en-GB"/>
        </a:p>
      </dgm:t>
    </dgm:pt>
    <dgm:pt modelId="{A5C3C4CC-4EA8-4C53-B507-7579266B7455}">
      <dgm:prSet/>
      <dgm:spPr/>
      <dgm:t>
        <a:bodyPr/>
        <a:lstStyle/>
        <a:p>
          <a:r>
            <a:rPr lang="en-GB"/>
            <a:t>Last of “time”: </a:t>
          </a:r>
          <a:r>
            <a:rPr lang="en-GB" b="1"/>
            <a:t>E</a:t>
          </a:r>
          <a:endParaRPr lang="en-GB"/>
        </a:p>
      </dgm:t>
    </dgm:pt>
    <dgm:pt modelId="{2A1FAE1B-2C58-46EE-BEF8-C6DE3B6D5038}" type="parTrans" cxnId="{C8239534-C29E-4214-9926-C802D667B1CC}">
      <dgm:prSet/>
      <dgm:spPr/>
      <dgm:t>
        <a:bodyPr/>
        <a:lstStyle/>
        <a:p>
          <a:endParaRPr lang="en-GB"/>
        </a:p>
      </dgm:t>
    </dgm:pt>
    <dgm:pt modelId="{123390D7-0BE9-4778-A3B9-CB7E37C5A7CF}" type="sibTrans" cxnId="{C8239534-C29E-4214-9926-C802D667B1CC}">
      <dgm:prSet/>
      <dgm:spPr/>
      <dgm:t>
        <a:bodyPr/>
        <a:lstStyle/>
        <a:p>
          <a:endParaRPr lang="en-GB"/>
        </a:p>
      </dgm:t>
    </dgm:pt>
    <dgm:pt modelId="{6B618CFD-35CC-4A98-BDC5-4F820A45D15F}">
      <dgm:prSet/>
      <dgm:spPr/>
      <dgm:t>
        <a:bodyPr/>
        <a:lstStyle/>
        <a:p>
          <a:endParaRPr lang="en-GB"/>
        </a:p>
      </dgm:t>
    </dgm:pt>
    <dgm:pt modelId="{2DCDE11C-B355-443F-B640-535D979A2059}" type="parTrans" cxnId="{37CCC9D4-2A4E-4059-B083-8B085FCFB8D9}">
      <dgm:prSet/>
      <dgm:spPr/>
      <dgm:t>
        <a:bodyPr/>
        <a:lstStyle/>
        <a:p>
          <a:endParaRPr lang="en-GB"/>
        </a:p>
      </dgm:t>
    </dgm:pt>
    <dgm:pt modelId="{2A3C50B3-7A51-476C-8211-4AC0EBED626E}" type="sibTrans" cxnId="{37CCC9D4-2A4E-4059-B083-8B085FCFB8D9}">
      <dgm:prSet/>
      <dgm:spPr/>
      <dgm:t>
        <a:bodyPr/>
        <a:lstStyle/>
        <a:p>
          <a:endParaRPr lang="en-GB"/>
        </a:p>
      </dgm:t>
    </dgm:pt>
    <dgm:pt modelId="{60F9F494-BFD1-409F-8B4B-319B0D1A5C9E}" type="pres">
      <dgm:prSet presAssocID="{1AE8C648-1DD9-4DFE-931B-DB9DF0C8ABE5}" presName="matrix" presStyleCnt="0">
        <dgm:presLayoutVars>
          <dgm:chMax val="1"/>
          <dgm:dir/>
          <dgm:resizeHandles val="exact"/>
        </dgm:presLayoutVars>
      </dgm:prSet>
      <dgm:spPr/>
    </dgm:pt>
    <dgm:pt modelId="{D8F162F9-E456-4004-A5B7-EFFE1439C965}" type="pres">
      <dgm:prSet presAssocID="{1AE8C648-1DD9-4DFE-931B-DB9DF0C8ABE5}" presName="diamond" presStyleLbl="bgShp" presStyleIdx="0" presStyleCnt="1"/>
      <dgm:spPr/>
    </dgm:pt>
    <dgm:pt modelId="{982558FE-C1F2-40C1-8104-310559224E9F}" type="pres">
      <dgm:prSet presAssocID="{1AE8C648-1DD9-4DFE-931B-DB9DF0C8ABE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36CB59C-0D03-452D-8931-5A45BDF60625}" type="pres">
      <dgm:prSet presAssocID="{1AE8C648-1DD9-4DFE-931B-DB9DF0C8ABE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19A0CD7-751A-4939-B095-4E5F45060F52}" type="pres">
      <dgm:prSet presAssocID="{1AE8C648-1DD9-4DFE-931B-DB9DF0C8ABE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F6891B-E526-4E78-A62B-26E6C6AA8BCF}" type="pres">
      <dgm:prSet presAssocID="{1AE8C648-1DD9-4DFE-931B-DB9DF0C8ABE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E3E300B-74BC-4993-958C-24CE75349A98}" type="presOf" srcId="{F62347C9-2467-49B9-8CAF-7205BA938248}" destId="{982558FE-C1F2-40C1-8104-310559224E9F}" srcOrd="0" destOrd="1" presId="urn:microsoft.com/office/officeart/2005/8/layout/matrix3"/>
    <dgm:cxn modelId="{FDC04A14-C414-478C-B669-192425860309}" srcId="{D572238E-7800-4C1A-ABA9-CD040A32727D}" destId="{D582CC54-63FD-4DB1-914E-1B1561103EF3}" srcOrd="2" destOrd="0" parTransId="{1E73BF70-9540-4BDE-BCFD-49DBF1C427EB}" sibTransId="{8AED61D9-9290-4204-BAC1-594B28BBCD54}"/>
    <dgm:cxn modelId="{C7477914-BD16-421F-8803-FF1C6A8FF12E}" type="presOf" srcId="{A5C3C4CC-4EA8-4C53-B507-7579266B7455}" destId="{91F6891B-E526-4E78-A62B-26E6C6AA8BCF}" srcOrd="0" destOrd="4" presId="urn:microsoft.com/office/officeart/2005/8/layout/matrix3"/>
    <dgm:cxn modelId="{3B61D317-D362-414A-A417-38D81C45B74C}" srcId="{1AE8C648-1DD9-4DFE-931B-DB9DF0C8ABE5}" destId="{0EDC2AAA-639C-4552-ACFC-D24D0AAE231B}" srcOrd="0" destOrd="0" parTransId="{874B104A-073E-4E40-8F94-E53CE7342034}" sibTransId="{C09801D5-F800-47FC-8273-2EBAE26AC07B}"/>
    <dgm:cxn modelId="{B0A4321A-E7C5-4D2D-B11A-779939B7D9EA}" type="presOf" srcId="{6CB61A5B-9F8F-47E3-8919-84304A75E6EA}" destId="{982558FE-C1F2-40C1-8104-310559224E9F}" srcOrd="0" destOrd="5" presId="urn:microsoft.com/office/officeart/2005/8/layout/matrix3"/>
    <dgm:cxn modelId="{0C58DA27-5CC4-4196-9F5A-359CC908791A}" type="presOf" srcId="{B622EB07-7BF8-4DAF-BC88-A1183252697C}" destId="{91F6891B-E526-4E78-A62B-26E6C6AA8BCF}" srcOrd="0" destOrd="1" presId="urn:microsoft.com/office/officeart/2005/8/layout/matrix3"/>
    <dgm:cxn modelId="{8EC9372C-482F-4362-BFDF-7BC7EB769FF1}" srcId="{0EDC2AAA-639C-4552-ACFC-D24D0AAE231B}" destId="{BDAEF7A3-DD56-4B6B-908C-1487E1486838}" srcOrd="2" destOrd="0" parTransId="{D7E83934-FEA4-4013-A1C6-0BB57F5A6965}" sibTransId="{C72CE0E1-560E-4297-9854-19DAAECC2297}"/>
    <dgm:cxn modelId="{CED22D2E-4999-4C5C-92C8-CB75AA275F5F}" srcId="{F1B5DBFE-5D97-498E-9B2B-175AEFDBB827}" destId="{0D274F8A-32FC-480B-AB76-88C710537D07}" srcOrd="1" destOrd="0" parTransId="{1854A1CA-3D4E-4DE6-B2A4-DDE4F4E4FFEC}" sibTransId="{40090A88-13DD-4A11-9D84-A815E8B15778}"/>
    <dgm:cxn modelId="{0C9DD333-89E9-446D-9052-D5F896B69715}" srcId="{D572238E-7800-4C1A-ABA9-CD040A32727D}" destId="{5FA57AFD-95E5-4D8A-A083-2EAE1834671B}" srcOrd="0" destOrd="0" parTransId="{92B9556A-7DC3-45D3-A110-19F8A54C44B2}" sibTransId="{4AA99ACE-C0DE-481C-84F2-F41ABA88CE4A}"/>
    <dgm:cxn modelId="{2F47E733-A4F6-4F83-AEA0-E0E46DF9B34F}" type="presOf" srcId="{CC6EBB4F-1D76-4E32-807C-01C0EE61A833}" destId="{836CB59C-0D03-452D-8931-5A45BDF60625}" srcOrd="0" destOrd="4" presId="urn:microsoft.com/office/officeart/2005/8/layout/matrix3"/>
    <dgm:cxn modelId="{F2793C34-0EF1-4C0A-B0AA-8B6CB5500AFF}" type="presOf" srcId="{1AE8C648-1DD9-4DFE-931B-DB9DF0C8ABE5}" destId="{60F9F494-BFD1-409F-8B4B-319B0D1A5C9E}" srcOrd="0" destOrd="0" presId="urn:microsoft.com/office/officeart/2005/8/layout/matrix3"/>
    <dgm:cxn modelId="{C8239534-C29E-4214-9926-C802D667B1CC}" srcId="{DC1BF1AE-8F30-40AE-A54C-D2E4394A9F19}" destId="{A5C3C4CC-4EA8-4C53-B507-7579266B7455}" srcOrd="3" destOrd="0" parTransId="{2A1FAE1B-2C58-46EE-BEF8-C6DE3B6D5038}" sibTransId="{123390D7-0BE9-4778-A3B9-CB7E37C5A7CF}"/>
    <dgm:cxn modelId="{B9A81938-9332-43D9-A303-525B3641C44A}" srcId="{F1B5DBFE-5D97-498E-9B2B-175AEFDBB827}" destId="{4861B303-6E30-4D54-9B05-3EE3460B6962}" srcOrd="2" destOrd="0" parTransId="{420D7101-DB40-43A5-9861-D751590296B2}" sibTransId="{A21F7AB5-8CA4-45BD-8DB0-3FEED5DB5A45}"/>
    <dgm:cxn modelId="{59C17562-AA9C-42DA-919C-1E007CD8285E}" type="presOf" srcId="{C47B340A-BF5D-4EA2-8AC5-B2E70111FC70}" destId="{91F6891B-E526-4E78-A62B-26E6C6AA8BCF}" srcOrd="0" destOrd="3" presId="urn:microsoft.com/office/officeart/2005/8/layout/matrix3"/>
    <dgm:cxn modelId="{EAB0D043-FC1B-4126-B7A2-8CB1D4EFAEBB}" type="presOf" srcId="{0EDC2AAA-639C-4552-ACFC-D24D0AAE231B}" destId="{982558FE-C1F2-40C1-8104-310559224E9F}" srcOrd="0" destOrd="0" presId="urn:microsoft.com/office/officeart/2005/8/layout/matrix3"/>
    <dgm:cxn modelId="{06540C44-0E89-400A-AAA1-10F5C837861A}" srcId="{0EDC2AAA-639C-4552-ACFC-D24D0AAE231B}" destId="{6CB61A5B-9F8F-47E3-8919-84304A75E6EA}" srcOrd="4" destOrd="0" parTransId="{2065F3B5-1D8F-4031-8AB5-D32956378165}" sibTransId="{10ECECF6-05E3-4565-BFCF-2C62344F4A8F}"/>
    <dgm:cxn modelId="{AEEBE16A-FD27-4C5E-966B-B34783304369}" type="presOf" srcId="{D572238E-7800-4C1A-ABA9-CD040A32727D}" destId="{836CB59C-0D03-452D-8931-5A45BDF60625}" srcOrd="0" destOrd="0" presId="urn:microsoft.com/office/officeart/2005/8/layout/matrix3"/>
    <dgm:cxn modelId="{A4A99C6C-173C-4DB4-A36F-599038EFB408}" type="presOf" srcId="{4861B303-6E30-4D54-9B05-3EE3460B6962}" destId="{D19A0CD7-751A-4939-B095-4E5F45060F52}" srcOrd="0" destOrd="3" presId="urn:microsoft.com/office/officeart/2005/8/layout/matrix3"/>
    <dgm:cxn modelId="{1B35D751-1D3F-4F1E-865C-E6152C5753F9}" type="presOf" srcId="{D582CC54-63FD-4DB1-914E-1B1561103EF3}" destId="{836CB59C-0D03-452D-8931-5A45BDF60625}" srcOrd="0" destOrd="3" presId="urn:microsoft.com/office/officeart/2005/8/layout/matrix3"/>
    <dgm:cxn modelId="{00F54357-3939-43C9-A162-DA0E62DACA29}" srcId="{D572238E-7800-4C1A-ABA9-CD040A32727D}" destId="{CC6EBB4F-1D76-4E32-807C-01C0EE61A833}" srcOrd="3" destOrd="0" parTransId="{E8FD648B-33DC-4588-A716-38EC2B232A83}" sibTransId="{5157BEF0-99B4-4844-B67B-C2E704CEA4E7}"/>
    <dgm:cxn modelId="{F8DBB058-C290-4F52-BF62-0DF8F22B2B44}" type="presOf" srcId="{5FA57AFD-95E5-4D8A-A083-2EAE1834671B}" destId="{836CB59C-0D03-452D-8931-5A45BDF60625}" srcOrd="0" destOrd="1" presId="urn:microsoft.com/office/officeart/2005/8/layout/matrix3"/>
    <dgm:cxn modelId="{5AACC779-9AC3-4C26-97FB-2F7874F7C8E6}" srcId="{0EDC2AAA-639C-4552-ACFC-D24D0AAE231B}" destId="{143E2DC6-C6C7-4880-9A71-1B4FDB6FF26C}" srcOrd="1" destOrd="0" parTransId="{72C2D487-AE8F-4308-B742-14EA7AFA9DBB}" sibTransId="{2870F878-6E68-4432-B8B2-6D7A8E528F90}"/>
    <dgm:cxn modelId="{3A148E88-D640-487F-9913-4049EC33D507}" srcId="{DC1BF1AE-8F30-40AE-A54C-D2E4394A9F19}" destId="{C47B340A-BF5D-4EA2-8AC5-B2E70111FC70}" srcOrd="2" destOrd="0" parTransId="{C9AF85A6-78FF-4F8B-AFBB-AB1335CB4BFB}" sibTransId="{C9368AD3-E089-4B2D-B206-ABCB31F02A3F}"/>
    <dgm:cxn modelId="{49394D8F-813B-489B-9425-DCAA30135092}" srcId="{F1B5DBFE-5D97-498E-9B2B-175AEFDBB827}" destId="{2BB714A4-8D7B-443C-AAE8-2EE10133C9A6}" srcOrd="0" destOrd="0" parTransId="{512FCC93-0AFB-42AD-9955-00D3737931B9}" sibTransId="{B37F2B03-09E4-430B-AC55-019E4F1EFAB0}"/>
    <dgm:cxn modelId="{1D046E96-6E5E-45CC-A8C9-0D471FE566E6}" type="presOf" srcId="{E2EE89F0-E2A5-485D-8270-6B24143515F7}" destId="{982558FE-C1F2-40C1-8104-310559224E9F}" srcOrd="0" destOrd="4" presId="urn:microsoft.com/office/officeart/2005/8/layout/matrix3"/>
    <dgm:cxn modelId="{EF9DD19B-4765-4DAA-BDF7-106E3C8E150B}" type="presOf" srcId="{BDAEF7A3-DD56-4B6B-908C-1487E1486838}" destId="{982558FE-C1F2-40C1-8104-310559224E9F}" srcOrd="0" destOrd="3" presId="urn:microsoft.com/office/officeart/2005/8/layout/matrix3"/>
    <dgm:cxn modelId="{1BA029AD-DBE3-48A7-BDF6-B29F6D882C6F}" type="presOf" srcId="{2BB714A4-8D7B-443C-AAE8-2EE10133C9A6}" destId="{D19A0CD7-751A-4939-B095-4E5F45060F52}" srcOrd="0" destOrd="1" presId="urn:microsoft.com/office/officeart/2005/8/layout/matrix3"/>
    <dgm:cxn modelId="{452291AF-F2F4-44C6-BB3C-B2C605B28104}" type="presOf" srcId="{1E1F5111-B524-40CF-80F2-4A927B9F6133}" destId="{91F6891B-E526-4E78-A62B-26E6C6AA8BCF}" srcOrd="0" destOrd="2" presId="urn:microsoft.com/office/officeart/2005/8/layout/matrix3"/>
    <dgm:cxn modelId="{B181E8AF-CA52-47C1-A92E-7AEC0B1BA81D}" type="presOf" srcId="{143E2DC6-C6C7-4880-9A71-1B4FDB6FF26C}" destId="{982558FE-C1F2-40C1-8104-310559224E9F}" srcOrd="0" destOrd="2" presId="urn:microsoft.com/office/officeart/2005/8/layout/matrix3"/>
    <dgm:cxn modelId="{6FB9CCB2-1B0C-4912-AF29-CF2D0FEE2031}" srcId="{1AE8C648-1DD9-4DFE-931B-DB9DF0C8ABE5}" destId="{DC1BF1AE-8F30-40AE-A54C-D2E4394A9F19}" srcOrd="3" destOrd="0" parTransId="{AA4ED5EF-50CA-4F1F-8E3A-82907E3C050F}" sibTransId="{A9C156AF-A746-4CB5-AA5A-B6AE36B97571}"/>
    <dgm:cxn modelId="{FA8C14B5-811A-42AE-91AD-90B0C26407FE}" type="presOf" srcId="{CDE8F805-0BE7-473F-9F7E-4AAB01AFB75D}" destId="{836CB59C-0D03-452D-8931-5A45BDF60625}" srcOrd="0" destOrd="2" presId="urn:microsoft.com/office/officeart/2005/8/layout/matrix3"/>
    <dgm:cxn modelId="{4C1514B9-2DF3-47FA-B697-A79CA12D1EB7}" srcId="{0EDC2AAA-639C-4552-ACFC-D24D0AAE231B}" destId="{F62347C9-2467-49B9-8CAF-7205BA938248}" srcOrd="0" destOrd="0" parTransId="{DEDDA798-7DD2-4A5D-847B-695A870A6A31}" sibTransId="{7D98A58E-E6C5-4C9E-B99C-48B40DC97EE3}"/>
    <dgm:cxn modelId="{060FF5BA-F1AC-47DC-BC30-00149FD1D05F}" srcId="{DC1BF1AE-8F30-40AE-A54C-D2E4394A9F19}" destId="{1E1F5111-B524-40CF-80F2-4A927B9F6133}" srcOrd="1" destOrd="0" parTransId="{D4525968-7E39-4E61-B93E-EFDDE76C4987}" sibTransId="{19E87DBD-F47B-48CA-A4F4-8FB4AB22DB2E}"/>
    <dgm:cxn modelId="{77A6FBC1-0ED5-4049-8600-E7E6D41D47B0}" type="presOf" srcId="{0D274F8A-32FC-480B-AB76-88C710537D07}" destId="{D19A0CD7-751A-4939-B095-4E5F45060F52}" srcOrd="0" destOrd="2" presId="urn:microsoft.com/office/officeart/2005/8/layout/matrix3"/>
    <dgm:cxn modelId="{9D6581C4-123D-40EA-B8FB-1622DA07706B}" srcId="{DC1BF1AE-8F30-40AE-A54C-D2E4394A9F19}" destId="{B622EB07-7BF8-4DAF-BC88-A1183252697C}" srcOrd="0" destOrd="0" parTransId="{2A16FC67-4A84-4A1B-A520-EE649D3DFCA5}" sibTransId="{41902216-D39F-4C42-BA67-0A6D1E7881CC}"/>
    <dgm:cxn modelId="{D5BF73CE-2693-4CB6-B880-303AABC53327}" srcId="{1AE8C648-1DD9-4DFE-931B-DB9DF0C8ABE5}" destId="{D572238E-7800-4C1A-ABA9-CD040A32727D}" srcOrd="1" destOrd="0" parTransId="{BFC37D1D-B135-41F0-9B1F-114434761A6C}" sibTransId="{ABC22B07-3BB2-4067-9CA9-01E5125C438B}"/>
    <dgm:cxn modelId="{37CCC9D4-2A4E-4059-B083-8B085FCFB8D9}" srcId="{1AE8C648-1DD9-4DFE-931B-DB9DF0C8ABE5}" destId="{6B618CFD-35CC-4A98-BDC5-4F820A45D15F}" srcOrd="4" destOrd="0" parTransId="{2DCDE11C-B355-443F-B640-535D979A2059}" sibTransId="{2A3C50B3-7A51-476C-8211-4AC0EBED626E}"/>
    <dgm:cxn modelId="{1D3FCBE1-0D84-4EDC-9A34-9D971D6AB9B9}" srcId="{D572238E-7800-4C1A-ABA9-CD040A32727D}" destId="{CDE8F805-0BE7-473F-9F7E-4AAB01AFB75D}" srcOrd="1" destOrd="0" parTransId="{7BBA3A7F-3239-4764-8DC2-70E9368C9405}" sibTransId="{60E835CB-1F89-4074-9ED5-280BF75A7DFF}"/>
    <dgm:cxn modelId="{95F952E5-B3FF-48C8-917F-E4224AFA0876}" type="presOf" srcId="{DC1BF1AE-8F30-40AE-A54C-D2E4394A9F19}" destId="{91F6891B-E526-4E78-A62B-26E6C6AA8BCF}" srcOrd="0" destOrd="0" presId="urn:microsoft.com/office/officeart/2005/8/layout/matrix3"/>
    <dgm:cxn modelId="{C09208EE-73A9-48A4-AC6C-6FEFC5159439}" srcId="{0EDC2AAA-639C-4552-ACFC-D24D0AAE231B}" destId="{E2EE89F0-E2A5-485D-8270-6B24143515F7}" srcOrd="3" destOrd="0" parTransId="{7F085D85-D524-4707-BD21-87605C4015B5}" sibTransId="{9CD321A7-F928-4B80-BD3D-67B7597B7B87}"/>
    <dgm:cxn modelId="{19414FEE-2D1E-404D-A3C2-CE69DE3376DF}" srcId="{1AE8C648-1DD9-4DFE-931B-DB9DF0C8ABE5}" destId="{F1B5DBFE-5D97-498E-9B2B-175AEFDBB827}" srcOrd="2" destOrd="0" parTransId="{AA412460-B737-4A39-88FC-A723D402BC8B}" sibTransId="{E86E00DB-CCF5-4495-8C54-ACD90BF98BB7}"/>
    <dgm:cxn modelId="{DDEDEDF9-F5AA-45C5-A031-46B48B9EACD4}" type="presOf" srcId="{F1B5DBFE-5D97-498E-9B2B-175AEFDBB827}" destId="{D19A0CD7-751A-4939-B095-4E5F45060F52}" srcOrd="0" destOrd="0" presId="urn:microsoft.com/office/officeart/2005/8/layout/matrix3"/>
    <dgm:cxn modelId="{4A692087-B152-496A-80C7-2E85F5FE18F7}" type="presParOf" srcId="{60F9F494-BFD1-409F-8B4B-319B0D1A5C9E}" destId="{D8F162F9-E456-4004-A5B7-EFFE1439C965}" srcOrd="0" destOrd="0" presId="urn:microsoft.com/office/officeart/2005/8/layout/matrix3"/>
    <dgm:cxn modelId="{49138FB4-983A-42D0-9B14-E6696AC92BE1}" type="presParOf" srcId="{60F9F494-BFD1-409F-8B4B-319B0D1A5C9E}" destId="{982558FE-C1F2-40C1-8104-310559224E9F}" srcOrd="1" destOrd="0" presId="urn:microsoft.com/office/officeart/2005/8/layout/matrix3"/>
    <dgm:cxn modelId="{00FA97EC-F741-45C2-8B49-328765FC0E5C}" type="presParOf" srcId="{60F9F494-BFD1-409F-8B4B-319B0D1A5C9E}" destId="{836CB59C-0D03-452D-8931-5A45BDF60625}" srcOrd="2" destOrd="0" presId="urn:microsoft.com/office/officeart/2005/8/layout/matrix3"/>
    <dgm:cxn modelId="{7354466E-C5BF-439D-8B6B-B56A94F38F30}" type="presParOf" srcId="{60F9F494-BFD1-409F-8B4B-319B0D1A5C9E}" destId="{D19A0CD7-751A-4939-B095-4E5F45060F52}" srcOrd="3" destOrd="0" presId="urn:microsoft.com/office/officeart/2005/8/layout/matrix3"/>
    <dgm:cxn modelId="{C5653F23-179A-4FAD-ACAD-5E0D8A8180E0}" type="presParOf" srcId="{60F9F494-BFD1-409F-8B4B-319B0D1A5C9E}" destId="{91F6891B-E526-4E78-A62B-26E6C6AA8BC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162F9-E456-4004-A5B7-EFFE1439C965}">
      <dsp:nvSpPr>
        <dsp:cNvPr id="0" name=""/>
        <dsp:cNvSpPr/>
      </dsp:nvSpPr>
      <dsp:spPr>
        <a:xfrm>
          <a:off x="0" y="239071"/>
          <a:ext cx="5272469" cy="527246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558FE-C1F2-40C1-8104-310559224E9F}">
      <dsp:nvSpPr>
        <dsp:cNvPr id="0" name=""/>
        <dsp:cNvSpPr/>
      </dsp:nvSpPr>
      <dsp:spPr>
        <a:xfrm>
          <a:off x="500884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Decomposition - </a:t>
          </a:r>
          <a:r>
            <a:rPr lang="en-GB" sz="1400" kern="1200"/>
            <a:t>Break the riddle into smaller clues: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everything”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everywhere”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eternity”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time”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space”</a:t>
          </a:r>
        </a:p>
      </dsp:txBody>
      <dsp:txXfrm>
        <a:off x="601262" y="840334"/>
        <a:ext cx="1855506" cy="1855506"/>
      </dsp:txXfrm>
    </dsp:sp>
    <dsp:sp modelId="{836CB59C-0D03-452D-8931-5A45BDF60625}">
      <dsp:nvSpPr>
        <dsp:cNvPr id="0" name=""/>
        <dsp:cNvSpPr/>
      </dsp:nvSpPr>
      <dsp:spPr>
        <a:xfrm>
          <a:off x="2715321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Pattern Recognition - </a:t>
          </a:r>
          <a:r>
            <a:rPr lang="en-GB" sz="1400" kern="1200"/>
            <a:t>Look for similarities: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of” appears twice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of” appears three times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All terms are abstract (everything, everywhere, eternity, time, space)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Could this be symbolic, not literal?</a:t>
          </a:r>
        </a:p>
      </dsp:txBody>
      <dsp:txXfrm>
        <a:off x="2815699" y="840334"/>
        <a:ext cx="1855506" cy="1855506"/>
      </dsp:txXfrm>
    </dsp:sp>
    <dsp:sp modelId="{D19A0CD7-751A-4939-B095-4E5F45060F52}">
      <dsp:nvSpPr>
        <dsp:cNvPr id="0" name=""/>
        <dsp:cNvSpPr/>
      </dsp:nvSpPr>
      <dsp:spPr>
        <a:xfrm>
          <a:off x="500884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Abstraction - </a:t>
          </a:r>
          <a:r>
            <a:rPr lang="en-GB" sz="1400" kern="1200"/>
            <a:t>Focus on symbolic meaning, not real objects: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It’s not a physical thing; it's a </a:t>
          </a:r>
          <a:r>
            <a:rPr lang="en-GB" sz="1100" b="1" kern="1200"/>
            <a:t>concept or letter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Each line refers to </a:t>
          </a:r>
          <a:r>
            <a:rPr lang="en-GB" sz="1100" b="1" kern="1200"/>
            <a:t>positions</a:t>
          </a:r>
          <a:r>
            <a:rPr lang="en-GB" sz="1100" kern="1200"/>
            <a:t> in words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Think of something small but present in all—</a:t>
          </a:r>
          <a:r>
            <a:rPr lang="en-GB" sz="1100" b="1" kern="1200"/>
            <a:t>a letter</a:t>
          </a:r>
          <a:endParaRPr lang="en-GB" sz="1100" kern="1200"/>
        </a:p>
      </dsp:txBody>
      <dsp:txXfrm>
        <a:off x="601262" y="3054771"/>
        <a:ext cx="1855506" cy="1855506"/>
      </dsp:txXfrm>
    </dsp:sp>
    <dsp:sp modelId="{91F6891B-E526-4E78-A62B-26E6C6AA8BCF}">
      <dsp:nvSpPr>
        <dsp:cNvPr id="0" name=""/>
        <dsp:cNvSpPr/>
      </dsp:nvSpPr>
      <dsp:spPr>
        <a:xfrm>
          <a:off x="2715321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Algorithm Design - </a:t>
          </a:r>
          <a:r>
            <a:rPr lang="en-GB" sz="1400" kern="1200"/>
            <a:t>Create a step-by-step method: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first letter</a:t>
          </a:r>
          <a:r>
            <a:rPr lang="en-GB" sz="1100" kern="1200"/>
            <a:t> of “everything”: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last letter</a:t>
          </a:r>
          <a:r>
            <a:rPr lang="en-GB" sz="1100" kern="1200"/>
            <a:t> of “everywhere”: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First of “eternity”: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Last of “time”: </a:t>
          </a:r>
          <a:r>
            <a:rPr lang="en-GB" sz="1100" b="1" kern="1200"/>
            <a:t>E</a:t>
          </a:r>
          <a:endParaRPr lang="en-GB" sz="1100" kern="1200"/>
        </a:p>
      </dsp:txBody>
      <dsp:txXfrm>
        <a:off x="2815699" y="3054771"/>
        <a:ext cx="1855506" cy="18555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20/06/2025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6/20/2025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EE205514-439C-44F6-8E8C-B023CB5B6226}" type="datetime1">
              <a:rPr lang="en-US" smtClean="0"/>
              <a:t>6/20/2025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04F7C441-C224-439C-A5C2-4D53E36D95AE}" type="datetime1">
              <a:rPr lang="en-US" smtClean="0"/>
              <a:t>6/20/2025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8873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C1155-21DD-45D4-B870-D84C30BA0F04}" type="datetime1">
              <a:rPr lang="en-US" smtClean="0"/>
              <a:t>6/20/2025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>
            <a:lvl1pPr marL="271463" indent="-271463">
              <a:defRPr/>
            </a:lvl1pPr>
            <a:lvl2pPr marL="542925" indent="-271463">
              <a:defRPr/>
            </a:lvl2pPr>
            <a:lvl3pPr marL="803275" indent="-260350">
              <a:defRPr/>
            </a:lvl3pPr>
            <a:lvl4pPr marL="984250" indent="-180975">
              <a:defRPr/>
            </a:lvl4pPr>
            <a:lvl5pPr marL="1165225" indent="-180975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164081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0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23877-A395-4634-99BD-95494BD3D68E}" type="datetime1">
              <a:rPr lang="en-US" smtClean="0"/>
              <a:t>6/20/2025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97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CE1F7F10-99FC-4562-B997-6004901E60A1}" type="datetime1">
              <a:rPr lang="en-US" smtClean="0"/>
              <a:t>6/20/2025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14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A7F1-5855-40FA-8F93-B7B16EB63FC9}" type="datetime1">
              <a:rPr lang="en-US" smtClean="0"/>
              <a:t>6/20/2025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0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59F509-4698-4DEB-9C8B-E3F1BDF72966}" type="datetime1">
              <a:rPr lang="en-US" smtClean="0"/>
              <a:t>6/20/2025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5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3945526C-147C-448A-B4C6-FC23A43B3A87}" type="datetime1">
              <a:rPr lang="en-US" smtClean="0"/>
              <a:t>6/20/2025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64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D5BDBF2A-15FE-46F4-8304-C5B0ED06B38B}" type="datetime1">
              <a:rPr lang="en-US" smtClean="0"/>
              <a:t>6/20/2025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81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535E12-80B8-4FB7-B4D5-9C29EC826A27}" type="datetime1">
              <a:rPr lang="en-US" smtClean="0"/>
              <a:t>6/20/2025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9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A076C167-056C-420E-8785-0B459880EC26}" type="datetime1">
              <a:rPr lang="en-US" smtClean="0"/>
              <a:t>6/20/2025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9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D2885749-9951-45BD-B577-99D69648DFDE}" type="datetime1">
              <a:rPr lang="en-US" smtClean="0"/>
              <a:t>6/20/2025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5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C0D4405D-B7C5-4DA0-883B-160FBAF115C7}" type="datetime1">
              <a:rPr lang="en-US" smtClean="0"/>
              <a:t>6/20/2025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2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72E9BB36-0538-42A1-A865-569D7AFC8389}" type="datetime1">
              <a:rPr lang="en-US" smtClean="0"/>
              <a:t>6/20/2025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36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DF17ADD9-FEDD-4DE9-A011-78F0B63629EB}" type="datetime1">
              <a:rPr lang="en-US" smtClean="0"/>
              <a:t>6/20/2025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02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15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BB3C9B8E-AD08-451A-9A24-6DA0DE0D30C4}" type="datetime1">
              <a:rPr lang="en-US" smtClean="0"/>
              <a:t>6/20/2025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00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507CC-37FE-48CD-9BA6-3B237F9CE10B}" type="datetime1">
              <a:rPr lang="en-US" smtClean="0"/>
              <a:t>6/20/2025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3783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473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F31112E9-BA63-488E-808E-D73173CB6443}" type="datetime1">
              <a:rPr lang="en-US" smtClean="0"/>
              <a:t>6/20/2025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891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  <p:sldLayoutId id="2147483833" r:id="rId12"/>
    <p:sldLayoutId id="2147483834" r:id="rId13"/>
    <p:sldLayoutId id="2147483835" r:id="rId14"/>
    <p:sldLayoutId id="2147483836" r:id="rId15"/>
    <p:sldLayoutId id="2147483837" r:id="rId16"/>
    <p:sldLayoutId id="2147483838" r:id="rId17"/>
    <p:sldLayoutId id="2147483839" r:id="rId18"/>
    <p:sldLayoutId id="2147483841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71463" indent="-271463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1463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03275" indent="-2603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84250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165225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ucidchart.com/" TargetMode="External"/><Relationship Id="rId7" Type="http://schemas.openxmlformats.org/officeDocument/2006/relationships/image" Target="../media/image30.jpeg"/><Relationship Id="rId2" Type="http://schemas.openxmlformats.org/officeDocument/2006/relationships/hyperlink" Target="https://www.diagrams.net/" TargetMode="Externa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Analysing and Solving Problems (ACCA4019)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Week 7</a:t>
            </a:r>
            <a:endParaRPr lang="en-GB" sz="4000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Flowcharts and Control Structures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2305017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err="1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 Method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Decomposition of Problems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Variables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Tracing Tables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429975-04A1-742B-B1ED-108E6EA2E9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2CEF1D-F01B-6049-B0E7-D7E975CD73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Recap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10AA5863-58ED-BCD9-F491-23B0A952A9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7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6D97-2F54-3137-E534-91A707EE6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13F964-DA25-B7ED-4066-4BCB97550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BAB85-CCBE-8CFC-AB46-C8D5A65091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88698" cy="4975225"/>
          </a:xfrm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Every object or event in the world can be thought of in many ways.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Abstract Thinking is the ability to: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/>
              <a:t>Filter out the specifics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/>
              <a:t>Understand and </a:t>
            </a:r>
            <a:r>
              <a:rPr lang="en-GB">
                <a:solidFill>
                  <a:srgbClr val="C00000"/>
                </a:solidFill>
              </a:rPr>
              <a:t>separate the context from content.</a:t>
            </a:r>
            <a:endParaRPr lang="en-GB"/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/>
              <a:t>Think about things in a way </a:t>
            </a:r>
            <a:r>
              <a:rPr lang="en-GB">
                <a:solidFill>
                  <a:srgbClr val="C00000"/>
                </a:solidFill>
              </a:rPr>
              <a:t>removed from the present time and specific examples.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b="1">
                <a:solidFill>
                  <a:srgbClr val="C00000"/>
                </a:solidFill>
              </a:rPr>
              <a:t>Generalise</a:t>
            </a:r>
            <a:r>
              <a:rPr lang="en-GB"/>
              <a:t> from a set of specific examples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/>
              <a:t>Connect the dots i.e. </a:t>
            </a:r>
            <a:r>
              <a:rPr lang="en-GB">
                <a:solidFill>
                  <a:srgbClr val="C00000"/>
                </a:solidFill>
              </a:rPr>
              <a:t>understand the relationships </a:t>
            </a:r>
            <a:r>
              <a:rPr lang="en-GB"/>
              <a:t>(connections and patterns) between events and objects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>
                <a:highlight>
                  <a:srgbClr val="FFFF00"/>
                </a:highlight>
              </a:rPr>
              <a:t>Understand the </a:t>
            </a:r>
            <a:r>
              <a:rPr lang="en-GB" b="1">
                <a:highlight>
                  <a:srgbClr val="FFFF00"/>
                </a:highlight>
              </a:rPr>
              <a:t>meaning behind words</a:t>
            </a:r>
            <a:r>
              <a:rPr lang="en-GB">
                <a:highlight>
                  <a:srgbClr val="FFFF00"/>
                </a:highlight>
              </a:rPr>
              <a:t>, events and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It is an important element of </a:t>
            </a:r>
            <a:r>
              <a:rPr kumimoji="0" lang="en-GB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problem solving</a:t>
            </a:r>
            <a:r>
              <a:rPr kumimoji="0" lang="en-GB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/>
          </a:p>
        </p:txBody>
      </p:sp>
      <p:pic>
        <p:nvPicPr>
          <p:cNvPr id="4098" name="Picture 2" descr="Abstract vs Concrete Thinking: What You Need To Know">
            <a:extLst>
              <a:ext uri="{FF2B5EF4-FFF2-40B4-BE49-F238E27FC236}">
                <a16:creationId xmlns:a16="http://schemas.microsoft.com/office/drawing/2014/main" id="{14E0CAF3-B9C0-BB74-0E9D-9B5A4A6CD5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321" y="2091690"/>
            <a:ext cx="5059680" cy="28460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D4C92-1609-6636-6B4B-08050C067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403F62-44F2-4CA1-B049-7C5689816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Computational Thinking - Example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6D90DE-A2D2-E539-1051-0C9F9810B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E729196-949A-DCBC-88AC-18BE7848AD0A}"/>
              </a:ext>
            </a:extLst>
          </p:cNvPr>
          <p:cNvGraphicFramePr/>
          <p:nvPr/>
        </p:nvGraphicFramePr>
        <p:xfrm>
          <a:off x="6325496" y="553693"/>
          <a:ext cx="5272469" cy="57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D20B1B2-7BC8-08E5-ECE0-8BC094E97E37}"/>
              </a:ext>
            </a:extLst>
          </p:cNvPr>
          <p:cNvSpPr txBox="1"/>
          <p:nvPr/>
        </p:nvSpPr>
        <p:spPr>
          <a:xfrm>
            <a:off x="278618" y="1053082"/>
            <a:ext cx="6126480" cy="1067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/>
              <a:t>Let's apply Computational Thinking to the riddle: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b="1"/>
              <a:t>“I am the beginning of everything, the end of everywhere. I’m the beginning of eternity, the end of time &amp; space.”</a:t>
            </a:r>
          </a:p>
        </p:txBody>
      </p:sp>
    </p:spTree>
    <p:extLst>
      <p:ext uri="{BB962C8B-B14F-4D97-AF65-F5344CB8AC3E}">
        <p14:creationId xmlns:p14="http://schemas.microsoft.com/office/powerpoint/2010/main" val="102127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69D090-E83F-42FD-38E0-29C47AEFD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Requirements Analysis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A76737-1F80-EAF4-BFBA-B519C21AB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2045B94-2BBC-5674-902E-F23A8B3E8D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None/>
            </a:pPr>
            <a:r>
              <a:rPr lang="en-GB" b="1"/>
              <a:t>Scenario: </a:t>
            </a:r>
            <a:r>
              <a:rPr lang="en-GB"/>
              <a:t>You are designing an </a:t>
            </a:r>
            <a:r>
              <a:rPr lang="en-GB" b="1"/>
              <a:t>e-commerce system</a:t>
            </a:r>
            <a:r>
              <a:rPr lang="en-GB"/>
              <a:t> for a retail website. Use the numbered list method to break down the </a:t>
            </a:r>
            <a:r>
              <a:rPr lang="en-GB" b="1"/>
              <a:t>checkout process</a:t>
            </a:r>
            <a:r>
              <a:rPr lang="en-GB"/>
              <a:t> into sub-requirements.</a:t>
            </a:r>
          </a:p>
          <a:p>
            <a:pPr>
              <a:buNone/>
            </a:pPr>
            <a:r>
              <a:rPr lang="en-GB" b="1"/>
              <a:t>1. Checkout Process</a:t>
            </a:r>
            <a:endParaRPr lang="en-GB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1.1</a:t>
            </a:r>
            <a:r>
              <a:rPr lang="en-GB"/>
              <a:t> User must be able to view their shopping cart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1.2</a:t>
            </a:r>
            <a:r>
              <a:rPr lang="en-GB"/>
              <a:t> User must be able to enter delivery details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1.2.1</a:t>
            </a:r>
            <a:r>
              <a:rPr lang="en-GB"/>
              <a:t> Delivery address must be validated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1.2.2</a:t>
            </a:r>
            <a:r>
              <a:rPr lang="en-GB"/>
              <a:t> User must select a delivery method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1.3</a:t>
            </a:r>
            <a:r>
              <a:rPr lang="en-GB"/>
              <a:t> User must be able to make a payment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1.3.1</a:t>
            </a:r>
            <a:r>
              <a:rPr lang="en-GB"/>
              <a:t> Payment must be processed securely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/>
              <a:t>1.3.2</a:t>
            </a:r>
            <a:r>
              <a:rPr lang="en-GB"/>
              <a:t> Payment confirmation must be shown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/>
              <a:t>1.4</a:t>
            </a:r>
            <a:r>
              <a:rPr lang="en-GB"/>
              <a:t> Order confirmation must be emailed to the user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915AE2-97FA-D62C-309D-FF9C3C463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02" t="15352" r="4077"/>
          <a:stretch/>
        </p:blipFill>
        <p:spPr>
          <a:xfrm>
            <a:off x="7702477" y="2601103"/>
            <a:ext cx="3636084" cy="19129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069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MoSCoW</a:t>
            </a:r>
            <a:r>
              <a:rPr lang="en-GB"/>
              <a:t> Requirements Method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2B13086-358E-BCEF-D379-1455EFA80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7E34EB9-AD99-77EB-F4D2-2EB4C9FCDBC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14609" cy="4975225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The </a:t>
            </a:r>
            <a:r>
              <a:rPr lang="en-GB" b="1" err="1"/>
              <a:t>MoSCoW</a:t>
            </a:r>
            <a:r>
              <a:rPr lang="en-GB" b="1"/>
              <a:t> method</a:t>
            </a:r>
            <a:r>
              <a:rPr lang="en-GB"/>
              <a:t> is a prioritisation technique used to evaluate the </a:t>
            </a:r>
            <a:r>
              <a:rPr lang="en-GB" b="1"/>
              <a:t>relative importance</a:t>
            </a:r>
            <a:r>
              <a:rPr lang="en-GB"/>
              <a:t> of requirements in a project.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It helps teams distinguish clearly </a:t>
            </a:r>
            <a:r>
              <a:rPr lang="en-GB" b="1"/>
              <a:t>between needs and wants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The method categorises features using the following four priority levels: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00B050"/>
                </a:solidFill>
              </a:rPr>
              <a:t>MUST Have</a:t>
            </a:r>
            <a:r>
              <a:rPr lang="en-GB">
                <a:solidFill>
                  <a:srgbClr val="00B050"/>
                </a:solidFill>
              </a:rPr>
              <a:t> – Essential requirements. Without them, the solution is considered a failure.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FFAF00"/>
                </a:solidFill>
              </a:rPr>
              <a:t>SHOULD Have</a:t>
            </a:r>
            <a:r>
              <a:rPr lang="en-GB">
                <a:solidFill>
                  <a:srgbClr val="FFAF00"/>
                </a:solidFill>
              </a:rPr>
              <a:t> – Important, but not vital. Can be delayed if necessary.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EE7C31"/>
                </a:solidFill>
              </a:rPr>
              <a:t>COULD Have</a:t>
            </a:r>
            <a:r>
              <a:rPr lang="en-GB">
                <a:solidFill>
                  <a:srgbClr val="EE7C31"/>
                </a:solidFill>
              </a:rPr>
              <a:t> – Desirable but optional. Nice to include if time and budget allow.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>
                <a:solidFill>
                  <a:srgbClr val="FF0000"/>
                </a:solidFill>
              </a:rPr>
              <a:t>WON’T Have (this time)</a:t>
            </a:r>
            <a:r>
              <a:rPr lang="en-GB">
                <a:solidFill>
                  <a:srgbClr val="FF0000"/>
                </a:solidFill>
              </a:rPr>
              <a:t> – Least priority. Agreed to be excluded in the current scope.</a:t>
            </a:r>
          </a:p>
          <a:p>
            <a:endParaRPr lang="en-GB"/>
          </a:p>
        </p:txBody>
      </p:sp>
      <p:pic>
        <p:nvPicPr>
          <p:cNvPr id="7177" name="Picture 9" descr="You'll Get It - MoSCoW-Method">
            <a:extLst>
              <a:ext uri="{FF2B5EF4-FFF2-40B4-BE49-F238E27FC236}">
                <a16:creationId xmlns:a16="http://schemas.microsoft.com/office/drawing/2014/main" id="{C9E64650-87ED-ED6D-B659-8EC152AAA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069" y="2205316"/>
            <a:ext cx="3736042" cy="224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MoSCoW</a:t>
            </a:r>
            <a:r>
              <a:rPr lang="en-GB"/>
              <a:t> Requirements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772830-9EC4-CA79-D0ED-E340C8B0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/>
              <a:t>Let’s consider another simple example for a </a:t>
            </a:r>
            <a:r>
              <a:rPr lang="en-GB" b="1">
                <a:solidFill>
                  <a:srgbClr val="C00000"/>
                </a:solidFill>
              </a:rPr>
              <a:t>vending machine that dispenses hot drinks</a:t>
            </a:r>
            <a:r>
              <a:rPr lang="en-GB"/>
              <a:t>:</a:t>
            </a:r>
          </a:p>
          <a:p>
            <a:r>
              <a:rPr lang="en-GB"/>
              <a:t>The Machine:</a:t>
            </a:r>
          </a:p>
          <a:p>
            <a:pPr lvl="1"/>
            <a:r>
              <a:rPr lang="en-GB">
                <a:solidFill>
                  <a:srgbClr val="00B050"/>
                </a:solidFill>
              </a:rPr>
              <a:t>MUST dispense tea and coffee</a:t>
            </a:r>
          </a:p>
          <a:p>
            <a:pPr lvl="1"/>
            <a:r>
              <a:rPr lang="en-GB">
                <a:solidFill>
                  <a:srgbClr val="00B050"/>
                </a:solidFill>
              </a:rPr>
              <a:t>MUST accept UK coins as currency</a:t>
            </a:r>
          </a:p>
          <a:p>
            <a:pPr lvl="1"/>
            <a:endParaRPr lang="en-GB"/>
          </a:p>
          <a:p>
            <a:pPr lvl="1"/>
            <a:r>
              <a:rPr lang="en-GB">
                <a:solidFill>
                  <a:srgbClr val="0070C0"/>
                </a:solidFill>
              </a:rPr>
              <a:t>SHOULD HAVE a variety of coffee and tea flavours</a:t>
            </a:r>
          </a:p>
          <a:p>
            <a:pPr lvl="1"/>
            <a:r>
              <a:rPr lang="en-GB">
                <a:solidFill>
                  <a:srgbClr val="0070C0"/>
                </a:solidFill>
              </a:rPr>
              <a:t>SHOULD dispense Hot Chocolate</a:t>
            </a:r>
          </a:p>
          <a:p>
            <a:pPr lvl="1"/>
            <a:endParaRPr lang="en-GB"/>
          </a:p>
          <a:p>
            <a:pPr lvl="1"/>
            <a:r>
              <a:rPr lang="en-GB">
                <a:solidFill>
                  <a:srgbClr val="EE7C31"/>
                </a:solidFill>
              </a:rPr>
              <a:t>COULD dispense half cups and full cups</a:t>
            </a:r>
          </a:p>
          <a:p>
            <a:pPr lvl="1"/>
            <a:r>
              <a:rPr lang="en-GB">
                <a:solidFill>
                  <a:srgbClr val="EE7C31"/>
                </a:solidFill>
              </a:rPr>
              <a:t>COULD dispense semi-skimmed/skimmed versions</a:t>
            </a:r>
          </a:p>
          <a:p>
            <a:pPr lvl="1"/>
            <a:endParaRPr lang="en-GB"/>
          </a:p>
          <a:p>
            <a:pPr lvl="1"/>
            <a:r>
              <a:rPr lang="en-GB">
                <a:solidFill>
                  <a:srgbClr val="C00000"/>
                </a:solidFill>
              </a:rPr>
              <a:t>WON’T dispense lactose-free drinks this time</a:t>
            </a:r>
          </a:p>
        </p:txBody>
      </p:sp>
      <p:pic>
        <p:nvPicPr>
          <p:cNvPr id="9218" name="Picture 2" descr="Cold Coffee Vending Machine - Manufacturers, Suppliers &amp; Wholesalers">
            <a:extLst>
              <a:ext uri="{FF2B5EF4-FFF2-40B4-BE49-F238E27FC236}">
                <a16:creationId xmlns:a16="http://schemas.microsoft.com/office/drawing/2014/main" id="{13794722-B6C9-2B56-7ECB-E8BE2EAB5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4158" y="1851591"/>
            <a:ext cx="3411991" cy="3411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Discovering IPOs: An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9591C-BC97-1BAF-1AA7-4290E3928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EA856F-7FCD-4AED-824B-82A47E56E707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Create a simple bill calculator. It should </a:t>
            </a:r>
            <a:r>
              <a:rPr lang="en-GB" dirty="0">
                <a:solidFill>
                  <a:srgbClr val="00B050"/>
                </a:solidFill>
              </a:rPr>
              <a:t>prompt</a:t>
            </a:r>
            <a:r>
              <a:rPr lang="en-GB" dirty="0">
                <a:solidFill>
                  <a:prstClr val="black"/>
                </a:solidFill>
              </a:rPr>
              <a:t>  the user to input a </a:t>
            </a:r>
            <a:r>
              <a:rPr lang="en-GB" dirty="0">
                <a:solidFill>
                  <a:srgbClr val="C00000"/>
                </a:solidFill>
              </a:rPr>
              <a:t>product price</a:t>
            </a:r>
            <a:r>
              <a:rPr lang="en-GB" dirty="0">
                <a:solidFill>
                  <a:prstClr val="black"/>
                </a:solidFill>
              </a:rPr>
              <a:t>. The program </a:t>
            </a:r>
            <a:r>
              <a:rPr lang="en-GB" b="1" dirty="0">
                <a:solidFill>
                  <a:srgbClr val="00B050"/>
                </a:solidFill>
              </a:rPr>
              <a:t>calculates</a:t>
            </a:r>
            <a:r>
              <a:rPr lang="en-GB" dirty="0">
                <a:solidFill>
                  <a:prstClr val="black"/>
                </a:solidFill>
              </a:rPr>
              <a:t> the </a:t>
            </a:r>
            <a:r>
              <a:rPr lang="en-GB" dirty="0">
                <a:solidFill>
                  <a:srgbClr val="0000FF"/>
                </a:solidFill>
              </a:rPr>
              <a:t>VAT amount </a:t>
            </a:r>
            <a:r>
              <a:rPr lang="en-GB" dirty="0"/>
              <a:t>( the </a:t>
            </a:r>
            <a:r>
              <a:rPr lang="en-GB" dirty="0">
                <a:solidFill>
                  <a:srgbClr val="C00000"/>
                </a:solidFill>
              </a:rPr>
              <a:t>VAT rate </a:t>
            </a:r>
            <a:r>
              <a:rPr lang="en-GB" dirty="0"/>
              <a:t>is 20%) </a:t>
            </a:r>
            <a:r>
              <a:rPr lang="en-GB" dirty="0">
                <a:solidFill>
                  <a:prstClr val="black"/>
                </a:solidFill>
              </a:rPr>
              <a:t>and the </a:t>
            </a:r>
            <a:r>
              <a:rPr lang="en-GB" dirty="0">
                <a:solidFill>
                  <a:srgbClr val="0000FF"/>
                </a:solidFill>
              </a:rPr>
              <a:t>final total price</a:t>
            </a:r>
            <a:r>
              <a:rPr lang="en-GB" dirty="0">
                <a:solidFill>
                  <a:prstClr val="black"/>
                </a:solidFill>
              </a:rPr>
              <a:t>. It then </a:t>
            </a:r>
            <a:r>
              <a:rPr lang="en-GB" dirty="0">
                <a:solidFill>
                  <a:srgbClr val="00B050"/>
                </a:solidFill>
              </a:rPr>
              <a:t>displays</a:t>
            </a:r>
            <a:r>
              <a:rPr lang="en-GB" dirty="0">
                <a:solidFill>
                  <a:prstClr val="black"/>
                </a:solidFill>
              </a:rPr>
              <a:t> both.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Next you need to take a closer look at the list</a:t>
            </a:r>
          </a:p>
          <a:p>
            <a:pPr lvl="1"/>
            <a:r>
              <a:rPr lang="en-GB" dirty="0"/>
              <a:t>For the Nouns,</a:t>
            </a:r>
          </a:p>
          <a:p>
            <a:pPr lvl="2"/>
            <a:r>
              <a:rPr lang="en-GB" dirty="0"/>
              <a:t>Which are inputs? 	</a:t>
            </a:r>
          </a:p>
          <a:p>
            <a:pPr lvl="3"/>
            <a:r>
              <a:rPr lang="en-GB" dirty="0">
                <a:solidFill>
                  <a:srgbClr val="C00000"/>
                </a:solidFill>
              </a:rPr>
              <a:t>Product price &amp; VAT Rate</a:t>
            </a:r>
          </a:p>
          <a:p>
            <a:pPr lvl="2"/>
            <a:r>
              <a:rPr lang="en-GB" dirty="0"/>
              <a:t>Which are outputs?	</a:t>
            </a:r>
          </a:p>
          <a:p>
            <a:pPr lvl="3"/>
            <a:r>
              <a:rPr lang="en-GB" dirty="0">
                <a:solidFill>
                  <a:srgbClr val="0000FF"/>
                </a:solidFill>
              </a:rPr>
              <a:t>VAT amount &amp; Total price</a:t>
            </a:r>
          </a:p>
          <a:p>
            <a:pPr lvl="1"/>
            <a:r>
              <a:rPr lang="en-GB" dirty="0"/>
              <a:t>For the Verbs, which are used to:</a:t>
            </a:r>
          </a:p>
          <a:p>
            <a:pPr lvl="2"/>
            <a:r>
              <a:rPr lang="en-GB" dirty="0"/>
              <a:t>Ask for input:			</a:t>
            </a:r>
          </a:p>
          <a:p>
            <a:pPr lvl="3"/>
            <a:r>
              <a:rPr lang="en-GB" dirty="0">
                <a:solidFill>
                  <a:srgbClr val="C00000"/>
                </a:solidFill>
              </a:rPr>
              <a:t>Prompt</a:t>
            </a:r>
          </a:p>
          <a:p>
            <a:pPr lvl="2"/>
            <a:r>
              <a:rPr lang="en-GB" dirty="0"/>
              <a:t>Actually, process something:	</a:t>
            </a:r>
          </a:p>
          <a:p>
            <a:pPr lvl="3"/>
            <a:r>
              <a:rPr lang="en-GB" b="1" dirty="0">
                <a:solidFill>
                  <a:srgbClr val="00B050"/>
                </a:solidFill>
              </a:rPr>
              <a:t>Calculate</a:t>
            </a:r>
          </a:p>
          <a:p>
            <a:pPr lvl="2"/>
            <a:r>
              <a:rPr lang="en-GB" dirty="0"/>
              <a:t>Show the output:		</a:t>
            </a:r>
          </a:p>
          <a:p>
            <a:pPr lvl="3"/>
            <a:r>
              <a:rPr lang="en-GB" dirty="0">
                <a:solidFill>
                  <a:srgbClr val="0000FF"/>
                </a:solidFill>
              </a:rPr>
              <a:t>Display</a:t>
            </a:r>
          </a:p>
          <a:p>
            <a:endParaRPr lang="en-GB" dirty="0"/>
          </a:p>
          <a:p>
            <a:r>
              <a:rPr lang="en-GB" dirty="0"/>
              <a:t>An easy way to represent this information is to use an </a:t>
            </a:r>
            <a:r>
              <a:rPr lang="en-GB" b="1" dirty="0"/>
              <a:t>IPO Chart</a:t>
            </a:r>
            <a:r>
              <a:rPr lang="en-GB" dirty="0"/>
              <a:t>.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EF843F01-3575-1232-CA5F-AC2DB671318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9150679"/>
              </p:ext>
            </p:extLst>
          </p:nvPr>
        </p:nvGraphicFramePr>
        <p:xfrm>
          <a:off x="4632960" y="2834640"/>
          <a:ext cx="7200263" cy="1188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960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99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042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Process(</a:t>
                      </a:r>
                      <a:r>
                        <a:rPr lang="en-GB" sz="2000" err="1"/>
                        <a:t>es</a:t>
                      </a:r>
                      <a:r>
                        <a:rPr lang="en-GB" sz="200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Product 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Calculate the VAT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VAT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VAT</a:t>
                      </a:r>
                      <a:r>
                        <a:rPr lang="en-GB" sz="2000" baseline="0" dirty="0"/>
                        <a:t> rate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Calculate the Total 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Total price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048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Naming a Variable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D1671-4240-1775-C5D3-5938898BD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b="1">
                <a:sym typeface="Wingdings" panose="05000000000000000000" pitchFamily="2" charset="2"/>
              </a:rPr>
              <a:t>Rule of thumb for variable names: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Must be one word (</a:t>
            </a:r>
            <a:r>
              <a:rPr lang="en-GB" sz="2000" b="1">
                <a:sym typeface="Wingdings" panose="05000000000000000000" pitchFamily="2" charset="2"/>
              </a:rPr>
              <a:t>no spaces</a:t>
            </a:r>
            <a:r>
              <a:rPr lang="en-GB" sz="200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No punctuation characters (.,!’”, + etc.) </a:t>
            </a:r>
            <a:r>
              <a:rPr lang="en-GB" sz="200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The first character </a:t>
            </a:r>
            <a:r>
              <a:rPr lang="en-GB" sz="2000" u="sng">
                <a:sym typeface="Wingdings" panose="05000000000000000000" pitchFamily="2" charset="2"/>
              </a:rPr>
              <a:t>cannot</a:t>
            </a:r>
            <a:r>
              <a:rPr lang="en-GB" sz="2000">
                <a:sym typeface="Wingdings" panose="05000000000000000000" pitchFamily="2" charset="2"/>
              </a:rPr>
              <a:t> be a number, but others can.</a:t>
            </a:r>
            <a:r>
              <a:rPr lang="en-GB" sz="2000">
                <a:solidFill>
                  <a:srgbClr val="FF0000"/>
                </a:solidFill>
                <a:sym typeface="Wingdings" panose="05000000000000000000" pitchFamily="2" charset="2"/>
              </a:rPr>
              <a:t> </a:t>
            </a:r>
          </a:p>
          <a:p>
            <a:pPr lvl="1"/>
            <a:r>
              <a:rPr lang="en-GB" sz="2000">
                <a:sym typeface="Wingdings" panose="05000000000000000000" pitchFamily="2" charset="2"/>
              </a:rPr>
              <a:t>The name should be </a:t>
            </a:r>
            <a:r>
              <a:rPr lang="en-GB" sz="2000" b="1" i="1">
                <a:sym typeface="Wingdings" panose="05000000000000000000" pitchFamily="2" charset="2"/>
              </a:rPr>
              <a:t>meaningful</a:t>
            </a:r>
            <a:r>
              <a:rPr lang="en-GB" sz="2000">
                <a:sym typeface="Wingdings" panose="05000000000000000000" pitchFamily="2" charset="2"/>
              </a:rPr>
              <a:t> and related to what it represents.</a:t>
            </a:r>
          </a:p>
          <a:p>
            <a:r>
              <a:rPr lang="en-GB" sz="2000"/>
              <a:t>There are </a:t>
            </a:r>
            <a:r>
              <a:rPr lang="en-GB" sz="2000" b="1"/>
              <a:t>two approaches or styles </a:t>
            </a:r>
            <a:r>
              <a:rPr lang="en-GB" sz="2000"/>
              <a:t>that mostly used by the majority for naming variables.</a:t>
            </a:r>
          </a:p>
          <a:p>
            <a:pPr lvl="1"/>
            <a:r>
              <a:rPr lang="en-GB" sz="2000"/>
              <a:t>Camel Case</a:t>
            </a:r>
          </a:p>
          <a:p>
            <a:pPr lvl="2"/>
            <a:r>
              <a:rPr lang="en-GB" sz="2000"/>
              <a:t>The style of naming is “</a:t>
            </a:r>
            <a:r>
              <a:rPr lang="en-GB" sz="2000" b="1">
                <a:solidFill>
                  <a:srgbClr val="C00000"/>
                </a:solidFill>
              </a:rPr>
              <a:t>camelCase</a:t>
            </a:r>
            <a:r>
              <a:rPr lang="en-GB" sz="2000"/>
              <a:t>”.</a:t>
            </a:r>
          </a:p>
          <a:p>
            <a:pPr lvl="1"/>
            <a:r>
              <a:rPr lang="en-GB" sz="2000"/>
              <a:t>Pascal Case</a:t>
            </a:r>
          </a:p>
          <a:p>
            <a:pPr lvl="2"/>
            <a:r>
              <a:rPr lang="en-GB" sz="2000"/>
              <a:t>The style of naming is “</a:t>
            </a:r>
            <a:r>
              <a:rPr lang="en-GB" sz="2000" b="1" err="1">
                <a:solidFill>
                  <a:srgbClr val="C00000"/>
                </a:solidFill>
              </a:rPr>
              <a:t>PascalCase</a:t>
            </a:r>
            <a:r>
              <a:rPr lang="en-GB" sz="2000"/>
              <a:t>”.</a:t>
            </a:r>
          </a:p>
          <a:p>
            <a:pPr lvl="1"/>
            <a:r>
              <a:rPr lang="en-GB" sz="2000"/>
              <a:t>Other styles</a:t>
            </a:r>
          </a:p>
          <a:p>
            <a:pPr lvl="2"/>
            <a:r>
              <a:rPr lang="en-GB" sz="2000" b="1" err="1">
                <a:solidFill>
                  <a:srgbClr val="C00000"/>
                </a:solidFill>
              </a:rPr>
              <a:t>My_Case</a:t>
            </a:r>
            <a:endParaRPr lang="en-GB" sz="2000" b="1">
              <a:solidFill>
                <a:srgbClr val="C00000"/>
              </a:solidFill>
            </a:endParaRPr>
          </a:p>
          <a:p>
            <a:pPr lvl="2"/>
            <a:r>
              <a:rPr lang="en-GB" sz="2000" b="1" err="1">
                <a:solidFill>
                  <a:srgbClr val="C00000"/>
                </a:solidFill>
              </a:rPr>
              <a:t>my_case</a:t>
            </a:r>
            <a:endParaRPr lang="en-GB" sz="2000" b="1">
              <a:solidFill>
                <a:srgbClr val="C00000"/>
              </a:solidFill>
            </a:endParaRP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A2B2D-E232-1D49-2E8C-8655371A6A3B}"/>
              </a:ext>
            </a:extLst>
          </p:cNvPr>
          <p:cNvSpPr txBox="1"/>
          <p:nvPr/>
        </p:nvSpPr>
        <p:spPr>
          <a:xfrm rot="20340072">
            <a:off x="6076986" y="4290222"/>
            <a:ext cx="58683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highlight>
                  <a:srgbClr val="FFFF00"/>
                </a:highlight>
              </a:rPr>
              <a:t>You can use any format but </a:t>
            </a:r>
            <a:r>
              <a:rPr lang="en-GB" sz="2400" b="1">
                <a:highlight>
                  <a:srgbClr val="FFFF00"/>
                </a:highlight>
              </a:rPr>
              <a:t>be consistent</a:t>
            </a:r>
            <a:r>
              <a:rPr lang="en-GB" sz="2400">
                <a:highlight>
                  <a:srgbClr val="FFFF00"/>
                </a:highlight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Variable Types (Variables vs </a:t>
            </a:r>
            <a:r>
              <a:rPr lang="en-GB" err="1"/>
              <a:t>Costants</a:t>
            </a:r>
            <a:r>
              <a:rPr lang="en-GB"/>
              <a:t>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4D289-4521-44B3-3BC3-FEA11531B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7870823" cy="4975225"/>
          </a:xfrm>
        </p:spPr>
        <p:txBody>
          <a:bodyPr>
            <a:normAutofit/>
          </a:bodyPr>
          <a:lstStyle/>
          <a:p>
            <a:r>
              <a:rPr lang="en-GB"/>
              <a:t>Variables can be constant, that is, their values do not change.</a:t>
            </a:r>
          </a:p>
          <a:p>
            <a:r>
              <a:rPr lang="en-GB"/>
              <a:t>Such variables are called </a:t>
            </a:r>
            <a:r>
              <a:rPr lang="en-GB" b="1">
                <a:solidFill>
                  <a:srgbClr val="C00000"/>
                </a:solidFill>
              </a:rPr>
              <a:t>Constants</a:t>
            </a:r>
            <a:r>
              <a:rPr lang="en-GB"/>
              <a:t>, because their values remain constant (do not change).</a:t>
            </a:r>
          </a:p>
          <a:p>
            <a:pPr lvl="1"/>
            <a:r>
              <a:rPr lang="en-GB"/>
              <a:t>In the previous example, the </a:t>
            </a:r>
            <a:r>
              <a:rPr lang="en-GB" b="1" err="1"/>
              <a:t>vatRate</a:t>
            </a:r>
            <a:r>
              <a:rPr lang="en-GB"/>
              <a:t> variable will be an example of a constant.</a:t>
            </a:r>
          </a:p>
          <a:p>
            <a:pPr lvl="2"/>
            <a:r>
              <a:rPr lang="en-GB"/>
              <a:t>Its value is always 20%.</a:t>
            </a:r>
          </a:p>
          <a:p>
            <a:r>
              <a:rPr lang="en-GB"/>
              <a:t>Variables whose values change or have values that are not predefined (e.g. based on input) are simply known as </a:t>
            </a:r>
            <a:r>
              <a:rPr lang="en-GB" b="1">
                <a:solidFill>
                  <a:srgbClr val="C00000"/>
                </a:solidFill>
              </a:rPr>
              <a:t>Variables</a:t>
            </a:r>
            <a:r>
              <a:rPr lang="en-GB"/>
              <a:t>.</a:t>
            </a:r>
          </a:p>
          <a:p>
            <a:endParaRPr lang="en-GB"/>
          </a:p>
        </p:txBody>
      </p:sp>
      <p:pic>
        <p:nvPicPr>
          <p:cNvPr id="2050" name="Picture 2" descr="Different between constant and variable|| Constant vs variable - YouTube">
            <a:extLst>
              <a:ext uri="{FF2B5EF4-FFF2-40B4-BE49-F238E27FC236}">
                <a16:creationId xmlns:a16="http://schemas.microsoft.com/office/drawing/2014/main" id="{D046F711-6016-02E5-550F-22E9334E68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1344706"/>
            <a:ext cx="3351007" cy="33510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A41E9F-E3F6-57C4-F7D9-1EEB07488C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A61CD-90E7-EFC6-9BB3-82F65201C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Example: IPO, Pseudocode &amp; Output, and Trace Table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E752D9-52F2-0A74-F867-AF58AFD2F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4D77D2B-B223-4A5F-B2B2-5AE626418F05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5DB481-6416-8A3F-1C62-D9E7648B51A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8" y="1069979"/>
            <a:ext cx="4502846" cy="4975225"/>
          </a:xfrm>
        </p:spPr>
        <p:txBody>
          <a:bodyPr>
            <a:normAutofit/>
          </a:bodyPr>
          <a:lstStyle/>
          <a:p>
            <a:pPr marL="0" lvl="2" indent="0">
              <a:buNone/>
            </a:pPr>
            <a:r>
              <a:rPr lang="en-GB" sz="1600" dirty="0">
                <a:solidFill>
                  <a:prstClr val="black"/>
                </a:solidFill>
              </a:rPr>
              <a:t>Create a simple bill calculator. It should </a:t>
            </a:r>
            <a:r>
              <a:rPr lang="en-GB" sz="1600" dirty="0"/>
              <a:t>prompt</a:t>
            </a:r>
            <a:r>
              <a:rPr lang="en-GB" sz="1600" dirty="0">
                <a:solidFill>
                  <a:prstClr val="black"/>
                </a:solidFill>
              </a:rPr>
              <a:t>  the user to input a </a:t>
            </a:r>
            <a:r>
              <a:rPr lang="en-GB" sz="1600" dirty="0">
                <a:solidFill>
                  <a:srgbClr val="C00000"/>
                </a:solidFill>
              </a:rPr>
              <a:t>product price</a:t>
            </a:r>
            <a:r>
              <a:rPr lang="en-GB" sz="1600" dirty="0">
                <a:solidFill>
                  <a:prstClr val="black"/>
                </a:solidFill>
              </a:rPr>
              <a:t>. The program </a:t>
            </a:r>
            <a:r>
              <a:rPr lang="en-GB" sz="1600" b="1" dirty="0"/>
              <a:t>calculates</a:t>
            </a:r>
            <a:r>
              <a:rPr lang="en-GB" sz="1600" dirty="0">
                <a:solidFill>
                  <a:prstClr val="black"/>
                </a:solidFill>
              </a:rPr>
              <a:t> the </a:t>
            </a:r>
            <a:r>
              <a:rPr lang="en-GB" sz="1600" dirty="0">
                <a:solidFill>
                  <a:srgbClr val="0000FF"/>
                </a:solidFill>
              </a:rPr>
              <a:t>VAT amount </a:t>
            </a:r>
            <a:r>
              <a:rPr lang="en-GB" sz="1600" dirty="0">
                <a:solidFill>
                  <a:prstClr val="black"/>
                </a:solidFill>
              </a:rPr>
              <a:t>( the </a:t>
            </a:r>
            <a:r>
              <a:rPr lang="en-GB" sz="1600" dirty="0">
                <a:solidFill>
                  <a:srgbClr val="C00000"/>
                </a:solidFill>
              </a:rPr>
              <a:t>VAT rate </a:t>
            </a:r>
            <a:r>
              <a:rPr lang="en-GB" sz="1600" dirty="0">
                <a:solidFill>
                  <a:prstClr val="black"/>
                </a:solidFill>
              </a:rPr>
              <a:t>is 20%) and the </a:t>
            </a:r>
            <a:r>
              <a:rPr lang="en-GB" sz="1600" dirty="0">
                <a:solidFill>
                  <a:srgbClr val="0000FF"/>
                </a:solidFill>
              </a:rPr>
              <a:t>final total price</a:t>
            </a:r>
            <a:r>
              <a:rPr lang="en-GB" sz="1600" dirty="0">
                <a:solidFill>
                  <a:prstClr val="black"/>
                </a:solidFill>
              </a:rPr>
              <a:t>. It then </a:t>
            </a:r>
            <a:r>
              <a:rPr lang="en-GB" sz="1600" dirty="0"/>
              <a:t>displays</a:t>
            </a:r>
            <a:r>
              <a:rPr lang="en-GB" sz="1600" dirty="0">
                <a:solidFill>
                  <a:prstClr val="black"/>
                </a:solidFill>
              </a:rPr>
              <a:t> both.</a:t>
            </a:r>
            <a:endParaRPr lang="en-GB"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F170190-2270-F306-EC5E-8EBEE076B1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9852312"/>
              </p:ext>
            </p:extLst>
          </p:nvPr>
        </p:nvGraphicFramePr>
        <p:xfrm>
          <a:off x="358777" y="2787220"/>
          <a:ext cx="4514437" cy="8001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362447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323190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Input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B050"/>
                          </a:solidFill>
                        </a:rPr>
                        <a:t>Process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00FF"/>
                          </a:solidFill>
                        </a:rPr>
                        <a:t>Output</a:t>
                      </a:r>
                      <a:endParaRPr lang="en-GB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Product price</a:t>
                      </a:r>
                    </a:p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VAT 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Calculate VAT amount</a:t>
                      </a:r>
                    </a:p>
                    <a:p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Calculate Total price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00FF"/>
                          </a:solidFill>
                        </a:rPr>
                        <a:t>VAT amount</a:t>
                      </a:r>
                    </a:p>
                    <a:p>
                      <a:r>
                        <a:rPr lang="en-GB" dirty="0">
                          <a:solidFill>
                            <a:srgbClr val="0000FF"/>
                          </a:solidFill>
                        </a:rPr>
                        <a:t>Total price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64894F7-6CEF-E391-2F6D-5A91736DC0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3998461"/>
              </p:ext>
            </p:extLst>
          </p:nvPr>
        </p:nvGraphicFramePr>
        <p:xfrm>
          <a:off x="347186" y="4400569"/>
          <a:ext cx="4514437" cy="12115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90324">
                  <a:extLst>
                    <a:ext uri="{9D8B030D-6E8A-4147-A177-3AD203B41FA5}">
                      <a16:colId xmlns:a16="http://schemas.microsoft.com/office/drawing/2014/main" val="3087196953"/>
                    </a:ext>
                  </a:extLst>
                </a:gridCol>
                <a:gridCol w="2174061">
                  <a:extLst>
                    <a:ext uri="{9D8B030D-6E8A-4147-A177-3AD203B41FA5}">
                      <a16:colId xmlns:a16="http://schemas.microsoft.com/office/drawing/2014/main" val="2126368370"/>
                    </a:ext>
                  </a:extLst>
                </a:gridCol>
                <a:gridCol w="1150052">
                  <a:extLst>
                    <a:ext uri="{9D8B030D-6E8A-4147-A177-3AD203B41FA5}">
                      <a16:colId xmlns:a16="http://schemas.microsoft.com/office/drawing/2014/main" val="17545185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Input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B050"/>
                          </a:solidFill>
                        </a:rPr>
                        <a:t>Process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0000FF"/>
                          </a:solidFill>
                        </a:rPr>
                        <a:t>Output</a:t>
                      </a:r>
                      <a:endParaRPr lang="en-GB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5430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C00000"/>
                          </a:solidFill>
                        </a:rPr>
                        <a:t>ProductPrice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en-GB" dirty="0" err="1">
                          <a:solidFill>
                            <a:srgbClr val="C00000"/>
                          </a:solidFill>
                        </a:rPr>
                        <a:t>VatRate</a:t>
                      </a:r>
                      <a:endParaRPr lang="en-GB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VatAmount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= 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ProductPrice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x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VatRate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  <a:p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TotalPrice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=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ProductPrice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+ </a:t>
                      </a:r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VatAmount</a:t>
                      </a:r>
                      <a:endParaRPr lang="en-GB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rgbClr val="0000FF"/>
                          </a:solidFill>
                        </a:rPr>
                        <a:t>VatAmount</a:t>
                      </a:r>
                      <a:endParaRPr lang="en-GB" dirty="0">
                        <a:solidFill>
                          <a:srgbClr val="0000FF"/>
                        </a:solidFill>
                      </a:endParaRPr>
                    </a:p>
                    <a:p>
                      <a:r>
                        <a:rPr lang="en-GB" dirty="0" err="1">
                          <a:solidFill>
                            <a:srgbClr val="0000FF"/>
                          </a:solidFill>
                        </a:rPr>
                        <a:t>TotalPrice</a:t>
                      </a:r>
                      <a:endParaRPr lang="en-GB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396358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B2B16AB-C456-3B67-D5DB-E034450CB0BD}"/>
              </a:ext>
            </a:extLst>
          </p:cNvPr>
          <p:cNvSpPr txBox="1"/>
          <p:nvPr/>
        </p:nvSpPr>
        <p:spPr>
          <a:xfrm>
            <a:off x="5156535" y="1179352"/>
            <a:ext cx="3796907" cy="269304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START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// Step 1: Declare constant VAT rate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30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30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VatRate</a:t>
            </a:r>
            <a:r>
              <a:rPr kumimoji="0" lang="en-GB" sz="130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0.20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// Step 2: Get product price from user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"Enter the product price:"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INPUT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ProductPrice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// Step 3: Calculate VAT and total price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4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VatAmount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ProductPrice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*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VatRate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4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TotalPrice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ProductPrice</a:t>
            </a: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+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VatAmount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// Step 4: Display results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6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"VAT Amount: ",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VatAmount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6"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"Total Price (incl. VAT): ", </a:t>
            </a:r>
            <a:r>
              <a:rPr kumimoji="0" lang="en-GB" sz="13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TotalPrice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END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B8F5A63-1597-C2FA-AD06-CD43AF4C6D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6053763"/>
              </p:ext>
            </p:extLst>
          </p:nvPr>
        </p:nvGraphicFramePr>
        <p:xfrm>
          <a:off x="5457742" y="4222601"/>
          <a:ext cx="5591585" cy="193141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18317">
                  <a:extLst>
                    <a:ext uri="{9D8B030D-6E8A-4147-A177-3AD203B41FA5}">
                      <a16:colId xmlns:a16="http://schemas.microsoft.com/office/drawing/2014/main" val="599733054"/>
                    </a:ext>
                  </a:extLst>
                </a:gridCol>
                <a:gridCol w="1118317">
                  <a:extLst>
                    <a:ext uri="{9D8B030D-6E8A-4147-A177-3AD203B41FA5}">
                      <a16:colId xmlns:a16="http://schemas.microsoft.com/office/drawing/2014/main" val="2568618464"/>
                    </a:ext>
                  </a:extLst>
                </a:gridCol>
                <a:gridCol w="1118317">
                  <a:extLst>
                    <a:ext uri="{9D8B030D-6E8A-4147-A177-3AD203B41FA5}">
                      <a16:colId xmlns:a16="http://schemas.microsoft.com/office/drawing/2014/main" val="2115650818"/>
                    </a:ext>
                  </a:extLst>
                </a:gridCol>
                <a:gridCol w="1118317">
                  <a:extLst>
                    <a:ext uri="{9D8B030D-6E8A-4147-A177-3AD203B41FA5}">
                      <a16:colId xmlns:a16="http://schemas.microsoft.com/office/drawing/2014/main" val="4169027295"/>
                    </a:ext>
                  </a:extLst>
                </a:gridCol>
                <a:gridCol w="1118317">
                  <a:extLst>
                    <a:ext uri="{9D8B030D-6E8A-4147-A177-3AD203B41FA5}">
                      <a16:colId xmlns:a16="http://schemas.microsoft.com/office/drawing/2014/main" val="279909335"/>
                    </a:ext>
                  </a:extLst>
                </a:gridCol>
              </a:tblGrid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 err="1">
                          <a:solidFill>
                            <a:srgbClr val="C00000"/>
                          </a:solidFill>
                        </a:rPr>
                        <a:t>VatRate</a:t>
                      </a:r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 err="1">
                          <a:solidFill>
                            <a:srgbClr val="C00000"/>
                          </a:solidFill>
                        </a:rPr>
                        <a:t>ProductPrice</a:t>
                      </a:r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 err="1">
                          <a:solidFill>
                            <a:srgbClr val="0000FF"/>
                          </a:solidFill>
                        </a:rPr>
                        <a:t>VatAmount</a:t>
                      </a: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 err="1">
                          <a:solidFill>
                            <a:srgbClr val="0000FF"/>
                          </a:solidFill>
                        </a:rPr>
                        <a:t>TotalPrice</a:t>
                      </a: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74242435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rgbClr val="C00000"/>
                          </a:solidFill>
                        </a:rPr>
                        <a:t>0.20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808948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0.20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69176802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8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0.20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rgbClr val="C00000"/>
                          </a:solidFill>
                        </a:rPr>
                        <a:t>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8969019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8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0.20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b="1" dirty="0">
                          <a:solidFill>
                            <a:srgbClr val="00B050"/>
                          </a:solidFill>
                        </a:rPr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endParaRPr lang="en-GB" sz="1200" dirty="0">
                        <a:solidFill>
                          <a:srgbClr val="0000FF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19760223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8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0.20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b="1" dirty="0">
                          <a:solidFill>
                            <a:srgbClr val="00B050"/>
                          </a:solidFill>
                        </a:rPr>
                        <a:t>60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9683299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8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0.20</a:t>
                      </a:r>
                      <a:endParaRPr kumimoji="0" lang="en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60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64693399"/>
                  </a:ext>
                </a:extLst>
              </a:tr>
              <a:tr h="219438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8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0.20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/>
                        <a:t>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60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45681225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DBE387F-F22C-A32E-19ED-FA6A0D768D91}"/>
              </a:ext>
            </a:extLst>
          </p:cNvPr>
          <p:cNvSpPr txBox="1"/>
          <p:nvPr/>
        </p:nvSpPr>
        <p:spPr>
          <a:xfrm>
            <a:off x="378980" y="2290568"/>
            <a:ext cx="2686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1. IPO Table (Basic)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CC658B-EDA3-A60A-7585-A8BBA258AE1E}"/>
              </a:ext>
            </a:extLst>
          </p:cNvPr>
          <p:cNvSpPr txBox="1"/>
          <p:nvPr/>
        </p:nvSpPr>
        <p:spPr>
          <a:xfrm>
            <a:off x="279307" y="3932789"/>
            <a:ext cx="39376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2. IPO Table (Variables as </a:t>
            </a:r>
            <a:r>
              <a:rPr lang="en-GB" b="1" dirty="0" err="1"/>
              <a:t>PascalCase</a:t>
            </a:r>
            <a:r>
              <a:rPr lang="en-GB" b="1" dirty="0"/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0995EBF-5012-3F18-580F-365278F3405B}"/>
              </a:ext>
            </a:extLst>
          </p:cNvPr>
          <p:cNvSpPr txBox="1"/>
          <p:nvPr/>
        </p:nvSpPr>
        <p:spPr>
          <a:xfrm>
            <a:off x="5103293" y="3901349"/>
            <a:ext cx="42358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5. Trace Table (Input: </a:t>
            </a:r>
            <a:r>
              <a:rPr lang="en-GB" b="1" dirty="0" err="1"/>
              <a:t>ProductPrice</a:t>
            </a:r>
            <a:r>
              <a:rPr lang="en-GB" b="1" dirty="0"/>
              <a:t> = 50)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B64D4F-22AD-7604-0922-C602CFE30854}"/>
              </a:ext>
            </a:extLst>
          </p:cNvPr>
          <p:cNvSpPr txBox="1"/>
          <p:nvPr/>
        </p:nvSpPr>
        <p:spPr>
          <a:xfrm>
            <a:off x="5103293" y="815351"/>
            <a:ext cx="2686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3. Pseudocode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0DAD053-8802-52EB-B885-109B979A5805}"/>
              </a:ext>
            </a:extLst>
          </p:cNvPr>
          <p:cNvSpPr txBox="1"/>
          <p:nvPr/>
        </p:nvSpPr>
        <p:spPr>
          <a:xfrm>
            <a:off x="9037428" y="1769684"/>
            <a:ext cx="2895523" cy="13080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/>
              <a:t>Enter the product price:</a:t>
            </a:r>
          </a:p>
          <a:p>
            <a:pPr>
              <a:spcAft>
                <a:spcPts val="600"/>
              </a:spcAft>
            </a:pPr>
            <a:r>
              <a:rPr lang="en-GB" sz="1600" b="1" dirty="0"/>
              <a:t>50 [Enter]</a:t>
            </a:r>
          </a:p>
          <a:p>
            <a:pPr>
              <a:spcAft>
                <a:spcPts val="600"/>
              </a:spcAft>
            </a:pPr>
            <a:r>
              <a:rPr lang="en-GB" sz="1600" dirty="0"/>
              <a:t>VAT Amount: 10</a:t>
            </a:r>
          </a:p>
          <a:p>
            <a:pPr>
              <a:spcAft>
                <a:spcPts val="600"/>
              </a:spcAft>
            </a:pPr>
            <a:r>
              <a:rPr lang="en-GB" sz="1600" dirty="0"/>
              <a:t>Total Price (incl. VAT): 60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D87C03-5BD2-83C2-D556-5BE9A68D522E}"/>
              </a:ext>
            </a:extLst>
          </p:cNvPr>
          <p:cNvSpPr txBox="1"/>
          <p:nvPr/>
        </p:nvSpPr>
        <p:spPr>
          <a:xfrm>
            <a:off x="8953442" y="1377581"/>
            <a:ext cx="30628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4. (Input: </a:t>
            </a:r>
            <a:r>
              <a:rPr lang="en-GB" b="1" dirty="0" err="1"/>
              <a:t>ProductPrice</a:t>
            </a:r>
            <a:r>
              <a:rPr lang="en-GB" b="1" dirty="0"/>
              <a:t> = 50)</a:t>
            </a:r>
          </a:p>
        </p:txBody>
      </p:sp>
    </p:spTree>
    <p:extLst>
      <p:ext uri="{BB962C8B-B14F-4D97-AF65-F5344CB8AC3E}">
        <p14:creationId xmlns:p14="http://schemas.microsoft.com/office/powerpoint/2010/main" val="3446231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14" grpId="0"/>
      <p:bldP spid="15" grpId="0" animBg="1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448735-8774-7DF0-4292-3D921EC30F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8D791-EBE8-21E5-AD94-54EC0BFCA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Example - Game of Dice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19D80A-35A2-A2D1-06AE-01EFF21A1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13</a:t>
            </a:fld>
            <a:endParaRPr lang="en-GB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319004C3-F5AA-AEFB-E07E-738F0615C7B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4477065" cy="49752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Create a simple tip calculator. It should prompt for a bill amount and a tip rate (percentage). The calculator will then calculate the tip amount and display both the tip amount and the final, total bill amount.</a:t>
            </a:r>
          </a:p>
          <a:p>
            <a:pPr marL="0" indent="0">
              <a:buNone/>
            </a:pPr>
            <a:endParaRPr lang="en-GB" sz="900" dirty="0"/>
          </a:p>
          <a:p>
            <a:pPr marL="0" indent="0">
              <a:buNone/>
            </a:pPr>
            <a:endParaRPr lang="en-GB" sz="900" dirty="0"/>
          </a:p>
          <a:p>
            <a:r>
              <a:rPr lang="en-GB" sz="1800" b="1" dirty="0"/>
              <a:t>1. IPO Table (Simple)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200" b="1" dirty="0"/>
          </a:p>
          <a:p>
            <a:r>
              <a:rPr lang="en-GB" sz="1800" b="1" dirty="0"/>
              <a:t>2. IPO Table (with </a:t>
            </a:r>
            <a:r>
              <a:rPr lang="en-GB" sz="1800" b="1" dirty="0" err="1"/>
              <a:t>PascalCase</a:t>
            </a:r>
            <a:r>
              <a:rPr lang="en-GB" sz="1800" b="1" dirty="0"/>
              <a:t> Variables)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5CE96E-269C-5158-4A48-206209761E4B}"/>
              </a:ext>
            </a:extLst>
          </p:cNvPr>
          <p:cNvSpPr txBox="1"/>
          <p:nvPr/>
        </p:nvSpPr>
        <p:spPr>
          <a:xfrm>
            <a:off x="4859020" y="1068828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3. Pseudocode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38983C-EB96-DE87-D153-729360BB1858}"/>
              </a:ext>
            </a:extLst>
          </p:cNvPr>
          <p:cNvSpPr txBox="1"/>
          <p:nvPr/>
        </p:nvSpPr>
        <p:spPr>
          <a:xfrm>
            <a:off x="8852973" y="1023736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4. Output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0E89C8-E6DE-1C9D-1394-C81C58E54589}"/>
              </a:ext>
            </a:extLst>
          </p:cNvPr>
          <p:cNvSpPr txBox="1"/>
          <p:nvPr/>
        </p:nvSpPr>
        <p:spPr>
          <a:xfrm>
            <a:off x="8922507" y="3644574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5. Trace Table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85406FC-DABF-9569-750F-DACA36E1B6B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07007591"/>
              </p:ext>
            </p:extLst>
          </p:nvPr>
        </p:nvGraphicFramePr>
        <p:xfrm>
          <a:off x="358777" y="3167129"/>
          <a:ext cx="4412149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20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983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917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Process(es)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en-GB" sz="1400"/>
                        <a:t>Bill amount</a:t>
                      </a:r>
                    </a:p>
                    <a:p>
                      <a:r>
                        <a:rPr lang="en-GB" sz="1400"/>
                        <a:t>Tip</a:t>
                      </a:r>
                      <a:r>
                        <a:rPr lang="en-GB" sz="1400" baseline="0"/>
                        <a:t> rate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Calculate the tip rate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Calculate the total 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Tip amount</a:t>
                      </a:r>
                    </a:p>
                    <a:p>
                      <a:r>
                        <a:rPr lang="en-GB" sz="1400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2FFFC5BA-B475-CFFA-A0B5-172980CABF9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99805035"/>
              </p:ext>
            </p:extLst>
          </p:nvPr>
        </p:nvGraphicFramePr>
        <p:xfrm>
          <a:off x="358777" y="4775150"/>
          <a:ext cx="4753437" cy="1249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551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758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22399">
                  <a:extLst>
                    <a:ext uri="{9D8B030D-6E8A-4147-A177-3AD203B41FA5}">
                      <a16:colId xmlns:a16="http://schemas.microsoft.com/office/drawing/2014/main" val="215186415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Process (es)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1400" err="1"/>
                        <a:t>ill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400" err="1"/>
                        <a:t>mount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400" err="1"/>
                        <a:t>ip</a:t>
                      </a:r>
                      <a:r>
                        <a:rPr lang="en-GB" sz="1400" b="1" baseline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1400" baseline="0" err="1"/>
                        <a:t>ate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400" err="1"/>
                        <a:t>ip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400" err="1"/>
                        <a:t>mount</a:t>
                      </a:r>
                      <a:r>
                        <a:rPr lang="en-GB" sz="1400"/>
                        <a:t> = 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1400" err="1"/>
                        <a:t>ill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400" err="1"/>
                        <a:t>mount</a:t>
                      </a:r>
                      <a:r>
                        <a:rPr lang="en-GB" sz="1400"/>
                        <a:t> x 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400" err="1"/>
                        <a:t>ip</a:t>
                      </a:r>
                      <a:r>
                        <a:rPr lang="en-GB" sz="1400" b="1" baseline="0" err="1">
                          <a:solidFill>
                            <a:srgbClr val="C00000"/>
                          </a:solidFill>
                        </a:rPr>
                        <a:t>R</a:t>
                      </a:r>
                      <a:r>
                        <a:rPr lang="en-GB" sz="1400" baseline="0" err="1"/>
                        <a:t>ate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400" err="1"/>
                        <a:t>otal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1400" err="1"/>
                        <a:t>ill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400" err="1"/>
                        <a:t>mount</a:t>
                      </a:r>
                      <a:r>
                        <a:rPr lang="en-GB" sz="1400"/>
                        <a:t> = 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1400" err="1"/>
                        <a:t>ill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400" err="1"/>
                        <a:t>mount</a:t>
                      </a:r>
                      <a:r>
                        <a:rPr lang="en-GB" sz="1400"/>
                        <a:t> + 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400" err="1"/>
                        <a:t>ip</a:t>
                      </a:r>
                      <a:r>
                        <a:rPr lang="en-GB" sz="1400" b="1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400" err="1"/>
                        <a:t>mount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400" dirty="0" err="1"/>
                        <a:t>ip</a:t>
                      </a:r>
                      <a:r>
                        <a:rPr lang="en-GB" sz="14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400" dirty="0" err="1"/>
                        <a:t>mount</a:t>
                      </a:r>
                      <a:endParaRPr lang="en-GB" sz="1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1" dirty="0" err="1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sz="1400" dirty="0" err="1"/>
                        <a:t>otal</a:t>
                      </a:r>
                      <a:r>
                        <a:rPr lang="en-GB" sz="1400" b="1" dirty="0" err="1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en-GB" sz="1400" dirty="0" err="1"/>
                        <a:t>ill</a:t>
                      </a:r>
                      <a:r>
                        <a:rPr lang="en-GB" sz="1400" b="1" dirty="0" err="1">
                          <a:solidFill>
                            <a:srgbClr val="C00000"/>
                          </a:solidFill>
                        </a:rPr>
                        <a:t>A</a:t>
                      </a:r>
                      <a:r>
                        <a:rPr lang="en-GB" sz="1400" dirty="0" err="1"/>
                        <a:t>mount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2AD29E7D-C449-62A7-38B9-9B4C39929731}"/>
              </a:ext>
            </a:extLst>
          </p:cNvPr>
          <p:cNvSpPr txBox="1"/>
          <p:nvPr/>
        </p:nvSpPr>
        <p:spPr>
          <a:xfrm>
            <a:off x="4897427" y="1424703"/>
            <a:ext cx="3955545" cy="258532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200" dirty="0"/>
              <a:t>START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“What is the Bill Amount?”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 err="1">
                <a:solidFill>
                  <a:srgbClr val="C00000"/>
                </a:solidFill>
              </a:rPr>
              <a:t>BillAmount</a:t>
            </a:r>
            <a:endParaRPr lang="en-GB" sz="1200" b="1" dirty="0">
              <a:solidFill>
                <a:srgbClr val="C0000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“What tip rate (%) would you like to give?”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 err="1">
                <a:solidFill>
                  <a:srgbClr val="C00000"/>
                </a:solidFill>
              </a:rPr>
              <a:t>TipRate</a:t>
            </a:r>
            <a:endParaRPr lang="en-GB" sz="1200" b="1" dirty="0">
              <a:solidFill>
                <a:srgbClr val="C00000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GB" sz="600" dirty="0"/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00B050"/>
                </a:solidFill>
              </a:rPr>
              <a:t>Set </a:t>
            </a:r>
            <a:r>
              <a:rPr lang="en-GB" sz="1200" b="1" dirty="0" err="1">
                <a:solidFill>
                  <a:srgbClr val="00B050"/>
                </a:solidFill>
              </a:rPr>
              <a:t>TipAmount</a:t>
            </a:r>
            <a:r>
              <a:rPr lang="en-GB" sz="1200" dirty="0">
                <a:solidFill>
                  <a:srgbClr val="00B050"/>
                </a:solidFill>
              </a:rPr>
              <a:t> = </a:t>
            </a:r>
            <a:r>
              <a:rPr lang="en-GB" sz="1200" dirty="0" err="1">
                <a:solidFill>
                  <a:srgbClr val="00B050"/>
                </a:solidFill>
              </a:rPr>
              <a:t>BillAmount</a:t>
            </a:r>
            <a:r>
              <a:rPr lang="en-GB" sz="1200" dirty="0">
                <a:solidFill>
                  <a:srgbClr val="00B050"/>
                </a:solidFill>
              </a:rPr>
              <a:t> * </a:t>
            </a:r>
            <a:r>
              <a:rPr lang="en-GB" sz="1200" dirty="0" err="1">
                <a:solidFill>
                  <a:srgbClr val="00B050"/>
                </a:solidFill>
              </a:rPr>
              <a:t>TipRate</a:t>
            </a:r>
            <a:endParaRPr lang="en-GB" sz="1200" dirty="0">
              <a:solidFill>
                <a:srgbClr val="00B05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00B050"/>
                </a:solidFill>
              </a:rPr>
              <a:t>Set </a:t>
            </a:r>
            <a:r>
              <a:rPr lang="en-GB" sz="1200" b="1" dirty="0" err="1">
                <a:solidFill>
                  <a:srgbClr val="00B050"/>
                </a:solidFill>
              </a:rPr>
              <a:t>TotalBillAmount</a:t>
            </a:r>
            <a:r>
              <a:rPr lang="en-GB" sz="1200" dirty="0">
                <a:solidFill>
                  <a:srgbClr val="00B050"/>
                </a:solidFill>
              </a:rPr>
              <a:t> = </a:t>
            </a:r>
            <a:r>
              <a:rPr lang="en-GB" sz="1200" dirty="0" err="1">
                <a:solidFill>
                  <a:srgbClr val="00B050"/>
                </a:solidFill>
              </a:rPr>
              <a:t>BillAmount</a:t>
            </a:r>
            <a:r>
              <a:rPr lang="en-GB" sz="1200" dirty="0">
                <a:solidFill>
                  <a:srgbClr val="00B050"/>
                </a:solidFill>
              </a:rPr>
              <a:t> + </a:t>
            </a:r>
            <a:r>
              <a:rPr lang="en-GB" sz="1200" dirty="0" err="1">
                <a:solidFill>
                  <a:srgbClr val="00B050"/>
                </a:solidFill>
              </a:rPr>
              <a:t>TipAmount</a:t>
            </a:r>
            <a:endParaRPr lang="en-GB" sz="1200" dirty="0">
              <a:solidFill>
                <a:srgbClr val="00B050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GB" sz="600" dirty="0"/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0000FF"/>
                </a:solidFill>
              </a:rPr>
              <a:t>Display “You chose to pay the following tip:”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 err="1">
                <a:solidFill>
                  <a:srgbClr val="0000FF"/>
                </a:solidFill>
              </a:rPr>
              <a:t>TipAmount</a:t>
            </a:r>
            <a:endParaRPr lang="en-GB" sz="1200" b="1" dirty="0">
              <a:solidFill>
                <a:srgbClr val="0000FF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0000FF"/>
                </a:solidFill>
              </a:rPr>
              <a:t>Display “Your final, total bill amount to pay is:”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 err="1">
                <a:solidFill>
                  <a:srgbClr val="0000FF"/>
                </a:solidFill>
              </a:rPr>
              <a:t>TotalBillAmount</a:t>
            </a:r>
            <a:endParaRPr lang="en-GB" sz="1200" b="1" dirty="0">
              <a:solidFill>
                <a:srgbClr val="0000FF"/>
              </a:solidFill>
            </a:endParaRPr>
          </a:p>
          <a:p>
            <a:r>
              <a:rPr lang="en-GB" sz="1200" dirty="0"/>
              <a:t>END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3DC860E-0D40-9C5B-A6B3-73D806A01EF0}"/>
              </a:ext>
            </a:extLst>
          </p:cNvPr>
          <p:cNvSpPr txBox="1"/>
          <p:nvPr/>
        </p:nvSpPr>
        <p:spPr>
          <a:xfrm>
            <a:off x="8922507" y="1376206"/>
            <a:ext cx="3031487" cy="181588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What is the Bill Amount?</a:t>
            </a:r>
          </a:p>
          <a:p>
            <a:r>
              <a:rPr lang="en-GB" sz="1400" b="1" dirty="0"/>
              <a:t>500 [Enter]</a:t>
            </a:r>
          </a:p>
          <a:p>
            <a:r>
              <a:rPr lang="en-GB" sz="1400" dirty="0"/>
              <a:t>What tip rate would you like to give?</a:t>
            </a:r>
          </a:p>
          <a:p>
            <a:r>
              <a:rPr lang="en-GB" sz="1400" b="1" dirty="0"/>
              <a:t>5 [Enter]</a:t>
            </a:r>
          </a:p>
          <a:p>
            <a:r>
              <a:rPr lang="en-GB" sz="1400" dirty="0"/>
              <a:t>You chose to pay the following tip:</a:t>
            </a:r>
          </a:p>
          <a:p>
            <a:r>
              <a:rPr lang="en-GB" sz="1400" dirty="0"/>
              <a:t>25</a:t>
            </a:r>
          </a:p>
          <a:p>
            <a:r>
              <a:rPr lang="en-GB" sz="1400" dirty="0"/>
              <a:t>Your final, total bill amount to pay is:</a:t>
            </a:r>
          </a:p>
          <a:p>
            <a:r>
              <a:rPr lang="en-GB" sz="1400" dirty="0"/>
              <a:t>525</a:t>
            </a: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43BC0FFD-8D9B-3971-FCB9-25A9B17A32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671885"/>
              </p:ext>
            </p:extLst>
          </p:nvPr>
        </p:nvGraphicFramePr>
        <p:xfrm>
          <a:off x="5390440" y="4092177"/>
          <a:ext cx="6400795" cy="19507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80159">
                  <a:extLst>
                    <a:ext uri="{9D8B030D-6E8A-4147-A177-3AD203B41FA5}">
                      <a16:colId xmlns:a16="http://schemas.microsoft.com/office/drawing/2014/main" val="1614945208"/>
                    </a:ext>
                  </a:extLst>
                </a:gridCol>
                <a:gridCol w="1280159">
                  <a:extLst>
                    <a:ext uri="{9D8B030D-6E8A-4147-A177-3AD203B41FA5}">
                      <a16:colId xmlns:a16="http://schemas.microsoft.com/office/drawing/2014/main" val="3300070521"/>
                    </a:ext>
                  </a:extLst>
                </a:gridCol>
                <a:gridCol w="1086524">
                  <a:extLst>
                    <a:ext uri="{9D8B030D-6E8A-4147-A177-3AD203B41FA5}">
                      <a16:colId xmlns:a16="http://schemas.microsoft.com/office/drawing/2014/main" val="2273296968"/>
                    </a:ext>
                  </a:extLst>
                </a:gridCol>
                <a:gridCol w="1172584">
                  <a:extLst>
                    <a:ext uri="{9D8B030D-6E8A-4147-A177-3AD203B41FA5}">
                      <a16:colId xmlns:a16="http://schemas.microsoft.com/office/drawing/2014/main" val="2711345062"/>
                    </a:ext>
                  </a:extLst>
                </a:gridCol>
                <a:gridCol w="1581369">
                  <a:extLst>
                    <a:ext uri="{9D8B030D-6E8A-4147-A177-3AD203B41FA5}">
                      <a16:colId xmlns:a16="http://schemas.microsoft.com/office/drawing/2014/main" val="2310874668"/>
                    </a:ext>
                  </a:extLst>
                </a:gridCol>
              </a:tblGrid>
              <a:tr h="179828">
                <a:tc>
                  <a:txBody>
                    <a:bodyPr/>
                    <a:lstStyle/>
                    <a:p>
                      <a:r>
                        <a:rPr lang="en-GB" sz="1000" b="1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 b="1" dirty="0" err="1"/>
                        <a:t>BillAmount</a:t>
                      </a:r>
                      <a:endParaRPr lang="en-GB" sz="1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 b="1" dirty="0" err="1"/>
                        <a:t>TipRate</a:t>
                      </a:r>
                      <a:endParaRPr lang="en-GB" sz="1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 b="1" dirty="0" err="1"/>
                        <a:t>TipAmount</a:t>
                      </a:r>
                      <a:endParaRPr lang="en-GB" sz="1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00" b="1" dirty="0" err="1"/>
                        <a:t>TotalBillAmount</a:t>
                      </a:r>
                      <a:endParaRPr lang="en-GB" sz="1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4638175"/>
                  </a:ext>
                </a:extLst>
              </a:tr>
              <a:tr h="179828">
                <a:tc>
                  <a:txBody>
                    <a:bodyPr/>
                    <a:lstStyle/>
                    <a:p>
                      <a:r>
                        <a:rPr lang="en-GB" sz="10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2717893"/>
                  </a:ext>
                </a:extLst>
              </a:tr>
              <a:tr h="179828">
                <a:tc>
                  <a:txBody>
                    <a:bodyPr/>
                    <a:lstStyle/>
                    <a:p>
                      <a:r>
                        <a:rPr lang="en-GB" sz="10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4555931"/>
                  </a:ext>
                </a:extLst>
              </a:tr>
              <a:tr h="179828">
                <a:tc>
                  <a:txBody>
                    <a:bodyPr/>
                    <a:lstStyle/>
                    <a:p>
                      <a:r>
                        <a:rPr lang="en-GB" sz="10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86278669"/>
                  </a:ext>
                </a:extLst>
              </a:tr>
              <a:tr h="179828">
                <a:tc>
                  <a:txBody>
                    <a:bodyPr/>
                    <a:lstStyle/>
                    <a:p>
                      <a:r>
                        <a:rPr lang="en-GB" sz="10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0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13351620"/>
                  </a:ext>
                </a:extLst>
              </a:tr>
              <a:tr h="179828">
                <a:tc>
                  <a:txBody>
                    <a:bodyPr/>
                    <a:lstStyle/>
                    <a:p>
                      <a:r>
                        <a:rPr lang="en-GB" sz="100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62652521"/>
                  </a:ext>
                </a:extLst>
              </a:tr>
              <a:tr h="179828">
                <a:tc>
                  <a:txBody>
                    <a:bodyPr/>
                    <a:lstStyle/>
                    <a:p>
                      <a:r>
                        <a:rPr lang="en-GB" sz="100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500</a:t>
                      </a:r>
                      <a:endParaRPr kumimoji="0" lang="en-GB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25</a:t>
                      </a:r>
                      <a:endParaRPr lang="en-GB" sz="1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525</a:t>
                      </a:r>
                      <a:endParaRPr lang="en-GB" sz="1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26830786"/>
                  </a:ext>
                </a:extLst>
              </a:tr>
              <a:tr h="179828">
                <a:tc>
                  <a:txBody>
                    <a:bodyPr/>
                    <a:lstStyle/>
                    <a:p>
                      <a:r>
                        <a:rPr lang="en-GB" sz="1000" dirty="0"/>
                        <a:t>7</a:t>
                      </a:r>
                    </a:p>
                  </a:txBody>
                  <a:tcPr anchor="ctr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0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000" dirty="0"/>
                    </a:p>
                  </a:txBody>
                  <a:tcPr anchor="ctr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206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1928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48706-1EE1-A456-E3D7-E97164E9C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Example - Game of Dice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735C8C-A484-C6D1-D200-74AE493F5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03F663D-EB16-D115-D047-570104CA83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>
            <a:normAutofit/>
          </a:bodyPr>
          <a:lstStyle/>
          <a:p>
            <a:r>
              <a:rPr lang="en-GB" sz="1800" b="1" dirty="0"/>
              <a:t>1. IPO Table (Simple)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200" b="1" dirty="0"/>
          </a:p>
          <a:p>
            <a:r>
              <a:rPr lang="en-GB" sz="1800" b="1" dirty="0"/>
              <a:t>2. IPO Table (with </a:t>
            </a:r>
            <a:r>
              <a:rPr lang="en-GB" sz="1800" b="1" dirty="0" err="1"/>
              <a:t>PascalCase</a:t>
            </a:r>
            <a:r>
              <a:rPr lang="en-GB" sz="1800" b="1" dirty="0"/>
              <a:t> Variables)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02B54EB-35BD-99FF-11F2-417A1D0615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2473317"/>
              </p:ext>
            </p:extLst>
          </p:nvPr>
        </p:nvGraphicFramePr>
        <p:xfrm>
          <a:off x="232287" y="1502355"/>
          <a:ext cx="4481953" cy="10363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743073">
                  <a:extLst>
                    <a:ext uri="{9D8B030D-6E8A-4147-A177-3AD203B41FA5}">
                      <a16:colId xmlns:a16="http://schemas.microsoft.com/office/drawing/2014/main" val="2109556802"/>
                    </a:ext>
                  </a:extLst>
                </a:gridCol>
                <a:gridCol w="2244896">
                  <a:extLst>
                    <a:ext uri="{9D8B030D-6E8A-4147-A177-3AD203B41FA5}">
                      <a16:colId xmlns:a16="http://schemas.microsoft.com/office/drawing/2014/main" val="2996778157"/>
                    </a:ext>
                  </a:extLst>
                </a:gridCol>
                <a:gridCol w="1493984">
                  <a:extLst>
                    <a:ext uri="{9D8B030D-6E8A-4147-A177-3AD203B41FA5}">
                      <a16:colId xmlns:a16="http://schemas.microsoft.com/office/drawing/2014/main" val="33481816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/>
                        <a:t>Input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Process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Output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328387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dirty="0"/>
                        <a:t>Dice 1</a:t>
                      </a:r>
                    </a:p>
                    <a:p>
                      <a:r>
                        <a:rPr lang="en-GB" sz="1400" dirty="0"/>
                        <a:t>Dice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Calculate total score of the two dices</a:t>
                      </a:r>
                    </a:p>
                    <a:p>
                      <a:r>
                        <a:rPr lang="en-GB" sz="1400" dirty="0"/>
                        <a:t>Check if total score &gt; 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Total score</a:t>
                      </a:r>
                    </a:p>
                    <a:p>
                      <a:r>
                        <a:rPr lang="en-GB" sz="1400" dirty="0"/>
                        <a:t>Win/Lose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2413280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B9A5698-8A9C-C3C8-CF5F-4B94FBD06B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251442"/>
              </p:ext>
            </p:extLst>
          </p:nvPr>
        </p:nvGraphicFramePr>
        <p:xfrm>
          <a:off x="232286" y="3017520"/>
          <a:ext cx="4481953" cy="8229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763393">
                  <a:extLst>
                    <a:ext uri="{9D8B030D-6E8A-4147-A177-3AD203B41FA5}">
                      <a16:colId xmlns:a16="http://schemas.microsoft.com/office/drawing/2014/main" val="2109556802"/>
                    </a:ext>
                  </a:extLst>
                </a:gridCol>
                <a:gridCol w="2224575">
                  <a:extLst>
                    <a:ext uri="{9D8B030D-6E8A-4147-A177-3AD203B41FA5}">
                      <a16:colId xmlns:a16="http://schemas.microsoft.com/office/drawing/2014/main" val="2996778157"/>
                    </a:ext>
                  </a:extLst>
                </a:gridCol>
                <a:gridCol w="1493985">
                  <a:extLst>
                    <a:ext uri="{9D8B030D-6E8A-4147-A177-3AD203B41FA5}">
                      <a16:colId xmlns:a16="http://schemas.microsoft.com/office/drawing/2014/main" val="33481816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/>
                        <a:t>Input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Process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Output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328387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400" dirty="0"/>
                        <a:t>Dice1</a:t>
                      </a:r>
                    </a:p>
                    <a:p>
                      <a:r>
                        <a:rPr lang="en-GB" sz="1400" dirty="0"/>
                        <a:t>Dice2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it-IT" sz="1400" dirty="0" err="1"/>
                        <a:t>TotalScore</a:t>
                      </a:r>
                      <a:r>
                        <a:rPr lang="it-IT" sz="1400" dirty="0"/>
                        <a:t> = Dice1 + Dice2</a:t>
                      </a:r>
                    </a:p>
                    <a:p>
                      <a:r>
                        <a:rPr lang="it-IT" sz="1400" dirty="0"/>
                        <a:t>Check </a:t>
                      </a:r>
                      <a:r>
                        <a:rPr lang="it-IT" sz="1400" dirty="0" err="1"/>
                        <a:t>TotalScore</a:t>
                      </a:r>
                      <a:r>
                        <a:rPr lang="it-IT" sz="1400" dirty="0"/>
                        <a:t> &gt; 10</a:t>
                      </a: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TotalScore</a:t>
                      </a:r>
                      <a:endParaRPr lang="en-GB" sz="1400" dirty="0"/>
                    </a:p>
                    <a:p>
                      <a:r>
                        <a:rPr lang="en-GB" sz="1400" dirty="0"/>
                        <a:t>Message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241328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7C09F5F-F849-19C6-8084-DF1AA6CABB1C}"/>
              </a:ext>
            </a:extLst>
          </p:cNvPr>
          <p:cNvSpPr txBox="1"/>
          <p:nvPr/>
        </p:nvSpPr>
        <p:spPr>
          <a:xfrm>
            <a:off x="4943783" y="1413198"/>
            <a:ext cx="2934645" cy="304698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200" dirty="0"/>
              <a:t>START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"Enter value for Dice 1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>
                <a:solidFill>
                  <a:srgbClr val="C00000"/>
                </a:solidFill>
              </a:rPr>
              <a:t>Dice1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"Enter value for Dice 2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>
                <a:solidFill>
                  <a:srgbClr val="C00000"/>
                </a:solidFill>
              </a:rPr>
              <a:t>Dice2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 startAt="5"/>
            </a:pPr>
            <a:r>
              <a:rPr lang="en-GB" sz="1200" dirty="0">
                <a:solidFill>
                  <a:srgbClr val="00B050"/>
                </a:solidFill>
              </a:rPr>
              <a:t>SET </a:t>
            </a:r>
            <a:r>
              <a:rPr lang="en-GB" sz="1200" b="1" dirty="0" err="1">
                <a:solidFill>
                  <a:srgbClr val="00B050"/>
                </a:solidFill>
              </a:rPr>
              <a:t>TotalScore</a:t>
            </a:r>
            <a:r>
              <a:rPr lang="en-GB" sz="1200" dirty="0">
                <a:solidFill>
                  <a:srgbClr val="00B050"/>
                </a:solidFill>
              </a:rPr>
              <a:t> = Dice1 + Dice2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sz="1200" dirty="0">
                <a:solidFill>
                  <a:srgbClr val="00B050"/>
                </a:solidFill>
              </a:rPr>
              <a:t>IF </a:t>
            </a:r>
            <a:r>
              <a:rPr lang="en-GB" sz="1200" dirty="0" err="1">
                <a:solidFill>
                  <a:srgbClr val="00B050"/>
                </a:solidFill>
              </a:rPr>
              <a:t>TotalScore</a:t>
            </a:r>
            <a:r>
              <a:rPr lang="en-GB" sz="1200" dirty="0">
                <a:solidFill>
                  <a:srgbClr val="00B050"/>
                </a:solidFill>
              </a:rPr>
              <a:t> &gt; 10 THEN</a:t>
            </a:r>
          </a:p>
          <a:p>
            <a:r>
              <a:rPr lang="en-GB" sz="1200" dirty="0">
                <a:solidFill>
                  <a:srgbClr val="00B050"/>
                </a:solidFill>
              </a:rPr>
              <a:t>    SET </a:t>
            </a:r>
            <a:r>
              <a:rPr lang="en-GB" sz="1200" b="1" dirty="0">
                <a:solidFill>
                  <a:srgbClr val="00B050"/>
                </a:solidFill>
              </a:rPr>
              <a:t>Message</a:t>
            </a:r>
            <a:r>
              <a:rPr lang="en-GB" sz="1200" dirty="0">
                <a:solidFill>
                  <a:srgbClr val="00B050"/>
                </a:solidFill>
              </a:rPr>
              <a:t> = "You win!"</a:t>
            </a:r>
          </a:p>
          <a:p>
            <a:pPr marL="342900" indent="-342900">
              <a:buFont typeface="+mj-lt"/>
              <a:buAutoNum type="arabicPeriod" startAt="7"/>
            </a:pPr>
            <a:r>
              <a:rPr lang="en-GB" sz="1200" dirty="0">
                <a:solidFill>
                  <a:srgbClr val="00B050"/>
                </a:solidFill>
              </a:rPr>
              <a:t>ELSE</a:t>
            </a:r>
          </a:p>
          <a:p>
            <a:r>
              <a:rPr lang="en-GB" sz="1200" dirty="0">
                <a:solidFill>
                  <a:srgbClr val="00B050"/>
                </a:solidFill>
              </a:rPr>
              <a:t>    SET </a:t>
            </a:r>
            <a:r>
              <a:rPr lang="en-GB" sz="1200" b="1" dirty="0">
                <a:solidFill>
                  <a:srgbClr val="00B050"/>
                </a:solidFill>
              </a:rPr>
              <a:t>Message</a:t>
            </a:r>
            <a:r>
              <a:rPr lang="en-GB" sz="1200" dirty="0">
                <a:solidFill>
                  <a:srgbClr val="00B050"/>
                </a:solidFill>
              </a:rPr>
              <a:t> = "You lose!"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"Total Score: "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 err="1">
                <a:solidFill>
                  <a:srgbClr val="0000FF"/>
                </a:solidFill>
              </a:rPr>
              <a:t>TotalScore</a:t>
            </a:r>
            <a:endParaRPr lang="en-GB" sz="1200" b="1" dirty="0">
              <a:solidFill>
                <a:srgbClr val="0000FF"/>
              </a:solidFill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>
                <a:solidFill>
                  <a:srgbClr val="0000FF"/>
                </a:solidFill>
              </a:rPr>
              <a:t>Message</a:t>
            </a:r>
          </a:p>
          <a:p>
            <a:r>
              <a:rPr lang="en-GB" sz="1200" dirty="0"/>
              <a:t>END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AF28F8-6F6C-2F7D-1CC0-409D57FD2EC4}"/>
              </a:ext>
            </a:extLst>
          </p:cNvPr>
          <p:cNvSpPr txBox="1"/>
          <p:nvPr/>
        </p:nvSpPr>
        <p:spPr>
          <a:xfrm>
            <a:off x="8048745" y="1369526"/>
            <a:ext cx="2934946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400" dirty="0"/>
              <a:t>Enter value for Dice 1 (1-6):</a:t>
            </a:r>
          </a:p>
          <a:p>
            <a:r>
              <a:rPr lang="en-GB" sz="1400" b="1" dirty="0"/>
              <a:t>&gt; 6 [Enter]</a:t>
            </a:r>
          </a:p>
          <a:p>
            <a:r>
              <a:rPr lang="en-GB" sz="1400" dirty="0"/>
              <a:t>Enter value for Dice 2 (1-6):</a:t>
            </a:r>
          </a:p>
          <a:p>
            <a:r>
              <a:rPr lang="en-GB" sz="1400" b="1" dirty="0"/>
              <a:t>&gt; 5 [Enter]</a:t>
            </a:r>
          </a:p>
          <a:p>
            <a:r>
              <a:rPr lang="en-GB" sz="1400" dirty="0"/>
              <a:t>Total Score: 11</a:t>
            </a:r>
          </a:p>
          <a:p>
            <a:r>
              <a:rPr lang="en-GB" sz="1400" dirty="0"/>
              <a:t>You win!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DD470D-9897-45B4-AEE1-270B0346DDBE}"/>
              </a:ext>
            </a:extLst>
          </p:cNvPr>
          <p:cNvSpPr txBox="1"/>
          <p:nvPr/>
        </p:nvSpPr>
        <p:spPr>
          <a:xfrm>
            <a:off x="4859020" y="1068828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3. Pseudocode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797871-4A69-C8DF-7417-D637B4A4FE37}"/>
              </a:ext>
            </a:extLst>
          </p:cNvPr>
          <p:cNvSpPr txBox="1"/>
          <p:nvPr/>
        </p:nvSpPr>
        <p:spPr>
          <a:xfrm>
            <a:off x="7954118" y="993331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4. Output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C44E022-1801-90B0-C01D-57AC207ACC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159666"/>
              </p:ext>
            </p:extLst>
          </p:nvPr>
        </p:nvGraphicFramePr>
        <p:xfrm>
          <a:off x="8071152" y="3286007"/>
          <a:ext cx="3582052" cy="27660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19323">
                  <a:extLst>
                    <a:ext uri="{9D8B030D-6E8A-4147-A177-3AD203B41FA5}">
                      <a16:colId xmlns:a16="http://schemas.microsoft.com/office/drawing/2014/main" val="1614945208"/>
                    </a:ext>
                  </a:extLst>
                </a:gridCol>
                <a:gridCol w="568960">
                  <a:extLst>
                    <a:ext uri="{9D8B030D-6E8A-4147-A177-3AD203B41FA5}">
                      <a16:colId xmlns:a16="http://schemas.microsoft.com/office/drawing/2014/main" val="3300070521"/>
                    </a:ext>
                  </a:extLst>
                </a:gridCol>
                <a:gridCol w="751840">
                  <a:extLst>
                    <a:ext uri="{9D8B030D-6E8A-4147-A177-3AD203B41FA5}">
                      <a16:colId xmlns:a16="http://schemas.microsoft.com/office/drawing/2014/main" val="2273296968"/>
                    </a:ext>
                  </a:extLst>
                </a:gridCol>
                <a:gridCol w="792480">
                  <a:extLst>
                    <a:ext uri="{9D8B030D-6E8A-4147-A177-3AD203B41FA5}">
                      <a16:colId xmlns:a16="http://schemas.microsoft.com/office/drawing/2014/main" val="2711345062"/>
                    </a:ext>
                  </a:extLst>
                </a:gridCol>
                <a:gridCol w="949449">
                  <a:extLst>
                    <a:ext uri="{9D8B030D-6E8A-4147-A177-3AD203B41FA5}">
                      <a16:colId xmlns:a16="http://schemas.microsoft.com/office/drawing/2014/main" val="2310874668"/>
                    </a:ext>
                  </a:extLst>
                </a:gridCol>
              </a:tblGrid>
              <a:tr h="179041">
                <a:tc>
                  <a:txBody>
                    <a:bodyPr/>
                    <a:lstStyle/>
                    <a:p>
                      <a:r>
                        <a:rPr lang="en-GB" sz="1050" b="1" dirty="0"/>
                        <a:t>Step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50" b="1"/>
                        <a:t>Dice1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50" b="1"/>
                        <a:t>Dice2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50" b="1"/>
                        <a:t>TotalScore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Message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4638175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2717893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4555931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86278669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13351620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05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7519186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34352300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 dirty="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28283412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 dirty="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80150511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 dirty="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  <a:endParaRPr kumimoji="0" lang="en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"You win!"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4085821"/>
                  </a:ext>
                </a:extLst>
              </a:tr>
              <a:tr h="179041">
                <a:tc>
                  <a:txBody>
                    <a:bodyPr/>
                    <a:lstStyle/>
                    <a:p>
                      <a:r>
                        <a:rPr lang="en-GB" sz="1050" dirty="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11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dirty="0"/>
                        <a:t>"You win!"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16900290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059B53B1-768E-2968-FE26-4A09F97B25F7}"/>
              </a:ext>
            </a:extLst>
          </p:cNvPr>
          <p:cNvSpPr txBox="1"/>
          <p:nvPr/>
        </p:nvSpPr>
        <p:spPr>
          <a:xfrm>
            <a:off x="7963191" y="2861086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5. Trace Table</a:t>
            </a:r>
          </a:p>
        </p:txBody>
      </p:sp>
    </p:spTree>
    <p:extLst>
      <p:ext uri="{BB962C8B-B14F-4D97-AF65-F5344CB8AC3E}">
        <p14:creationId xmlns:p14="http://schemas.microsoft.com/office/powerpoint/2010/main" val="1730530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8EF3D0-2010-A3F2-93BE-13E072303E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15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2BFA461-B92B-9553-652B-D82680B698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Combining Strings and Variables in Pseudocode Output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E7E49DC-889A-BD99-EA5D-01419B8A97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3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CC430BC-8D11-656E-9B47-216DF1FDF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/>
          <a:lstStyle/>
          <a:p>
            <a:r>
              <a:rPr lang="en-GB" dirty="0"/>
              <a:t>Combining Strings and Variables in Pseudocode Output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F5855A-EB71-90F8-1B24-879D6EAF2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ED135EC-30FD-9533-999B-7374A39BBF5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>
            <a:normAutofit/>
          </a:bodyPr>
          <a:lstStyle/>
          <a:p>
            <a:r>
              <a:rPr lang="en-US" altLang="en-US" noProof="0" dirty="0"/>
              <a:t>In pseudocode, you can </a:t>
            </a:r>
            <a:r>
              <a:rPr lang="en-US" altLang="en-US" b="1" noProof="0" dirty="0"/>
              <a:t>combine a message string and a variable value </a:t>
            </a:r>
            <a:r>
              <a:rPr lang="en-US" altLang="en-US" noProof="0" dirty="0"/>
              <a:t>on one line using Display.</a:t>
            </a:r>
          </a:p>
          <a:p>
            <a:r>
              <a:rPr lang="en-US" altLang="en-US" noProof="0" dirty="0"/>
              <a:t>This is valid only when </a:t>
            </a:r>
            <a:r>
              <a:rPr lang="en-US" altLang="en-US" b="1" noProof="0" dirty="0"/>
              <a:t>both parts are output </a:t>
            </a:r>
            <a:r>
              <a:rPr lang="en-US" altLang="en-US" noProof="0" dirty="0"/>
              <a:t>(i.e., both are meant to be displayed).</a:t>
            </a:r>
          </a:p>
          <a:p>
            <a:endParaRPr lang="en-US" altLang="en-US" noProof="0" dirty="0"/>
          </a:p>
          <a:p>
            <a:r>
              <a:rPr lang="en-GB" b="1" dirty="0"/>
              <a:t>Syntax Example:</a:t>
            </a:r>
          </a:p>
          <a:p>
            <a:pPr marL="531812" lvl="2" indent="0">
              <a:buNone/>
            </a:pPr>
            <a:r>
              <a:rPr lang="en-GB" dirty="0"/>
              <a:t>Display "You paid in:"</a:t>
            </a:r>
          </a:p>
          <a:p>
            <a:pPr marL="531812" lvl="2" indent="0">
              <a:buNone/>
            </a:pPr>
            <a:r>
              <a:rPr lang="en-GB" dirty="0"/>
              <a:t>Display </a:t>
            </a:r>
            <a:r>
              <a:rPr lang="en-GB" dirty="0" err="1"/>
              <a:t>depositAmount</a:t>
            </a:r>
            <a:endParaRPr lang="en-GB" dirty="0"/>
          </a:p>
          <a:p>
            <a:r>
              <a:rPr lang="en-GB" b="1" dirty="0"/>
              <a:t>Can be combined as:</a:t>
            </a:r>
          </a:p>
          <a:p>
            <a:pPr marL="531812" lvl="2" indent="0">
              <a:buNone/>
            </a:pPr>
            <a:r>
              <a:rPr lang="en-GB" dirty="0"/>
              <a:t>Display "You paid in:", </a:t>
            </a:r>
            <a:r>
              <a:rPr lang="en-GB" dirty="0" err="1"/>
              <a:t>depositAmount</a:t>
            </a:r>
            <a:endParaRPr lang="en-GB" dirty="0"/>
          </a:p>
          <a:p>
            <a:pPr marL="271462" lvl="1" indent="0">
              <a:buNone/>
            </a:pPr>
            <a:endParaRPr lang="en-GB" dirty="0"/>
          </a:p>
          <a:p>
            <a:r>
              <a:rPr lang="en-GB" dirty="0"/>
              <a:t>This </a:t>
            </a:r>
            <a:r>
              <a:rPr lang="en-GB" b="1" dirty="0"/>
              <a:t>reduces repetition and improves clarity </a:t>
            </a:r>
            <a:r>
              <a:rPr lang="en-GB" dirty="0"/>
              <a:t>in your pseudocode.</a:t>
            </a:r>
          </a:p>
        </p:txBody>
      </p:sp>
    </p:spTree>
    <p:extLst>
      <p:ext uri="{BB962C8B-B14F-4D97-AF65-F5344CB8AC3E}">
        <p14:creationId xmlns:p14="http://schemas.microsoft.com/office/powerpoint/2010/main" val="123850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D0AF9-1AA1-A118-470F-8C6B7D78F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– Combined vs. Separate Display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90ABDA-A5A6-CD03-CE8A-D4701C3D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7CE8AC-BCF1-DC36-D239-73515FF4A9D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Example: Bank Deposit Pseudocode (Combined Display)</a:t>
            </a:r>
          </a:p>
          <a:p>
            <a:pPr marL="282575" lvl="1" indent="0">
              <a:buNone/>
            </a:pPr>
            <a:r>
              <a:rPr lang="en-GB" sz="2000" dirty="0"/>
              <a:t>START</a:t>
            </a:r>
          </a:p>
          <a:p>
            <a:pPr marL="282575" lvl="1" indent="0">
              <a:buNone/>
            </a:pPr>
            <a:r>
              <a:rPr lang="en-GB" sz="2000" dirty="0">
                <a:solidFill>
                  <a:srgbClr val="C00000"/>
                </a:solidFill>
              </a:rPr>
              <a:t>1. </a:t>
            </a:r>
            <a:r>
              <a:rPr lang="en-GB" sz="2000" cap="all" dirty="0">
                <a:solidFill>
                  <a:srgbClr val="C00000"/>
                </a:solidFill>
              </a:rPr>
              <a:t>Display</a:t>
            </a:r>
            <a:r>
              <a:rPr lang="en-GB" sz="2000" dirty="0">
                <a:solidFill>
                  <a:srgbClr val="C00000"/>
                </a:solidFill>
              </a:rPr>
              <a:t> "What is your account number?"</a:t>
            </a:r>
          </a:p>
          <a:p>
            <a:pPr marL="282575" lvl="1" indent="0">
              <a:buNone/>
            </a:pPr>
            <a:r>
              <a:rPr lang="en-GB" sz="2000" dirty="0">
                <a:solidFill>
                  <a:srgbClr val="C00000"/>
                </a:solidFill>
              </a:rPr>
              <a:t>2. </a:t>
            </a:r>
            <a:r>
              <a:rPr lang="en-GB" sz="2000" cap="all" dirty="0">
                <a:solidFill>
                  <a:srgbClr val="C00000"/>
                </a:solidFill>
              </a:rPr>
              <a:t>Input</a:t>
            </a:r>
            <a:r>
              <a:rPr lang="en-GB" sz="2000" dirty="0">
                <a:solidFill>
                  <a:srgbClr val="C00000"/>
                </a:solidFill>
              </a:rPr>
              <a:t> </a:t>
            </a:r>
            <a:r>
              <a:rPr lang="en-GB" sz="2000" dirty="0" err="1">
                <a:solidFill>
                  <a:srgbClr val="C00000"/>
                </a:solidFill>
              </a:rPr>
              <a:t>accountNumber</a:t>
            </a:r>
            <a:endParaRPr lang="en-GB" sz="2000" dirty="0">
              <a:solidFill>
                <a:srgbClr val="C00000"/>
              </a:solidFill>
            </a:endParaRPr>
          </a:p>
          <a:p>
            <a:pPr marL="282575" lvl="1" indent="0">
              <a:buNone/>
            </a:pPr>
            <a:r>
              <a:rPr lang="en-GB" sz="2000" dirty="0">
                <a:solidFill>
                  <a:srgbClr val="C00000"/>
                </a:solidFill>
              </a:rPr>
              <a:t>3. </a:t>
            </a:r>
            <a:r>
              <a:rPr lang="en-GB" sz="2000" cap="all" dirty="0">
                <a:solidFill>
                  <a:srgbClr val="C00000"/>
                </a:solidFill>
              </a:rPr>
              <a:t>Set</a:t>
            </a:r>
            <a:r>
              <a:rPr lang="en-GB" sz="2000" dirty="0">
                <a:solidFill>
                  <a:srgbClr val="C00000"/>
                </a:solidFill>
              </a:rPr>
              <a:t> </a:t>
            </a:r>
            <a:r>
              <a:rPr lang="en-GB" sz="2000" dirty="0" err="1">
                <a:solidFill>
                  <a:srgbClr val="C00000"/>
                </a:solidFill>
              </a:rPr>
              <a:t>customerBalance</a:t>
            </a:r>
            <a:r>
              <a:rPr lang="en-GB" sz="2000" dirty="0">
                <a:solidFill>
                  <a:srgbClr val="C00000"/>
                </a:solidFill>
              </a:rPr>
              <a:t> = 50.00</a:t>
            </a:r>
          </a:p>
          <a:p>
            <a:pPr marL="282575" lvl="1" indent="0">
              <a:buNone/>
            </a:pPr>
            <a:r>
              <a:rPr lang="en-GB" sz="2000" dirty="0">
                <a:solidFill>
                  <a:srgbClr val="0000FF"/>
                </a:solidFill>
              </a:rPr>
              <a:t>4. </a:t>
            </a:r>
            <a:r>
              <a:rPr lang="en-GB" sz="2000" cap="all" dirty="0">
                <a:solidFill>
                  <a:srgbClr val="0000FF"/>
                </a:solidFill>
              </a:rPr>
              <a:t>Display</a:t>
            </a:r>
            <a:r>
              <a:rPr lang="en-GB" sz="2000" dirty="0">
                <a:solidFill>
                  <a:srgbClr val="0000FF"/>
                </a:solidFill>
              </a:rPr>
              <a:t> "Your current balance is:", </a:t>
            </a:r>
            <a:r>
              <a:rPr lang="en-GB" sz="2000" dirty="0" err="1">
                <a:solidFill>
                  <a:srgbClr val="0000FF"/>
                </a:solidFill>
              </a:rPr>
              <a:t>customerBalance</a:t>
            </a:r>
            <a:endParaRPr lang="en-GB" sz="2000" dirty="0">
              <a:solidFill>
                <a:srgbClr val="0000FF"/>
              </a:solidFill>
            </a:endParaRPr>
          </a:p>
          <a:p>
            <a:pPr marL="282575" lvl="1" indent="0">
              <a:buNone/>
            </a:pPr>
            <a:r>
              <a:rPr lang="en-GB" sz="2000" dirty="0">
                <a:solidFill>
                  <a:srgbClr val="C00000"/>
                </a:solidFill>
              </a:rPr>
              <a:t>5. </a:t>
            </a:r>
            <a:r>
              <a:rPr lang="en-GB" sz="2000" cap="all" dirty="0">
                <a:solidFill>
                  <a:srgbClr val="C00000"/>
                </a:solidFill>
              </a:rPr>
              <a:t>Display</a:t>
            </a:r>
            <a:r>
              <a:rPr lang="en-GB" sz="2000" dirty="0">
                <a:solidFill>
                  <a:srgbClr val="C00000"/>
                </a:solidFill>
              </a:rPr>
              <a:t> "How much would you like to deposit?"</a:t>
            </a:r>
          </a:p>
          <a:p>
            <a:pPr marL="282575" lvl="1" indent="0">
              <a:buNone/>
            </a:pPr>
            <a:r>
              <a:rPr lang="en-GB" sz="2000" dirty="0">
                <a:solidFill>
                  <a:srgbClr val="C00000"/>
                </a:solidFill>
              </a:rPr>
              <a:t>6. </a:t>
            </a:r>
            <a:r>
              <a:rPr lang="en-GB" sz="2000" cap="all" dirty="0">
                <a:solidFill>
                  <a:srgbClr val="C00000"/>
                </a:solidFill>
              </a:rPr>
              <a:t>Input</a:t>
            </a:r>
            <a:r>
              <a:rPr lang="en-GB" sz="2000" dirty="0">
                <a:solidFill>
                  <a:srgbClr val="C00000"/>
                </a:solidFill>
              </a:rPr>
              <a:t> </a:t>
            </a:r>
            <a:r>
              <a:rPr lang="en-GB" sz="2000" dirty="0" err="1">
                <a:solidFill>
                  <a:srgbClr val="C00000"/>
                </a:solidFill>
              </a:rPr>
              <a:t>depositAmount</a:t>
            </a:r>
            <a:endParaRPr lang="en-GB" sz="2000" dirty="0">
              <a:solidFill>
                <a:srgbClr val="C00000"/>
              </a:solidFill>
            </a:endParaRPr>
          </a:p>
          <a:p>
            <a:pPr marL="282575" lvl="1" indent="0">
              <a:buNone/>
            </a:pPr>
            <a:r>
              <a:rPr lang="en-GB" sz="2000" dirty="0">
                <a:solidFill>
                  <a:srgbClr val="00B050"/>
                </a:solidFill>
              </a:rPr>
              <a:t>7. </a:t>
            </a:r>
            <a:r>
              <a:rPr lang="en-GB" sz="2000" cap="all" dirty="0">
                <a:solidFill>
                  <a:srgbClr val="00B050"/>
                </a:solidFill>
              </a:rPr>
              <a:t>Set</a:t>
            </a:r>
            <a:r>
              <a:rPr lang="en-GB" sz="2000" dirty="0">
                <a:solidFill>
                  <a:srgbClr val="00B050"/>
                </a:solidFill>
              </a:rPr>
              <a:t> </a:t>
            </a:r>
            <a:r>
              <a:rPr lang="en-GB" sz="2000" dirty="0" err="1">
                <a:solidFill>
                  <a:srgbClr val="00B050"/>
                </a:solidFill>
              </a:rPr>
              <a:t>newBalance</a:t>
            </a:r>
            <a:r>
              <a:rPr lang="en-GB" sz="2000" dirty="0">
                <a:solidFill>
                  <a:srgbClr val="00B050"/>
                </a:solidFill>
              </a:rPr>
              <a:t> = </a:t>
            </a:r>
            <a:r>
              <a:rPr lang="en-GB" sz="2000" dirty="0" err="1">
                <a:solidFill>
                  <a:srgbClr val="00B050"/>
                </a:solidFill>
              </a:rPr>
              <a:t>customerBalance</a:t>
            </a:r>
            <a:r>
              <a:rPr lang="en-GB" sz="2000" dirty="0">
                <a:solidFill>
                  <a:srgbClr val="00B050"/>
                </a:solidFill>
              </a:rPr>
              <a:t> + </a:t>
            </a:r>
            <a:r>
              <a:rPr lang="en-GB" sz="2000" dirty="0" err="1">
                <a:solidFill>
                  <a:srgbClr val="00B050"/>
                </a:solidFill>
              </a:rPr>
              <a:t>depositAmount</a:t>
            </a:r>
            <a:endParaRPr lang="en-GB" sz="2000" dirty="0">
              <a:solidFill>
                <a:srgbClr val="00B050"/>
              </a:solidFill>
            </a:endParaRPr>
          </a:p>
          <a:p>
            <a:pPr marL="282575" lvl="1" indent="0">
              <a:buNone/>
            </a:pPr>
            <a:r>
              <a:rPr lang="en-GB" sz="2000" dirty="0">
                <a:solidFill>
                  <a:srgbClr val="0000FF"/>
                </a:solidFill>
              </a:rPr>
              <a:t>8. Display "You paid in:“</a:t>
            </a:r>
          </a:p>
          <a:p>
            <a:pPr marL="282575" lvl="1" indent="0">
              <a:buNone/>
            </a:pPr>
            <a:r>
              <a:rPr lang="en-GB" sz="2000" dirty="0">
                <a:solidFill>
                  <a:srgbClr val="0000FF"/>
                </a:solidFill>
              </a:rPr>
              <a:t>9. DISPLAY </a:t>
            </a:r>
            <a:r>
              <a:rPr lang="en-GB" sz="2000" dirty="0" err="1">
                <a:solidFill>
                  <a:srgbClr val="0000FF"/>
                </a:solidFill>
              </a:rPr>
              <a:t>depositAmount</a:t>
            </a:r>
            <a:endParaRPr lang="en-GB" sz="2000" dirty="0">
              <a:solidFill>
                <a:srgbClr val="0000FF"/>
              </a:solidFill>
            </a:endParaRPr>
          </a:p>
          <a:p>
            <a:pPr marL="282575" lvl="1" indent="0">
              <a:buNone/>
            </a:pPr>
            <a:r>
              <a:rPr lang="en-GB" sz="2000" dirty="0">
                <a:solidFill>
                  <a:srgbClr val="0000FF"/>
                </a:solidFill>
              </a:rPr>
              <a:t>9. </a:t>
            </a:r>
            <a:r>
              <a:rPr lang="en-GB" sz="2000" cap="all" dirty="0">
                <a:solidFill>
                  <a:srgbClr val="0000FF"/>
                </a:solidFill>
              </a:rPr>
              <a:t>Display</a:t>
            </a:r>
            <a:r>
              <a:rPr lang="en-GB" sz="2000" dirty="0">
                <a:solidFill>
                  <a:srgbClr val="0000FF"/>
                </a:solidFill>
              </a:rPr>
              <a:t> "Your new balance is:", </a:t>
            </a:r>
            <a:r>
              <a:rPr lang="en-GB" sz="2000" dirty="0" err="1">
                <a:solidFill>
                  <a:srgbClr val="0000FF"/>
                </a:solidFill>
              </a:rPr>
              <a:t>newBalance</a:t>
            </a:r>
            <a:endParaRPr lang="en-GB" sz="2000" dirty="0">
              <a:solidFill>
                <a:srgbClr val="0000FF"/>
              </a:solidFill>
            </a:endParaRPr>
          </a:p>
          <a:p>
            <a:pPr marL="282575" lvl="1" indent="0">
              <a:buNone/>
            </a:pPr>
            <a:r>
              <a:rPr lang="en-GB" sz="2000" dirty="0"/>
              <a:t>END</a:t>
            </a:r>
          </a:p>
          <a:p>
            <a:pPr marL="542925" lvl="2" indent="0">
              <a:buNone/>
            </a:pP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8166890" y="1733792"/>
            <a:ext cx="3572390" cy="339041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600" dirty="0"/>
              <a:t>What is your account number?</a:t>
            </a:r>
          </a:p>
          <a:p>
            <a:pPr>
              <a:lnSpc>
                <a:spcPct val="170000"/>
              </a:lnSpc>
            </a:pPr>
            <a:r>
              <a:rPr lang="en-GB" sz="1600" b="1" dirty="0"/>
              <a:t>123456 [Enter]</a:t>
            </a:r>
            <a:endParaRPr lang="en-GB" sz="1600" dirty="0"/>
          </a:p>
          <a:p>
            <a:pPr>
              <a:lnSpc>
                <a:spcPct val="170000"/>
              </a:lnSpc>
            </a:pPr>
            <a:r>
              <a:rPr lang="en-GB" sz="1600" dirty="0"/>
              <a:t>Your current balance is: 50.00</a:t>
            </a:r>
          </a:p>
          <a:p>
            <a:pPr>
              <a:lnSpc>
                <a:spcPct val="170000"/>
              </a:lnSpc>
            </a:pPr>
            <a:r>
              <a:rPr lang="en-GB" sz="1600" dirty="0"/>
              <a:t>How much would you like to deposit?</a:t>
            </a:r>
          </a:p>
          <a:p>
            <a:pPr>
              <a:lnSpc>
                <a:spcPct val="170000"/>
              </a:lnSpc>
            </a:pPr>
            <a:r>
              <a:rPr lang="en-GB" sz="1600" b="1" dirty="0"/>
              <a:t>20.00 [Enter]</a:t>
            </a:r>
            <a:endParaRPr lang="en-GB" sz="1600" dirty="0"/>
          </a:p>
          <a:p>
            <a:pPr>
              <a:lnSpc>
                <a:spcPct val="170000"/>
              </a:lnSpc>
            </a:pPr>
            <a:r>
              <a:rPr lang="en-GB" sz="1600" dirty="0"/>
              <a:t>You paid in:</a:t>
            </a:r>
          </a:p>
          <a:p>
            <a:pPr>
              <a:lnSpc>
                <a:spcPct val="170000"/>
              </a:lnSpc>
            </a:pPr>
            <a:r>
              <a:rPr lang="en-GB" sz="1600" dirty="0"/>
              <a:t>20.00</a:t>
            </a:r>
          </a:p>
          <a:p>
            <a:pPr>
              <a:lnSpc>
                <a:spcPct val="170000"/>
              </a:lnSpc>
            </a:pPr>
            <a:r>
              <a:rPr lang="en-GB" sz="1600" dirty="0"/>
              <a:t>Your new balance is: 70.00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939EA81-DBA2-2AAE-E2B4-48143B051724}"/>
              </a:ext>
            </a:extLst>
          </p:cNvPr>
          <p:cNvSpPr/>
          <p:nvPr/>
        </p:nvSpPr>
        <p:spPr>
          <a:xfrm>
            <a:off x="579120" y="2753360"/>
            <a:ext cx="6116320" cy="335280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9B04BC4-FF96-D745-7F8C-4D1825FF1463}"/>
              </a:ext>
            </a:extLst>
          </p:cNvPr>
          <p:cNvSpPr/>
          <p:nvPr/>
        </p:nvSpPr>
        <p:spPr>
          <a:xfrm>
            <a:off x="579120" y="4724398"/>
            <a:ext cx="6116320" cy="335281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D6D3215-2B9D-F6A3-E49D-A81C93F50FBE}"/>
              </a:ext>
            </a:extLst>
          </p:cNvPr>
          <p:cNvSpPr/>
          <p:nvPr/>
        </p:nvSpPr>
        <p:spPr>
          <a:xfrm>
            <a:off x="579120" y="4069082"/>
            <a:ext cx="6116320" cy="594358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E024BE-6EDD-772D-A482-443E3CB65E36}"/>
              </a:ext>
            </a:extLst>
          </p:cNvPr>
          <p:cNvSpPr/>
          <p:nvPr/>
        </p:nvSpPr>
        <p:spPr>
          <a:xfrm>
            <a:off x="8087360" y="2727957"/>
            <a:ext cx="3745863" cy="335280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53A2E7-7C9D-684E-D6D6-F42FC1E3BADA}"/>
              </a:ext>
            </a:extLst>
          </p:cNvPr>
          <p:cNvSpPr/>
          <p:nvPr/>
        </p:nvSpPr>
        <p:spPr>
          <a:xfrm>
            <a:off x="8090313" y="3927537"/>
            <a:ext cx="3745863" cy="732334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27870-D483-C9DC-BFA9-0BB49DE7CB1E}"/>
              </a:ext>
            </a:extLst>
          </p:cNvPr>
          <p:cNvSpPr/>
          <p:nvPr/>
        </p:nvSpPr>
        <p:spPr>
          <a:xfrm>
            <a:off x="8105176" y="4724399"/>
            <a:ext cx="3745863" cy="335280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164D8A5-0D3C-2773-85D1-250CD20A21D6}"/>
              </a:ext>
            </a:extLst>
          </p:cNvPr>
          <p:cNvCxnSpPr>
            <a:stCxn id="6" idx="3"/>
            <a:endCxn id="9" idx="1"/>
          </p:cNvCxnSpPr>
          <p:nvPr/>
        </p:nvCxnSpPr>
        <p:spPr>
          <a:xfrm flipV="1">
            <a:off x="6695440" y="2895597"/>
            <a:ext cx="1391920" cy="25403"/>
          </a:xfrm>
          <a:prstGeom prst="straightConnector1">
            <a:avLst/>
          </a:prstGeom>
          <a:ln w="571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D1889F9-0077-43A7-89B2-6A207FC83B5B}"/>
              </a:ext>
            </a:extLst>
          </p:cNvPr>
          <p:cNvCxnSpPr>
            <a:cxnSpLocks/>
            <a:stCxn id="7" idx="3"/>
            <a:endCxn id="11" idx="1"/>
          </p:cNvCxnSpPr>
          <p:nvPr/>
        </p:nvCxnSpPr>
        <p:spPr>
          <a:xfrm>
            <a:off x="6695440" y="4892039"/>
            <a:ext cx="1409736" cy="0"/>
          </a:xfrm>
          <a:prstGeom prst="straightConnector1">
            <a:avLst/>
          </a:prstGeom>
          <a:ln w="571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C18EDE4-77F5-473E-E314-86D2ADD31C11}"/>
              </a:ext>
            </a:extLst>
          </p:cNvPr>
          <p:cNvCxnSpPr>
            <a:cxnSpLocks/>
            <a:stCxn id="8" idx="3"/>
            <a:endCxn id="10" idx="1"/>
          </p:cNvCxnSpPr>
          <p:nvPr/>
        </p:nvCxnSpPr>
        <p:spPr>
          <a:xfrm flipV="1">
            <a:off x="6695440" y="4293704"/>
            <a:ext cx="1394873" cy="72557"/>
          </a:xfrm>
          <a:prstGeom prst="straightConnector1">
            <a:avLst/>
          </a:prstGeom>
          <a:ln w="571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0689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B69631-7472-11A5-3E35-EDB150C8E9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18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75AEF55-A3BD-D9C0-2B60-61110A421C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Flow Charts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97712CB-D429-6756-473E-8ED9551FC3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2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D6FD9E0-DBA9-370A-B506-7CE0D8304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 Flowchart Looks Like?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04F62D5-5722-D049-14B1-3D461A484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56A90A-EA47-7FC8-7FF5-B4D030B48B4D}"/>
              </a:ext>
            </a:extLst>
          </p:cNvPr>
          <p:cNvSpPr txBox="1"/>
          <p:nvPr/>
        </p:nvSpPr>
        <p:spPr>
          <a:xfrm>
            <a:off x="652779" y="891859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Pseudocode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A935A3-F3FA-4A58-F947-FDBF05B8D4C1}"/>
              </a:ext>
            </a:extLst>
          </p:cNvPr>
          <p:cNvSpPr txBox="1"/>
          <p:nvPr/>
        </p:nvSpPr>
        <p:spPr>
          <a:xfrm>
            <a:off x="723981" y="1311991"/>
            <a:ext cx="5057140" cy="329320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/>
              <a:t>START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“What is the Bill Amount?”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 err="1">
                <a:solidFill>
                  <a:srgbClr val="C00000"/>
                </a:solidFill>
              </a:rPr>
              <a:t>BillAmount</a:t>
            </a:r>
            <a:endParaRPr lang="en-GB" sz="1600" b="1" dirty="0">
              <a:solidFill>
                <a:srgbClr val="C0000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Display “What tip rate (%) would you like to give?”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C00000"/>
                </a:solidFill>
              </a:rPr>
              <a:t>Input </a:t>
            </a:r>
            <a:r>
              <a:rPr lang="en-GB" sz="1600" b="1" dirty="0" err="1">
                <a:solidFill>
                  <a:srgbClr val="C00000"/>
                </a:solidFill>
              </a:rPr>
              <a:t>TipRate</a:t>
            </a:r>
            <a:endParaRPr lang="en-GB" sz="1600" b="1" dirty="0">
              <a:solidFill>
                <a:srgbClr val="C00000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GB" sz="8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00B050"/>
                </a:solidFill>
              </a:rPr>
              <a:t>Set </a:t>
            </a:r>
            <a:r>
              <a:rPr lang="en-GB" sz="1600" b="1" dirty="0" err="1">
                <a:solidFill>
                  <a:srgbClr val="00B050"/>
                </a:solidFill>
              </a:rPr>
              <a:t>TipAmount</a:t>
            </a:r>
            <a:r>
              <a:rPr lang="en-GB" sz="1600" dirty="0">
                <a:solidFill>
                  <a:srgbClr val="00B050"/>
                </a:solidFill>
              </a:rPr>
              <a:t> = </a:t>
            </a:r>
            <a:r>
              <a:rPr lang="en-GB" sz="1600" dirty="0" err="1">
                <a:solidFill>
                  <a:srgbClr val="00B050"/>
                </a:solidFill>
              </a:rPr>
              <a:t>BillAmount</a:t>
            </a:r>
            <a:r>
              <a:rPr lang="en-GB" sz="1600" dirty="0">
                <a:solidFill>
                  <a:srgbClr val="00B050"/>
                </a:solidFill>
              </a:rPr>
              <a:t> * </a:t>
            </a:r>
            <a:r>
              <a:rPr lang="en-GB" sz="1600" dirty="0" err="1">
                <a:solidFill>
                  <a:srgbClr val="00B050"/>
                </a:solidFill>
              </a:rPr>
              <a:t>TipRate</a:t>
            </a:r>
            <a:endParaRPr lang="en-GB" sz="1600" dirty="0">
              <a:solidFill>
                <a:srgbClr val="00B05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00B050"/>
                </a:solidFill>
              </a:rPr>
              <a:t>Set </a:t>
            </a:r>
            <a:r>
              <a:rPr lang="en-GB" sz="1600" b="1" dirty="0" err="1">
                <a:solidFill>
                  <a:srgbClr val="00B050"/>
                </a:solidFill>
              </a:rPr>
              <a:t>TotalBillAmount</a:t>
            </a:r>
            <a:r>
              <a:rPr lang="en-GB" sz="1600" dirty="0">
                <a:solidFill>
                  <a:srgbClr val="00B050"/>
                </a:solidFill>
              </a:rPr>
              <a:t> = </a:t>
            </a:r>
            <a:r>
              <a:rPr lang="en-GB" sz="1600" dirty="0" err="1">
                <a:solidFill>
                  <a:srgbClr val="00B050"/>
                </a:solidFill>
              </a:rPr>
              <a:t>BillAmount</a:t>
            </a:r>
            <a:r>
              <a:rPr lang="en-GB" sz="1600" dirty="0">
                <a:solidFill>
                  <a:srgbClr val="00B050"/>
                </a:solidFill>
              </a:rPr>
              <a:t> + </a:t>
            </a:r>
            <a:r>
              <a:rPr lang="en-GB" sz="1600" dirty="0" err="1">
                <a:solidFill>
                  <a:srgbClr val="00B050"/>
                </a:solidFill>
              </a:rPr>
              <a:t>TipAmount</a:t>
            </a:r>
            <a:endParaRPr lang="en-GB" sz="1600" dirty="0">
              <a:solidFill>
                <a:srgbClr val="00B050"/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en-GB" sz="8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“You chose to pay the following tip:”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 err="1">
                <a:solidFill>
                  <a:srgbClr val="0000FF"/>
                </a:solidFill>
              </a:rPr>
              <a:t>TipAmount</a:t>
            </a:r>
            <a:endParaRPr lang="en-GB" sz="1600" b="1" dirty="0">
              <a:solidFill>
                <a:srgbClr val="0000FF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“Your final, total bill amount to pay is:”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rgbClr val="0000FF"/>
                </a:solidFill>
              </a:rPr>
              <a:t>Display </a:t>
            </a:r>
            <a:r>
              <a:rPr lang="en-GB" sz="1600" b="1" dirty="0" err="1">
                <a:solidFill>
                  <a:srgbClr val="0000FF"/>
                </a:solidFill>
              </a:rPr>
              <a:t>TotalBillAmount</a:t>
            </a:r>
            <a:endParaRPr lang="en-GB" sz="1600" b="1" dirty="0">
              <a:solidFill>
                <a:srgbClr val="0000FF"/>
              </a:solidFill>
            </a:endParaRPr>
          </a:p>
          <a:p>
            <a:r>
              <a:rPr lang="en-GB" sz="1600" dirty="0"/>
              <a:t>END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EB7DAB-8BDA-395E-F61C-918C00A20F0D}"/>
              </a:ext>
            </a:extLst>
          </p:cNvPr>
          <p:cNvSpPr txBox="1"/>
          <p:nvPr/>
        </p:nvSpPr>
        <p:spPr>
          <a:xfrm>
            <a:off x="6972300" y="884044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Flowchart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57465E40-199D-A742-A7A4-668AA55045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631" y="1311991"/>
            <a:ext cx="5255880" cy="437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6860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C3DC03C-8BDB-ED87-0F72-BDC60E239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Flowcharts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A44AB94-77F1-07E6-DDEE-633176C7A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20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FD9FD68-857B-7326-FC78-872E8F90195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6783703" cy="4975225"/>
          </a:xfrm>
        </p:spPr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flowchart</a:t>
            </a:r>
            <a:r>
              <a:rPr lang="en-GB" dirty="0"/>
              <a:t> is a visual representation of an algorithm or process using connected symbols.</a:t>
            </a:r>
          </a:p>
          <a:p>
            <a:pPr lvl="1"/>
            <a:r>
              <a:rPr lang="en-GB" dirty="0"/>
              <a:t>It shows the </a:t>
            </a:r>
            <a:r>
              <a:rPr lang="en-GB" b="1" dirty="0"/>
              <a:t>logical sequence</a:t>
            </a:r>
            <a:r>
              <a:rPr lang="en-GB" dirty="0"/>
              <a:t> of steps in solving a problem.</a:t>
            </a:r>
          </a:p>
          <a:p>
            <a:pPr lvl="1"/>
            <a:r>
              <a:rPr lang="en-GB" dirty="0"/>
              <a:t>Each step is represented using a </a:t>
            </a:r>
            <a:r>
              <a:rPr lang="en-GB" b="1" dirty="0"/>
              <a:t>standard symbol</a:t>
            </a:r>
            <a:r>
              <a:rPr lang="en-GB" dirty="0"/>
              <a:t> (e.g. rectangle for process, parallelogram for input/output).</a:t>
            </a:r>
          </a:p>
          <a:p>
            <a:pPr lvl="1"/>
            <a:r>
              <a:rPr lang="en-GB" dirty="0"/>
              <a:t>Flowcharts are often used as a bridge to move from </a:t>
            </a:r>
            <a:r>
              <a:rPr lang="en-GB" b="1" dirty="0"/>
              <a:t>pseudocode to a visual format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help in understanding, debugging, and communicating solutions clearly.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C721872-FFF5-4300-7562-AED7F1534D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75" t="4222" r="5172" b="17127"/>
          <a:stretch>
            <a:fillRect/>
          </a:stretch>
        </p:blipFill>
        <p:spPr>
          <a:xfrm>
            <a:off x="7142480" y="1222379"/>
            <a:ext cx="4691322" cy="330024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60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BE956-4FA8-210B-AC0C-1A4391B02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Flowchart Symbols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D033430-0F36-F33C-56E3-E5C553665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21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200CB6-0470-D060-68C8-068D1D45D3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8848697"/>
              </p:ext>
            </p:extLst>
          </p:nvPr>
        </p:nvGraphicFramePr>
        <p:xfrm>
          <a:off x="346072" y="1169099"/>
          <a:ext cx="11487150" cy="32308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829050">
                  <a:extLst>
                    <a:ext uri="{9D8B030D-6E8A-4147-A177-3AD203B41FA5}">
                      <a16:colId xmlns:a16="http://schemas.microsoft.com/office/drawing/2014/main" val="2903786144"/>
                    </a:ext>
                  </a:extLst>
                </a:gridCol>
                <a:gridCol w="2296798">
                  <a:extLst>
                    <a:ext uri="{9D8B030D-6E8A-4147-A177-3AD203B41FA5}">
                      <a16:colId xmlns:a16="http://schemas.microsoft.com/office/drawing/2014/main" val="1165712625"/>
                    </a:ext>
                  </a:extLst>
                </a:gridCol>
                <a:gridCol w="5361302">
                  <a:extLst>
                    <a:ext uri="{9D8B030D-6E8A-4147-A177-3AD203B41FA5}">
                      <a16:colId xmlns:a16="http://schemas.microsoft.com/office/drawing/2014/main" val="317383586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Symbol</a:t>
                      </a:r>
                      <a:endParaRPr lang="en-GB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Name</a:t>
                      </a:r>
                      <a:endParaRPr lang="en-GB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Description</a:t>
                      </a:r>
                      <a:endParaRPr lang="en-GB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38762799"/>
                  </a:ext>
                </a:extLst>
              </a:tr>
              <a:tr h="22282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b="1" dirty="0"/>
                        <a:t>Terminator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dirty="0"/>
                        <a:t>Start / End</a:t>
                      </a:r>
                    </a:p>
                    <a:p>
                      <a:pPr algn="l">
                        <a:buNone/>
                      </a:pP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/>
                        <a:t>Used to show where a process </a:t>
                      </a:r>
                      <a:r>
                        <a:rPr lang="en-GB" sz="1600" b="1"/>
                        <a:t>begins</a:t>
                      </a:r>
                      <a:r>
                        <a:rPr lang="en-GB" sz="1600"/>
                        <a:t> or </a:t>
                      </a:r>
                      <a:r>
                        <a:rPr lang="en-GB" sz="1600" b="1"/>
                        <a:t>ends</a:t>
                      </a:r>
                      <a:r>
                        <a:rPr lang="en-GB" sz="160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56223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b="1" dirty="0"/>
                        <a:t>Parallelogram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dirty="0"/>
                        <a:t>Input / Output</a:t>
                      </a:r>
                    </a:p>
                    <a:p>
                      <a:pPr algn="l">
                        <a:buNone/>
                      </a:pP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/>
                        <a:t>Represents a step that </a:t>
                      </a:r>
                      <a:r>
                        <a:rPr lang="en-GB" sz="1600" b="1"/>
                        <a:t>receives input</a:t>
                      </a:r>
                      <a:r>
                        <a:rPr lang="en-GB" sz="1600"/>
                        <a:t> or </a:t>
                      </a:r>
                      <a:r>
                        <a:rPr lang="en-GB" sz="1600" b="1"/>
                        <a:t>displays output</a:t>
                      </a:r>
                      <a:r>
                        <a:rPr lang="en-GB" sz="160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28237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b="1" dirty="0"/>
                        <a:t>Rectangle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dirty="0"/>
                        <a:t>Process</a:t>
                      </a:r>
                    </a:p>
                    <a:p>
                      <a:pPr algn="l">
                        <a:buNone/>
                      </a:pP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dirty="0"/>
                        <a:t>Represents a </a:t>
                      </a:r>
                      <a:r>
                        <a:rPr lang="en-GB" sz="1600" b="1" dirty="0"/>
                        <a:t>calculation</a:t>
                      </a:r>
                      <a:r>
                        <a:rPr lang="en-GB" sz="1600" dirty="0"/>
                        <a:t> or an action (e.g., setting a value).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07093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b="1" dirty="0"/>
                        <a:t>Diamond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/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/>
                        <a:t>Used to ask a </a:t>
                      </a:r>
                      <a:r>
                        <a:rPr lang="en-GB" sz="1600" b="1"/>
                        <a:t>Yes/No</a:t>
                      </a:r>
                      <a:r>
                        <a:rPr lang="en-GB" sz="1600"/>
                        <a:t> question or make a choice between </a:t>
                      </a:r>
                      <a:r>
                        <a:rPr lang="en-GB" sz="1600" b="1"/>
                        <a:t>two paths</a:t>
                      </a:r>
                      <a:r>
                        <a:rPr lang="en-GB" sz="160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3558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b="1" dirty="0"/>
                        <a:t>Circle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/>
                        <a:t>Connector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600" dirty="0"/>
                        <a:t>A </a:t>
                      </a:r>
                      <a:r>
                        <a:rPr lang="en-GB" sz="1600" b="1" dirty="0"/>
                        <a:t>jump point</a:t>
                      </a:r>
                      <a:r>
                        <a:rPr lang="en-GB" sz="1600" dirty="0"/>
                        <a:t> used to link parts of a flowchart, often when space is limited.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225070"/>
                  </a:ext>
                </a:extLst>
              </a:tr>
            </a:tbl>
          </a:graphicData>
        </a:graphic>
      </p:graphicFrame>
      <p:sp>
        <p:nvSpPr>
          <p:cNvPr id="6" name="Flowchart: Terminator 5">
            <a:extLst>
              <a:ext uri="{FF2B5EF4-FFF2-40B4-BE49-F238E27FC236}">
                <a16:creationId xmlns:a16="http://schemas.microsoft.com/office/drawing/2014/main" id="{63354CAD-F2D7-6DEE-52F6-024EFDC91878}"/>
              </a:ext>
            </a:extLst>
          </p:cNvPr>
          <p:cNvSpPr/>
          <p:nvPr/>
        </p:nvSpPr>
        <p:spPr>
          <a:xfrm>
            <a:off x="2700068" y="1567145"/>
            <a:ext cx="1296144" cy="3962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Data 6">
            <a:extLst>
              <a:ext uri="{FF2B5EF4-FFF2-40B4-BE49-F238E27FC236}">
                <a16:creationId xmlns:a16="http://schemas.microsoft.com/office/drawing/2014/main" id="{8B52CA44-BA0B-4CDB-52C5-FD9560CE103F}"/>
              </a:ext>
            </a:extLst>
          </p:cNvPr>
          <p:cNvSpPr/>
          <p:nvPr/>
        </p:nvSpPr>
        <p:spPr>
          <a:xfrm>
            <a:off x="2700068" y="2161995"/>
            <a:ext cx="1296144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91D0DB62-31E3-7155-EE85-8A7D3817D5FF}"/>
              </a:ext>
            </a:extLst>
          </p:cNvPr>
          <p:cNvSpPr/>
          <p:nvPr/>
        </p:nvSpPr>
        <p:spPr>
          <a:xfrm>
            <a:off x="2700068" y="2733847"/>
            <a:ext cx="1296144" cy="4320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Decision 8">
            <a:extLst>
              <a:ext uri="{FF2B5EF4-FFF2-40B4-BE49-F238E27FC236}">
                <a16:creationId xmlns:a16="http://schemas.microsoft.com/office/drawing/2014/main" id="{169A3FF4-96C2-5D61-BFDF-4EC301EF0559}"/>
              </a:ext>
            </a:extLst>
          </p:cNvPr>
          <p:cNvSpPr/>
          <p:nvPr/>
        </p:nvSpPr>
        <p:spPr>
          <a:xfrm>
            <a:off x="2700068" y="3294515"/>
            <a:ext cx="1296144" cy="458551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F6287905-C642-6EF9-1E91-562D3A19E3D2}"/>
              </a:ext>
            </a:extLst>
          </p:cNvPr>
          <p:cNvSpPr/>
          <p:nvPr/>
        </p:nvSpPr>
        <p:spPr>
          <a:xfrm>
            <a:off x="3168120" y="3959278"/>
            <a:ext cx="360040" cy="36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77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38FC1-A3B8-A60E-DD16-ACD088BBE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Comparison Operators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2A9125E-8CF5-321D-4930-0F751B619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C2E9B6-4B68-3316-5959-8C37856BAF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5737223" cy="4975225"/>
          </a:xfrm>
        </p:spPr>
        <p:txBody>
          <a:bodyPr>
            <a:normAutofit/>
          </a:bodyPr>
          <a:lstStyle/>
          <a:p>
            <a:r>
              <a:rPr lang="en-GB" sz="2000" dirty="0"/>
              <a:t>Comparison is a fundamental operation in programming.</a:t>
            </a:r>
          </a:p>
          <a:p>
            <a:r>
              <a:rPr lang="en-GB" sz="2000" dirty="0"/>
              <a:t>These operators return </a:t>
            </a:r>
            <a:r>
              <a:rPr lang="en-GB" sz="2000" b="1" dirty="0"/>
              <a:t>True or False</a:t>
            </a:r>
            <a:r>
              <a:rPr lang="en-GB" sz="2000" dirty="0"/>
              <a:t>, enabling </a:t>
            </a:r>
            <a:r>
              <a:rPr lang="en-GB" sz="2000" b="1" dirty="0"/>
              <a:t>conditional logic</a:t>
            </a:r>
            <a:r>
              <a:rPr lang="en-GB" sz="2000" dirty="0"/>
              <a:t>.</a:t>
            </a:r>
          </a:p>
          <a:p>
            <a:r>
              <a:rPr lang="en-GB" sz="2000" dirty="0"/>
              <a:t>Commonly used in decision-making statements such as </a:t>
            </a:r>
            <a:r>
              <a:rPr lang="en-GB" sz="2000" i="1" dirty="0"/>
              <a:t>IF, WHILE</a:t>
            </a:r>
            <a:r>
              <a:rPr lang="en-GB" sz="2000" dirty="0"/>
              <a:t>, and </a:t>
            </a:r>
            <a:r>
              <a:rPr lang="en-GB" sz="2000" i="1" dirty="0"/>
              <a:t>REPEAT</a:t>
            </a:r>
            <a:r>
              <a:rPr lang="en-GB" sz="2000" dirty="0"/>
              <a:t>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569C2BC-0D27-2380-9179-DD6D641409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222142"/>
              </p:ext>
            </p:extLst>
          </p:nvPr>
        </p:nvGraphicFramePr>
        <p:xfrm>
          <a:off x="5923344" y="1530671"/>
          <a:ext cx="5932807" cy="40538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58105">
                  <a:extLst>
                    <a:ext uri="{9D8B030D-6E8A-4147-A177-3AD203B41FA5}">
                      <a16:colId xmlns:a16="http://schemas.microsoft.com/office/drawing/2014/main" val="2760660542"/>
                    </a:ext>
                  </a:extLst>
                </a:gridCol>
                <a:gridCol w="1728863">
                  <a:extLst>
                    <a:ext uri="{9D8B030D-6E8A-4147-A177-3AD203B41FA5}">
                      <a16:colId xmlns:a16="http://schemas.microsoft.com/office/drawing/2014/main" val="2797471511"/>
                    </a:ext>
                  </a:extLst>
                </a:gridCol>
                <a:gridCol w="3545839">
                  <a:extLst>
                    <a:ext uri="{9D8B030D-6E8A-4147-A177-3AD203B41FA5}">
                      <a16:colId xmlns:a16="http://schemas.microsoft.com/office/drawing/2014/main" val="343055150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Operator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Name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Description / Example</a:t>
                      </a:r>
                      <a:endParaRPr lang="en-GB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260960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Equals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True if values are the same. </a:t>
                      </a:r>
                    </a:p>
                    <a:p>
                      <a:pPr>
                        <a:buNone/>
                      </a:pPr>
                      <a:r>
                        <a:rPr lang="en-GB" sz="1600" dirty="0"/>
                        <a:t>Example: 5 = 5 → True, 4 = 5 → False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865865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Greater than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True if left &gt; right. </a:t>
                      </a:r>
                    </a:p>
                    <a:p>
                      <a:pPr>
                        <a:buNone/>
                      </a:pPr>
                      <a:r>
                        <a:rPr lang="en-GB" sz="1600" dirty="0"/>
                        <a:t>Example: 4 &gt; 5 → False, 5 &gt; 4 → True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060841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&lt;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Less than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True if left &lt; right. </a:t>
                      </a:r>
                    </a:p>
                    <a:p>
                      <a:pPr>
                        <a:buNone/>
                      </a:pPr>
                      <a:r>
                        <a:rPr lang="en-GB" sz="1600" dirty="0"/>
                        <a:t>Example: 4 &lt; 5 → True, 5 &lt; 4 → False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438855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&gt;=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Greater than or equal 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True if left ≥ right. </a:t>
                      </a:r>
                    </a:p>
                    <a:p>
                      <a:pPr>
                        <a:buNone/>
                      </a:pPr>
                      <a:r>
                        <a:rPr lang="en-GB" sz="1600" dirty="0"/>
                        <a:t>Example: 5 &gt;= 5 → True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333968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&lt;=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Less than or equal 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True if left ≤ right. </a:t>
                      </a:r>
                    </a:p>
                    <a:p>
                      <a:pPr>
                        <a:buNone/>
                      </a:pPr>
                      <a:r>
                        <a:rPr lang="en-GB" sz="1600" dirty="0"/>
                        <a:t>Example: 4 &lt;= 5 → True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142193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&lt;&gt;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Not equal 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True if values differ. </a:t>
                      </a:r>
                    </a:p>
                    <a:p>
                      <a:pPr>
                        <a:buNone/>
                      </a:pPr>
                      <a:r>
                        <a:rPr lang="en-GB" sz="1600" dirty="0"/>
                        <a:t>Example: 5 &lt;&gt; 4 → True, 5 &lt;&gt; 5 → False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1131354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60C681D3-1911-EC03-8294-58EB4FFBA6E4}"/>
              </a:ext>
            </a:extLst>
          </p:cNvPr>
          <p:cNvSpPr txBox="1"/>
          <p:nvPr/>
        </p:nvSpPr>
        <p:spPr>
          <a:xfrm>
            <a:off x="5829047" y="1088823"/>
            <a:ext cx="6121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Comparison Operators Summary Table</a:t>
            </a:r>
          </a:p>
        </p:txBody>
      </p:sp>
    </p:spTree>
    <p:extLst>
      <p:ext uri="{BB962C8B-B14F-4D97-AF65-F5344CB8AC3E}">
        <p14:creationId xmlns:p14="http://schemas.microsoft.com/office/powerpoint/2010/main" val="171106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50106-951F-10AA-1826-D8325BBF8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BEBDA4-C47B-7827-C4DE-6D9D5F365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63AE87-FEED-8DEF-4822-88C42A1D031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Why Do We Need Control Structures?</a:t>
            </a:r>
            <a:endParaRPr lang="en-GB" dirty="0"/>
          </a:p>
          <a:p>
            <a:pPr lvl="1"/>
            <a:r>
              <a:rPr lang="en-GB" dirty="0"/>
              <a:t>Simple algorithms often follow a linear, sequential path.</a:t>
            </a:r>
          </a:p>
          <a:p>
            <a:pPr lvl="1"/>
            <a:r>
              <a:rPr lang="en-GB" dirty="0"/>
              <a:t>But many problems need decisions or repeated steps.</a:t>
            </a:r>
          </a:p>
          <a:p>
            <a:r>
              <a:rPr lang="en-GB" b="1" dirty="0"/>
              <a:t>Examples:</a:t>
            </a:r>
            <a:endParaRPr lang="en-GB" dirty="0"/>
          </a:p>
          <a:p>
            <a:pPr lvl="1"/>
            <a:r>
              <a:rPr lang="en-GB" i="1" dirty="0"/>
              <a:t>Student Credits</a:t>
            </a:r>
            <a:r>
              <a:rPr lang="en-GB" dirty="0"/>
              <a:t>: If the student has enough credits → show congratulations; otherwise, show credits left.</a:t>
            </a:r>
          </a:p>
          <a:p>
            <a:pPr lvl="1"/>
            <a:r>
              <a:rPr lang="en-GB" i="1" dirty="0"/>
              <a:t>Shopping Basket</a:t>
            </a:r>
            <a:r>
              <a:rPr lang="en-GB" dirty="0"/>
              <a:t>: Allow the user to enter </a:t>
            </a:r>
            <a:r>
              <a:rPr lang="en-GB" b="1" dirty="0"/>
              <a:t>any</a:t>
            </a:r>
            <a:r>
              <a:rPr lang="en-GB" dirty="0"/>
              <a:t> number of item prices.</a:t>
            </a:r>
          </a:p>
          <a:p>
            <a:r>
              <a:rPr lang="en-GB" b="1" dirty="0"/>
              <a:t>Three Main Types of Control:</a:t>
            </a:r>
            <a:endParaRPr lang="en-GB" dirty="0"/>
          </a:p>
          <a:p>
            <a:pPr lvl="1"/>
            <a:r>
              <a:rPr lang="en-GB" b="1" dirty="0"/>
              <a:t>Sequence</a:t>
            </a:r>
            <a:r>
              <a:rPr lang="en-GB" dirty="0"/>
              <a:t> – steps follow one after another.</a:t>
            </a:r>
          </a:p>
          <a:p>
            <a:pPr lvl="1"/>
            <a:r>
              <a:rPr lang="en-GB" b="1" dirty="0"/>
              <a:t>Selection</a:t>
            </a:r>
            <a:r>
              <a:rPr lang="en-GB" dirty="0"/>
              <a:t> – choose different paths (e.g., IF…THEN…ELSE).</a:t>
            </a:r>
          </a:p>
          <a:p>
            <a:pPr lvl="1"/>
            <a:r>
              <a:rPr lang="en-GB" b="1" dirty="0"/>
              <a:t>Repetition</a:t>
            </a:r>
            <a:r>
              <a:rPr lang="en-GB" dirty="0"/>
              <a:t> – repeat steps (e.g., WHILE or FOR loops).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25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3566C-E376-18A5-D4A2-45B22A2F7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80B8B9-8413-2733-2337-0C6EC9AF9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9E40F7-7A73-B11B-304A-9A4C56011FC9}"/>
              </a:ext>
            </a:extLst>
          </p:cNvPr>
          <p:cNvSpPr txBox="1"/>
          <p:nvPr/>
        </p:nvSpPr>
        <p:spPr>
          <a:xfrm>
            <a:off x="4295141" y="830477"/>
            <a:ext cx="1531620" cy="397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1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60000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Selection</a:t>
            </a: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rgbClr val="004989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6A4D2D-F517-4584-3B9E-D9D3E6D06714}"/>
              </a:ext>
            </a:extLst>
          </p:cNvPr>
          <p:cNvSpPr txBox="1"/>
          <p:nvPr/>
        </p:nvSpPr>
        <p:spPr>
          <a:xfrm>
            <a:off x="7896860" y="830477"/>
            <a:ext cx="1531620" cy="397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1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60000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Repetition</a:t>
            </a: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rgbClr val="004989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C5B815-9118-FF90-15B9-66338504EF72}"/>
              </a:ext>
            </a:extLst>
          </p:cNvPr>
          <p:cNvSpPr txBox="1"/>
          <p:nvPr/>
        </p:nvSpPr>
        <p:spPr>
          <a:xfrm>
            <a:off x="439420" y="830477"/>
            <a:ext cx="1409700" cy="397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1" algn="l" defTabSz="685800" rtl="0" eaLnBrk="1" fontAlgn="auto" latinLnBrk="0" hangingPunct="1">
              <a:lnSpc>
                <a:spcPct val="90000"/>
              </a:lnSpc>
              <a:spcBef>
                <a:spcPts val="375"/>
              </a:spcBef>
              <a:spcAft>
                <a:spcPts val="0"/>
              </a:spcAft>
              <a:buClrTx/>
              <a:buSzPct val="60000"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Sequence</a:t>
            </a: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rgbClr val="004989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282391" y="1201880"/>
            <a:ext cx="3700327" cy="1571954"/>
          </a:xfrm>
          <a:prstGeom prst="roundRect">
            <a:avLst>
              <a:gd name="adj" fmla="val 3871"/>
            </a:avLst>
          </a:prstGeom>
        </p:spPr>
        <p:txBody>
          <a:bodyPr>
            <a:normAutofit fontScale="92500"/>
          </a:bodyPr>
          <a:lstStyle>
            <a:lvl1pPr marL="271463" indent="-271463" algn="l" defTabSz="685800" rtl="0" eaLnBrk="1" latinLnBrk="0" hangingPunct="1">
              <a:lnSpc>
                <a:spcPct val="90000"/>
              </a:lnSpc>
              <a:spcBef>
                <a:spcPts val="750"/>
              </a:spcBef>
              <a:buSzPct val="80000"/>
              <a:buFont typeface="Calibri" panose="020F0502020204030204" pitchFamily="34" charset="0"/>
              <a:buChar char="●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1463" algn="l" defTabSz="685800" rtl="0" eaLnBrk="1" latinLnBrk="0" hangingPunct="1">
              <a:lnSpc>
                <a:spcPct val="90000"/>
              </a:lnSpc>
              <a:spcBef>
                <a:spcPts val="375"/>
              </a:spcBef>
              <a:buSzPct val="60000"/>
              <a:buFont typeface="Wingdings" panose="05000000000000000000" pitchFamily="2" charset="2"/>
              <a:buChar char="q"/>
              <a:defRPr sz="2200" kern="1200">
                <a:solidFill>
                  <a:srgbClr val="004989"/>
                </a:solidFill>
                <a:latin typeface="+mn-lt"/>
                <a:ea typeface="+mn-ea"/>
                <a:cs typeface="+mn-cs"/>
              </a:defRPr>
            </a:lvl2pPr>
            <a:lvl3pPr marL="803275" indent="-2603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SzPct val="80000"/>
              <a:buFont typeface="Wingdings" panose="05000000000000000000" pitchFamily="2" charset="2"/>
              <a:buChar char="§"/>
              <a:defRPr sz="2200" kern="1200">
                <a:solidFill>
                  <a:srgbClr val="00B050"/>
                </a:solidFill>
                <a:latin typeface="+mn-lt"/>
                <a:ea typeface="+mn-ea"/>
                <a:cs typeface="+mn-cs"/>
              </a:defRPr>
            </a:lvl3pPr>
            <a:lvl4pPr marL="984250" indent="-180975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7030A0"/>
                </a:solidFill>
                <a:latin typeface="+mn-lt"/>
                <a:ea typeface="+mn-ea"/>
                <a:cs typeface="+mn-cs"/>
              </a:defRPr>
            </a:lvl4pPr>
            <a:lvl5pPr marL="1165225" indent="-180975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This is what we have been doing so far.</a:t>
            </a:r>
          </a:p>
          <a:p>
            <a:r>
              <a:rPr lang="en-GB" sz="2000" dirty="0"/>
              <a:t>Start at a beginning and execute steps one after the other in </a:t>
            </a:r>
            <a:r>
              <a:rPr lang="en-GB" sz="2000" b="1" dirty="0"/>
              <a:t>sequence</a:t>
            </a:r>
            <a:r>
              <a:rPr lang="en-GB" sz="2000" dirty="0"/>
              <a:t> (serial) order.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815422" y="3080323"/>
            <a:ext cx="1429938" cy="2629986"/>
            <a:chOff x="3933264" y="3212976"/>
            <a:chExt cx="1512168" cy="3600400"/>
          </a:xfrm>
        </p:grpSpPr>
        <p:sp>
          <p:nvSpPr>
            <p:cNvPr id="11" name="Flowchart: Process 10"/>
            <p:cNvSpPr/>
            <p:nvPr/>
          </p:nvSpPr>
          <p:spPr>
            <a:xfrm>
              <a:off x="3933264" y="3645024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Statement 1</a:t>
              </a:r>
            </a:p>
          </p:txBody>
        </p:sp>
        <p:sp>
          <p:nvSpPr>
            <p:cNvPr id="12" name="Flowchart: Process 11"/>
            <p:cNvSpPr/>
            <p:nvPr/>
          </p:nvSpPr>
          <p:spPr>
            <a:xfrm>
              <a:off x="3933264" y="468921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Statement 2</a:t>
              </a:r>
            </a:p>
          </p:txBody>
        </p:sp>
        <p:sp>
          <p:nvSpPr>
            <p:cNvPr id="13" name="Flowchart: Process 12"/>
            <p:cNvSpPr/>
            <p:nvPr/>
          </p:nvSpPr>
          <p:spPr>
            <a:xfrm>
              <a:off x="3933264" y="573325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Statement 3</a:t>
              </a:r>
            </a:p>
          </p:txBody>
        </p:sp>
        <p:cxnSp>
          <p:nvCxnSpPr>
            <p:cNvPr id="14" name="Straight Arrow Connector 13"/>
            <p:cNvCxnSpPr>
              <a:stCxn id="11" idx="2"/>
              <a:endCxn id="12" idx="0"/>
            </p:cNvCxnSpPr>
            <p:nvPr/>
          </p:nvCxnSpPr>
          <p:spPr>
            <a:xfrm>
              <a:off x="4689348" y="4329024"/>
              <a:ext cx="0" cy="3601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endCxn id="13" idx="0"/>
            </p:cNvCxnSpPr>
            <p:nvPr/>
          </p:nvCxnSpPr>
          <p:spPr>
            <a:xfrm>
              <a:off x="4689348" y="5193120"/>
              <a:ext cx="0" cy="540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stCxn id="13" idx="2"/>
            </p:cNvCxnSpPr>
            <p:nvPr/>
          </p:nvCxnSpPr>
          <p:spPr>
            <a:xfrm>
              <a:off x="4689348" y="6417256"/>
              <a:ext cx="0" cy="3961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>
              <a:endCxn id="11" idx="0"/>
            </p:cNvCxnSpPr>
            <p:nvPr/>
          </p:nvCxnSpPr>
          <p:spPr>
            <a:xfrm>
              <a:off x="4689348" y="3212976"/>
              <a:ext cx="0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Content Placeholder 2"/>
          <p:cNvSpPr txBox="1">
            <a:spLocks/>
          </p:cNvSpPr>
          <p:nvPr/>
        </p:nvSpPr>
        <p:spPr>
          <a:xfrm>
            <a:off x="3982718" y="1201880"/>
            <a:ext cx="3812092" cy="1624443"/>
          </a:xfrm>
          <a:prstGeom prst="roundRect">
            <a:avLst>
              <a:gd name="adj" fmla="val 3871"/>
            </a:avLst>
          </a:prstGeom>
        </p:spPr>
        <p:txBody>
          <a:bodyPr>
            <a:noAutofit/>
          </a:bodyPr>
          <a:lstStyle>
            <a:lvl1pPr marL="271463" indent="-271463" algn="l" defTabSz="685800" rtl="0" eaLnBrk="1" latinLnBrk="0" hangingPunct="1">
              <a:lnSpc>
                <a:spcPct val="90000"/>
              </a:lnSpc>
              <a:spcBef>
                <a:spcPts val="750"/>
              </a:spcBef>
              <a:buSzPct val="80000"/>
              <a:buFont typeface="Calibri" panose="020F0502020204030204" pitchFamily="34" charset="0"/>
              <a:buChar char="●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1463" algn="l" defTabSz="685800" rtl="0" eaLnBrk="1" latinLnBrk="0" hangingPunct="1">
              <a:lnSpc>
                <a:spcPct val="90000"/>
              </a:lnSpc>
              <a:spcBef>
                <a:spcPts val="375"/>
              </a:spcBef>
              <a:buSzPct val="60000"/>
              <a:buFont typeface="Wingdings" panose="05000000000000000000" pitchFamily="2" charset="2"/>
              <a:buChar char="q"/>
              <a:defRPr sz="2200" kern="1200">
                <a:solidFill>
                  <a:srgbClr val="004989"/>
                </a:solidFill>
                <a:latin typeface="+mn-lt"/>
                <a:ea typeface="+mn-ea"/>
                <a:cs typeface="+mn-cs"/>
              </a:defRPr>
            </a:lvl2pPr>
            <a:lvl3pPr marL="803275" indent="-2603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SzPct val="80000"/>
              <a:buFont typeface="Wingdings" panose="05000000000000000000" pitchFamily="2" charset="2"/>
              <a:buChar char="§"/>
              <a:defRPr sz="2200" kern="1200">
                <a:solidFill>
                  <a:srgbClr val="00B050"/>
                </a:solidFill>
                <a:latin typeface="+mn-lt"/>
                <a:ea typeface="+mn-ea"/>
                <a:cs typeface="+mn-cs"/>
              </a:defRPr>
            </a:lvl3pPr>
            <a:lvl4pPr marL="984250" indent="-180975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7030A0"/>
                </a:solidFill>
                <a:latin typeface="+mn-lt"/>
                <a:ea typeface="+mn-ea"/>
                <a:cs typeface="+mn-cs"/>
              </a:defRPr>
            </a:lvl4pPr>
            <a:lvl5pPr marL="1165225" indent="-180975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Choose the statement to executive is selected based on a condition.</a:t>
            </a:r>
          </a:p>
          <a:p>
            <a:r>
              <a:rPr lang="en-GB" sz="1800" dirty="0"/>
              <a:t>The </a:t>
            </a:r>
            <a:r>
              <a:rPr lang="en-GB" sz="1800" b="1" dirty="0"/>
              <a:t>Selection</a:t>
            </a:r>
            <a:r>
              <a:rPr lang="en-GB" sz="1800" dirty="0"/>
              <a:t> statement is also called a </a:t>
            </a:r>
            <a:r>
              <a:rPr lang="en-GB" sz="1800" b="1" dirty="0"/>
              <a:t>Branch</a:t>
            </a:r>
            <a:r>
              <a:rPr lang="en-GB" sz="1800" dirty="0"/>
              <a:t> or </a:t>
            </a:r>
            <a:r>
              <a:rPr lang="en-GB" sz="1800" b="1" dirty="0"/>
              <a:t>Decision</a:t>
            </a:r>
          </a:p>
          <a:p>
            <a:endParaRPr lang="en-GB" sz="1800" dirty="0"/>
          </a:p>
        </p:txBody>
      </p:sp>
      <p:grpSp>
        <p:nvGrpSpPr>
          <p:cNvPr id="19" name="Group 18"/>
          <p:cNvGrpSpPr/>
          <p:nvPr/>
        </p:nvGrpSpPr>
        <p:grpSpPr>
          <a:xfrm>
            <a:off x="3453317" y="2387017"/>
            <a:ext cx="3799292" cy="1654237"/>
            <a:chOff x="1809028" y="3501008"/>
            <a:chExt cx="5760640" cy="2850094"/>
          </a:xfrm>
        </p:grpSpPr>
        <p:sp>
          <p:nvSpPr>
            <p:cNvPr id="20" name="Diamond 19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sz="1400" dirty="0"/>
                <a:t>Condition = True?</a:t>
              </a:r>
            </a:p>
          </p:txBody>
        </p:sp>
        <p:sp>
          <p:nvSpPr>
            <p:cNvPr id="21" name="Flowchart: Process 20"/>
            <p:cNvSpPr/>
            <p:nvPr/>
          </p:nvSpPr>
          <p:spPr>
            <a:xfrm>
              <a:off x="1809028" y="5058132"/>
              <a:ext cx="1800200" cy="648073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Statement 1</a:t>
              </a:r>
            </a:p>
          </p:txBody>
        </p:sp>
        <p:sp>
          <p:nvSpPr>
            <p:cNvPr id="22" name="Flowchart: Process 21"/>
            <p:cNvSpPr/>
            <p:nvPr/>
          </p:nvSpPr>
          <p:spPr>
            <a:xfrm>
              <a:off x="5769468" y="5058132"/>
              <a:ext cx="1800200" cy="648073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Statement 2</a:t>
              </a:r>
            </a:p>
          </p:txBody>
        </p:sp>
        <p:cxnSp>
          <p:nvCxnSpPr>
            <p:cNvPr id="23" name="Connector: Elbow 22"/>
            <p:cNvCxnSpPr>
              <a:stCxn id="20" idx="1"/>
              <a:endCxn id="21" idx="0"/>
            </p:cNvCxnSpPr>
            <p:nvPr/>
          </p:nvCxnSpPr>
          <p:spPr>
            <a:xfrm rot="10800000" flipV="1">
              <a:off x="2709130" y="4460167"/>
              <a:ext cx="900099" cy="5979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Connector: Elbow 23"/>
            <p:cNvCxnSpPr>
              <a:stCxn id="20" idx="3"/>
              <a:endCxn id="22" idx="0"/>
            </p:cNvCxnSpPr>
            <p:nvPr/>
          </p:nvCxnSpPr>
          <p:spPr>
            <a:xfrm>
              <a:off x="5769469" y="4460168"/>
              <a:ext cx="900099" cy="5979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Connector: Elbow 24"/>
            <p:cNvCxnSpPr>
              <a:stCxn id="21" idx="2"/>
            </p:cNvCxnSpPr>
            <p:nvPr/>
          </p:nvCxnSpPr>
          <p:spPr>
            <a:xfrm rot="16200000" flipH="1">
              <a:off x="3511392" y="4903940"/>
              <a:ext cx="375693" cy="1980222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or: Elbow 25"/>
            <p:cNvCxnSpPr>
              <a:stCxn id="22" idx="2"/>
            </p:cNvCxnSpPr>
            <p:nvPr/>
          </p:nvCxnSpPr>
          <p:spPr>
            <a:xfrm rot="5400000">
              <a:off x="5491613" y="4903940"/>
              <a:ext cx="375692" cy="1980221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>
              <a:cxnSpLocks/>
            </p:cNvCxnSpPr>
            <p:nvPr/>
          </p:nvCxnSpPr>
          <p:spPr>
            <a:xfrm>
              <a:off x="4689348" y="6081896"/>
              <a:ext cx="0" cy="26920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TextBox 27"/>
            <p:cNvSpPr txBox="1"/>
            <p:nvPr/>
          </p:nvSpPr>
          <p:spPr>
            <a:xfrm>
              <a:off x="2812268" y="3974033"/>
              <a:ext cx="394661" cy="307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No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5987724" y="3984600"/>
              <a:ext cx="420243" cy="30777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Yes</a:t>
              </a:r>
            </a:p>
          </p:txBody>
        </p:sp>
        <p:cxnSp>
          <p:nvCxnSpPr>
            <p:cNvPr id="30" name="Straight Arrow Connector 29"/>
            <p:cNvCxnSpPr>
              <a:endCxn id="20" idx="0"/>
            </p:cNvCxnSpPr>
            <p:nvPr/>
          </p:nvCxnSpPr>
          <p:spPr>
            <a:xfrm>
              <a:off x="4689348" y="3501008"/>
              <a:ext cx="0" cy="3470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0F4AAE0C-D14E-75E2-B9A7-4A78B30F6922}"/>
              </a:ext>
            </a:extLst>
          </p:cNvPr>
          <p:cNvSpPr txBox="1"/>
          <p:nvPr/>
        </p:nvSpPr>
        <p:spPr>
          <a:xfrm>
            <a:off x="7726407" y="1229796"/>
            <a:ext cx="412011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Repeat statements one or more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Also called a </a:t>
            </a:r>
            <a:r>
              <a:rPr lang="en-GB" b="1" dirty="0"/>
              <a:t>Loop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Needs a stop condition i.e. when to stop repeating the loop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Two types:</a:t>
            </a:r>
          </a:p>
        </p:txBody>
      </p:sp>
      <p:grpSp>
        <p:nvGrpSpPr>
          <p:cNvPr id="33" name="Group 32"/>
          <p:cNvGrpSpPr/>
          <p:nvPr/>
        </p:nvGrpSpPr>
        <p:grpSpPr>
          <a:xfrm>
            <a:off x="9761704" y="2305736"/>
            <a:ext cx="2005972" cy="1808468"/>
            <a:chOff x="827584" y="4221088"/>
            <a:chExt cx="2491617" cy="2520280"/>
          </a:xfrm>
        </p:grpSpPr>
        <p:sp>
          <p:nvSpPr>
            <p:cNvPr id="34" name="Flowchart: Process 33"/>
            <p:cNvSpPr/>
            <p:nvPr/>
          </p:nvSpPr>
          <p:spPr>
            <a:xfrm>
              <a:off x="1151620" y="4581128"/>
              <a:ext cx="1440160" cy="576064"/>
            </a:xfrm>
            <a:prstGeom prst="flowChartProcess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Statement 1</a:t>
              </a:r>
            </a:p>
          </p:txBody>
        </p:sp>
        <p:sp>
          <p:nvSpPr>
            <p:cNvPr id="35" name="Flowchart: Decision 34"/>
            <p:cNvSpPr/>
            <p:nvPr/>
          </p:nvSpPr>
          <p:spPr>
            <a:xfrm>
              <a:off x="827584" y="5517232"/>
              <a:ext cx="2088232" cy="864096"/>
            </a:xfrm>
            <a:prstGeom prst="flowChartDecision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sz="1400" dirty="0"/>
                <a:t>Condition = True?</a:t>
              </a:r>
            </a:p>
          </p:txBody>
        </p:sp>
        <p:cxnSp>
          <p:nvCxnSpPr>
            <p:cNvPr id="36" name="Straight Arrow Connector 35"/>
            <p:cNvCxnSpPr>
              <a:endCxn id="34" idx="0"/>
            </p:cNvCxnSpPr>
            <p:nvPr/>
          </p:nvCxnSpPr>
          <p:spPr>
            <a:xfrm>
              <a:off x="1871700" y="422108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/>
            <p:cNvCxnSpPr>
              <a:stCxn id="34" idx="2"/>
              <a:endCxn id="35" idx="0"/>
            </p:cNvCxnSpPr>
            <p:nvPr/>
          </p:nvCxnSpPr>
          <p:spPr>
            <a:xfrm>
              <a:off x="1871700" y="5157192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>
              <a:stCxn id="35" idx="2"/>
            </p:cNvCxnSpPr>
            <p:nvPr/>
          </p:nvCxnSpPr>
          <p:spPr>
            <a:xfrm>
              <a:off x="1871700" y="638132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Connector: Elbow 38"/>
            <p:cNvCxnSpPr>
              <a:stCxn id="35" idx="3"/>
              <a:endCxn id="34" idx="3"/>
            </p:cNvCxnSpPr>
            <p:nvPr/>
          </p:nvCxnSpPr>
          <p:spPr>
            <a:xfrm flipH="1" flipV="1">
              <a:off x="2591780" y="4869160"/>
              <a:ext cx="324036" cy="1080120"/>
            </a:xfrm>
            <a:prstGeom prst="bentConnector3">
              <a:avLst>
                <a:gd name="adj1" fmla="val -15698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TextBox 39"/>
            <p:cNvSpPr txBox="1"/>
            <p:nvPr/>
          </p:nvSpPr>
          <p:spPr>
            <a:xfrm>
              <a:off x="2898958" y="5600555"/>
              <a:ext cx="42024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Yes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1863587" y="6297324"/>
              <a:ext cx="39466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No</a:t>
              </a:r>
            </a:p>
          </p:txBody>
        </p:sp>
      </p:grpSp>
      <p:grpSp>
        <p:nvGrpSpPr>
          <p:cNvPr id="42" name="Group 41"/>
          <p:cNvGrpSpPr/>
          <p:nvPr/>
        </p:nvGrpSpPr>
        <p:grpSpPr>
          <a:xfrm>
            <a:off x="8438772" y="4331367"/>
            <a:ext cx="3147042" cy="1693955"/>
            <a:chOff x="4680012" y="3645023"/>
            <a:chExt cx="4086036" cy="2489143"/>
          </a:xfrm>
        </p:grpSpPr>
        <p:sp>
          <p:nvSpPr>
            <p:cNvPr id="43" name="Flowchart: Decision 42"/>
            <p:cNvSpPr/>
            <p:nvPr/>
          </p:nvSpPr>
          <p:spPr>
            <a:xfrm>
              <a:off x="4680012" y="4400297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sz="1400" dirty="0"/>
                <a:t>Condition = True?</a:t>
              </a:r>
            </a:p>
          </p:txBody>
        </p:sp>
        <p:sp>
          <p:nvSpPr>
            <p:cNvPr id="44" name="Flowchart: Process 43"/>
            <p:cNvSpPr/>
            <p:nvPr/>
          </p:nvSpPr>
          <p:spPr>
            <a:xfrm>
              <a:off x="7325888" y="4544313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Statement 1</a:t>
              </a:r>
            </a:p>
          </p:txBody>
        </p:sp>
        <p:cxnSp>
          <p:nvCxnSpPr>
            <p:cNvPr id="45" name="Straight Arrow Connector 44"/>
            <p:cNvCxnSpPr>
              <a:stCxn id="43" idx="3"/>
              <a:endCxn id="44" idx="1"/>
            </p:cNvCxnSpPr>
            <p:nvPr/>
          </p:nvCxnSpPr>
          <p:spPr>
            <a:xfrm>
              <a:off x="6768244" y="4832345"/>
              <a:ext cx="55764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Connector: Elbow 45"/>
            <p:cNvCxnSpPr>
              <a:endCxn id="43" idx="0"/>
            </p:cNvCxnSpPr>
            <p:nvPr/>
          </p:nvCxnSpPr>
          <p:spPr>
            <a:xfrm rot="16200000" flipH="1">
              <a:off x="5346491" y="4022659"/>
              <a:ext cx="755273" cy="1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Arrow Connector 46"/>
            <p:cNvCxnSpPr>
              <a:stCxn id="43" idx="2"/>
            </p:cNvCxnSpPr>
            <p:nvPr/>
          </p:nvCxnSpPr>
          <p:spPr>
            <a:xfrm>
              <a:off x="5724128" y="5264393"/>
              <a:ext cx="0" cy="86977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Connector: Elbow 47"/>
            <p:cNvCxnSpPr>
              <a:stCxn id="44" idx="0"/>
            </p:cNvCxnSpPr>
            <p:nvPr/>
          </p:nvCxnSpPr>
          <p:spPr>
            <a:xfrm rot="16200000" flipV="1">
              <a:off x="6579420" y="3077764"/>
              <a:ext cx="611257" cy="2321841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TextBox 48"/>
            <p:cNvSpPr txBox="1"/>
            <p:nvPr/>
          </p:nvSpPr>
          <p:spPr>
            <a:xfrm>
              <a:off x="6768243" y="4508921"/>
              <a:ext cx="439282" cy="3245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Yes</a:t>
              </a: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5751129" y="5288636"/>
              <a:ext cx="412540" cy="3245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No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7EF35597-8E3F-A6B0-43A9-9BA949F5E368}"/>
              </a:ext>
            </a:extLst>
          </p:cNvPr>
          <p:cNvGrpSpPr/>
          <p:nvPr/>
        </p:nvGrpSpPr>
        <p:grpSpPr>
          <a:xfrm>
            <a:off x="4244161" y="4014591"/>
            <a:ext cx="4020511" cy="2064164"/>
            <a:chOff x="1687897" y="3513305"/>
            <a:chExt cx="6058977" cy="3300071"/>
          </a:xfrm>
        </p:grpSpPr>
        <p:sp>
          <p:nvSpPr>
            <p:cNvPr id="55" name="Diamond 54">
              <a:extLst>
                <a:ext uri="{FF2B5EF4-FFF2-40B4-BE49-F238E27FC236}">
                  <a16:creationId xmlns:a16="http://schemas.microsoft.com/office/drawing/2014/main" id="{058E8C2C-5B20-E74C-81FD-8C223D99A5B0}"/>
                </a:ext>
              </a:extLst>
            </p:cNvPr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sz="1400" dirty="0"/>
                <a:t>Option = A, B or C?</a:t>
              </a:r>
            </a:p>
          </p:txBody>
        </p:sp>
        <p:sp>
          <p:nvSpPr>
            <p:cNvPr id="56" name="Flowchart: Process 55">
              <a:extLst>
                <a:ext uri="{FF2B5EF4-FFF2-40B4-BE49-F238E27FC236}">
                  <a16:creationId xmlns:a16="http://schemas.microsoft.com/office/drawing/2014/main" id="{0F98602C-2432-8571-C8F5-6ECFE4EC1E1E}"/>
                </a:ext>
              </a:extLst>
            </p:cNvPr>
            <p:cNvSpPr/>
            <p:nvPr/>
          </p:nvSpPr>
          <p:spPr>
            <a:xfrm>
              <a:off x="1687897" y="5517232"/>
              <a:ext cx="1800201" cy="648072"/>
            </a:xfrm>
            <a:prstGeom prst="flowChartProcess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Statement 1</a:t>
              </a:r>
            </a:p>
          </p:txBody>
        </p:sp>
        <p:sp>
          <p:nvSpPr>
            <p:cNvPr id="57" name="Flowchart: Process 56">
              <a:extLst>
                <a:ext uri="{FF2B5EF4-FFF2-40B4-BE49-F238E27FC236}">
                  <a16:creationId xmlns:a16="http://schemas.microsoft.com/office/drawing/2014/main" id="{21BD2A23-5CFE-FED5-B107-9D890283AB70}"/>
                </a:ext>
              </a:extLst>
            </p:cNvPr>
            <p:cNvSpPr/>
            <p:nvPr/>
          </p:nvSpPr>
          <p:spPr>
            <a:xfrm>
              <a:off x="5946674" y="5517232"/>
              <a:ext cx="1800200" cy="648072"/>
            </a:xfrm>
            <a:prstGeom prst="flowChartProcess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Statement 3</a:t>
              </a:r>
            </a:p>
          </p:txBody>
        </p:sp>
        <p:cxnSp>
          <p:nvCxnSpPr>
            <p:cNvPr id="58" name="Connector: Elbow 57">
              <a:extLst>
                <a:ext uri="{FF2B5EF4-FFF2-40B4-BE49-F238E27FC236}">
                  <a16:creationId xmlns:a16="http://schemas.microsoft.com/office/drawing/2014/main" id="{28134B56-D0B7-1AA6-F517-BCC0DF70D85E}"/>
                </a:ext>
              </a:extLst>
            </p:cNvPr>
            <p:cNvCxnSpPr>
              <a:stCxn id="55" idx="1"/>
              <a:endCxn id="56" idx="0"/>
            </p:cNvCxnSpPr>
            <p:nvPr/>
          </p:nvCxnSpPr>
          <p:spPr>
            <a:xfrm rot="10800000" flipV="1">
              <a:off x="2587999" y="4460168"/>
              <a:ext cx="1021231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Connector: Elbow 58">
              <a:extLst>
                <a:ext uri="{FF2B5EF4-FFF2-40B4-BE49-F238E27FC236}">
                  <a16:creationId xmlns:a16="http://schemas.microsoft.com/office/drawing/2014/main" id="{B8B2923D-51CA-1820-7CCC-B018F3475481}"/>
                </a:ext>
              </a:extLst>
            </p:cNvPr>
            <p:cNvCxnSpPr>
              <a:stCxn id="55" idx="3"/>
              <a:endCxn id="57" idx="0"/>
            </p:cNvCxnSpPr>
            <p:nvPr/>
          </p:nvCxnSpPr>
          <p:spPr>
            <a:xfrm>
              <a:off x="5769468" y="4460168"/>
              <a:ext cx="1077306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Connector: Elbow 59">
              <a:extLst>
                <a:ext uri="{FF2B5EF4-FFF2-40B4-BE49-F238E27FC236}">
                  <a16:creationId xmlns:a16="http://schemas.microsoft.com/office/drawing/2014/main" id="{657F72EC-2A70-6E90-F74E-F984C11DBA72}"/>
                </a:ext>
              </a:extLst>
            </p:cNvPr>
            <p:cNvCxnSpPr>
              <a:stCxn id="56" idx="2"/>
            </p:cNvCxnSpPr>
            <p:nvPr/>
          </p:nvCxnSpPr>
          <p:spPr>
            <a:xfrm rot="16200000" flipH="1">
              <a:off x="4050826" y="4702474"/>
              <a:ext cx="324037" cy="3249696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Connector: Elbow 60">
              <a:extLst>
                <a:ext uri="{FF2B5EF4-FFF2-40B4-BE49-F238E27FC236}">
                  <a16:creationId xmlns:a16="http://schemas.microsoft.com/office/drawing/2014/main" id="{DBEE52B9-C0D9-4D1E-BA30-3939CAF01884}"/>
                </a:ext>
              </a:extLst>
            </p:cNvPr>
            <p:cNvCxnSpPr>
              <a:stCxn id="57" idx="2"/>
            </p:cNvCxnSpPr>
            <p:nvPr/>
          </p:nvCxnSpPr>
          <p:spPr>
            <a:xfrm rot="5400000">
              <a:off x="5015331" y="4657896"/>
              <a:ext cx="324037" cy="333885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Arrow Connector 61">
              <a:extLst>
                <a:ext uri="{FF2B5EF4-FFF2-40B4-BE49-F238E27FC236}">
                  <a16:creationId xmlns:a16="http://schemas.microsoft.com/office/drawing/2014/main" id="{5BD08B17-8FB2-ACAC-5AA6-05AE8A507AC0}"/>
                </a:ext>
              </a:extLst>
            </p:cNvPr>
            <p:cNvCxnSpPr>
              <a:stCxn id="65" idx="2"/>
            </p:cNvCxnSpPr>
            <p:nvPr/>
          </p:nvCxnSpPr>
          <p:spPr>
            <a:xfrm>
              <a:off x="4689348" y="6165304"/>
              <a:ext cx="0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522C5931-3AE1-19DF-5544-B38929BE69FF}"/>
                </a:ext>
              </a:extLst>
            </p:cNvPr>
            <p:cNvSpPr txBox="1"/>
            <p:nvPr/>
          </p:nvSpPr>
          <p:spPr>
            <a:xfrm>
              <a:off x="2766334" y="4067863"/>
              <a:ext cx="288862" cy="3077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A</a:t>
              </a:r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1D88D6B7-6227-74AE-9054-07DC82334678}"/>
                </a:ext>
              </a:extLst>
            </p:cNvPr>
            <p:cNvSpPr txBox="1"/>
            <p:nvPr/>
          </p:nvSpPr>
          <p:spPr>
            <a:xfrm>
              <a:off x="5941791" y="4078431"/>
              <a:ext cx="280846" cy="3077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C</a:t>
              </a:r>
            </a:p>
          </p:txBody>
        </p:sp>
        <p:sp>
          <p:nvSpPr>
            <p:cNvPr id="65" name="Flowchart: Process 64">
              <a:extLst>
                <a:ext uri="{FF2B5EF4-FFF2-40B4-BE49-F238E27FC236}">
                  <a16:creationId xmlns:a16="http://schemas.microsoft.com/office/drawing/2014/main" id="{9D2BEF43-9C3F-D60F-3753-3AC9D799E3A8}"/>
                </a:ext>
              </a:extLst>
            </p:cNvPr>
            <p:cNvSpPr/>
            <p:nvPr/>
          </p:nvSpPr>
          <p:spPr>
            <a:xfrm>
              <a:off x="3789248" y="5517232"/>
              <a:ext cx="1800200" cy="648072"/>
            </a:xfrm>
            <a:prstGeom prst="flowChartProcess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Statement 2</a:t>
              </a:r>
            </a:p>
          </p:txBody>
        </p:sp>
        <p:cxnSp>
          <p:nvCxnSpPr>
            <p:cNvPr id="66" name="Straight Arrow Connector 65">
              <a:extLst>
                <a:ext uri="{FF2B5EF4-FFF2-40B4-BE49-F238E27FC236}">
                  <a16:creationId xmlns:a16="http://schemas.microsoft.com/office/drawing/2014/main" id="{34DF1520-BD21-A540-7BFD-DE67B11463B7}"/>
                </a:ext>
              </a:extLst>
            </p:cNvPr>
            <p:cNvCxnSpPr>
              <a:stCxn id="55" idx="2"/>
              <a:endCxn id="65" idx="0"/>
            </p:cNvCxnSpPr>
            <p:nvPr/>
          </p:nvCxnSpPr>
          <p:spPr>
            <a:xfrm>
              <a:off x="4689348" y="5072236"/>
              <a:ext cx="0" cy="44499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A1501FDB-E51E-97BB-131F-B9CE78C5EE48}"/>
                </a:ext>
              </a:extLst>
            </p:cNvPr>
            <p:cNvSpPr txBox="1"/>
            <p:nvPr/>
          </p:nvSpPr>
          <p:spPr>
            <a:xfrm>
              <a:off x="4620643" y="5066684"/>
              <a:ext cx="282449" cy="30777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B</a:t>
              </a:r>
            </a:p>
          </p:txBody>
        </p:sp>
        <p:cxnSp>
          <p:nvCxnSpPr>
            <p:cNvPr id="68" name="Straight Arrow Connector 67">
              <a:extLst>
                <a:ext uri="{FF2B5EF4-FFF2-40B4-BE49-F238E27FC236}">
                  <a16:creationId xmlns:a16="http://schemas.microsoft.com/office/drawing/2014/main" id="{1EDE10B2-9452-3B22-A3EC-F1ECC0A8CF59}"/>
                </a:ext>
              </a:extLst>
            </p:cNvPr>
            <p:cNvCxnSpPr>
              <a:cxnSpLocks/>
              <a:endCxn id="55" idx="0"/>
            </p:cNvCxnSpPr>
            <p:nvPr/>
          </p:nvCxnSpPr>
          <p:spPr>
            <a:xfrm>
              <a:off x="4686697" y="3513305"/>
              <a:ext cx="2652" cy="33479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3014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8" grpId="0" build="p"/>
      <p:bldP spid="3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04D5AF-0F91-1886-974F-741943FBDFE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8" y="1069979"/>
            <a:ext cx="5735177" cy="4975225"/>
          </a:xfrm>
        </p:spPr>
        <p:txBody>
          <a:bodyPr/>
          <a:lstStyle/>
          <a:p>
            <a:r>
              <a:rPr lang="en-GB" dirty="0"/>
              <a:t>This flowchart models a real-life decision:</a:t>
            </a:r>
          </a:p>
          <a:p>
            <a:pPr lvl="1"/>
            <a:r>
              <a:rPr lang="en-GB" i="1" dirty="0"/>
              <a:t>"Is it raining?"</a:t>
            </a:r>
            <a:endParaRPr lang="en-GB" dirty="0"/>
          </a:p>
          <a:p>
            <a:pPr lvl="1"/>
            <a:r>
              <a:rPr lang="en-GB" dirty="0"/>
              <a:t>If </a:t>
            </a:r>
            <a:r>
              <a:rPr lang="en-GB" b="1" dirty="0"/>
              <a:t>Yes</a:t>
            </a:r>
            <a:r>
              <a:rPr lang="en-GB" dirty="0"/>
              <a:t> → </a:t>
            </a:r>
            <a:r>
              <a:rPr lang="en-GB" i="1" dirty="0"/>
              <a:t>Go to the Cinema</a:t>
            </a:r>
            <a:endParaRPr lang="en-GB" dirty="0"/>
          </a:p>
          <a:p>
            <a:pPr lvl="1"/>
            <a:r>
              <a:rPr lang="en-GB" dirty="0"/>
              <a:t>If </a:t>
            </a:r>
            <a:r>
              <a:rPr lang="en-GB" b="1" dirty="0"/>
              <a:t>No</a:t>
            </a:r>
            <a:r>
              <a:rPr lang="en-GB" dirty="0"/>
              <a:t> → </a:t>
            </a:r>
            <a:r>
              <a:rPr lang="en-GB" i="1" dirty="0"/>
              <a:t>Go to the Beach</a:t>
            </a:r>
            <a:endParaRPr lang="en-GB" dirty="0"/>
          </a:p>
          <a:p>
            <a:endParaRPr lang="en-GB" dirty="0"/>
          </a:p>
        </p:txBody>
      </p:sp>
      <p:sp>
        <p:nvSpPr>
          <p:cNvPr id="5" name="Flowchart: Terminator 4"/>
          <p:cNvSpPr/>
          <p:nvPr/>
        </p:nvSpPr>
        <p:spPr>
          <a:xfrm>
            <a:off x="7081612" y="1084751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Start</a:t>
            </a:r>
          </a:p>
        </p:txBody>
      </p:sp>
      <p:sp>
        <p:nvSpPr>
          <p:cNvPr id="6" name="Flowchart: Decision 5"/>
          <p:cNvSpPr/>
          <p:nvPr/>
        </p:nvSpPr>
        <p:spPr>
          <a:xfrm>
            <a:off x="6973599" y="2379602"/>
            <a:ext cx="1759288" cy="820427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600" b="1" dirty="0"/>
              <a:t>Is it Raining?</a:t>
            </a:r>
          </a:p>
        </p:txBody>
      </p:sp>
      <p:sp>
        <p:nvSpPr>
          <p:cNvPr id="7" name="Flowchart: Process 6"/>
          <p:cNvSpPr/>
          <p:nvPr/>
        </p:nvSpPr>
        <p:spPr>
          <a:xfrm>
            <a:off x="6973599" y="3996354"/>
            <a:ext cx="1759288" cy="51276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Go to the Cinema</a:t>
            </a:r>
          </a:p>
        </p:txBody>
      </p:sp>
      <p:sp>
        <p:nvSpPr>
          <p:cNvPr id="8" name="Flowchart: Process 7"/>
          <p:cNvSpPr/>
          <p:nvPr/>
        </p:nvSpPr>
        <p:spPr>
          <a:xfrm>
            <a:off x="9997935" y="3996354"/>
            <a:ext cx="1759288" cy="51276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Go to the Beach</a:t>
            </a:r>
          </a:p>
        </p:txBody>
      </p:sp>
      <p:cxnSp>
        <p:nvCxnSpPr>
          <p:cNvPr id="10" name="Straight Arrow Connector 9"/>
          <p:cNvCxnSpPr>
            <a:stCxn id="5" idx="2"/>
            <a:endCxn id="6" idx="0"/>
          </p:cNvCxnSpPr>
          <p:nvPr/>
        </p:nvCxnSpPr>
        <p:spPr>
          <a:xfrm flipH="1">
            <a:off x="7853244" y="1412777"/>
            <a:ext cx="2455" cy="9668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7853243" y="3200029"/>
            <a:ext cx="0" cy="7963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/>
          <p:cNvCxnSpPr>
            <a:stCxn id="6" idx="3"/>
            <a:endCxn id="8" idx="0"/>
          </p:cNvCxnSpPr>
          <p:nvPr/>
        </p:nvCxnSpPr>
        <p:spPr>
          <a:xfrm>
            <a:off x="8732887" y="2789815"/>
            <a:ext cx="2144692" cy="120653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/>
          <p:cNvSpPr/>
          <p:nvPr/>
        </p:nvSpPr>
        <p:spPr>
          <a:xfrm>
            <a:off x="8485768" y="5368652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Finish</a:t>
            </a:r>
          </a:p>
        </p:txBody>
      </p:sp>
      <p:cxnSp>
        <p:nvCxnSpPr>
          <p:cNvPr id="19" name="Connector: Elbow 18"/>
          <p:cNvCxnSpPr>
            <a:stCxn id="7" idx="2"/>
            <a:endCxn id="17" idx="0"/>
          </p:cNvCxnSpPr>
          <p:nvPr/>
        </p:nvCxnSpPr>
        <p:spPr>
          <a:xfrm rot="16200000" flipH="1">
            <a:off x="8126782" y="4235581"/>
            <a:ext cx="859532" cy="140661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/>
          <p:cNvCxnSpPr>
            <a:stCxn id="8" idx="2"/>
            <a:endCxn id="17" idx="0"/>
          </p:cNvCxnSpPr>
          <p:nvPr/>
        </p:nvCxnSpPr>
        <p:spPr>
          <a:xfrm rot="5400000">
            <a:off x="9638951" y="4130025"/>
            <a:ext cx="859532" cy="161772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8986376" y="2390984"/>
            <a:ext cx="4530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No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7410112" y="3312835"/>
            <a:ext cx="4959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06392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Repetition A Simple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777B8D-9034-246B-A587-A6CF4AC52EA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5737223" cy="4975225"/>
          </a:xfrm>
        </p:spPr>
        <p:txBody>
          <a:bodyPr/>
          <a:lstStyle/>
          <a:p>
            <a:r>
              <a:rPr lang="en-GB" dirty="0"/>
              <a:t>This flowchart represents a </a:t>
            </a:r>
            <a:r>
              <a:rPr lang="en-GB" b="1" dirty="0"/>
              <a:t>looping structure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user continues to pick films until one has a rating greater than 4★.</a:t>
            </a:r>
          </a:p>
          <a:p>
            <a:pPr lvl="1"/>
            <a:r>
              <a:rPr lang="en-GB" dirty="0"/>
              <a:t>Once a suitable film is selected, they proceed to pay and exit the process.</a:t>
            </a:r>
          </a:p>
          <a:p>
            <a:endParaRPr lang="en-GB" dirty="0"/>
          </a:p>
        </p:txBody>
      </p:sp>
      <p:sp>
        <p:nvSpPr>
          <p:cNvPr id="4" name="Flowchart: Terminator 3"/>
          <p:cNvSpPr/>
          <p:nvPr/>
        </p:nvSpPr>
        <p:spPr>
          <a:xfrm>
            <a:off x="7309376" y="996201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Start</a:t>
            </a:r>
          </a:p>
        </p:txBody>
      </p:sp>
      <p:sp>
        <p:nvSpPr>
          <p:cNvPr id="6" name="Flowchart: Data 5"/>
          <p:cNvSpPr/>
          <p:nvPr/>
        </p:nvSpPr>
        <p:spPr>
          <a:xfrm>
            <a:off x="6769316" y="2032913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600" b="1" dirty="0"/>
              <a:t>Pick Film to Watch</a:t>
            </a:r>
          </a:p>
        </p:txBody>
      </p:sp>
      <p:sp>
        <p:nvSpPr>
          <p:cNvPr id="7" name="Diamond 6"/>
          <p:cNvSpPr/>
          <p:nvPr/>
        </p:nvSpPr>
        <p:spPr>
          <a:xfrm>
            <a:off x="7021344" y="3228483"/>
            <a:ext cx="2160240" cy="100811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600" b="1" dirty="0"/>
              <a:t>Is Film Rating &gt; 4*?</a:t>
            </a:r>
          </a:p>
        </p:txBody>
      </p:sp>
      <p:sp>
        <p:nvSpPr>
          <p:cNvPr id="8" name="Flowchart: Data 7"/>
          <p:cNvSpPr/>
          <p:nvPr/>
        </p:nvSpPr>
        <p:spPr>
          <a:xfrm>
            <a:off x="6769316" y="4841225"/>
            <a:ext cx="2664296" cy="576064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600" b="1" dirty="0"/>
              <a:t>Pick Another Film to Watch</a:t>
            </a:r>
          </a:p>
        </p:txBody>
      </p:sp>
      <p:cxnSp>
        <p:nvCxnSpPr>
          <p:cNvPr id="10" name="Straight Arrow Connector 9"/>
          <p:cNvCxnSpPr>
            <a:endCxn id="6" idx="1"/>
          </p:cNvCxnSpPr>
          <p:nvPr/>
        </p:nvCxnSpPr>
        <p:spPr>
          <a:xfrm>
            <a:off x="8101464" y="1521979"/>
            <a:ext cx="0" cy="5109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6" idx="4"/>
            <a:endCxn id="7" idx="0"/>
          </p:cNvCxnSpPr>
          <p:nvPr/>
        </p:nvCxnSpPr>
        <p:spPr>
          <a:xfrm>
            <a:off x="8101464" y="2608977"/>
            <a:ext cx="0" cy="619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8" idx="1"/>
          </p:cNvCxnSpPr>
          <p:nvPr/>
        </p:nvCxnSpPr>
        <p:spPr>
          <a:xfrm>
            <a:off x="8101464" y="4236595"/>
            <a:ext cx="0" cy="6046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Process 15"/>
          <p:cNvSpPr/>
          <p:nvPr/>
        </p:nvSpPr>
        <p:spPr>
          <a:xfrm>
            <a:off x="10144356" y="4213831"/>
            <a:ext cx="172819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Pay to watch film</a:t>
            </a:r>
          </a:p>
        </p:txBody>
      </p:sp>
      <p:sp>
        <p:nvSpPr>
          <p:cNvPr id="17" name="Flowchart: Terminator 16"/>
          <p:cNvSpPr/>
          <p:nvPr/>
        </p:nvSpPr>
        <p:spPr>
          <a:xfrm>
            <a:off x="10216364" y="5417289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Stop</a:t>
            </a:r>
          </a:p>
        </p:txBody>
      </p:sp>
      <p:cxnSp>
        <p:nvCxnSpPr>
          <p:cNvPr id="19" name="Connector: Elbow 18"/>
          <p:cNvCxnSpPr>
            <a:stCxn id="8" idx="2"/>
          </p:cNvCxnSpPr>
          <p:nvPr/>
        </p:nvCxnSpPr>
        <p:spPr>
          <a:xfrm rot="10800000" flipH="1">
            <a:off x="7035746" y="2918732"/>
            <a:ext cx="1065718" cy="2210527"/>
          </a:xfrm>
          <a:prstGeom prst="bentConnector4">
            <a:avLst>
              <a:gd name="adj1" fmla="val -57719"/>
              <a:gd name="adj2" fmla="val 9923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Elbow 22"/>
          <p:cNvCxnSpPr>
            <a:endCxn id="16" idx="0"/>
          </p:cNvCxnSpPr>
          <p:nvPr/>
        </p:nvCxnSpPr>
        <p:spPr>
          <a:xfrm>
            <a:off x="9181584" y="3732539"/>
            <a:ext cx="1826868" cy="48129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endCxn id="17" idx="0"/>
          </p:cNvCxnSpPr>
          <p:nvPr/>
        </p:nvCxnSpPr>
        <p:spPr>
          <a:xfrm>
            <a:off x="11008452" y="4826479"/>
            <a:ext cx="0" cy="590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9184424" y="3392997"/>
            <a:ext cx="4599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Yes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608418" y="4213831"/>
            <a:ext cx="4267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1497882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AD190-30B8-2321-46E6-96B2A7274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for Drawing Flowcharts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D3C6BC-8C20-CA9F-AC45-BFC5DD61F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FF8A64-14A8-E59E-61AD-327FC7B81BC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8927463" cy="4975225"/>
          </a:xfrm>
        </p:spPr>
        <p:txBody>
          <a:bodyPr>
            <a:normAutofit/>
          </a:bodyPr>
          <a:lstStyle/>
          <a:p>
            <a:r>
              <a:rPr lang="en-GB" sz="2200" b="1" dirty="0"/>
              <a:t>Microsoft Visio - </a:t>
            </a:r>
            <a:r>
              <a:rPr lang="en-GB" sz="2200" dirty="0"/>
              <a:t>A professional diagramming tool available through Microsoft 365. Suitable for advanced users and business applications.</a:t>
            </a:r>
          </a:p>
          <a:p>
            <a:r>
              <a:rPr lang="en-GB" sz="2200" b="1" dirty="0"/>
              <a:t>Draw.io (diagrams.net) - </a:t>
            </a:r>
            <a:r>
              <a:rPr lang="en-GB" sz="2200" dirty="0"/>
              <a:t>A free, web-based tool with intuitive drag-and-drop interface, ideal for creating flowcharts, UML diagrams, ER diagrams, and more.</a:t>
            </a:r>
            <a:br>
              <a:rPr lang="en-GB" sz="2200" dirty="0"/>
            </a:br>
            <a:r>
              <a:rPr lang="en-GB" sz="2200" dirty="0">
                <a:hlinkClick r:id="rId2"/>
              </a:rPr>
              <a:t>https://www.diagrams.net</a:t>
            </a:r>
            <a:endParaRPr lang="en-GB" sz="2200" dirty="0"/>
          </a:p>
          <a:p>
            <a:r>
              <a:rPr lang="en-GB" sz="2200" b="1" dirty="0" err="1"/>
              <a:t>Lucidchart</a:t>
            </a:r>
            <a:r>
              <a:rPr lang="en-GB" sz="2200" b="1" dirty="0"/>
              <a:t> - </a:t>
            </a:r>
            <a:r>
              <a:rPr lang="en-GB" sz="2200" dirty="0"/>
              <a:t>Cloud-based visual workspace with templates and collaboration features. Offers free and paid versions.</a:t>
            </a:r>
            <a:br>
              <a:rPr lang="en-GB" sz="2200" dirty="0"/>
            </a:br>
            <a:r>
              <a:rPr lang="en-GB" sz="2200" dirty="0">
                <a:hlinkClick r:id="rId3"/>
              </a:rPr>
              <a:t>https://www.lucidchart.com</a:t>
            </a:r>
            <a:endParaRPr lang="en-GB" sz="2200" dirty="0"/>
          </a:p>
          <a:p>
            <a:r>
              <a:rPr lang="en-GB" sz="2200" b="1" dirty="0"/>
              <a:t>PowerPoint / Word SmartArt - </a:t>
            </a:r>
            <a:r>
              <a:rPr lang="en-GB" sz="2200" dirty="0"/>
              <a:t>Built-in features for simple flowcharts. Useful for quick diagrams directly in presentation documents.</a:t>
            </a:r>
          </a:p>
          <a:p>
            <a:r>
              <a:rPr lang="en-GB" sz="2200" b="1" dirty="0"/>
              <a:t>Google Drawings - </a:t>
            </a:r>
            <a:r>
              <a:rPr lang="en-GB" sz="2200" dirty="0"/>
              <a:t>A free, collaborative drawing tool from Google. Suitable for basic flowcharting within Google Workspace.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CCBC1E-70C7-775D-3768-82FF25D122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69887" y="886531"/>
            <a:ext cx="1258748" cy="12587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81EC3C-F19B-3EDE-925D-6F2A263698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69166" y="2284177"/>
            <a:ext cx="1516318" cy="15163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A2E8564-B018-FB53-0D38-695E2DB194F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8832" b="37920"/>
          <a:stretch>
            <a:fillRect/>
          </a:stretch>
        </p:blipFill>
        <p:spPr>
          <a:xfrm>
            <a:off x="9253247" y="4009757"/>
            <a:ext cx="2748157" cy="581712"/>
          </a:xfrm>
          <a:prstGeom prst="rect">
            <a:avLst/>
          </a:prstGeom>
        </p:spPr>
      </p:pic>
      <p:pic>
        <p:nvPicPr>
          <p:cNvPr id="6146" name="Picture 2" descr="How To Create a Google Drawings Flowchart? A Complete Guide">
            <a:extLst>
              <a:ext uri="{FF2B5EF4-FFF2-40B4-BE49-F238E27FC236}">
                <a16:creationId xmlns:a16="http://schemas.microsoft.com/office/drawing/2014/main" id="{B633F462-EBE5-88B4-BFC1-71B2911132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32" t="9301" r="6539" b="15333"/>
          <a:stretch>
            <a:fillRect/>
          </a:stretch>
        </p:blipFill>
        <p:spPr bwMode="auto">
          <a:xfrm>
            <a:off x="9408126" y="4705418"/>
            <a:ext cx="2438401" cy="116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2247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: Bill Calculator (inc. Tip Amount)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7" y="942659"/>
            <a:ext cx="11487151" cy="5102545"/>
          </a:xfrm>
        </p:spPr>
        <p:txBody>
          <a:bodyPr>
            <a:normAutofit/>
          </a:bodyPr>
          <a:lstStyle/>
          <a:p>
            <a:r>
              <a:rPr lang="en-GB" sz="2000" b="1" dirty="0"/>
              <a:t>Pseudocode</a:t>
            </a:r>
          </a:p>
          <a:p>
            <a:endParaRPr lang="en-GB" sz="36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2650" y="4254867"/>
            <a:ext cx="3138680" cy="181588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What is the Bill Amount?</a:t>
            </a:r>
          </a:p>
          <a:p>
            <a:r>
              <a:rPr lang="en-GB" sz="1400" b="1" dirty="0"/>
              <a:t>500 [Enter]</a:t>
            </a:r>
          </a:p>
          <a:p>
            <a:r>
              <a:rPr lang="en-GB" sz="1400" dirty="0"/>
              <a:t>What tip amount would you like to give?</a:t>
            </a:r>
          </a:p>
          <a:p>
            <a:r>
              <a:rPr lang="en-GB" sz="1400" b="1" dirty="0"/>
              <a:t>10 [Enter]</a:t>
            </a:r>
          </a:p>
          <a:p>
            <a:r>
              <a:rPr lang="en-GB" sz="1400" dirty="0"/>
              <a:t>You chose to pay the following tip:</a:t>
            </a:r>
          </a:p>
          <a:p>
            <a:r>
              <a:rPr lang="en-GB" sz="1400" dirty="0"/>
              <a:t>10</a:t>
            </a:r>
          </a:p>
          <a:p>
            <a:r>
              <a:rPr lang="en-GB" sz="1400" dirty="0"/>
              <a:t>Your final, total bill amount to pay is:</a:t>
            </a:r>
          </a:p>
          <a:p>
            <a:r>
              <a:rPr lang="en-GB" sz="14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2650" y="1345456"/>
            <a:ext cx="4394536" cy="246221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lvl="1"/>
            <a:r>
              <a:rPr lang="en-GB" sz="1400" dirty="0"/>
              <a:t>START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b="1" dirty="0"/>
              <a:t>Display</a:t>
            </a:r>
            <a:r>
              <a:rPr lang="en-GB" sz="1400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i="1" dirty="0"/>
              <a:t>Input</a:t>
            </a:r>
            <a:r>
              <a:rPr lang="en-GB" sz="1400" dirty="0"/>
              <a:t> </a:t>
            </a:r>
            <a:r>
              <a:rPr lang="en-GB" sz="1400" dirty="0" err="1"/>
              <a:t>billAmount</a:t>
            </a:r>
            <a:endParaRPr lang="en-GB" sz="1400" dirty="0"/>
          </a:p>
          <a:p>
            <a:pPr marL="514350" indent="-514350">
              <a:buFont typeface="+mj-lt"/>
              <a:buAutoNum type="arabicPeriod"/>
            </a:pPr>
            <a:r>
              <a:rPr lang="en-GB" sz="1400" b="1" dirty="0"/>
              <a:t>Display</a:t>
            </a:r>
            <a:r>
              <a:rPr lang="en-GB" sz="1400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i="1" dirty="0"/>
              <a:t>Input</a:t>
            </a:r>
            <a:r>
              <a:rPr lang="en-GB" sz="1400" dirty="0"/>
              <a:t> </a:t>
            </a:r>
            <a:r>
              <a:rPr lang="en-GB" sz="1400" dirty="0" err="1"/>
              <a:t>tipAmount</a:t>
            </a:r>
            <a:endParaRPr lang="en-GB" sz="1400" dirty="0"/>
          </a:p>
          <a:p>
            <a:pPr marL="514350" indent="-514350">
              <a:buFont typeface="+mj-lt"/>
              <a:buAutoNum type="arabicPeriod"/>
            </a:pPr>
            <a:r>
              <a:rPr lang="en-GB" sz="1400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1400" dirty="0" err="1"/>
              <a:t>totalBillAmount</a:t>
            </a:r>
            <a:r>
              <a:rPr lang="en-GB" sz="1400" dirty="0"/>
              <a:t> = </a:t>
            </a:r>
            <a:r>
              <a:rPr lang="en-GB" sz="1400" dirty="0" err="1"/>
              <a:t>billAmount</a:t>
            </a:r>
            <a:r>
              <a:rPr lang="en-GB" sz="1400" dirty="0"/>
              <a:t> + </a:t>
            </a:r>
            <a:r>
              <a:rPr lang="en-GB" sz="1400" dirty="0" err="1"/>
              <a:t>tipAmount</a:t>
            </a:r>
            <a:endParaRPr lang="en-GB" sz="1400" dirty="0"/>
          </a:p>
          <a:p>
            <a:pPr marL="514350" indent="-514350">
              <a:buFont typeface="+mj-lt"/>
              <a:buAutoNum type="arabicPeriod"/>
            </a:pPr>
            <a:r>
              <a:rPr lang="en-GB" sz="1400" b="1" dirty="0"/>
              <a:t>Display</a:t>
            </a:r>
            <a:r>
              <a:rPr lang="en-GB" sz="1400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b="1" dirty="0"/>
              <a:t>Display</a:t>
            </a:r>
            <a:r>
              <a:rPr lang="en-GB" sz="1400" dirty="0"/>
              <a:t> </a:t>
            </a:r>
            <a:r>
              <a:rPr lang="en-GB" sz="1400" dirty="0" err="1"/>
              <a:t>tipAmount</a:t>
            </a:r>
            <a:endParaRPr lang="en-GB" sz="1400" dirty="0"/>
          </a:p>
          <a:p>
            <a:pPr marL="514350" indent="-514350">
              <a:buFont typeface="+mj-lt"/>
              <a:buAutoNum type="arabicPeriod"/>
            </a:pPr>
            <a:r>
              <a:rPr lang="en-GB" sz="1400" b="1" dirty="0"/>
              <a:t>Display</a:t>
            </a:r>
            <a:r>
              <a:rPr lang="en-GB" sz="1400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b="1" dirty="0"/>
              <a:t>Display</a:t>
            </a:r>
            <a:r>
              <a:rPr lang="en-GB" sz="1400" dirty="0"/>
              <a:t> </a:t>
            </a:r>
            <a:r>
              <a:rPr lang="en-GB" sz="1400" dirty="0" err="1"/>
              <a:t>totalBillAmount</a:t>
            </a:r>
            <a:endParaRPr lang="en-GB" sz="1400" dirty="0"/>
          </a:p>
          <a:p>
            <a:pPr lvl="1"/>
            <a:r>
              <a:rPr lang="en-GB" sz="1400" dirty="0"/>
              <a:t>END</a:t>
            </a:r>
          </a:p>
        </p:txBody>
      </p:sp>
      <p:pic>
        <p:nvPicPr>
          <p:cNvPr id="7169" name="Picture 1">
            <a:extLst>
              <a:ext uri="{FF2B5EF4-FFF2-40B4-BE49-F238E27FC236}">
                <a16:creationId xmlns:a16="http://schemas.microsoft.com/office/drawing/2014/main" id="{030BCBB9-4215-CDD5-951C-75B4DC4B7C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721241"/>
            <a:ext cx="5833457" cy="4094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B1A928-0544-258D-8F82-FE9ABAB5E290}"/>
              </a:ext>
            </a:extLst>
          </p:cNvPr>
          <p:cNvSpPr txBox="1"/>
          <p:nvPr/>
        </p:nvSpPr>
        <p:spPr>
          <a:xfrm>
            <a:off x="6525260" y="1122648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Flowchart</a:t>
            </a:r>
          </a:p>
        </p:txBody>
      </p:sp>
    </p:spTree>
    <p:extLst>
      <p:ext uri="{BB962C8B-B14F-4D97-AF65-F5344CB8AC3E}">
        <p14:creationId xmlns:p14="http://schemas.microsoft.com/office/powerpoint/2010/main" val="32634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2E2F3D-7DD5-762A-BFCE-7C7DF1F273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245C8-D5F5-123C-5651-31344C0EE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Example: Bill Calculator (inc. VAT Rate)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409418-361B-801F-D5AE-B552452A1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4D77D2B-B223-4A5F-B2B2-5AE626418F05}" type="slidenum">
              <a:rPr kumimoji="0" lang="en-GB" sz="825" b="1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825" b="1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7CD9CC-BE4D-4267-8F72-CE3A75B83BB5}"/>
              </a:ext>
            </a:extLst>
          </p:cNvPr>
          <p:cNvSpPr txBox="1"/>
          <p:nvPr/>
        </p:nvSpPr>
        <p:spPr>
          <a:xfrm>
            <a:off x="1224615" y="1199672"/>
            <a:ext cx="3796907" cy="246221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START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40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VatRate</a:t>
            </a: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0.20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"Enter the product price:"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INPUT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ProductPrice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4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VatAmount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ProductPrice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*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VatRate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4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TotalPrice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=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ProductPrice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+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VatAmount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4"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6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"VAT Amount: ",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VatAmount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 startAt="6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DISPLAY "Total Price (incl. VAT): ",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TotalPrice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D984CF8-5E4C-209C-656C-FB6DD037CF32}"/>
              </a:ext>
            </a:extLst>
          </p:cNvPr>
          <p:cNvSpPr txBox="1"/>
          <p:nvPr/>
        </p:nvSpPr>
        <p:spPr>
          <a:xfrm>
            <a:off x="1171373" y="835671"/>
            <a:ext cx="2686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Pseudocode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460DFBA-C5F5-9FB3-12C6-4554F3CFF040}"/>
              </a:ext>
            </a:extLst>
          </p:cNvPr>
          <p:cNvSpPr txBox="1"/>
          <p:nvPr/>
        </p:nvSpPr>
        <p:spPr>
          <a:xfrm>
            <a:off x="1255359" y="4541833"/>
            <a:ext cx="2895523" cy="13080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/>
              <a:t>Enter the product price:</a:t>
            </a:r>
          </a:p>
          <a:p>
            <a:pPr>
              <a:spcAft>
                <a:spcPts val="600"/>
              </a:spcAft>
            </a:pPr>
            <a:r>
              <a:rPr lang="en-GB" sz="1600" b="1" dirty="0"/>
              <a:t>50 [Enter]</a:t>
            </a:r>
          </a:p>
          <a:p>
            <a:pPr>
              <a:spcAft>
                <a:spcPts val="600"/>
              </a:spcAft>
            </a:pPr>
            <a:r>
              <a:rPr lang="en-GB" sz="1600" dirty="0"/>
              <a:t>VAT Amount: 10</a:t>
            </a:r>
          </a:p>
          <a:p>
            <a:pPr>
              <a:spcAft>
                <a:spcPts val="600"/>
              </a:spcAft>
            </a:pPr>
            <a:r>
              <a:rPr lang="en-GB" sz="1600" dirty="0"/>
              <a:t>Total Price (incl. VAT): 60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5F278BA-1984-5432-3BBC-1C072616BF31}"/>
              </a:ext>
            </a:extLst>
          </p:cNvPr>
          <p:cNvSpPr txBox="1"/>
          <p:nvPr/>
        </p:nvSpPr>
        <p:spPr>
          <a:xfrm>
            <a:off x="1171373" y="4149730"/>
            <a:ext cx="34321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1"/>
            <a:r>
              <a:rPr lang="en-GB" b="1" dirty="0"/>
              <a:t>Output (Input: </a:t>
            </a:r>
            <a:r>
              <a:rPr lang="en-GB" b="1" dirty="0" err="1"/>
              <a:t>ProductPrice</a:t>
            </a:r>
            <a:r>
              <a:rPr lang="en-GB" b="1" dirty="0"/>
              <a:t> = 50)</a:t>
            </a:r>
          </a:p>
        </p:txBody>
      </p:sp>
      <p:pic>
        <p:nvPicPr>
          <p:cNvPr id="8193" name="Picture 1">
            <a:extLst>
              <a:ext uri="{FF2B5EF4-FFF2-40B4-BE49-F238E27FC236}">
                <a16:creationId xmlns:a16="http://schemas.microsoft.com/office/drawing/2014/main" id="{28015BF8-AACA-CA1D-7779-78F3970CFD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974" y="1527343"/>
            <a:ext cx="5082852" cy="349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91CFB8A-E707-F38A-CEED-933624AAF710}"/>
              </a:ext>
            </a:extLst>
          </p:cNvPr>
          <p:cNvSpPr txBox="1"/>
          <p:nvPr/>
        </p:nvSpPr>
        <p:spPr>
          <a:xfrm>
            <a:off x="6330974" y="1015006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Flowchart</a:t>
            </a:r>
          </a:p>
        </p:txBody>
      </p:sp>
    </p:spTree>
    <p:extLst>
      <p:ext uri="{BB962C8B-B14F-4D97-AF65-F5344CB8AC3E}">
        <p14:creationId xmlns:p14="http://schemas.microsoft.com/office/powerpoint/2010/main" val="2882757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  <p:bldP spid="15" grpId="0" animBg="1"/>
      <p:bldP spid="16" grpId="0"/>
      <p:bldP spid="1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EE0F55-F212-615D-F0F6-059F96D20D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F8048-D0AA-AF08-AB9A-274C77336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Game of Dice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EAD88C-8571-B08F-6864-78E4D9D7D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30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011221-6BE5-E0A1-FB54-78EF2E088FC8}"/>
              </a:ext>
            </a:extLst>
          </p:cNvPr>
          <p:cNvSpPr txBox="1"/>
          <p:nvPr/>
        </p:nvSpPr>
        <p:spPr>
          <a:xfrm>
            <a:off x="815422" y="1195525"/>
            <a:ext cx="2934645" cy="304698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200" dirty="0"/>
              <a:t>START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"Enter value for Dice 1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>
                <a:solidFill>
                  <a:srgbClr val="C00000"/>
                </a:solidFill>
              </a:rPr>
              <a:t>Dice1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DISPLAY "Enter value for Dice 2 (1-6):"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rgbClr val="C00000"/>
                </a:solidFill>
              </a:rPr>
              <a:t>INPUT </a:t>
            </a:r>
            <a:r>
              <a:rPr lang="en-GB" sz="1200" b="1" dirty="0">
                <a:solidFill>
                  <a:srgbClr val="C00000"/>
                </a:solidFill>
              </a:rPr>
              <a:t>Dice2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 startAt="5"/>
            </a:pPr>
            <a:r>
              <a:rPr lang="en-GB" sz="1200" dirty="0">
                <a:solidFill>
                  <a:srgbClr val="00B050"/>
                </a:solidFill>
              </a:rPr>
              <a:t>SET </a:t>
            </a:r>
            <a:r>
              <a:rPr lang="en-GB" sz="1200" b="1" dirty="0" err="1">
                <a:solidFill>
                  <a:srgbClr val="00B050"/>
                </a:solidFill>
              </a:rPr>
              <a:t>TotalScore</a:t>
            </a:r>
            <a:r>
              <a:rPr lang="en-GB" sz="1200" dirty="0">
                <a:solidFill>
                  <a:srgbClr val="00B050"/>
                </a:solidFill>
              </a:rPr>
              <a:t> = Dice1 + Dice2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sz="1200" dirty="0">
                <a:solidFill>
                  <a:srgbClr val="00B050"/>
                </a:solidFill>
              </a:rPr>
              <a:t>IF </a:t>
            </a:r>
            <a:r>
              <a:rPr lang="en-GB" sz="1200" dirty="0" err="1">
                <a:solidFill>
                  <a:srgbClr val="00B050"/>
                </a:solidFill>
              </a:rPr>
              <a:t>TotalScore</a:t>
            </a:r>
            <a:r>
              <a:rPr lang="en-GB" sz="1200" dirty="0">
                <a:solidFill>
                  <a:srgbClr val="00B050"/>
                </a:solidFill>
              </a:rPr>
              <a:t> &gt; 10 THEN</a:t>
            </a:r>
          </a:p>
          <a:p>
            <a:r>
              <a:rPr lang="en-GB" sz="1200" dirty="0">
                <a:solidFill>
                  <a:srgbClr val="00B050"/>
                </a:solidFill>
              </a:rPr>
              <a:t>    SET </a:t>
            </a:r>
            <a:r>
              <a:rPr lang="en-GB" sz="1200" b="1" dirty="0">
                <a:solidFill>
                  <a:srgbClr val="00B050"/>
                </a:solidFill>
              </a:rPr>
              <a:t>Message</a:t>
            </a:r>
            <a:r>
              <a:rPr lang="en-GB" sz="1200" dirty="0">
                <a:solidFill>
                  <a:srgbClr val="00B050"/>
                </a:solidFill>
              </a:rPr>
              <a:t> = "You win!"</a:t>
            </a:r>
          </a:p>
          <a:p>
            <a:pPr marL="342900" indent="-342900">
              <a:buFont typeface="+mj-lt"/>
              <a:buAutoNum type="arabicPeriod" startAt="7"/>
            </a:pPr>
            <a:r>
              <a:rPr lang="en-GB" sz="1200" dirty="0">
                <a:solidFill>
                  <a:srgbClr val="00B050"/>
                </a:solidFill>
              </a:rPr>
              <a:t>ELSE</a:t>
            </a:r>
          </a:p>
          <a:p>
            <a:r>
              <a:rPr lang="en-GB" sz="1200" dirty="0">
                <a:solidFill>
                  <a:srgbClr val="00B050"/>
                </a:solidFill>
              </a:rPr>
              <a:t>    SET </a:t>
            </a:r>
            <a:r>
              <a:rPr lang="en-GB" sz="1200" b="1" dirty="0">
                <a:solidFill>
                  <a:srgbClr val="00B050"/>
                </a:solidFill>
              </a:rPr>
              <a:t>Message</a:t>
            </a:r>
            <a:r>
              <a:rPr lang="en-GB" sz="1200" dirty="0">
                <a:solidFill>
                  <a:srgbClr val="00B050"/>
                </a:solidFill>
              </a:rPr>
              <a:t> = "You lose!"</a:t>
            </a:r>
          </a:p>
          <a:p>
            <a:endParaRPr lang="en-GB" sz="1200" dirty="0"/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"Total Score: "</a:t>
            </a:r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 err="1">
                <a:solidFill>
                  <a:srgbClr val="0000FF"/>
                </a:solidFill>
              </a:rPr>
              <a:t>TotalScore</a:t>
            </a:r>
            <a:endParaRPr lang="en-GB" sz="1200" b="1" dirty="0">
              <a:solidFill>
                <a:srgbClr val="0000FF"/>
              </a:solidFill>
            </a:endParaRPr>
          </a:p>
          <a:p>
            <a:pPr marL="342900" indent="-342900">
              <a:buFont typeface="+mj-lt"/>
              <a:buAutoNum type="arabicPeriod" startAt="8"/>
            </a:pPr>
            <a:r>
              <a:rPr lang="en-GB" sz="1200" dirty="0">
                <a:solidFill>
                  <a:srgbClr val="0000FF"/>
                </a:solidFill>
              </a:rPr>
              <a:t>DISPLAY </a:t>
            </a:r>
            <a:r>
              <a:rPr lang="en-GB" sz="1200" b="1" dirty="0">
                <a:solidFill>
                  <a:srgbClr val="0000FF"/>
                </a:solidFill>
              </a:rPr>
              <a:t>Message</a:t>
            </a:r>
          </a:p>
          <a:p>
            <a:r>
              <a:rPr lang="en-GB" sz="1200" dirty="0"/>
              <a:t>END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B0E8E9-36C7-F8CB-9454-F3AB02E3BBB9}"/>
              </a:ext>
            </a:extLst>
          </p:cNvPr>
          <p:cNvSpPr txBox="1"/>
          <p:nvPr/>
        </p:nvSpPr>
        <p:spPr>
          <a:xfrm>
            <a:off x="825286" y="4660306"/>
            <a:ext cx="2934946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400" dirty="0"/>
              <a:t>Enter value for Dice 1 (1-6):</a:t>
            </a:r>
          </a:p>
          <a:p>
            <a:r>
              <a:rPr lang="en-GB" sz="1400" b="1" dirty="0"/>
              <a:t>&gt; 6 [Enter]</a:t>
            </a:r>
          </a:p>
          <a:p>
            <a:r>
              <a:rPr lang="en-GB" sz="1400" dirty="0"/>
              <a:t>Enter value for Dice 2 (1-6):</a:t>
            </a:r>
          </a:p>
          <a:p>
            <a:r>
              <a:rPr lang="en-GB" sz="1400" b="1" dirty="0"/>
              <a:t>&gt; 5 [Enter]</a:t>
            </a:r>
          </a:p>
          <a:p>
            <a:r>
              <a:rPr lang="en-GB" sz="1400" dirty="0"/>
              <a:t>Total Score: 11</a:t>
            </a:r>
          </a:p>
          <a:p>
            <a:r>
              <a:rPr lang="en-GB" sz="1400" dirty="0"/>
              <a:t>You win!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260EEE-2D77-8AC0-E137-35A0C4E9A9BC}"/>
              </a:ext>
            </a:extLst>
          </p:cNvPr>
          <p:cNvSpPr txBox="1"/>
          <p:nvPr/>
        </p:nvSpPr>
        <p:spPr>
          <a:xfrm>
            <a:off x="730659" y="851155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Pseudocode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8258CE-DB82-CBBE-8F3D-D1DF4106E8F5}"/>
              </a:ext>
            </a:extLst>
          </p:cNvPr>
          <p:cNvSpPr txBox="1"/>
          <p:nvPr/>
        </p:nvSpPr>
        <p:spPr>
          <a:xfrm>
            <a:off x="730659" y="4284111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Output</a:t>
            </a:r>
          </a:p>
        </p:txBody>
      </p:sp>
      <p:pic>
        <p:nvPicPr>
          <p:cNvPr id="9217" name="Picture 1">
            <a:extLst>
              <a:ext uri="{FF2B5EF4-FFF2-40B4-BE49-F238E27FC236}">
                <a16:creationId xmlns:a16="http://schemas.microsoft.com/office/drawing/2014/main" id="{F9CFA18A-5FC5-28B2-5741-0F54E602E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614" y="1299311"/>
            <a:ext cx="5624816" cy="472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0F7E77A-3D34-C4DC-D263-109BC1207A3B}"/>
              </a:ext>
            </a:extLst>
          </p:cNvPr>
          <p:cNvSpPr txBox="1"/>
          <p:nvPr/>
        </p:nvSpPr>
        <p:spPr>
          <a:xfrm>
            <a:off x="5040654" y="929979"/>
            <a:ext cx="1562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Flowchart</a:t>
            </a:r>
          </a:p>
        </p:txBody>
      </p:sp>
    </p:spTree>
    <p:extLst>
      <p:ext uri="{BB962C8B-B14F-4D97-AF65-F5344CB8AC3E}">
        <p14:creationId xmlns:p14="http://schemas.microsoft.com/office/powerpoint/2010/main" val="170394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/>
      <p:bldP spid="12" grpId="0"/>
      <p:bldP spid="1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651E62-41CA-9720-5C4E-63D9073EA04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4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39DF78E4-D1B5-4786-87AD-5E0F5600E76C}" vid="{74AD5F29-278A-4109-BCA2-BD855AB8AA6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5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E7EFD3A9-EB08-40FD-9D0C-5DEB7AA5313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B8E7F49-899E-49ED-BBFE-6FB5147B6A33}">
  <ds:schemaRefs>
    <ds:schemaRef ds:uri="ea615e75-cfa6-4777-b3e2-cd5725779d9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EDD5B511-5103-4FC0-B3F7-1780CE46E0AB}">
  <ds:schemaRefs>
    <ds:schemaRef ds:uri="http://www.w3.org/XML/1998/namespace"/>
    <ds:schemaRef ds:uri="http://purl.org/dc/terms/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ea615e75-cfa6-4777-b3e2-cd5725779d91"/>
    <ds:schemaRef ds:uri="http://schemas.microsoft.com/office/2006/metadata/properties"/>
  </ds:schemaRefs>
</ds:datastoreItem>
</file>

<file path=customXml/itemProps5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1227</TotalTime>
  <Words>3159</Words>
  <Application>Microsoft Office PowerPoint</Application>
  <PresentationFormat>Widescreen</PresentationFormat>
  <Paragraphs>667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Aptos</vt:lpstr>
      <vt:lpstr>Arial</vt:lpstr>
      <vt:lpstr>Calibri</vt:lpstr>
      <vt:lpstr>Calibri Light</vt:lpstr>
      <vt:lpstr>Wingdings</vt:lpstr>
      <vt:lpstr>UWTSD Serif 2025_2</vt:lpstr>
      <vt:lpstr>Analysing and Solving Problems (ACCA4019)  Week 7</vt:lpstr>
      <vt:lpstr>Weekly schedule</vt:lpstr>
      <vt:lpstr>Recap</vt:lpstr>
      <vt:lpstr>Abstract Thinking</vt:lpstr>
      <vt:lpstr>Computational Thinking - Example</vt:lpstr>
      <vt:lpstr>Requirements Analysis Example</vt:lpstr>
      <vt:lpstr>MoSCoW Requirements Method</vt:lpstr>
      <vt:lpstr>MoSCoW Requirements Example</vt:lpstr>
      <vt:lpstr>Discovering IPOs: An Example</vt:lpstr>
      <vt:lpstr>Naming a Variable</vt:lpstr>
      <vt:lpstr>Variable Types (Variables vs Costants)</vt:lpstr>
      <vt:lpstr>Example: IPO, Pseudocode &amp; Output, and Trace Table</vt:lpstr>
      <vt:lpstr>Example: Example - Game of Dice </vt:lpstr>
      <vt:lpstr>Example: Example - Game of Dice </vt:lpstr>
      <vt:lpstr>Combining Strings and Variables in Pseudocode Output</vt:lpstr>
      <vt:lpstr>Combining Strings and Variables in Pseudocode Output</vt:lpstr>
      <vt:lpstr>Example – Combined vs. Separate Display</vt:lpstr>
      <vt:lpstr>Flow Charts</vt:lpstr>
      <vt:lpstr>What a Flowchart Looks Like?</vt:lpstr>
      <vt:lpstr>Understanding Flowcharts</vt:lpstr>
      <vt:lpstr>Basic Flowchart Symbols</vt:lpstr>
      <vt:lpstr>Understanding Comparison Operators</vt:lpstr>
      <vt:lpstr>Control Structures</vt:lpstr>
      <vt:lpstr>Control Structures</vt:lpstr>
      <vt:lpstr>Selection (Decision) A Simple Example</vt:lpstr>
      <vt:lpstr>Repetition A Simple Example</vt:lpstr>
      <vt:lpstr>Tools for Drawing Flowcharts</vt:lpstr>
      <vt:lpstr>Example : Bill Calculator (inc. Tip Amount)</vt:lpstr>
      <vt:lpstr>Example: Bill Calculator (inc. VAT Rate)</vt:lpstr>
      <vt:lpstr>Example: Game of Dice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Serif Salem</cp:lastModifiedBy>
  <cp:revision>1</cp:revision>
  <cp:lastPrinted>2014-09-29T16:21:25Z</cp:lastPrinted>
  <dcterms:created xsi:type="dcterms:W3CDTF">2013-09-18T07:00:31Z</dcterms:created>
  <dcterms:modified xsi:type="dcterms:W3CDTF">2025-06-21T16:48:59Z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0x0101003E0B1A72B1727944BA974A8330C49DD1</vt:lpwstr>
  </property>
</Properties>
</file>