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</p:sldIdLst>
  <p:sldSz cx="24384000" cy="13716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slides/slide25.xml" Type="http://schemas.openxmlformats.org/officeDocument/2006/relationships/slide"/><Relationship Id="rId31" Target="slides/slide26.xml" Type="http://schemas.openxmlformats.org/officeDocument/2006/relationships/slide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pn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pn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0.pn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1.png" Type="http://schemas.openxmlformats.org/officeDocument/2006/relationships/imag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2.png" Type="http://schemas.openxmlformats.org/officeDocument/2006/relationships/image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png" Type="http://schemas.openxmlformats.org/officeDocument/2006/relationships/image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4.png" Type="http://schemas.openxmlformats.org/officeDocument/2006/relationships/image"/></Relationships>
</file>

<file path=ppt/slides/_rels/slide2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/Relationships>
</file>

<file path=ppt/slides/_rels/slide2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6.png" Type="http://schemas.openxmlformats.org/officeDocument/2006/relationships/image"/><Relationship Id="rId3" Target="https://prezi.com/view/KuKyQaMSON6olIfLkHdg/?referral_token=1iGwKXlnB3FN&amp;utm_source=ppt_qr_code" TargetMode="External" Type="http://schemas.openxmlformats.org/officeDocument/2006/relationships/hyperlink"/><Relationship Id="rId4" Target="../media/image27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name="Freeform 3" id="3">
            <a:hlinkClick r:id="rId3" tooltip="https://prezi.com/view/KuKyQaMSON6olIfLkHdg/?referral_token=1iGwKXlnB3FN&amp;utm_source=ppt_qr_code"/>
          </p:cNvPr>
          <p:cNvSpPr>
            <a:spLocks noGrp="true" noRot="true" noChangeAspect="true" noMove="true" noResize="true" noEditPoints="true" noAdjustHandles="true" noChangeArrowheads="true" noChangeShapeType="true" noTextEdit="true"/>
          </p:cNvSpPr>
          <p:nvPr/>
        </p:nvSpPr>
        <p:spPr>
          <a:xfrm>
            <a:off x="914400" y="7137400"/>
            <a:ext cx="5168900" cy="1422400"/>
          </a:xfrm>
          <a:custGeom>
            <a:avLst/>
            <a:gdLst/>
            <a:ahLst/>
            <a:cxnLst/>
            <a:rect r="r" b="b" t="t" l="l"/>
            <a:pathLst>
              <a:path h="1422400" w="5168900">
                <a:moveTo>
                  <a:pt x="0" y="0"/>
                </a:moveTo>
                <a:lnTo>
                  <a:pt x="5168900" y="0"/>
                </a:lnTo>
                <a:lnTo>
                  <a:pt x="5168900" y="1422400"/>
                </a:lnTo>
                <a:lnTo>
                  <a:pt x="0" y="1422400"/>
                </a:lnTo>
                <a:close/>
              </a:path>
            </a:pathLst>
          </a:custGeom>
          <a:noFill/>
          <a:ln>
            <a:noFill/>
          </a:ln>
        </p:spPr>
      </p:sp>
      <p:pic>
        <p:nvPicPr>
          <p:cNvPr name="Picture 4" id="4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4"/>
          <a:stretch>
            <a:fillRect/>
          </a:stretch>
        </p:blipFill>
        <p:spPr>
          <a:xfrm>
            <a:off x="16471900" y="3860800"/>
            <a:ext cx="5994400" cy="59944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terms:modified xsi:type="dcterms:W3CDTF">2011-08-01T06:04:30Z</dcterms:modified>
  <cp:revision>1</cp:revision>
</cp:coreProperties>
</file>