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3FF26-7CE8-7056-F5E1-B52EF4CE52ED}" v="15" dt="2025-11-21T09:25:21.636"/>
    <p1510:client id="{F7C44B5E-073B-E72D-AEBB-E297E5A2D29C}" v="47" dt="2025-11-21T13:06:02.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F7C44B5E-073B-E72D-AEBB-E297E5A2D29C}"/>
    <pc:docChg chg="modSld">
      <pc:chgData name="Justin Evans" userId="S::j.d.evans@uwtsd.ac.uk::2ee3c1af-825e-450d-8b1e-d59252291e99" providerId="AD" clId="Web-{F7C44B5E-073B-E72D-AEBB-E297E5A2D29C}" dt="2025-11-21T13:06:02.588" v="96" actId="20577"/>
      <pc:docMkLst>
        <pc:docMk/>
      </pc:docMkLst>
      <pc:sldChg chg="modSp modNotes">
        <pc:chgData name="Justin Evans" userId="S::j.d.evans@uwtsd.ac.uk::2ee3c1af-825e-450d-8b1e-d59252291e99" providerId="AD" clId="Web-{F7C44B5E-073B-E72D-AEBB-E297E5A2D29C}" dt="2025-11-21T13:02:56.107" v="6" actId="20577"/>
        <pc:sldMkLst>
          <pc:docMk/>
          <pc:sldMk cId="0" sldId="258"/>
        </pc:sldMkLst>
        <pc:spChg chg="mod">
          <ac:chgData name="Justin Evans" userId="S::j.d.evans@uwtsd.ac.uk::2ee3c1af-825e-450d-8b1e-d59252291e99" providerId="AD" clId="Web-{F7C44B5E-073B-E72D-AEBB-E297E5A2D29C}" dt="2025-11-21T13:02:56.107" v="6" actId="20577"/>
          <ac:spMkLst>
            <pc:docMk/>
            <pc:sldMk cId="0" sldId="258"/>
            <ac:spMk id="3" creationId="{00000000-0000-0000-0000-000000000000}"/>
          </ac:spMkLst>
        </pc:spChg>
      </pc:sldChg>
      <pc:sldChg chg="modNotes">
        <pc:chgData name="Justin Evans" userId="S::j.d.evans@uwtsd.ac.uk::2ee3c1af-825e-450d-8b1e-d59252291e99" providerId="AD" clId="Web-{F7C44B5E-073B-E72D-AEBB-E297E5A2D29C}" dt="2025-11-21T13:03:23.828" v="9"/>
        <pc:sldMkLst>
          <pc:docMk/>
          <pc:sldMk cId="0" sldId="259"/>
        </pc:sldMkLst>
      </pc:sldChg>
      <pc:sldChg chg="modNotes">
        <pc:chgData name="Justin Evans" userId="S::j.d.evans@uwtsd.ac.uk::2ee3c1af-825e-450d-8b1e-d59252291e99" providerId="AD" clId="Web-{F7C44B5E-073B-E72D-AEBB-E297E5A2D29C}" dt="2025-11-21T13:04:28.129" v="14"/>
        <pc:sldMkLst>
          <pc:docMk/>
          <pc:sldMk cId="0" sldId="261"/>
        </pc:sldMkLst>
      </pc:sldChg>
      <pc:sldChg chg="modSp modNotes">
        <pc:chgData name="Justin Evans" userId="S::j.d.evans@uwtsd.ac.uk::2ee3c1af-825e-450d-8b1e-d59252291e99" providerId="AD" clId="Web-{F7C44B5E-073B-E72D-AEBB-E297E5A2D29C}" dt="2025-11-21T13:04:57.881" v="21"/>
        <pc:sldMkLst>
          <pc:docMk/>
          <pc:sldMk cId="0" sldId="262"/>
        </pc:sldMkLst>
        <pc:spChg chg="mod">
          <ac:chgData name="Justin Evans" userId="S::j.d.evans@uwtsd.ac.uk::2ee3c1af-825e-450d-8b1e-d59252291e99" providerId="AD" clId="Web-{F7C44B5E-073B-E72D-AEBB-E297E5A2D29C}" dt="2025-11-21T13:04:50.318" v="17" actId="20577"/>
          <ac:spMkLst>
            <pc:docMk/>
            <pc:sldMk cId="0" sldId="262"/>
            <ac:spMk id="3" creationId="{00000000-0000-0000-0000-000000000000}"/>
          </ac:spMkLst>
        </pc:spChg>
      </pc:sldChg>
      <pc:sldChg chg="modNotes">
        <pc:chgData name="Justin Evans" userId="S::j.d.evans@uwtsd.ac.uk::2ee3c1af-825e-450d-8b1e-d59252291e99" providerId="AD" clId="Web-{F7C44B5E-073B-E72D-AEBB-E297E5A2D29C}" dt="2025-11-21T13:05:33.539" v="41"/>
        <pc:sldMkLst>
          <pc:docMk/>
          <pc:sldMk cId="0" sldId="263"/>
        </pc:sldMkLst>
      </pc:sldChg>
      <pc:sldChg chg="modSp modNotes">
        <pc:chgData name="Justin Evans" userId="S::j.d.evans@uwtsd.ac.uk::2ee3c1af-825e-450d-8b1e-d59252291e99" providerId="AD" clId="Web-{F7C44B5E-073B-E72D-AEBB-E297E5A2D29C}" dt="2025-11-21T13:06:02.588" v="96" actId="20577"/>
        <pc:sldMkLst>
          <pc:docMk/>
          <pc:sldMk cId="0" sldId="264"/>
        </pc:sldMkLst>
        <pc:spChg chg="mod">
          <ac:chgData name="Justin Evans" userId="S::j.d.evans@uwtsd.ac.uk::2ee3c1af-825e-450d-8b1e-d59252291e99" providerId="AD" clId="Web-{F7C44B5E-073B-E72D-AEBB-E297E5A2D29C}" dt="2025-11-21T13:05:56.681" v="86" actId="20577"/>
          <ac:spMkLst>
            <pc:docMk/>
            <pc:sldMk cId="0" sldId="264"/>
            <ac:spMk id="2" creationId="{00000000-0000-0000-0000-000000000000}"/>
          </ac:spMkLst>
        </pc:spChg>
        <pc:spChg chg="mod">
          <ac:chgData name="Justin Evans" userId="S::j.d.evans@uwtsd.ac.uk::2ee3c1af-825e-450d-8b1e-d59252291e99" providerId="AD" clId="Web-{F7C44B5E-073B-E72D-AEBB-E297E5A2D29C}" dt="2025-11-21T13:06:02.588" v="96" actId="20577"/>
          <ac:spMkLst>
            <pc:docMk/>
            <pc:sldMk cId="0" sldId="264"/>
            <ac:spMk id="3" creationId="{00000000-0000-0000-0000-000000000000}"/>
          </ac:spMkLst>
        </pc:spChg>
      </pc:sldChg>
    </pc:docChg>
  </pc:docChgLst>
  <pc:docChgLst>
    <pc:chgData name="Justin Evans" userId="S::j.d.evans@uwtsd.ac.uk::2ee3c1af-825e-450d-8b1e-d59252291e99" providerId="AD" clId="Web-{B193FF26-7CE8-7056-F5E1-B52EF4CE52ED}"/>
    <pc:docChg chg="modSld">
      <pc:chgData name="Justin Evans" userId="S::j.d.evans@uwtsd.ac.uk::2ee3c1af-825e-450d-8b1e-d59252291e99" providerId="AD" clId="Web-{B193FF26-7CE8-7056-F5E1-B52EF4CE52ED}" dt="2025-11-21T09:25:32.355" v="25"/>
      <pc:docMkLst>
        <pc:docMk/>
      </pc:docMkLst>
      <pc:sldChg chg="addSp modSp mod setBg">
        <pc:chgData name="Justin Evans" userId="S::j.d.evans@uwtsd.ac.uk::2ee3c1af-825e-450d-8b1e-d59252291e99" providerId="AD" clId="Web-{B193FF26-7CE8-7056-F5E1-B52EF4CE52ED}" dt="2025-11-21T09:16:13.520" v="13"/>
        <pc:sldMkLst>
          <pc:docMk/>
          <pc:sldMk cId="0" sldId="256"/>
        </pc:sldMkLst>
        <pc:spChg chg="mod">
          <ac:chgData name="Justin Evans" userId="S::j.d.evans@uwtsd.ac.uk::2ee3c1af-825e-450d-8b1e-d59252291e99" providerId="AD" clId="Web-{B193FF26-7CE8-7056-F5E1-B52EF4CE52ED}" dt="2025-11-21T09:16:13.520" v="13"/>
          <ac:spMkLst>
            <pc:docMk/>
            <pc:sldMk cId="0" sldId="256"/>
            <ac:spMk id="2" creationId="{00000000-0000-0000-0000-000000000000}"/>
          </ac:spMkLst>
        </pc:spChg>
        <pc:spChg chg="mod">
          <ac:chgData name="Justin Evans" userId="S::j.d.evans@uwtsd.ac.uk::2ee3c1af-825e-450d-8b1e-d59252291e99" providerId="AD" clId="Web-{B193FF26-7CE8-7056-F5E1-B52EF4CE52ED}" dt="2025-11-21T09:16:13.520" v="13"/>
          <ac:spMkLst>
            <pc:docMk/>
            <pc:sldMk cId="0" sldId="256"/>
            <ac:spMk id="3" creationId="{00000000-0000-0000-0000-000000000000}"/>
          </ac:spMkLst>
        </pc:spChg>
        <pc:spChg chg="add">
          <ac:chgData name="Justin Evans" userId="S::j.d.evans@uwtsd.ac.uk::2ee3c1af-825e-450d-8b1e-d59252291e99" providerId="AD" clId="Web-{B193FF26-7CE8-7056-F5E1-B52EF4CE52ED}" dt="2025-11-21T09:16:13.520" v="13"/>
          <ac:spMkLst>
            <pc:docMk/>
            <pc:sldMk cId="0" sldId="256"/>
            <ac:spMk id="9" creationId="{C1DD1A8A-57D5-4A81-AD04-532B043C5611}"/>
          </ac:spMkLst>
        </pc:spChg>
        <pc:spChg chg="add">
          <ac:chgData name="Justin Evans" userId="S::j.d.evans@uwtsd.ac.uk::2ee3c1af-825e-450d-8b1e-d59252291e99" providerId="AD" clId="Web-{B193FF26-7CE8-7056-F5E1-B52EF4CE52ED}" dt="2025-11-21T09:16:13.520" v="13"/>
          <ac:spMkLst>
            <pc:docMk/>
            <pc:sldMk cId="0" sldId="256"/>
            <ac:spMk id="11" creationId="{007891EC-4501-44ED-A8C8-B11B6DB767AB}"/>
          </ac:spMkLst>
        </pc:spChg>
        <pc:picChg chg="add">
          <ac:chgData name="Justin Evans" userId="S::j.d.evans@uwtsd.ac.uk::2ee3c1af-825e-450d-8b1e-d59252291e99" providerId="AD" clId="Web-{B193FF26-7CE8-7056-F5E1-B52EF4CE52ED}" dt="2025-11-21T09:16:13.520" v="13"/>
          <ac:picMkLst>
            <pc:docMk/>
            <pc:sldMk cId="0" sldId="256"/>
            <ac:picMk id="5" creationId="{8834D513-9B5A-D38C-4717-41F751B754CE}"/>
          </ac:picMkLst>
        </pc:picChg>
      </pc:sldChg>
      <pc:sldChg chg="addSp delSp modSp mod modClrScheme chgLayout">
        <pc:chgData name="Justin Evans" userId="S::j.d.evans@uwtsd.ac.uk::2ee3c1af-825e-450d-8b1e-d59252291e99" providerId="AD" clId="Web-{B193FF26-7CE8-7056-F5E1-B52EF4CE52ED}" dt="2025-11-21T09:11:21.017" v="1"/>
        <pc:sldMkLst>
          <pc:docMk/>
          <pc:sldMk cId="0" sldId="257"/>
        </pc:sldMkLst>
        <pc:spChg chg="mod ord">
          <ac:chgData name="Justin Evans" userId="S::j.d.evans@uwtsd.ac.uk::2ee3c1af-825e-450d-8b1e-d59252291e99" providerId="AD" clId="Web-{B193FF26-7CE8-7056-F5E1-B52EF4CE52ED}" dt="2025-11-21T09:11:11.376" v="0"/>
          <ac:spMkLst>
            <pc:docMk/>
            <pc:sldMk cId="0" sldId="257"/>
            <ac:spMk id="2" creationId="{00000000-0000-0000-0000-000000000000}"/>
          </ac:spMkLst>
        </pc:spChg>
        <pc:spChg chg="mod ord">
          <ac:chgData name="Justin Evans" userId="S::j.d.evans@uwtsd.ac.uk::2ee3c1af-825e-450d-8b1e-d59252291e99" providerId="AD" clId="Web-{B193FF26-7CE8-7056-F5E1-B52EF4CE52ED}" dt="2025-11-21T09:11:11.376" v="0"/>
          <ac:spMkLst>
            <pc:docMk/>
            <pc:sldMk cId="0" sldId="257"/>
            <ac:spMk id="3" creationId="{00000000-0000-0000-0000-000000000000}"/>
          </ac:spMkLst>
        </pc:spChg>
        <pc:spChg chg="add del mod ord">
          <ac:chgData name="Justin Evans" userId="S::j.d.evans@uwtsd.ac.uk::2ee3c1af-825e-450d-8b1e-d59252291e99" providerId="AD" clId="Web-{B193FF26-7CE8-7056-F5E1-B52EF4CE52ED}" dt="2025-11-21T09:11:21.017" v="1"/>
          <ac:spMkLst>
            <pc:docMk/>
            <pc:sldMk cId="0" sldId="257"/>
            <ac:spMk id="4" creationId="{AD883480-F5CD-BFD1-FECE-14E75CAEC9E3}"/>
          </ac:spMkLst>
        </pc:spChg>
        <pc:picChg chg="add mod ord">
          <ac:chgData name="Justin Evans" userId="S::j.d.evans@uwtsd.ac.uk::2ee3c1af-825e-450d-8b1e-d59252291e99" providerId="AD" clId="Web-{B193FF26-7CE8-7056-F5E1-B52EF4CE52ED}" dt="2025-11-21T09:11:21.017" v="1"/>
          <ac:picMkLst>
            <pc:docMk/>
            <pc:sldMk cId="0" sldId="257"/>
            <ac:picMk id="5" creationId="{7A1C077A-94D9-0516-8958-B97760A68847}"/>
          </ac:picMkLst>
        </pc:picChg>
      </pc:sldChg>
      <pc:sldChg chg="addSp modSp mod setBg">
        <pc:chgData name="Justin Evans" userId="S::j.d.evans@uwtsd.ac.uk::2ee3c1af-825e-450d-8b1e-d59252291e99" providerId="AD" clId="Web-{B193FF26-7CE8-7056-F5E1-B52EF4CE52ED}" dt="2025-11-21T09:16:26.177" v="14"/>
        <pc:sldMkLst>
          <pc:docMk/>
          <pc:sldMk cId="0" sldId="258"/>
        </pc:sldMkLst>
        <pc:spChg chg="mod">
          <ac:chgData name="Justin Evans" userId="S::j.d.evans@uwtsd.ac.uk::2ee3c1af-825e-450d-8b1e-d59252291e99" providerId="AD" clId="Web-{B193FF26-7CE8-7056-F5E1-B52EF4CE52ED}" dt="2025-11-21T09:16:26.177" v="14"/>
          <ac:spMkLst>
            <pc:docMk/>
            <pc:sldMk cId="0" sldId="258"/>
            <ac:spMk id="2" creationId="{00000000-0000-0000-0000-000000000000}"/>
          </ac:spMkLst>
        </pc:spChg>
        <pc:spChg chg="mod">
          <ac:chgData name="Justin Evans" userId="S::j.d.evans@uwtsd.ac.uk::2ee3c1af-825e-450d-8b1e-d59252291e99" providerId="AD" clId="Web-{B193FF26-7CE8-7056-F5E1-B52EF4CE52ED}" dt="2025-11-21T09:16:26.177" v="14"/>
          <ac:spMkLst>
            <pc:docMk/>
            <pc:sldMk cId="0" sldId="258"/>
            <ac:spMk id="3" creationId="{00000000-0000-0000-0000-000000000000}"/>
          </ac:spMkLst>
        </pc:spChg>
        <pc:spChg chg="add">
          <ac:chgData name="Justin Evans" userId="S::j.d.evans@uwtsd.ac.uk::2ee3c1af-825e-450d-8b1e-d59252291e99" providerId="AD" clId="Web-{B193FF26-7CE8-7056-F5E1-B52EF4CE52ED}" dt="2025-11-21T09:16:26.177" v="14"/>
          <ac:spMkLst>
            <pc:docMk/>
            <pc:sldMk cId="0" sldId="258"/>
            <ac:spMk id="9" creationId="{C0763A76-9F1C-4FC5-82B7-DD475DA461B2}"/>
          </ac:spMkLst>
        </pc:spChg>
        <pc:spChg chg="add">
          <ac:chgData name="Justin Evans" userId="S::j.d.evans@uwtsd.ac.uk::2ee3c1af-825e-450d-8b1e-d59252291e99" providerId="AD" clId="Web-{B193FF26-7CE8-7056-F5E1-B52EF4CE52ED}" dt="2025-11-21T09:16:26.177" v="14"/>
          <ac:spMkLst>
            <pc:docMk/>
            <pc:sldMk cId="0" sldId="258"/>
            <ac:spMk id="11" creationId="{E81BF4F6-F2CF-4984-9D14-D6966D92F99F}"/>
          </ac:spMkLst>
        </pc:spChg>
        <pc:picChg chg="add">
          <ac:chgData name="Justin Evans" userId="S::j.d.evans@uwtsd.ac.uk::2ee3c1af-825e-450d-8b1e-d59252291e99" providerId="AD" clId="Web-{B193FF26-7CE8-7056-F5E1-B52EF4CE52ED}" dt="2025-11-21T09:16:26.177" v="14"/>
          <ac:picMkLst>
            <pc:docMk/>
            <pc:sldMk cId="0" sldId="258"/>
            <ac:picMk id="5" creationId="{4D1BD023-E99E-705D-7A98-EEFB07768143}"/>
          </ac:picMkLst>
        </pc:picChg>
      </pc:sldChg>
      <pc:sldChg chg="addSp delSp modSp mod setBg modClrScheme chgLayout">
        <pc:chgData name="Justin Evans" userId="S::j.d.evans@uwtsd.ac.uk::2ee3c1af-825e-450d-8b1e-d59252291e99" providerId="AD" clId="Web-{B193FF26-7CE8-7056-F5E1-B52EF4CE52ED}" dt="2025-11-21T09:14:38.629" v="9"/>
        <pc:sldMkLst>
          <pc:docMk/>
          <pc:sldMk cId="0" sldId="259"/>
        </pc:sldMkLst>
        <pc:spChg chg="mod ord">
          <ac:chgData name="Justin Evans" userId="S::j.d.evans@uwtsd.ac.uk::2ee3c1af-825e-450d-8b1e-d59252291e99" providerId="AD" clId="Web-{B193FF26-7CE8-7056-F5E1-B52EF4CE52ED}" dt="2025-11-21T09:14:38.629" v="9"/>
          <ac:spMkLst>
            <pc:docMk/>
            <pc:sldMk cId="0" sldId="259"/>
            <ac:spMk id="2" creationId="{00000000-0000-0000-0000-000000000000}"/>
          </ac:spMkLst>
        </pc:spChg>
        <pc:spChg chg="mod ord">
          <ac:chgData name="Justin Evans" userId="S::j.d.evans@uwtsd.ac.uk::2ee3c1af-825e-450d-8b1e-d59252291e99" providerId="AD" clId="Web-{B193FF26-7CE8-7056-F5E1-B52EF4CE52ED}" dt="2025-11-21T09:14:38.629" v="9"/>
          <ac:spMkLst>
            <pc:docMk/>
            <pc:sldMk cId="0" sldId="259"/>
            <ac:spMk id="3" creationId="{00000000-0000-0000-0000-000000000000}"/>
          </ac:spMkLst>
        </pc:spChg>
        <pc:spChg chg="add del mod ord">
          <ac:chgData name="Justin Evans" userId="S::j.d.evans@uwtsd.ac.uk::2ee3c1af-825e-450d-8b1e-d59252291e99" providerId="AD" clId="Web-{B193FF26-7CE8-7056-F5E1-B52EF4CE52ED}" dt="2025-11-21T09:12:18.627" v="3"/>
          <ac:spMkLst>
            <pc:docMk/>
            <pc:sldMk cId="0" sldId="259"/>
            <ac:spMk id="4" creationId="{7D7D6203-2783-0B41-7493-758C8A2310CA}"/>
          </ac:spMkLst>
        </pc:spChg>
        <pc:spChg chg="add">
          <ac:chgData name="Justin Evans" userId="S::j.d.evans@uwtsd.ac.uk::2ee3c1af-825e-450d-8b1e-d59252291e99" providerId="AD" clId="Web-{B193FF26-7CE8-7056-F5E1-B52EF4CE52ED}" dt="2025-11-21T09:14:38.629" v="9"/>
          <ac:spMkLst>
            <pc:docMk/>
            <pc:sldMk cId="0" sldId="259"/>
            <ac:spMk id="10" creationId="{12609869-9E80-471B-A487-A53288E0E791}"/>
          </ac:spMkLst>
        </pc:spChg>
        <pc:spChg chg="add">
          <ac:chgData name="Justin Evans" userId="S::j.d.evans@uwtsd.ac.uk::2ee3c1af-825e-450d-8b1e-d59252291e99" providerId="AD" clId="Web-{B193FF26-7CE8-7056-F5E1-B52EF4CE52ED}" dt="2025-11-21T09:14:38.629" v="9"/>
          <ac:spMkLst>
            <pc:docMk/>
            <pc:sldMk cId="0" sldId="259"/>
            <ac:spMk id="12" creationId="{7004738A-9D34-43E8-97D2-CA0EED4F8BE0}"/>
          </ac:spMkLst>
        </pc:spChg>
        <pc:spChg chg="add">
          <ac:chgData name="Justin Evans" userId="S::j.d.evans@uwtsd.ac.uk::2ee3c1af-825e-450d-8b1e-d59252291e99" providerId="AD" clId="Web-{B193FF26-7CE8-7056-F5E1-B52EF4CE52ED}" dt="2025-11-21T09:14:38.629" v="9"/>
          <ac:spMkLst>
            <pc:docMk/>
            <pc:sldMk cId="0" sldId="259"/>
            <ac:spMk id="14" creationId="{B8B8D07F-F13E-443E-BA68-2D26672D76B9}"/>
          </ac:spMkLst>
        </pc:spChg>
        <pc:spChg chg="add">
          <ac:chgData name="Justin Evans" userId="S::j.d.evans@uwtsd.ac.uk::2ee3c1af-825e-450d-8b1e-d59252291e99" providerId="AD" clId="Web-{B193FF26-7CE8-7056-F5E1-B52EF4CE52ED}" dt="2025-11-21T09:14:38.629" v="9"/>
          <ac:spMkLst>
            <pc:docMk/>
            <pc:sldMk cId="0" sldId="259"/>
            <ac:spMk id="16" creationId="{2813A4FA-24A5-41ED-A534-3807D1B2F344}"/>
          </ac:spMkLst>
        </pc:spChg>
        <pc:spChg chg="add">
          <ac:chgData name="Justin Evans" userId="S::j.d.evans@uwtsd.ac.uk::2ee3c1af-825e-450d-8b1e-d59252291e99" providerId="AD" clId="Web-{B193FF26-7CE8-7056-F5E1-B52EF4CE52ED}" dt="2025-11-21T09:14:38.629" v="9"/>
          <ac:spMkLst>
            <pc:docMk/>
            <pc:sldMk cId="0" sldId="259"/>
            <ac:spMk id="18" creationId="{C3944F27-CA70-4E84-A51A-E6BF89558979}"/>
          </ac:spMkLst>
        </pc:spChg>
        <pc:picChg chg="add mod ord">
          <ac:chgData name="Justin Evans" userId="S::j.d.evans@uwtsd.ac.uk::2ee3c1af-825e-450d-8b1e-d59252291e99" providerId="AD" clId="Web-{B193FF26-7CE8-7056-F5E1-B52EF4CE52ED}" dt="2025-11-21T09:14:38.629" v="9"/>
          <ac:picMkLst>
            <pc:docMk/>
            <pc:sldMk cId="0" sldId="259"/>
            <ac:picMk id="5" creationId="{D30A4FCF-D96C-CB7C-8801-0307BCFE1A82}"/>
          </ac:picMkLst>
        </pc:picChg>
      </pc:sldChg>
      <pc:sldChg chg="addSp delSp modSp mod setBg modClrScheme chgLayout">
        <pc:chgData name="Justin Evans" userId="S::j.d.evans@uwtsd.ac.uk::2ee3c1af-825e-450d-8b1e-d59252291e99" providerId="AD" clId="Web-{B193FF26-7CE8-7056-F5E1-B52EF4CE52ED}" dt="2025-11-21T09:15:24.832" v="12"/>
        <pc:sldMkLst>
          <pc:docMk/>
          <pc:sldMk cId="0" sldId="260"/>
        </pc:sldMkLst>
        <pc:spChg chg="mod ord">
          <ac:chgData name="Justin Evans" userId="S::j.d.evans@uwtsd.ac.uk::2ee3c1af-825e-450d-8b1e-d59252291e99" providerId="AD" clId="Web-{B193FF26-7CE8-7056-F5E1-B52EF4CE52ED}" dt="2025-11-21T09:15:24.832" v="12"/>
          <ac:spMkLst>
            <pc:docMk/>
            <pc:sldMk cId="0" sldId="260"/>
            <ac:spMk id="2" creationId="{00000000-0000-0000-0000-000000000000}"/>
          </ac:spMkLst>
        </pc:spChg>
        <pc:spChg chg="mod ord">
          <ac:chgData name="Justin Evans" userId="S::j.d.evans@uwtsd.ac.uk::2ee3c1af-825e-450d-8b1e-d59252291e99" providerId="AD" clId="Web-{B193FF26-7CE8-7056-F5E1-B52EF4CE52ED}" dt="2025-11-21T09:15:24.832" v="12"/>
          <ac:spMkLst>
            <pc:docMk/>
            <pc:sldMk cId="0" sldId="260"/>
            <ac:spMk id="3" creationId="{00000000-0000-0000-0000-000000000000}"/>
          </ac:spMkLst>
        </pc:spChg>
        <pc:spChg chg="add del mod ord">
          <ac:chgData name="Justin Evans" userId="S::j.d.evans@uwtsd.ac.uk::2ee3c1af-825e-450d-8b1e-d59252291e99" providerId="AD" clId="Web-{B193FF26-7CE8-7056-F5E1-B52EF4CE52ED}" dt="2025-11-21T09:15:19.473" v="11"/>
          <ac:spMkLst>
            <pc:docMk/>
            <pc:sldMk cId="0" sldId="260"/>
            <ac:spMk id="4" creationId="{68BCF9A3-2B7E-CAC4-DDF1-6A5F0EF422E2}"/>
          </ac:spMkLst>
        </pc:spChg>
        <pc:grpChg chg="add">
          <ac:chgData name="Justin Evans" userId="S::j.d.evans@uwtsd.ac.uk::2ee3c1af-825e-450d-8b1e-d59252291e99" providerId="AD" clId="Web-{B193FF26-7CE8-7056-F5E1-B52EF4CE52ED}" dt="2025-11-21T09:15:24.832" v="12"/>
          <ac:grpSpMkLst>
            <pc:docMk/>
            <pc:sldMk cId="0" sldId="260"/>
            <ac:grpSpMk id="10" creationId="{5EFBDE31-BB3E-6CFC-23CD-B5976DA38438}"/>
          </ac:grpSpMkLst>
        </pc:grpChg>
        <pc:picChg chg="add mod ord">
          <ac:chgData name="Justin Evans" userId="S::j.d.evans@uwtsd.ac.uk::2ee3c1af-825e-450d-8b1e-d59252291e99" providerId="AD" clId="Web-{B193FF26-7CE8-7056-F5E1-B52EF4CE52ED}" dt="2025-11-21T09:15:24.832" v="12"/>
          <ac:picMkLst>
            <pc:docMk/>
            <pc:sldMk cId="0" sldId="260"/>
            <ac:picMk id="5" creationId="{4E55E750-2ED6-F445-6DCC-D129AC7836B6}"/>
          </ac:picMkLst>
        </pc:picChg>
      </pc:sldChg>
      <pc:sldChg chg="addSp delSp modSp mod setBg modClrScheme chgLayout">
        <pc:chgData name="Justin Evans" userId="S::j.d.evans@uwtsd.ac.uk::2ee3c1af-825e-450d-8b1e-d59252291e99" providerId="AD" clId="Web-{B193FF26-7CE8-7056-F5E1-B52EF4CE52ED}" dt="2025-11-21T09:14:32.972" v="8"/>
        <pc:sldMkLst>
          <pc:docMk/>
          <pc:sldMk cId="0" sldId="261"/>
        </pc:sldMkLst>
        <pc:spChg chg="mod ord">
          <ac:chgData name="Justin Evans" userId="S::j.d.evans@uwtsd.ac.uk::2ee3c1af-825e-450d-8b1e-d59252291e99" providerId="AD" clId="Web-{B193FF26-7CE8-7056-F5E1-B52EF4CE52ED}" dt="2025-11-21T09:14:32.972" v="8"/>
          <ac:spMkLst>
            <pc:docMk/>
            <pc:sldMk cId="0" sldId="261"/>
            <ac:spMk id="2" creationId="{00000000-0000-0000-0000-000000000000}"/>
          </ac:spMkLst>
        </pc:spChg>
        <pc:spChg chg="mod ord">
          <ac:chgData name="Justin Evans" userId="S::j.d.evans@uwtsd.ac.uk::2ee3c1af-825e-450d-8b1e-d59252291e99" providerId="AD" clId="Web-{B193FF26-7CE8-7056-F5E1-B52EF4CE52ED}" dt="2025-11-21T09:14:32.972" v="8"/>
          <ac:spMkLst>
            <pc:docMk/>
            <pc:sldMk cId="0" sldId="261"/>
            <ac:spMk id="3" creationId="{00000000-0000-0000-0000-000000000000}"/>
          </ac:spMkLst>
        </pc:spChg>
        <pc:spChg chg="add del mod ord">
          <ac:chgData name="Justin Evans" userId="S::j.d.evans@uwtsd.ac.uk::2ee3c1af-825e-450d-8b1e-d59252291e99" providerId="AD" clId="Web-{B193FF26-7CE8-7056-F5E1-B52EF4CE52ED}" dt="2025-11-21T09:14:26.332" v="7"/>
          <ac:spMkLst>
            <pc:docMk/>
            <pc:sldMk cId="0" sldId="261"/>
            <ac:spMk id="4" creationId="{0E81E7FF-4F75-69C2-E550-5136F0FBB9A1}"/>
          </ac:spMkLst>
        </pc:spChg>
        <pc:spChg chg="add">
          <ac:chgData name="Justin Evans" userId="S::j.d.evans@uwtsd.ac.uk::2ee3c1af-825e-450d-8b1e-d59252291e99" providerId="AD" clId="Web-{B193FF26-7CE8-7056-F5E1-B52EF4CE52ED}" dt="2025-11-21T09:14:32.972" v="8"/>
          <ac:spMkLst>
            <pc:docMk/>
            <pc:sldMk cId="0" sldId="261"/>
            <ac:spMk id="10" creationId="{F13C74B1-5B17-4795-BED0-7140497B445A}"/>
          </ac:spMkLst>
        </pc:spChg>
        <pc:spChg chg="add">
          <ac:chgData name="Justin Evans" userId="S::j.d.evans@uwtsd.ac.uk::2ee3c1af-825e-450d-8b1e-d59252291e99" providerId="AD" clId="Web-{B193FF26-7CE8-7056-F5E1-B52EF4CE52ED}" dt="2025-11-21T09:14:32.972" v="8"/>
          <ac:spMkLst>
            <pc:docMk/>
            <pc:sldMk cId="0" sldId="261"/>
            <ac:spMk id="12" creationId="{D4974D33-8DC5-464E-8C6D-BE58F0669C17}"/>
          </ac:spMkLst>
        </pc:spChg>
        <pc:picChg chg="add mod ord">
          <ac:chgData name="Justin Evans" userId="S::j.d.evans@uwtsd.ac.uk::2ee3c1af-825e-450d-8b1e-d59252291e99" providerId="AD" clId="Web-{B193FF26-7CE8-7056-F5E1-B52EF4CE52ED}" dt="2025-11-21T09:14:32.972" v="8"/>
          <ac:picMkLst>
            <pc:docMk/>
            <pc:sldMk cId="0" sldId="261"/>
            <ac:picMk id="5" creationId="{33F13CA4-67E0-27E9-23C7-93A25A771B7B}"/>
          </ac:picMkLst>
        </pc:picChg>
      </pc:sldChg>
      <pc:sldChg chg="addSp delSp modSp mod modClrScheme chgLayout">
        <pc:chgData name="Justin Evans" userId="S::j.d.evans@uwtsd.ac.uk::2ee3c1af-825e-450d-8b1e-d59252291e99" providerId="AD" clId="Web-{B193FF26-7CE8-7056-F5E1-B52EF4CE52ED}" dt="2025-11-21T09:13:42.691" v="5"/>
        <pc:sldMkLst>
          <pc:docMk/>
          <pc:sldMk cId="0" sldId="262"/>
        </pc:sldMkLst>
        <pc:spChg chg="mod ord">
          <ac:chgData name="Justin Evans" userId="S::j.d.evans@uwtsd.ac.uk::2ee3c1af-825e-450d-8b1e-d59252291e99" providerId="AD" clId="Web-{B193FF26-7CE8-7056-F5E1-B52EF4CE52ED}" dt="2025-11-21T09:13:37.738" v="4"/>
          <ac:spMkLst>
            <pc:docMk/>
            <pc:sldMk cId="0" sldId="262"/>
            <ac:spMk id="2" creationId="{00000000-0000-0000-0000-000000000000}"/>
          </ac:spMkLst>
        </pc:spChg>
        <pc:spChg chg="mod ord">
          <ac:chgData name="Justin Evans" userId="S::j.d.evans@uwtsd.ac.uk::2ee3c1af-825e-450d-8b1e-d59252291e99" providerId="AD" clId="Web-{B193FF26-7CE8-7056-F5E1-B52EF4CE52ED}" dt="2025-11-21T09:13:37.738" v="4"/>
          <ac:spMkLst>
            <pc:docMk/>
            <pc:sldMk cId="0" sldId="262"/>
            <ac:spMk id="3" creationId="{00000000-0000-0000-0000-000000000000}"/>
          </ac:spMkLst>
        </pc:spChg>
        <pc:spChg chg="add del mod ord">
          <ac:chgData name="Justin Evans" userId="S::j.d.evans@uwtsd.ac.uk::2ee3c1af-825e-450d-8b1e-d59252291e99" providerId="AD" clId="Web-{B193FF26-7CE8-7056-F5E1-B52EF4CE52ED}" dt="2025-11-21T09:13:42.691" v="5"/>
          <ac:spMkLst>
            <pc:docMk/>
            <pc:sldMk cId="0" sldId="262"/>
            <ac:spMk id="4" creationId="{6B5EE544-0006-6F55-3824-D33F09D8624D}"/>
          </ac:spMkLst>
        </pc:spChg>
        <pc:picChg chg="add mod ord">
          <ac:chgData name="Justin Evans" userId="S::j.d.evans@uwtsd.ac.uk::2ee3c1af-825e-450d-8b1e-d59252291e99" providerId="AD" clId="Web-{B193FF26-7CE8-7056-F5E1-B52EF4CE52ED}" dt="2025-11-21T09:13:42.691" v="5"/>
          <ac:picMkLst>
            <pc:docMk/>
            <pc:sldMk cId="0" sldId="262"/>
            <ac:picMk id="5" creationId="{C1FCC151-8CED-24E9-D95C-D6A3D3AE05E5}"/>
          </ac:picMkLst>
        </pc:picChg>
      </pc:sldChg>
      <pc:sldChg chg="addSp modSp mod setBg">
        <pc:chgData name="Justin Evans" userId="S::j.d.evans@uwtsd.ac.uk::2ee3c1af-825e-450d-8b1e-d59252291e99" providerId="AD" clId="Web-{B193FF26-7CE8-7056-F5E1-B52EF4CE52ED}" dt="2025-11-21T09:17:32.709" v="16"/>
        <pc:sldMkLst>
          <pc:docMk/>
          <pc:sldMk cId="0" sldId="263"/>
        </pc:sldMkLst>
        <pc:spChg chg="mod">
          <ac:chgData name="Justin Evans" userId="S::j.d.evans@uwtsd.ac.uk::2ee3c1af-825e-450d-8b1e-d59252291e99" providerId="AD" clId="Web-{B193FF26-7CE8-7056-F5E1-B52EF4CE52ED}" dt="2025-11-21T09:17:32.709" v="16"/>
          <ac:spMkLst>
            <pc:docMk/>
            <pc:sldMk cId="0" sldId="263"/>
            <ac:spMk id="2" creationId="{00000000-0000-0000-0000-000000000000}"/>
          </ac:spMkLst>
        </pc:spChg>
        <pc:spChg chg="mod">
          <ac:chgData name="Justin Evans" userId="S::j.d.evans@uwtsd.ac.uk::2ee3c1af-825e-450d-8b1e-d59252291e99" providerId="AD" clId="Web-{B193FF26-7CE8-7056-F5E1-B52EF4CE52ED}" dt="2025-11-21T09:17:32.709" v="16"/>
          <ac:spMkLst>
            <pc:docMk/>
            <pc:sldMk cId="0" sldId="263"/>
            <ac:spMk id="3" creationId="{00000000-0000-0000-0000-000000000000}"/>
          </ac:spMkLst>
        </pc:spChg>
        <pc:spChg chg="add">
          <ac:chgData name="Justin Evans" userId="S::j.d.evans@uwtsd.ac.uk::2ee3c1af-825e-450d-8b1e-d59252291e99" providerId="AD" clId="Web-{B193FF26-7CE8-7056-F5E1-B52EF4CE52ED}" dt="2025-11-21T09:17:32.709" v="16"/>
          <ac:spMkLst>
            <pc:docMk/>
            <pc:sldMk cId="0" sldId="263"/>
            <ac:spMk id="9" creationId="{3ECBE1F1-D69B-4AFA-ABD5-8E41720EF6DE}"/>
          </ac:spMkLst>
        </pc:spChg>
        <pc:spChg chg="add">
          <ac:chgData name="Justin Evans" userId="S::j.d.evans@uwtsd.ac.uk::2ee3c1af-825e-450d-8b1e-d59252291e99" providerId="AD" clId="Web-{B193FF26-7CE8-7056-F5E1-B52EF4CE52ED}" dt="2025-11-21T09:17:32.709" v="16"/>
          <ac:spMkLst>
            <pc:docMk/>
            <pc:sldMk cId="0" sldId="263"/>
            <ac:spMk id="11" creationId="{603A6265-E10C-4B85-9C20-E75FCAF9CC63}"/>
          </ac:spMkLst>
        </pc:spChg>
        <pc:picChg chg="add mod ord">
          <ac:chgData name="Justin Evans" userId="S::j.d.evans@uwtsd.ac.uk::2ee3c1af-825e-450d-8b1e-d59252291e99" providerId="AD" clId="Web-{B193FF26-7CE8-7056-F5E1-B52EF4CE52ED}" dt="2025-11-21T09:17:32.709" v="16"/>
          <ac:picMkLst>
            <pc:docMk/>
            <pc:sldMk cId="0" sldId="263"/>
            <ac:picMk id="4" creationId="{FC9E6350-01BC-4D9E-08DF-3E39BFEC8571}"/>
          </ac:picMkLst>
        </pc:picChg>
      </pc:sldChg>
      <pc:sldChg chg="addSp delSp modSp mod setBg">
        <pc:chgData name="Justin Evans" userId="S::j.d.evans@uwtsd.ac.uk::2ee3c1af-825e-450d-8b1e-d59252291e99" providerId="AD" clId="Web-{B193FF26-7CE8-7056-F5E1-B52EF4CE52ED}" dt="2025-11-21T09:25:32.355" v="25"/>
        <pc:sldMkLst>
          <pc:docMk/>
          <pc:sldMk cId="0" sldId="264"/>
        </pc:sldMkLst>
        <pc:spChg chg="mod">
          <ac:chgData name="Justin Evans" userId="S::j.d.evans@uwtsd.ac.uk::2ee3c1af-825e-450d-8b1e-d59252291e99" providerId="AD" clId="Web-{B193FF26-7CE8-7056-F5E1-B52EF4CE52ED}" dt="2025-11-21T09:25:32.355" v="25"/>
          <ac:spMkLst>
            <pc:docMk/>
            <pc:sldMk cId="0" sldId="264"/>
            <ac:spMk id="2" creationId="{00000000-0000-0000-0000-000000000000}"/>
          </ac:spMkLst>
        </pc:spChg>
        <pc:spChg chg="mod">
          <ac:chgData name="Justin Evans" userId="S::j.d.evans@uwtsd.ac.uk::2ee3c1af-825e-450d-8b1e-d59252291e99" providerId="AD" clId="Web-{B193FF26-7CE8-7056-F5E1-B52EF4CE52ED}" dt="2025-11-21T09:25:32.355" v="25"/>
          <ac:spMkLst>
            <pc:docMk/>
            <pc:sldMk cId="0" sldId="264"/>
            <ac:spMk id="3" creationId="{00000000-0000-0000-0000-000000000000}"/>
          </ac:spMkLst>
        </pc:spChg>
        <pc:spChg chg="add del">
          <ac:chgData name="Justin Evans" userId="S::j.d.evans@uwtsd.ac.uk::2ee3c1af-825e-450d-8b1e-d59252291e99" providerId="AD" clId="Web-{B193FF26-7CE8-7056-F5E1-B52EF4CE52ED}" dt="2025-11-21T09:25:28.683" v="22"/>
          <ac:spMkLst>
            <pc:docMk/>
            <pc:sldMk cId="0" sldId="264"/>
            <ac:spMk id="9" creationId="{45D37F4E-DDB4-456B-97E0-9937730A039F}"/>
          </ac:spMkLst>
        </pc:spChg>
        <pc:spChg chg="add del">
          <ac:chgData name="Justin Evans" userId="S::j.d.evans@uwtsd.ac.uk::2ee3c1af-825e-450d-8b1e-d59252291e99" providerId="AD" clId="Web-{B193FF26-7CE8-7056-F5E1-B52EF4CE52ED}" dt="2025-11-21T09:25:28.683" v="22"/>
          <ac:spMkLst>
            <pc:docMk/>
            <pc:sldMk cId="0" sldId="264"/>
            <ac:spMk id="11" creationId="{B2DD41CD-8F47-4F56-AD12-4E2FF7696987}"/>
          </ac:spMkLst>
        </pc:spChg>
        <pc:spChg chg="add del">
          <ac:chgData name="Justin Evans" userId="S::j.d.evans@uwtsd.ac.uk::2ee3c1af-825e-450d-8b1e-d59252291e99" providerId="AD" clId="Web-{B193FF26-7CE8-7056-F5E1-B52EF4CE52ED}" dt="2025-11-21T09:25:32.339" v="24"/>
          <ac:spMkLst>
            <pc:docMk/>
            <pc:sldMk cId="0" sldId="264"/>
            <ac:spMk id="13" creationId="{F13C74B1-5B17-4795-BED0-7140497B445A}"/>
          </ac:spMkLst>
        </pc:spChg>
        <pc:spChg chg="add del">
          <ac:chgData name="Justin Evans" userId="S::j.d.evans@uwtsd.ac.uk::2ee3c1af-825e-450d-8b1e-d59252291e99" providerId="AD" clId="Web-{B193FF26-7CE8-7056-F5E1-B52EF4CE52ED}" dt="2025-11-21T09:25:32.339" v="24"/>
          <ac:spMkLst>
            <pc:docMk/>
            <pc:sldMk cId="0" sldId="264"/>
            <ac:spMk id="14" creationId="{D4974D33-8DC5-464E-8C6D-BE58F0669C17}"/>
          </ac:spMkLst>
        </pc:spChg>
        <pc:grpChg chg="add">
          <ac:chgData name="Justin Evans" userId="S::j.d.evans@uwtsd.ac.uk::2ee3c1af-825e-450d-8b1e-d59252291e99" providerId="AD" clId="Web-{B193FF26-7CE8-7056-F5E1-B52EF4CE52ED}" dt="2025-11-21T09:25:32.355" v="25"/>
          <ac:grpSpMkLst>
            <pc:docMk/>
            <pc:sldMk cId="0" sldId="264"/>
            <ac:grpSpMk id="16" creationId="{C54A2A4D-19EF-3552-F383-6AD9587C8AFC}"/>
          </ac:grpSpMkLst>
        </pc:grpChg>
        <pc:picChg chg="add mod">
          <ac:chgData name="Justin Evans" userId="S::j.d.evans@uwtsd.ac.uk::2ee3c1af-825e-450d-8b1e-d59252291e99" providerId="AD" clId="Web-{B193FF26-7CE8-7056-F5E1-B52EF4CE52ED}" dt="2025-11-21T09:25:32.355" v="25"/>
          <ac:picMkLst>
            <pc:docMk/>
            <pc:sldMk cId="0" sldId="264"/>
            <ac:picMk id="4" creationId="{E225A4C6-3A72-9C73-B901-9756CD4A1D8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F0DC28-BCD7-4D71-B062-37555042234D}" type="datetimeFigureOut">
              <a:t>11/21/2025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47A80-CF6C-462E-8901-956D7FDFAE3E}" type="slidenum">
              <a:t>‹#›</a:t>
            </a:fld>
            <a:endParaRPr lang="en-GB"/>
          </a:p>
        </p:txBody>
      </p:sp>
    </p:spTree>
    <p:extLst>
      <p:ext uri="{BB962C8B-B14F-4D97-AF65-F5344CB8AC3E}">
        <p14:creationId xmlns:p14="http://schemas.microsoft.com/office/powerpoint/2010/main" val="2410777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topic: AI vs Traditional Cyberattacks. Explain why this comparison matters for policing and criminology.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Overview slide: Highlight objectives—understanding differences, exploring case studies, discussing challenges, and engaging in activities.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Comparison slide: Explain key differences in speed, </a:t>
            </a:r>
            <a:r>
              <a:rPr lang="en-GB"/>
              <a:t>personalisation</a:t>
            </a:r>
            <a:r>
              <a:t>, entry barriers, and detection evasion. </a:t>
            </a:r>
            <a:r>
              <a:rPr lang="en-GB"/>
              <a:t>Emphasise</a:t>
            </a:r>
            <a:r>
              <a:t> how AI changes the threat landscape.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Let's talk about WannaCry. Back in 2017, this ransomware spread like wildfire because it exploited a Windows vulnerability called </a:t>
            </a:r>
            <a:r>
              <a:rPr err="1"/>
              <a:t>EternalBlue</a:t>
            </a:r>
            <a:r>
              <a:t>. Why was it so effective? Well, many </a:t>
            </a:r>
            <a:r>
              <a:rPr lang="en-GB"/>
              <a:t>organisations</a:t>
            </a:r>
            <a:r>
              <a:t> hadn’t patched their systems, and the worm-like nature meant it jumped from one machine to another rapidly. Victims included NHS hospitals, FedEx, and Telefonica—over 200,000 computers globally. The attackers? Believed to be North Korea’s Lazarus Group. Law enforcement struggled because attribution was tough and the attack was global. The big lesson: patch management and international cooperation are critical.</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Now, Claude AI Autonomous Attack in 2025—this is where things get futuristic. Imagine an AI scanning networks, exploiting vulnerabilities, and stealing data without human input. Victims included financial institutions and cloud providers. Offenders? Likely a sophisticated cybercrime syndicate using AI tools. The discussion prompt was: Should AI developers be accountable? My view: Yes, if they fail to implement safeguards. Detection is hard because AI adapts quickly, so policing needs new tools and skills.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Deepfake Voice Scam—this one feels straight out of a thriller. In 2023, attackers cloned CEOs’ voices to trick employees into transferring money. One case involved €220,000 sent to criminals. Victims were European companies; offenders were </a:t>
            </a:r>
            <a:r>
              <a:rPr lang="en-GB"/>
              <a:t>organised</a:t>
            </a:r>
            <a:r>
              <a:t> cybercriminals using AI voice synthesis. How do we prevent this? </a:t>
            </a:r>
            <a:endParaRPr lang="en-US"/>
          </a:p>
          <a:p>
            <a:endParaRPr lang="en-GB"/>
          </a:p>
          <a:p>
            <a:r>
              <a:t>Multi-factor verification for financial transactions and staff training. AI makes social engineering more convincing, so awareness is key.</a:t>
            </a:r>
            <a:endParaRPr>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AI Ransomware-as-a-Service—this is cybercrime going mainstream. In 2024, criminals used AI to create ransomware without coding skills and sold it on the dark web. Victims included SMEs and healthcare providers. Offenders were low-skilled actors empowered by AI. </a:t>
            </a:r>
            <a:endParaRPr lang="en-US"/>
          </a:p>
          <a:p>
            <a:endParaRPr lang="en-GB"/>
          </a:p>
          <a:p>
            <a:r>
              <a:t>Should AI coding tools be regulated? </a:t>
            </a:r>
            <a:endParaRPr lang="en-GB"/>
          </a:p>
          <a:p>
            <a:endParaRPr lang="en-GB"/>
          </a:p>
          <a:p>
            <a:r>
              <a:t>Absolutely, but it’s tricky—regulation must balance innovation and security. This case shows how AI lowers barriers and increases attack frequency.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GTG-1002 Chinese AI Ops—state-sponsored cyber espionage at scale. In 2025, AI-driven attacks targeted government agencies and critical infrastructure worldwide. Offenders were linked to Chinese APT groups. Attribution is a nightmare because AI can mask origins. </a:t>
            </a:r>
            <a:endParaRPr lang="en-US"/>
          </a:p>
          <a:p>
            <a:endParaRPr lang="en-GB"/>
          </a:p>
          <a:p>
            <a:r>
              <a:rPr lang="en-GB"/>
              <a:t>What</a:t>
            </a:r>
            <a:r>
              <a:t> role should global policing play? </a:t>
            </a:r>
            <a:endParaRPr lang="en-GB">
              <a:ea typeface="Calibri"/>
              <a:cs typeface="Calibri"/>
            </a:endParaRPr>
          </a:p>
          <a:p>
            <a:endParaRPr lang="en-GB"/>
          </a:p>
          <a:p>
            <a:r>
              <a:t>Answer: International treaties and shared cyber intelligence are essential. </a:t>
            </a:r>
            <a:endParaRPr lang="en-GB">
              <a:ea typeface="Calibri"/>
              <a:cs typeface="Calibri"/>
            </a:endParaRPr>
          </a:p>
          <a:p>
            <a:endParaRPr lang="en-GB"/>
          </a:p>
          <a:p>
            <a:r>
              <a:t>This case highlights geopolitics in cybercrime and the urgent need for global cooperation.</a:t>
            </a:r>
            <a:endParaRPr>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Explain</a:t>
            </a:r>
            <a:r>
              <a:t> debate, group task, and research assignment. Encourage critical thinking and collaboration.</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8834D513-9B5A-D38C-4717-41F751B754C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897" r="28791" b="6250"/>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sz="4500">
                <a:solidFill>
                  <a:srgbClr val="FFFFFF"/>
                </a:solidFill>
              </a:rPr>
              <a:t>AI vs Traditional Cyberattacks: Teaching Resource</a:t>
            </a:r>
          </a:p>
        </p:txBody>
      </p:sp>
      <p:sp>
        <p:nvSpPr>
          <p:cNvPr id="3" name="Subtitle 2"/>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Comparison, Case Studies, and Teaching Activities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Overview &amp; Objectives</a:t>
            </a:r>
          </a:p>
        </p:txBody>
      </p:sp>
      <p:sp>
        <p:nvSpPr>
          <p:cNvPr id="3" name="Content Placeholder 2"/>
          <p:cNvSpPr>
            <a:spLocks noGrp="1"/>
          </p:cNvSpPr>
          <p:nvPr>
            <p:ph sz="half" idx="1"/>
          </p:nvPr>
        </p:nvSpPr>
        <p:spPr/>
        <p:txBody>
          <a:bodyPr/>
          <a:lstStyle/>
          <a:p>
            <a:r>
              <a:t>Objectives:</a:t>
            </a:r>
          </a:p>
          <a:p>
            <a:pPr>
              <a:defRPr sz="1400"/>
            </a:pPr>
            <a:r>
              <a:t>Understand differences between AI-enabled and traditional cyberattacks</a:t>
            </a:r>
          </a:p>
          <a:p>
            <a:pPr>
              <a:defRPr sz="1400"/>
            </a:pPr>
            <a:r>
              <a:t>Explore real-world case studies</a:t>
            </a:r>
          </a:p>
          <a:p>
            <a:pPr>
              <a:defRPr sz="1400"/>
            </a:pPr>
            <a:r>
              <a:t>Discuss policing and ethical challenges</a:t>
            </a:r>
          </a:p>
          <a:p>
            <a:pPr>
              <a:defRPr sz="1400"/>
            </a:pPr>
            <a:r>
              <a:t>Engage in critical thinking through activities</a:t>
            </a:r>
          </a:p>
        </p:txBody>
      </p:sp>
      <p:pic>
        <p:nvPicPr>
          <p:cNvPr id="5" name="Content Placeholder 4" descr="Hand touching virtual world with connection network. Global data information and technology exchange. stock photo">
            <a:extLst>
              <a:ext uri="{FF2B5EF4-FFF2-40B4-BE49-F238E27FC236}">
                <a16:creationId xmlns:a16="http://schemas.microsoft.com/office/drawing/2014/main" id="{7A1C077A-94D9-0516-8958-B97760A68847}"/>
              </a:ext>
            </a:extLst>
          </p:cNvPr>
          <p:cNvPicPr>
            <a:picLocks noGrp="1" noChangeAspect="1"/>
          </p:cNvPicPr>
          <p:nvPr>
            <p:ph sz="half" idx="2"/>
          </p:nvPr>
        </p:nvPicPr>
        <p:blipFill>
          <a:blip r:embed="rId3"/>
          <a:stretch>
            <a:fillRect/>
          </a:stretch>
        </p:blipFill>
        <p:spPr>
          <a:xfrm>
            <a:off x="5312854" y="1600200"/>
            <a:ext cx="2709292" cy="452596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Comparison: AI vs Traditional Cyberattacks</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Aspect | Traditional | AI-Enabled</a:t>
            </a:r>
          </a:p>
          <a:p>
            <a:pPr>
              <a:defRPr sz="1200"/>
            </a:pPr>
            <a:r>
              <a:rPr lang="en-GB" sz="1700"/>
              <a:t>Speed &amp; Scale | Manual, slower | Autonomous, rapid</a:t>
            </a:r>
            <a:endParaRPr lang="en-GB" sz="1700">
              <a:ea typeface="Calibri"/>
              <a:cs typeface="Calibri"/>
            </a:endParaRPr>
          </a:p>
          <a:p>
            <a:pPr>
              <a:defRPr sz="1200"/>
            </a:pPr>
            <a:r>
              <a:rPr lang="en-GB" sz="1700"/>
              <a:t>Personalisation | Generic phishing | Hyper-personalised attacks</a:t>
            </a:r>
            <a:endParaRPr lang="en-GB" sz="1700">
              <a:ea typeface="Calibri"/>
              <a:cs typeface="Calibri"/>
            </a:endParaRPr>
          </a:p>
          <a:p>
            <a:pPr>
              <a:defRPr sz="1200"/>
            </a:pPr>
            <a:r>
              <a:rPr lang="en-GB" sz="1700"/>
              <a:t>Entry Barriers | High (expertise needed) | Low (AI tools simplify)</a:t>
            </a:r>
            <a:endParaRPr lang="en-GB" sz="1700">
              <a:ea typeface="Calibri"/>
              <a:cs typeface="Calibri"/>
            </a:endParaRPr>
          </a:p>
          <a:p>
            <a:pPr>
              <a:defRPr sz="1200"/>
            </a:pPr>
            <a:r>
              <a:rPr lang="en-GB" sz="1700"/>
              <a:t>Detection Evasion | Signature-based | Real-time adaptive</a:t>
            </a:r>
            <a:endParaRPr lang="en-GB" sz="1700">
              <a:ea typeface="Calibri"/>
              <a:cs typeface="Calibri"/>
            </a:endParaRPr>
          </a:p>
        </p:txBody>
      </p:sp>
      <p:pic>
        <p:nvPicPr>
          <p:cNvPr id="5" name="Picture 4" descr="A 3D pattern of ring shapes connected by lines">
            <a:extLst>
              <a:ext uri="{FF2B5EF4-FFF2-40B4-BE49-F238E27FC236}">
                <a16:creationId xmlns:a16="http://schemas.microsoft.com/office/drawing/2014/main" id="{4D1BD023-E99E-705D-7A98-EEFB07768143}"/>
              </a:ext>
            </a:extLst>
          </p:cNvPr>
          <p:cNvPicPr>
            <a:picLocks noChangeAspect="1"/>
          </p:cNvPicPr>
          <p:nvPr/>
        </p:nvPicPr>
        <p:blipFill>
          <a:blip r:embed="rId3"/>
          <a:srcRect l="13813" r="48644" b="-2"/>
          <a:stretch>
            <a:fillRect/>
          </a:stretch>
        </p:blipFill>
        <p:spPr>
          <a:xfrm>
            <a:off x="4572000" y="1"/>
            <a:ext cx="457711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vert="horz" lIns="91440" tIns="45720" rIns="91440" bIns="45720" rtlCol="0" anchor="b">
            <a:normAutofit/>
          </a:bodyPr>
          <a:lstStyle/>
          <a:p>
            <a:pPr algn="l" defTabSz="914400">
              <a:lnSpc>
                <a:spcPct val="90000"/>
              </a:lnSpc>
            </a:pPr>
            <a:r>
              <a:rPr lang="en-US" sz="3500" kern="1200">
                <a:solidFill>
                  <a:schemeClr val="tx1"/>
                </a:solidFill>
                <a:latin typeface="+mj-lt"/>
                <a:ea typeface="+mj-ea"/>
                <a:cs typeface="+mj-cs"/>
              </a:rPr>
              <a:t>WannaCry Ransomware (Traditional)</a:t>
            </a:r>
          </a:p>
        </p:txBody>
      </p:sp>
      <p:sp>
        <p:nvSpPr>
          <p:cNvPr id="3" name="Content Placeholder 2"/>
          <p:cNvSpPr>
            <a:spLocks noGrp="1"/>
          </p:cNvSpPr>
          <p:nvPr>
            <p:ph sz="half" idx="1"/>
          </p:nvPr>
        </p:nvSpPr>
        <p:spPr>
          <a:xfrm>
            <a:off x="858692" y="2405894"/>
            <a:ext cx="3986392" cy="3535083"/>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r>
              <a:rPr lang="en-US" sz="1700"/>
              <a:t>Summary: Global ransomware exploiting Windows vulnerability.</a:t>
            </a:r>
          </a:p>
          <a:p>
            <a:pPr indent="-228600" defTabSz="914400">
              <a:lnSpc>
                <a:spcPct val="90000"/>
              </a:lnSpc>
              <a:buFont typeface="Arial" panose="020B0604020202020204" pitchFamily="34" charset="0"/>
              <a:buChar char="•"/>
              <a:defRPr sz="1200"/>
            </a:pPr>
            <a:r>
              <a:rPr lang="en-US" sz="1700"/>
              <a:t>Discussion: Why was WannaCry so effective?</a:t>
            </a:r>
          </a:p>
          <a:p>
            <a:pPr indent="-228600" defTabSz="914400">
              <a:lnSpc>
                <a:spcPct val="90000"/>
              </a:lnSpc>
              <a:buFont typeface="Arial" panose="020B0604020202020204" pitchFamily="34" charset="0"/>
              <a:buChar char="•"/>
              <a:defRPr sz="1200"/>
            </a:pPr>
            <a:r>
              <a:rPr lang="en-US" sz="1700"/>
              <a:t>Discussion: How did law enforcement respond?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gital security concept on binary data code">
            <a:extLst>
              <a:ext uri="{FF2B5EF4-FFF2-40B4-BE49-F238E27FC236}">
                <a16:creationId xmlns:a16="http://schemas.microsoft.com/office/drawing/2014/main" id="{D30A4FCF-D96C-CB7C-8801-0307BCFE1A82}"/>
              </a:ext>
            </a:extLst>
          </p:cNvPr>
          <p:cNvPicPr>
            <a:picLocks noGrp="1" noChangeAspect="1"/>
          </p:cNvPicPr>
          <p:nvPr>
            <p:ph sz="half" idx="2"/>
          </p:nvPr>
        </p:nvPicPr>
        <p:blipFill>
          <a:blip r:embed="rId3"/>
          <a:stretch>
            <a:fillRect/>
          </a:stretch>
        </p:blipFill>
        <p:spPr>
          <a:xfrm>
            <a:off x="5355744" y="909081"/>
            <a:ext cx="3030359" cy="507173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7908" y="741391"/>
            <a:ext cx="3368866" cy="1616203"/>
          </a:xfrm>
        </p:spPr>
        <p:txBody>
          <a:bodyPr vert="horz" lIns="91440" tIns="45720" rIns="91440" bIns="45720" rtlCol="0" anchor="b">
            <a:normAutofit/>
          </a:bodyPr>
          <a:lstStyle/>
          <a:p>
            <a:pPr algn="l" defTabSz="914400">
              <a:lnSpc>
                <a:spcPct val="90000"/>
              </a:lnSpc>
            </a:pPr>
            <a:r>
              <a:rPr lang="en-US" sz="2800"/>
              <a:t>Claude AI Autonomous Attack (AI-Enabled)</a:t>
            </a:r>
          </a:p>
        </p:txBody>
      </p:sp>
      <p:pic>
        <p:nvPicPr>
          <p:cNvPr id="5" name="Content Placeholder 4" descr="Lines of code">
            <a:extLst>
              <a:ext uri="{FF2B5EF4-FFF2-40B4-BE49-F238E27FC236}">
                <a16:creationId xmlns:a16="http://schemas.microsoft.com/office/drawing/2014/main" id="{4E55E750-2ED6-F445-6DCC-D129AC7836B6}"/>
              </a:ext>
            </a:extLst>
          </p:cNvPr>
          <p:cNvPicPr>
            <a:picLocks noGrp="1" noChangeAspect="1"/>
          </p:cNvPicPr>
          <p:nvPr>
            <p:ph sz="half" idx="2"/>
          </p:nvPr>
        </p:nvPicPr>
        <p:blipFill>
          <a:blip r:embed="rId3"/>
          <a:srcRect l="23826" r="18313" b="1"/>
          <a:stretch>
            <a:fillRect/>
          </a:stretch>
        </p:blipFill>
        <p:spPr>
          <a:xfrm>
            <a:off x="20" y="10"/>
            <a:ext cx="4571980" cy="6857990"/>
          </a:xfrm>
          <a:prstGeom prst="rect">
            <a:avLst/>
          </a:prstGeom>
        </p:spPr>
      </p:pic>
      <p:grpSp>
        <p:nvGrpSpPr>
          <p:cNvPr id="10" name="Group 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1" name="Rectangle 1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sz="half" idx="1"/>
          </p:nvPr>
        </p:nvSpPr>
        <p:spPr>
          <a:xfrm>
            <a:off x="5117908" y="2533476"/>
            <a:ext cx="3368865" cy="3447832"/>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r>
              <a:rPr lang="en-US" sz="1700"/>
              <a:t>Summary: AI autonomously scanned and exploited systems.</a:t>
            </a:r>
          </a:p>
          <a:p>
            <a:pPr indent="-228600" defTabSz="914400">
              <a:lnSpc>
                <a:spcPct val="90000"/>
              </a:lnSpc>
              <a:buFont typeface="Arial" panose="020B0604020202020204" pitchFamily="34" charset="0"/>
              <a:buChar char="•"/>
              <a:defRPr sz="1200"/>
            </a:pPr>
            <a:r>
              <a:rPr lang="en-US" sz="1700"/>
              <a:t>Discussion: What challenges arise when AI acts independently?</a:t>
            </a:r>
          </a:p>
          <a:p>
            <a:pPr indent="-228600" defTabSz="914400">
              <a:lnSpc>
                <a:spcPct val="90000"/>
              </a:lnSpc>
              <a:buFont typeface="Arial" panose="020B0604020202020204" pitchFamily="34" charset="0"/>
              <a:buChar char="•"/>
              <a:defRPr sz="1200"/>
            </a:pPr>
            <a:r>
              <a:rPr lang="en-US" sz="1700"/>
              <a:t>Discussion: Should AI developers be accountable?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vert="horz" lIns="91440" tIns="45720" rIns="91440" bIns="45720" rtlCol="0" anchor="b">
            <a:normAutofit/>
          </a:bodyPr>
          <a:lstStyle/>
          <a:p>
            <a:pPr algn="l" defTabSz="914400">
              <a:lnSpc>
                <a:spcPct val="90000"/>
              </a:lnSpc>
            </a:pPr>
            <a:r>
              <a:rPr lang="en-US" sz="4700"/>
              <a:t>Deepfake Voice Scam</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480060" y="2872899"/>
            <a:ext cx="3182691" cy="33206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900"/>
              <a:t>Summary: Attackers cloned CEO voice for fraud.</a:t>
            </a:r>
          </a:p>
          <a:p>
            <a:pPr indent="-228600" defTabSz="914400">
              <a:lnSpc>
                <a:spcPct val="90000"/>
              </a:lnSpc>
              <a:buFont typeface="Arial" panose="020B0604020202020204" pitchFamily="34" charset="0"/>
              <a:buChar char="•"/>
              <a:defRPr sz="1200"/>
            </a:pPr>
            <a:r>
              <a:rPr lang="en-US" sz="1900"/>
              <a:t>Discussion: How does AI amplify social engineering?</a:t>
            </a:r>
          </a:p>
          <a:p>
            <a:pPr indent="-228600" defTabSz="914400">
              <a:lnSpc>
                <a:spcPct val="90000"/>
              </a:lnSpc>
              <a:buFont typeface="Arial" panose="020B0604020202020204" pitchFamily="34" charset="0"/>
              <a:buChar char="•"/>
              <a:defRPr sz="1200"/>
            </a:pPr>
            <a:r>
              <a:rPr lang="en-US" sz="1900"/>
              <a:t>Discussion: What safeguards can prevent voice fraud?</a:t>
            </a:r>
          </a:p>
        </p:txBody>
      </p:sp>
      <p:pic>
        <p:nvPicPr>
          <p:cNvPr id="5" name="Content Placeholder 4" descr="Personal Cyber  People Security 3d background">
            <a:extLst>
              <a:ext uri="{FF2B5EF4-FFF2-40B4-BE49-F238E27FC236}">
                <a16:creationId xmlns:a16="http://schemas.microsoft.com/office/drawing/2014/main" id="{33F13CA4-67E0-27E9-23C7-93A25A771B7B}"/>
              </a:ext>
            </a:extLst>
          </p:cNvPr>
          <p:cNvPicPr>
            <a:picLocks noGrp="1" noChangeAspect="1"/>
          </p:cNvPicPr>
          <p:nvPr>
            <p:ph sz="half" idx="2"/>
          </p:nvPr>
        </p:nvPicPr>
        <p:blipFill>
          <a:blip r:embed="rId3"/>
          <a:srcRect l="16841" r="17868"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 Ransomware-as-a-Service</a:t>
            </a:r>
          </a:p>
        </p:txBody>
      </p:sp>
      <p:sp>
        <p:nvSpPr>
          <p:cNvPr id="3" name="Content Placeholder 2"/>
          <p:cNvSpPr>
            <a:spLocks noGrp="1"/>
          </p:cNvSpPr>
          <p:nvPr>
            <p:ph sz="half" idx="1"/>
          </p:nvPr>
        </p:nvSpPr>
        <p:spPr/>
        <p:txBody>
          <a:bodyPr vert="horz" lIns="91440" tIns="45720" rIns="91440" bIns="45720" rtlCol="0" anchor="t">
            <a:normAutofit/>
          </a:bodyPr>
          <a:lstStyle/>
          <a:p>
            <a:r>
              <a:t>Summary: Criminals used AI to generate ransomware easily.</a:t>
            </a:r>
          </a:p>
          <a:p>
            <a:pPr>
              <a:defRPr sz="1200"/>
            </a:pPr>
            <a:r>
              <a:t>Discussion: How does AI </a:t>
            </a:r>
            <a:r>
              <a:rPr lang="en-GB"/>
              <a:t>democratise</a:t>
            </a:r>
            <a:r>
              <a:t> cybercrime?</a:t>
            </a:r>
            <a:endParaRPr>
              <a:ea typeface="Calibri"/>
              <a:cs typeface="Calibri"/>
            </a:endParaRPr>
          </a:p>
          <a:p>
            <a:pPr>
              <a:defRPr sz="1200"/>
            </a:pPr>
            <a:r>
              <a:t>Discussion: Should AI coding tools be regulated?</a:t>
            </a:r>
            <a:endParaRPr>
              <a:ea typeface="Calibri"/>
              <a:cs typeface="Calibri"/>
            </a:endParaRPr>
          </a:p>
        </p:txBody>
      </p:sp>
      <p:pic>
        <p:nvPicPr>
          <p:cNvPr id="5" name="Content Placeholder 4" descr="A digital stock market graph">
            <a:extLst>
              <a:ext uri="{FF2B5EF4-FFF2-40B4-BE49-F238E27FC236}">
                <a16:creationId xmlns:a16="http://schemas.microsoft.com/office/drawing/2014/main" id="{C1FCC151-8CED-24E9-D95C-D6A3D3AE05E5}"/>
              </a:ext>
            </a:extLst>
          </p:cNvPr>
          <p:cNvPicPr>
            <a:picLocks noGrp="1" noChangeAspect="1"/>
          </p:cNvPicPr>
          <p:nvPr>
            <p:ph sz="half" idx="2"/>
          </p:nvPr>
        </p:nvPicPr>
        <p:blipFill>
          <a:blip r:embed="rId3"/>
          <a:stretch>
            <a:fillRect/>
          </a:stretch>
        </p:blipFill>
        <p:spPr>
          <a:xfrm>
            <a:off x="4648200" y="2108914"/>
            <a:ext cx="4038600" cy="350853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grabbing the word &quot;Spyware&quot; on a computer screen full with binary code. Shot with an iPhone.">
            <a:extLst>
              <a:ext uri="{FF2B5EF4-FFF2-40B4-BE49-F238E27FC236}">
                <a16:creationId xmlns:a16="http://schemas.microsoft.com/office/drawing/2014/main" id="{FC9E6350-01BC-4D9E-08DF-3E39BFEC8571}"/>
              </a:ext>
            </a:extLst>
          </p:cNvPr>
          <p:cNvPicPr>
            <a:picLocks noChangeAspect="1"/>
          </p:cNvPicPr>
          <p:nvPr/>
        </p:nvPicPr>
        <p:blipFill>
          <a:blip r:embed="rId3"/>
          <a:srcRect l="27377" r="21272" b="1"/>
          <a:stretch>
            <a:fillRect/>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GB" sz="3500"/>
              <a:t>GTG-1002 Chinese AI Ops</a:t>
            </a:r>
          </a:p>
        </p:txBody>
      </p:sp>
      <p:sp>
        <p:nvSpPr>
          <p:cNvPr id="3" name="Content Placeholder 2"/>
          <p:cNvSpPr>
            <a:spLocks noGrp="1"/>
          </p:cNvSpPr>
          <p:nvPr>
            <p:ph idx="1"/>
          </p:nvPr>
        </p:nvSpPr>
        <p:spPr>
          <a:xfrm>
            <a:off x="4586487" y="2743200"/>
            <a:ext cx="3935505" cy="3496878"/>
          </a:xfrm>
        </p:spPr>
        <p:txBody>
          <a:bodyPr anchor="ctr">
            <a:normAutofit/>
          </a:bodyPr>
          <a:lstStyle/>
          <a:p>
            <a:r>
              <a:rPr lang="en-GB" sz="1700"/>
              <a:t>Summary: State-sponsored AI attack for espionage.</a:t>
            </a:r>
          </a:p>
          <a:p>
            <a:pPr>
              <a:defRPr sz="1200"/>
            </a:pPr>
            <a:r>
              <a:rPr lang="en-GB" sz="1700"/>
              <a:t>Discussion: How do AI attacks complicate attribution?</a:t>
            </a:r>
          </a:p>
          <a:p>
            <a:pPr>
              <a:defRPr sz="1200"/>
            </a:pPr>
            <a:r>
              <a:rPr lang="en-GB" sz="1700"/>
              <a:t>Discussion: What role should global policing play?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914481" cy="1616203"/>
          </a:xfrm>
        </p:spPr>
        <p:txBody>
          <a:bodyPr anchor="b">
            <a:normAutofit/>
          </a:bodyPr>
          <a:lstStyle/>
          <a:p>
            <a:r>
              <a:rPr lang="en-GB" sz="2800">
                <a:ea typeface="Calibri"/>
                <a:cs typeface="Calibri"/>
              </a:rPr>
              <a:t>Closing remarks</a:t>
            </a:r>
          </a:p>
        </p:txBody>
      </p:sp>
      <p:sp>
        <p:nvSpPr>
          <p:cNvPr id="3" name="Content Placeholder 2"/>
          <p:cNvSpPr>
            <a:spLocks noGrp="1"/>
          </p:cNvSpPr>
          <p:nvPr>
            <p:ph idx="1"/>
          </p:nvPr>
        </p:nvSpPr>
        <p:spPr>
          <a:xfrm>
            <a:off x="657519" y="2533476"/>
            <a:ext cx="3914480" cy="3537410"/>
          </a:xfrm>
        </p:spPr>
        <p:txBody>
          <a:bodyPr vert="horz" lIns="91440" tIns="45720" rIns="91440" bIns="45720" rtlCol="0" anchor="t">
            <a:normAutofit/>
          </a:bodyPr>
          <a:lstStyle/>
          <a:p>
            <a:pPr marL="0" indent="0">
              <a:buNone/>
            </a:pPr>
            <a:endParaRPr lang="en-GB" sz="1700">
              <a:ea typeface="Calibri"/>
              <a:cs typeface="Calibri"/>
            </a:endParaRPr>
          </a:p>
          <a:p>
            <a:pPr>
              <a:defRPr sz="1400"/>
            </a:pPr>
            <a:r>
              <a:rPr lang="en-GB" sz="1700"/>
              <a:t>Debate: 'Is AI the biggest threat to future policing?'</a:t>
            </a:r>
            <a:endParaRPr lang="en-GB" sz="1700">
              <a:ea typeface="Calibri"/>
              <a:cs typeface="Calibri"/>
            </a:endParaRPr>
          </a:p>
          <a:p>
            <a:pPr>
              <a:defRPr sz="1400"/>
            </a:pPr>
            <a:r>
              <a:rPr lang="en-GB" sz="1700"/>
              <a:t>Group Task: Compare detection strategies for AI vs traditional attacks</a:t>
            </a:r>
            <a:endParaRPr lang="en-GB" sz="1700">
              <a:ea typeface="Calibri"/>
              <a:cs typeface="Calibri"/>
            </a:endParaRPr>
          </a:p>
          <a:p>
            <a:pPr marL="0" indent="0">
              <a:buNone/>
              <a:defRPr sz="1400"/>
            </a:pPr>
            <a:endParaRPr lang="en-GB" sz="1700">
              <a:ea typeface="Calibri"/>
              <a:cs typeface="Calibri"/>
            </a:endParaRPr>
          </a:p>
        </p:txBody>
      </p:sp>
      <p:pic>
        <p:nvPicPr>
          <p:cNvPr id="4" name="Picture 3" descr="Angle view of circuit shaped like a brain">
            <a:extLst>
              <a:ext uri="{FF2B5EF4-FFF2-40B4-BE49-F238E27FC236}">
                <a16:creationId xmlns:a16="http://schemas.microsoft.com/office/drawing/2014/main" id="{E225A4C6-3A72-9C73-B901-9756CD4A1D83}"/>
              </a:ext>
            </a:extLst>
          </p:cNvPr>
          <p:cNvPicPr>
            <a:picLocks noChangeAspect="1"/>
          </p:cNvPicPr>
          <p:nvPr/>
        </p:nvPicPr>
        <p:blipFill>
          <a:blip r:embed="rId3"/>
          <a:stretch>
            <a:fillRect/>
          </a:stretch>
        </p:blipFill>
        <p:spPr>
          <a:xfrm>
            <a:off x="5256014" y="2038109"/>
            <a:ext cx="3205097" cy="2781782"/>
          </a:xfrm>
          <a:prstGeom prst="rect">
            <a:avLst/>
          </a:prstGeom>
        </p:spPr>
      </p:pic>
      <p:grpSp>
        <p:nvGrpSpPr>
          <p:cNvPr id="16" name="Group 15">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0" name="Rectangle 9">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AI vs Traditional Cyberattacks: Teaching Resource</vt:lpstr>
      <vt:lpstr>Overview &amp; Objectives</vt:lpstr>
      <vt:lpstr>Comparison: AI vs Traditional Cyberattacks</vt:lpstr>
      <vt:lpstr>WannaCry Ransomware (Traditional)</vt:lpstr>
      <vt:lpstr>Claude AI Autonomous Attack (AI-Enabled)</vt:lpstr>
      <vt:lpstr>Deepfake Voice Scam</vt:lpstr>
      <vt:lpstr>AI Ransomware-as-a-Service</vt:lpstr>
      <vt:lpstr>GTG-1002 Chinese AI Ops</vt:lpstr>
      <vt:lpstr>Closing remarks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1</cp:revision>
  <dcterms:created xsi:type="dcterms:W3CDTF">2013-01-27T09:14:16Z</dcterms:created>
  <dcterms:modified xsi:type="dcterms:W3CDTF">2025-11-21T13:06:47Z</dcterms:modified>
  <cp:category/>
</cp:coreProperties>
</file>