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8" r:id="rId12"/>
    <p:sldId id="267" r:id="rId13"/>
    <p:sldId id="269" r:id="rId14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1pPr>
    <a:lvl2pPr marL="0" marR="0" indent="4572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2pPr>
    <a:lvl3pPr marL="0" marR="0" indent="9144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3pPr>
    <a:lvl4pPr marL="0" marR="0" indent="13716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4pPr>
    <a:lvl5pPr marL="0" marR="0" indent="18288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5pPr>
    <a:lvl6pPr marL="0" marR="0" indent="22860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6pPr>
    <a:lvl7pPr marL="0" marR="0" indent="27432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7pPr>
    <a:lvl8pPr marL="0" marR="0" indent="32004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8pPr>
    <a:lvl9pPr marL="0" marR="0" indent="3657600" algn="ctr" defTabSz="2438338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2400" b="0" i="0" u="none" strike="noStrike" cap="none" spc="0" normalizeH="0" baseline="0">
        <a:ln>
          <a:noFill/>
        </a:ln>
        <a:solidFill>
          <a:srgbClr val="5E5E5E"/>
        </a:solidFill>
        <a:effectLst/>
        <a:uFillTx/>
        <a:latin typeface="+mn-lt"/>
        <a:ea typeface="+mn-ea"/>
        <a:cs typeface="+mn-cs"/>
        <a:sym typeface="Helvetica Neue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3E5E8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381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381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381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  <a:tblStyle styleId="{C7B018BB-80A7-4F77-B60F-C8B233D01FF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36773"/>
              </a:solidFill>
              <a:prstDash val="solid"/>
              <a:miter lim="400000"/>
            </a:ln>
          </a:left>
          <a:right>
            <a:ln w="12700" cap="flat">
              <a:solidFill>
                <a:srgbClr val="536773"/>
              </a:solidFill>
              <a:prstDash val="solid"/>
              <a:miter lim="400000"/>
            </a:ln>
          </a:right>
          <a:top>
            <a:ln w="12700" cap="flat">
              <a:solidFill>
                <a:srgbClr val="536773"/>
              </a:solidFill>
              <a:prstDash val="solid"/>
              <a:miter lim="400000"/>
            </a:ln>
          </a:top>
          <a:bottom>
            <a:ln w="12700" cap="flat">
              <a:solidFill>
                <a:srgbClr val="536773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3E5E8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536773"/>
              </a:solidFill>
              <a:prstDash val="solid"/>
              <a:miter lim="400000"/>
            </a:ln>
          </a:top>
          <a:bottom>
            <a:ln w="12700" cap="flat">
              <a:solidFill>
                <a:srgbClr val="536773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36773"/>
              </a:solidFill>
              <a:prstDash val="solid"/>
              <a:miter lim="400000"/>
            </a:ln>
          </a:left>
          <a:right>
            <a:ln w="12700" cap="flat">
              <a:solidFill>
                <a:srgbClr val="536773"/>
              </a:solidFill>
              <a:prstDash val="solid"/>
              <a:miter lim="400000"/>
            </a:ln>
          </a:right>
          <a:top>
            <a:ln w="381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36773"/>
              </a:solidFill>
              <a:prstDash val="solid"/>
              <a:miter lim="400000"/>
            </a:ln>
          </a:left>
          <a:right>
            <a:ln w="12700" cap="flat">
              <a:solidFill>
                <a:srgbClr val="536773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536773"/>
              </a:solidFill>
              <a:prstDash val="solid"/>
              <a:miter lim="400000"/>
            </a:ln>
          </a:insideH>
          <a:insideV>
            <a:ln w="12700" cap="flat">
              <a:solidFill>
                <a:srgbClr val="536773"/>
              </a:solidFill>
              <a:prstDash val="solid"/>
              <a:miter lim="400000"/>
            </a:ln>
          </a:insideV>
        </a:tcBdr>
        <a:fill>
          <a:solidFill>
            <a:schemeClr val="accent1">
              <a:lumOff val="16847"/>
            </a:schemeClr>
          </a:solidFill>
        </a:fill>
      </a:tcStyle>
    </a:firstRow>
  </a:tblStyle>
  <a:tblStyle styleId="{EEE7283C-3CF3-47DC-8721-378D4A62B228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838383"/>
              </a:solidFill>
              <a:prstDash val="solid"/>
              <a:miter lim="400000"/>
            </a:ln>
          </a:left>
          <a:right>
            <a:ln w="12700" cap="flat">
              <a:solidFill>
                <a:srgbClr val="838383"/>
              </a:solidFill>
              <a:prstDash val="solid"/>
              <a:miter lim="400000"/>
            </a:ln>
          </a:right>
          <a:top>
            <a:ln w="12700" cap="flat">
              <a:solidFill>
                <a:srgbClr val="838383"/>
              </a:solidFill>
              <a:prstDash val="solid"/>
              <a:miter lim="400000"/>
            </a:ln>
          </a:top>
          <a:bottom>
            <a:ln w="12700" cap="flat">
              <a:solidFill>
                <a:srgbClr val="838383"/>
              </a:solidFill>
              <a:prstDash val="solid"/>
              <a:miter lim="400000"/>
            </a:ln>
          </a:bottom>
          <a:insideH>
            <a:ln w="12700" cap="flat">
              <a:solidFill>
                <a:srgbClr val="838383"/>
              </a:solidFill>
              <a:prstDash val="solid"/>
              <a:miter lim="400000"/>
            </a:ln>
          </a:insideH>
          <a:insideV>
            <a:ln w="12700" cap="flat">
              <a:solidFill>
                <a:srgbClr val="838383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DEEEE"/>
          </a:solidFill>
        </a:fill>
      </a:tcStyle>
    </a:band2H>
    <a:firstCol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4D4D4D"/>
              </a:solidFill>
              <a:prstDash val="solid"/>
              <a:miter lim="400000"/>
            </a:ln>
          </a:left>
          <a:right>
            <a:ln w="12700" cap="flat">
              <a:solidFill>
                <a:srgbClr val="808080"/>
              </a:solidFill>
              <a:prstDash val="solid"/>
              <a:miter lim="400000"/>
            </a:ln>
          </a:right>
          <a:top>
            <a:ln w="12700" cap="flat">
              <a:solidFill>
                <a:srgbClr val="808080"/>
              </a:solidFill>
              <a:prstDash val="solid"/>
              <a:miter lim="400000"/>
            </a:ln>
          </a:top>
          <a:bottom>
            <a:ln w="12700" cap="flat">
              <a:solidFill>
                <a:srgbClr val="808080"/>
              </a:solidFill>
              <a:prstDash val="solid"/>
              <a:miter lim="400000"/>
            </a:ln>
          </a:bottom>
          <a:insideH>
            <a:ln w="12700" cap="flat">
              <a:solidFill>
                <a:srgbClr val="808080"/>
              </a:solidFill>
              <a:prstDash val="solid"/>
              <a:miter lim="400000"/>
            </a:ln>
          </a:insideH>
          <a:insideV>
            <a:ln w="12700" cap="flat">
              <a:solidFill>
                <a:srgbClr val="808080"/>
              </a:solidFill>
              <a:prstDash val="solid"/>
              <a:miter lim="400000"/>
            </a:ln>
          </a:insideV>
        </a:tcBdr>
        <a:fill>
          <a:solidFill>
            <a:srgbClr val="88FA4F"/>
          </a:solidFill>
        </a:fill>
      </a:tcStyle>
    </a:firstCol>
    <a:lastRow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38100" cap="flat">
              <a:solidFill>
                <a:schemeClr val="accent3"/>
              </a:solidFill>
              <a:prstDash val="solid"/>
              <a:miter lim="400000"/>
            </a:ln>
          </a:top>
          <a:bottom>
            <a:ln w="12700" cap="flat">
              <a:solidFill>
                <a:srgbClr val="4D4D4D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4D4D4D"/>
              </a:solidFill>
              <a:prstDash val="solid"/>
              <a:miter lim="400000"/>
            </a:ln>
          </a:left>
          <a:right>
            <a:ln w="12700" cap="flat">
              <a:solidFill>
                <a:srgbClr val="4D4D4D"/>
              </a:solidFill>
              <a:prstDash val="solid"/>
              <a:miter lim="400000"/>
            </a:ln>
          </a:right>
          <a:top>
            <a:ln w="12700" cap="flat">
              <a:solidFill>
                <a:srgbClr val="4D4D4D"/>
              </a:solidFill>
              <a:prstDash val="solid"/>
              <a:miter lim="400000"/>
            </a:ln>
          </a:top>
          <a:bottom>
            <a:ln w="12700" cap="flat">
              <a:solidFill>
                <a:srgbClr val="4D4D4D"/>
              </a:solidFill>
              <a:prstDash val="solid"/>
              <a:miter lim="400000"/>
            </a:ln>
          </a:bottom>
          <a:insideH>
            <a:ln w="12700" cap="flat">
              <a:solidFill>
                <a:srgbClr val="4D4D4D"/>
              </a:solidFill>
              <a:prstDash val="solid"/>
              <a:miter lim="400000"/>
            </a:ln>
          </a:insideH>
          <a:insideV>
            <a:ln w="12700" cap="flat">
              <a:solidFill>
                <a:srgbClr val="4D4D4D"/>
              </a:solidFill>
              <a:prstDash val="solid"/>
              <a:miter lim="400000"/>
            </a:ln>
          </a:insideV>
        </a:tcBdr>
        <a:fill>
          <a:solidFill>
            <a:srgbClr val="60D937"/>
          </a:solidFill>
        </a:fill>
      </a:tcStyle>
    </a:firstRow>
  </a:tblStyle>
  <a:tblStyle styleId="{CF821DB8-F4EB-4A41-A1BA-3FCAFE7338EE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AF7E9"/>
          </a:solidFill>
        </a:fill>
      </a:tcStyle>
    </a:wholeTbl>
    <a:band2H>
      <a:tcTxStyle/>
      <a:tcStyle>
        <a:tcBdr/>
        <a:fill>
          <a:solidFill>
            <a:schemeClr val="accent4">
              <a:hueOff val="348544"/>
              <a:lumOff val="7139"/>
            </a:schemeClr>
          </a:solidFill>
        </a:fill>
      </a:tcStyle>
    </a:band2H>
    <a:firstCol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8BB00"/>
          </a:solidFill>
        </a:fill>
      </a:tcStyle>
    </a:firstCol>
    <a:lastRow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38100" cap="flat">
              <a:solidFill>
                <a:srgbClr val="F8BA00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AF7E9"/>
          </a:solidFill>
        </a:fill>
      </a:tcStyle>
    </a:lastRow>
    <a:firstRow>
      <a:tcTxStyle b="off" i="off">
        <a:font>
          <a:latin typeface="Helvetica Neue Medium"/>
          <a:ea typeface="Helvetica Neue Medium"/>
          <a:cs typeface="Helvetica Neue Medium"/>
        </a:font>
        <a:srgbClr val="000000"/>
      </a:tcTxStyle>
      <a:tcStyle>
        <a:tcBdr>
          <a:left>
            <a:ln w="12700" cap="flat">
              <a:solidFill>
                <a:srgbClr val="5B5A5A"/>
              </a:solidFill>
              <a:prstDash val="solid"/>
              <a:miter lim="400000"/>
            </a:ln>
          </a:left>
          <a:right>
            <a:ln w="12700" cap="flat">
              <a:solidFill>
                <a:srgbClr val="5B5A5A"/>
              </a:solidFill>
              <a:prstDash val="solid"/>
              <a:miter lim="400000"/>
            </a:ln>
          </a:right>
          <a:top>
            <a:ln w="12700" cap="flat">
              <a:solidFill>
                <a:srgbClr val="5B5A5A"/>
              </a:solidFill>
              <a:prstDash val="solid"/>
              <a:miter lim="400000"/>
            </a:ln>
          </a:top>
          <a:bottom>
            <a:ln w="12700" cap="flat">
              <a:solidFill>
                <a:srgbClr val="5B5A5A"/>
              </a:solidFill>
              <a:prstDash val="solid"/>
              <a:miter lim="400000"/>
            </a:ln>
          </a:bottom>
          <a:insideH>
            <a:ln w="12700" cap="flat">
              <a:solidFill>
                <a:srgbClr val="5B5A5A"/>
              </a:solidFill>
              <a:prstDash val="solid"/>
              <a:miter lim="400000"/>
            </a:ln>
          </a:insideH>
          <a:insideV>
            <a:ln w="12700" cap="flat">
              <a:solidFill>
                <a:srgbClr val="5B5A5A"/>
              </a:solidFill>
              <a:prstDash val="solid"/>
              <a:miter lim="400000"/>
            </a:ln>
          </a:insideV>
        </a:tcBdr>
        <a:fill>
          <a:solidFill>
            <a:srgbClr val="FF9400"/>
          </a:solidFill>
        </a:fill>
      </a:tcStyle>
    </a:firstRow>
  </a:tblStyle>
  <a:tblStyle styleId="{33BA23B1-9221-436E-865A-0063620EA4FD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464646"/>
              </a:solidFill>
              <a:prstDash val="solid"/>
              <a:miter lim="400000"/>
            </a:ln>
          </a:left>
          <a:right>
            <a:ln w="12700" cap="flat">
              <a:solidFill>
                <a:srgbClr val="464646"/>
              </a:solidFill>
              <a:prstDash val="solid"/>
              <a:miter lim="400000"/>
            </a:ln>
          </a:right>
          <a:top>
            <a:ln w="12700" cap="flat">
              <a:solidFill>
                <a:srgbClr val="464646"/>
              </a:solidFill>
              <a:prstDash val="solid"/>
              <a:miter lim="400000"/>
            </a:ln>
          </a:top>
          <a:bottom>
            <a:ln w="12700" cap="flat">
              <a:solidFill>
                <a:srgbClr val="464646"/>
              </a:solidFill>
              <a:prstDash val="solid"/>
              <a:miter lim="400000"/>
            </a:ln>
          </a:bottom>
          <a:insideH>
            <a:ln w="12700" cap="flat">
              <a:solidFill>
                <a:srgbClr val="464646"/>
              </a:solidFill>
              <a:prstDash val="solid"/>
              <a:miter lim="400000"/>
            </a:ln>
          </a:insideH>
          <a:insideV>
            <a:ln w="12700" cap="flat">
              <a:solidFill>
                <a:srgbClr val="464646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D4D5D5"/>
          </a:solidFill>
        </a:fill>
      </a:tcStyle>
    </a:band2H>
    <a:firstCol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5E5E5E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C3C3C3"/>
              </a:solidFill>
              <a:prstDash val="solid"/>
              <a:miter lim="400000"/>
            </a:ln>
          </a:top>
          <a:bottom>
            <a:ln w="12700" cap="flat">
              <a:solidFill>
                <a:srgbClr val="C3C3C3"/>
              </a:solidFill>
              <a:prstDash val="solid"/>
              <a:miter lim="400000"/>
            </a:ln>
          </a:bottom>
          <a:insideH>
            <a:ln w="12700" cap="flat">
              <a:solidFill>
                <a:srgbClr val="C3C3C3"/>
              </a:solidFill>
              <a:prstDash val="solid"/>
              <a:miter lim="400000"/>
            </a:ln>
          </a:insideH>
          <a:insideV>
            <a:ln w="12700" cap="flat">
              <a:solidFill>
                <a:srgbClr val="C3C3C3"/>
              </a:solidFill>
              <a:prstDash val="solid"/>
              <a:miter lim="400000"/>
            </a:ln>
          </a:insideV>
        </a:tcBdr>
        <a:fill>
          <a:solidFill>
            <a:srgbClr val="CB2A7B"/>
          </a:solidFill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5E5E5E"/>
              </a:solidFill>
              <a:prstDash val="solid"/>
              <a:miter lim="400000"/>
            </a:ln>
          </a:left>
          <a:right>
            <a:ln w="12700" cap="flat">
              <a:solidFill>
                <a:srgbClr val="5E5E5E"/>
              </a:solidFill>
              <a:prstDash val="solid"/>
              <a:miter lim="400000"/>
            </a:ln>
          </a:right>
          <a:top>
            <a:ln w="38100" cap="flat">
              <a:solidFill>
                <a:srgbClr val="CB297B"/>
              </a:solidFill>
              <a:prstDash val="solid"/>
              <a:miter lim="400000"/>
            </a:ln>
          </a:top>
          <a:bottom>
            <a:ln w="12700" cap="flat">
              <a:solidFill>
                <a:srgbClr val="5E5E5E"/>
              </a:solidFill>
              <a:prstDash val="solid"/>
              <a:miter lim="400000"/>
            </a:ln>
          </a:bottom>
          <a:insideH>
            <a:ln w="12700" cap="flat">
              <a:solidFill>
                <a:srgbClr val="5E5E5E"/>
              </a:solidFill>
              <a:prstDash val="solid"/>
              <a:miter lim="400000"/>
            </a:ln>
          </a:insideH>
          <a:insideV>
            <a:ln w="12700" cap="flat">
              <a:solidFill>
                <a:srgbClr val="5E5E5E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FFFFFF"/>
        </a:fontRef>
        <a:srgbClr val="FFFFFF"/>
      </a:tcTxStyle>
      <a:tcStyle>
        <a:tcBdr>
          <a:left>
            <a:ln w="12700" cap="flat">
              <a:solidFill>
                <a:srgbClr val="A6AAA9"/>
              </a:solidFill>
              <a:prstDash val="solid"/>
              <a:miter lim="400000"/>
            </a:ln>
          </a:left>
          <a:right>
            <a:ln w="12700" cap="flat">
              <a:solidFill>
                <a:srgbClr val="A6AAA9"/>
              </a:solidFill>
              <a:prstDash val="solid"/>
              <a:miter lim="400000"/>
            </a:ln>
          </a:right>
          <a:top>
            <a:ln w="12700" cap="flat">
              <a:solidFill>
                <a:srgbClr val="5E5E5E"/>
              </a:solidFill>
              <a:prstDash val="solid"/>
              <a:miter lim="400000"/>
            </a:ln>
          </a:top>
          <a:bottom>
            <a:ln w="12700" cap="flat">
              <a:solidFill>
                <a:srgbClr val="A6AAA9"/>
              </a:solidFill>
              <a:prstDash val="solid"/>
              <a:miter lim="400000"/>
            </a:ln>
          </a:bottom>
          <a:insideH>
            <a:ln w="12700" cap="flat">
              <a:solidFill>
                <a:srgbClr val="A6AAA9"/>
              </a:solidFill>
              <a:prstDash val="solid"/>
              <a:miter lim="400000"/>
            </a:ln>
          </a:insideH>
          <a:insideV>
            <a:ln w="12700" cap="flat">
              <a:solidFill>
                <a:srgbClr val="A6AAA9"/>
              </a:solidFill>
              <a:prstDash val="solid"/>
              <a:miter lim="400000"/>
            </a:ln>
          </a:insideV>
        </a:tcBdr>
        <a:fill>
          <a:solidFill>
            <a:srgbClr val="991A5F"/>
          </a:solidFill>
        </a:fill>
      </a:tcStyle>
    </a:firstRow>
  </a:tblStyle>
  <a:tblStyle styleId="{2708684C-4D16-4618-839F-0558EEFCDFE6}" styleName="">
    <a:tblBg/>
    <a:wholeTbl>
      <a:tcTxStyle b="off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EDEEEE"/>
          </a:solidFill>
        </a:fill>
      </a:tcStyle>
    </a:band2H>
    <a:firstCol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6C6C6C"/>
              </a:solidFill>
              <a:prstDash val="solid"/>
              <a:miter lim="400000"/>
            </a:ln>
          </a:left>
          <a:right>
            <a:ln w="254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miter lim="400000"/>
            </a:ln>
          </a:top>
          <a:bottom>
            <a:ln w="12700" cap="flat">
              <a:solidFill>
                <a:srgbClr val="6C6C6C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Ref idx="minor">
          <a:srgbClr val="000000"/>
        </a:fontRef>
        <a:srgbClr val="000000"/>
      </a:tcTxStyle>
      <a:tcStyle>
        <a:tcBdr>
          <a:left>
            <a:ln w="12700" cap="flat">
              <a:solidFill>
                <a:srgbClr val="000000"/>
              </a:solidFill>
              <a:prstDash val="solid"/>
              <a:miter lim="400000"/>
            </a:ln>
          </a:left>
          <a:right>
            <a:ln w="12700" cap="flat">
              <a:solidFill>
                <a:srgbClr val="000000"/>
              </a:solidFill>
              <a:prstDash val="solid"/>
              <a:miter lim="400000"/>
            </a:ln>
          </a:right>
          <a:top>
            <a:ln w="12700" cap="flat">
              <a:solidFill>
                <a:srgbClr val="6C6C6C"/>
              </a:solidFill>
              <a:prstDash val="solid"/>
              <a:miter lim="400000"/>
            </a:ln>
          </a:top>
          <a:bottom>
            <a:ln w="12700" cap="flat">
              <a:solidFill>
                <a:srgbClr val="000000"/>
              </a:solidFill>
              <a:prstDash val="solid"/>
              <a:miter lim="400000"/>
            </a:ln>
          </a:bottom>
          <a:insideH>
            <a:ln w="12700" cap="flat">
              <a:solidFill>
                <a:srgbClr val="000000"/>
              </a:solidFill>
              <a:prstDash val="solid"/>
              <a:miter lim="400000"/>
            </a:ln>
          </a:insideH>
          <a:insideV>
            <a:ln w="12700" cap="flat">
              <a:solidFill>
                <a:srgbClr val="000000"/>
              </a:solidFill>
              <a:prstDash val="solid"/>
              <a:miter lim="400000"/>
            </a:ln>
          </a:insideV>
        </a:tcBdr>
        <a:fill>
          <a:solidFill>
            <a:srgbClr val="D6DCE0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0849"/>
    <p:restoredTop sz="94554"/>
  </p:normalViewPr>
  <p:slideViewPr>
    <p:cSldViewPr snapToGrid="0" snapToObjects="1">
      <p:cViewPr varScale="1">
        <p:scale>
          <a:sx n="50" d="100"/>
          <a:sy n="50" d="100"/>
        </p:scale>
        <p:origin x="84" y="2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Shape 148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49" name="Shape 149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12035239"/>
      </p:ext>
    </p:extLst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1pPr>
    <a:lvl2pPr indent="228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2pPr>
    <a:lvl3pPr indent="457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3pPr>
    <a:lvl4pPr indent="685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4pPr>
    <a:lvl5pPr indent="9144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5pPr>
    <a:lvl6pPr indent="11430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6pPr>
    <a:lvl7pPr indent="13716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7pPr>
    <a:lvl8pPr indent="16002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8pPr>
    <a:lvl9pPr indent="1828800" defTabSz="457200" latinLnBrk="0">
      <a:lnSpc>
        <a:spcPct val="117999"/>
      </a:lnSpc>
      <a:defRPr sz="2200">
        <a:latin typeface="+mn-lt"/>
        <a:ea typeface="+mn-ea"/>
        <a:cs typeface="+mn-cs"/>
        <a:sym typeface="Helvetica Neue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ço Reservado para Imagem de Slide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Espaço Reservado para Anotaçõ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pt-IT" dirty="0"/>
          </a:p>
        </p:txBody>
      </p:sp>
    </p:spTree>
    <p:extLst>
      <p:ext uri="{BB962C8B-B14F-4D97-AF65-F5344CB8AC3E}">
        <p14:creationId xmlns:p14="http://schemas.microsoft.com/office/powerpoint/2010/main" val="25767580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ítulo">
    <p:bg>
      <p:bgPr>
        <a:solidFill>
          <a:srgbClr val="00346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Autoria e Data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1340" y="11847162"/>
            <a:ext cx="21971003" cy="6369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3600" b="1">
                <a:solidFill>
                  <a:srgbClr val="FFFFFF"/>
                </a:solidFill>
              </a:defRPr>
            </a:lvl1pPr>
          </a:lstStyle>
          <a:p>
            <a:r>
              <a:t>Autoria e Data</a:t>
            </a:r>
          </a:p>
        </p:txBody>
      </p:sp>
      <p:sp>
        <p:nvSpPr>
          <p:cNvPr id="12" name="Título da Apresentação"/>
          <p:cNvSpPr txBox="1">
            <a:spLocks noGrp="1"/>
          </p:cNvSpPr>
          <p:nvPr>
            <p:ph type="title" hasCustomPrompt="1"/>
          </p:nvPr>
        </p:nvSpPr>
        <p:spPr>
          <a:xfrm>
            <a:off x="1206496" y="2574991"/>
            <a:ext cx="21971004" cy="4648201"/>
          </a:xfrm>
          <a:prstGeom prst="rect">
            <a:avLst/>
          </a:prstGeom>
        </p:spPr>
        <p:txBody>
          <a:bodyPr anchor="b"/>
          <a:lstStyle>
            <a:lvl1pPr>
              <a:defRPr sz="11600" spc="-232">
                <a:solidFill>
                  <a:srgbClr val="FFFFFF"/>
                </a:solidFill>
              </a:defRPr>
            </a:lvl1pPr>
          </a:lstStyle>
          <a:p>
            <a:r>
              <a:t>Título da Apresentação</a:t>
            </a:r>
          </a:p>
        </p:txBody>
      </p:sp>
      <p:sp>
        <p:nvSpPr>
          <p:cNvPr id="13" name="Nível de Corpo Um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1201342" y="7210490"/>
            <a:ext cx="21971001" cy="1905001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>
                <a:solidFill>
                  <a:schemeClr val="accent1"/>
                </a:solidFill>
              </a:defRPr>
            </a:lvl1pPr>
            <a:lvl2pPr marL="0" indent="4572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>
                <a:solidFill>
                  <a:schemeClr val="accent1"/>
                </a:solidFill>
              </a:defRPr>
            </a:lvl2pPr>
            <a:lvl3pPr marL="0" indent="9144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>
                <a:solidFill>
                  <a:schemeClr val="accent1"/>
                </a:solidFill>
              </a:defRPr>
            </a:lvl3pPr>
            <a:lvl4pPr marL="0" indent="13716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>
                <a:solidFill>
                  <a:schemeClr val="accent1"/>
                </a:solidFill>
              </a:defRPr>
            </a:lvl4pPr>
            <a:lvl5pPr marL="0" indent="18288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>
                <a:solidFill>
                  <a:schemeClr val="accent1"/>
                </a:solidFill>
              </a:defRPr>
            </a:lvl5pPr>
          </a:lstStyle>
          <a:p>
            <a:r>
              <a:t>Subtítulo da Apresentação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4" name="Número do Slid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ítulo e F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Imagem de perto do topo de um balão de ar quente visto de cima"/>
          <p:cNvSpPr>
            <a:spLocks noGrp="1"/>
          </p:cNvSpPr>
          <p:nvPr>
            <p:ph type="pic" idx="21"/>
          </p:nvPr>
        </p:nvSpPr>
        <p:spPr>
          <a:xfrm>
            <a:off x="0" y="-1270000"/>
            <a:ext cx="24384000" cy="16256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22" name="Título da Apresentação"/>
          <p:cNvSpPr txBox="1">
            <a:spLocks noGrp="1"/>
          </p:cNvSpPr>
          <p:nvPr>
            <p:ph type="title" hasCustomPrompt="1"/>
          </p:nvPr>
        </p:nvSpPr>
        <p:spPr>
          <a:xfrm>
            <a:off x="1206500" y="7124700"/>
            <a:ext cx="21971000" cy="4648200"/>
          </a:xfrm>
          <a:prstGeom prst="rect">
            <a:avLst/>
          </a:prstGeom>
        </p:spPr>
        <p:txBody>
          <a:bodyPr anchor="b"/>
          <a:lstStyle>
            <a:lvl1pPr>
              <a:defRPr sz="11600" spc="-232">
                <a:solidFill>
                  <a:srgbClr val="FFFFFF"/>
                </a:solidFill>
              </a:defRPr>
            </a:lvl1pPr>
          </a:lstStyle>
          <a:p>
            <a:r>
              <a:t>Título da Apresentação</a:t>
            </a:r>
          </a:p>
        </p:txBody>
      </p:sp>
      <p:sp>
        <p:nvSpPr>
          <p:cNvPr id="23" name="Autoria e Data"/>
          <p:cNvSpPr txBox="1">
            <a:spLocks noGrp="1"/>
          </p:cNvSpPr>
          <p:nvPr>
            <p:ph type="body" sz="quarter" idx="22" hasCustomPrompt="1"/>
          </p:nvPr>
        </p:nvSpPr>
        <p:spPr>
          <a:xfrm>
            <a:off x="1207690" y="1106137"/>
            <a:ext cx="21968621" cy="6369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3600" b="1"/>
            </a:lvl1pPr>
          </a:lstStyle>
          <a:p>
            <a:r>
              <a:t>Autoria e Data</a:t>
            </a:r>
          </a:p>
        </p:txBody>
      </p:sp>
      <p:sp>
        <p:nvSpPr>
          <p:cNvPr id="24" name="Nível de Corpo Um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1206500" y="11609910"/>
            <a:ext cx="21971000" cy="1116952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>
                <a:solidFill>
                  <a:srgbClr val="FFFFFF"/>
                </a:solidFill>
              </a:defRPr>
            </a:lvl1pPr>
            <a:lvl2pPr marL="0" indent="4572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>
                <a:solidFill>
                  <a:srgbClr val="FFFFFF"/>
                </a:solidFill>
              </a:defRPr>
            </a:lvl2pPr>
            <a:lvl3pPr marL="0" indent="9144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>
                <a:solidFill>
                  <a:srgbClr val="FFFFFF"/>
                </a:solidFill>
              </a:defRPr>
            </a:lvl3pPr>
            <a:lvl4pPr marL="0" indent="13716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>
                <a:solidFill>
                  <a:srgbClr val="FFFFFF"/>
                </a:solidFill>
              </a:defRPr>
            </a:lvl4pPr>
            <a:lvl5pPr marL="0" indent="18288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>
                <a:solidFill>
                  <a:srgbClr val="FFFFFF"/>
                </a:solidFill>
              </a:defRPr>
            </a:lvl5pPr>
          </a:lstStyle>
          <a:p>
            <a:r>
              <a:t>Subtítulo da Apresentação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25" name="Número do Slid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ítulo e Foto Alternativ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Imagem de perto de um balão de ar quente visto de baixo"/>
          <p:cNvSpPr>
            <a:spLocks noGrp="1"/>
          </p:cNvSpPr>
          <p:nvPr>
            <p:ph type="pic" idx="21"/>
          </p:nvPr>
        </p:nvSpPr>
        <p:spPr>
          <a:xfrm>
            <a:off x="9226574" y="1270000"/>
            <a:ext cx="16840152" cy="11184435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33" name="Título do Slide"/>
          <p:cNvSpPr txBox="1">
            <a:spLocks noGrp="1"/>
          </p:cNvSpPr>
          <p:nvPr>
            <p:ph type="title" hasCustomPrompt="1"/>
          </p:nvPr>
        </p:nvSpPr>
        <p:spPr>
          <a:xfrm>
            <a:off x="1206500" y="1270000"/>
            <a:ext cx="9779000" cy="5882273"/>
          </a:xfrm>
          <a:prstGeom prst="rect">
            <a:avLst/>
          </a:prstGeom>
        </p:spPr>
        <p:txBody>
          <a:bodyPr anchor="b"/>
          <a:lstStyle/>
          <a:p>
            <a:r>
              <a:t>Título do Slide</a:t>
            </a:r>
          </a:p>
        </p:txBody>
      </p:sp>
      <p:sp>
        <p:nvSpPr>
          <p:cNvPr id="34" name="Nível de Corpo Um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1206500" y="7060576"/>
            <a:ext cx="9779000" cy="5385424"/>
          </a:xfrm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  <a:lvl2pPr marL="0" indent="4572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2pPr>
            <a:lvl3pPr marL="0" indent="9144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3pPr>
            <a:lvl4pPr marL="0" indent="13716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4pPr>
            <a:lvl5pPr marL="0" indent="182880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5pPr>
          </a:lstStyle>
          <a:p>
            <a:r>
              <a:t>Subtítulo do Slide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35" name="Número do Slide"/>
          <p:cNvSpPr txBox="1">
            <a:spLocks noGrp="1"/>
          </p:cNvSpPr>
          <p:nvPr>
            <p:ph type="sldNum" sz="quarter" idx="2"/>
          </p:nvPr>
        </p:nvSpPr>
        <p:spPr>
          <a:xfrm>
            <a:off x="12001499" y="13085233"/>
            <a:ext cx="368505" cy="374600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ítulo e Marcado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Título do Slide"/>
          <p:cNvSpPr txBox="1">
            <a:spLocks noGrp="1"/>
          </p:cNvSpPr>
          <p:nvPr>
            <p:ph type="title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Título do Slide</a:t>
            </a:r>
          </a:p>
        </p:txBody>
      </p:sp>
      <p:sp>
        <p:nvSpPr>
          <p:cNvPr id="43" name="Subtítulo do Slid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245962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</a:lstStyle>
          <a:p>
            <a:r>
              <a:t>Subtítulo do Slide</a:t>
            </a:r>
          </a:p>
        </p:txBody>
      </p:sp>
      <p:sp>
        <p:nvSpPr>
          <p:cNvPr id="44" name="Nível de Corpo Um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Texto com marcadores do slide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45" name="Número do Slid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Marcado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Nível de Corpo Um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 numCol="2" spcCol="1098550"/>
          <a:lstStyle/>
          <a:p>
            <a:r>
              <a:t>Texto com marcadores do slide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53" name="Número do Slid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ítulo, Marcadores e F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Subtítulo do Slid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247900"/>
            <a:ext cx="9779000" cy="9347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</a:lstStyle>
          <a:p>
            <a:r>
              <a:t>Subtítulo do Slide</a:t>
            </a:r>
          </a:p>
        </p:txBody>
      </p:sp>
      <p:sp>
        <p:nvSpPr>
          <p:cNvPr id="61" name="Nível de Corpo Um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1206500" y="4248504"/>
            <a:ext cx="9779000" cy="8256630"/>
          </a:xfrm>
          <a:prstGeom prst="rect">
            <a:avLst/>
          </a:prstGeom>
        </p:spPr>
        <p:txBody>
          <a:bodyPr/>
          <a:lstStyle/>
          <a:p>
            <a:r>
              <a:t>Texto com marcadores do slide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62" name="Balões de ar quente vistos de baixo sob céu azul"/>
          <p:cNvSpPr>
            <a:spLocks noGrp="1"/>
          </p:cNvSpPr>
          <p:nvPr>
            <p:ph type="pic" idx="22"/>
          </p:nvPr>
        </p:nvSpPr>
        <p:spPr>
          <a:xfrm>
            <a:off x="8432800" y="1263848"/>
            <a:ext cx="16850011" cy="11188205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63" name="Título do Slide"/>
          <p:cNvSpPr txBox="1">
            <a:spLocks noGrp="1"/>
          </p:cNvSpPr>
          <p:nvPr>
            <p:ph type="title" hasCustomPrompt="1"/>
          </p:nvPr>
        </p:nvSpPr>
        <p:spPr>
          <a:xfrm>
            <a:off x="1206500" y="952500"/>
            <a:ext cx="9779000" cy="1435100"/>
          </a:xfrm>
          <a:prstGeom prst="rect">
            <a:avLst/>
          </a:prstGeom>
        </p:spPr>
        <p:txBody>
          <a:bodyPr/>
          <a:lstStyle/>
          <a:p>
            <a:r>
              <a:t>Título do Slide</a:t>
            </a:r>
          </a:p>
        </p:txBody>
      </p:sp>
      <p:sp>
        <p:nvSpPr>
          <p:cNvPr id="64" name="Número do Slid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Seção">
    <p:bg>
      <p:bgPr>
        <a:solidFill>
          <a:srgbClr val="00346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Título da Seção"/>
          <p:cNvSpPr txBox="1">
            <a:spLocks noGrp="1"/>
          </p:cNvSpPr>
          <p:nvPr>
            <p:ph type="title" hasCustomPrompt="1"/>
          </p:nvPr>
        </p:nvSpPr>
        <p:spPr>
          <a:xfrm>
            <a:off x="1206496" y="4533900"/>
            <a:ext cx="21971004" cy="4648200"/>
          </a:xfrm>
          <a:prstGeom prst="rect">
            <a:avLst/>
          </a:prstGeom>
        </p:spPr>
        <p:txBody>
          <a:bodyPr anchor="ctr"/>
          <a:lstStyle>
            <a:lvl1pPr>
              <a:defRPr sz="11600" b="0" spc="-232">
                <a:solidFill>
                  <a:srgbClr val="FFFFFF"/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</a:lstStyle>
          <a:p>
            <a:r>
              <a:t>Título da Seção</a:t>
            </a:r>
          </a:p>
        </p:txBody>
      </p:sp>
      <p:sp>
        <p:nvSpPr>
          <p:cNvPr id="72" name="Número do Slide"/>
          <p:cNvSpPr txBox="1">
            <a:spLocks noGrp="1"/>
          </p:cNvSpPr>
          <p:nvPr>
            <p:ph type="sldNum" sz="quarter" idx="2"/>
          </p:nvPr>
        </p:nvSpPr>
        <p:spPr>
          <a:xfrm>
            <a:off x="12001499" y="13085233"/>
            <a:ext cx="368505" cy="3746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Apenas Títu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Título do Slide"/>
          <p:cNvSpPr txBox="1">
            <a:spLocks noGrp="1"/>
          </p:cNvSpPr>
          <p:nvPr>
            <p:ph type="title" hasCustomPrompt="1"/>
          </p:nvPr>
        </p:nvSpPr>
        <p:spPr>
          <a:xfrm>
            <a:off x="1206500" y="952500"/>
            <a:ext cx="21971000" cy="1434949"/>
          </a:xfrm>
          <a:prstGeom prst="rect">
            <a:avLst/>
          </a:prstGeom>
        </p:spPr>
        <p:txBody>
          <a:bodyPr/>
          <a:lstStyle/>
          <a:p>
            <a:r>
              <a:t>Título do Slide</a:t>
            </a:r>
          </a:p>
        </p:txBody>
      </p:sp>
      <p:sp>
        <p:nvSpPr>
          <p:cNvPr id="80" name="Subtítulo do Slide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247900"/>
            <a:ext cx="21971000" cy="9347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</a:lstStyle>
          <a:p>
            <a:r>
              <a:t>Subtítulo do Slide</a:t>
            </a:r>
          </a:p>
        </p:txBody>
      </p:sp>
      <p:sp>
        <p:nvSpPr>
          <p:cNvPr id="81" name="Número do Slid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Título da Agenda"/>
          <p:cNvSpPr txBox="1">
            <a:spLocks noGrp="1"/>
          </p:cNvSpPr>
          <p:nvPr>
            <p:ph type="title" hasCustomPrompt="1"/>
          </p:nvPr>
        </p:nvSpPr>
        <p:spPr>
          <a:xfrm>
            <a:off x="1206500" y="952500"/>
            <a:ext cx="21971000" cy="1435100"/>
          </a:xfrm>
          <a:prstGeom prst="rect">
            <a:avLst/>
          </a:prstGeom>
        </p:spPr>
        <p:txBody>
          <a:bodyPr/>
          <a:lstStyle/>
          <a:p>
            <a:r>
              <a:t>Título da Agenda</a:t>
            </a:r>
          </a:p>
        </p:txBody>
      </p:sp>
      <p:sp>
        <p:nvSpPr>
          <p:cNvPr id="89" name="Subtítulo de Agenda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2247900"/>
            <a:ext cx="21971000" cy="9347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</a:lstStyle>
          <a:p>
            <a:r>
              <a:t>Subtítulo de Agenda</a:t>
            </a:r>
          </a:p>
        </p:txBody>
      </p:sp>
      <p:sp>
        <p:nvSpPr>
          <p:cNvPr id="90" name="Nível de Corpo Um…"/>
          <p:cNvSpPr txBox="1">
            <a:spLocks noGrp="1"/>
          </p:cNvSpPr>
          <p:nvPr>
            <p:ph type="body" idx="1" hasCustomPrompt="1"/>
          </p:nvPr>
        </p:nvSpPr>
        <p:spPr>
          <a:prstGeom prst="rect">
            <a:avLst/>
          </a:prstGeom>
        </p:spPr>
        <p:txBody>
          <a:bodyPr/>
          <a:lstStyle>
            <a:lvl1pPr marL="0" indent="0" defTabSz="825500">
              <a:lnSpc>
                <a:spcPct val="100000"/>
              </a:lnSpc>
              <a:spcBef>
                <a:spcPts val="1800"/>
              </a:spcBef>
              <a:buSzTx/>
              <a:buNone/>
              <a:defRPr sz="5500" spc="-55"/>
            </a:lvl1pPr>
            <a:lvl2pPr marL="0" indent="4572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z="5500" spc="-55"/>
            </a:lvl2pPr>
            <a:lvl3pPr marL="0" indent="9144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z="5500" spc="-55"/>
            </a:lvl3pPr>
            <a:lvl4pPr marL="0" indent="13716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z="5500" spc="-55"/>
            </a:lvl4pPr>
            <a:lvl5pPr marL="0" indent="1828800" defTabSz="825500">
              <a:lnSpc>
                <a:spcPct val="100000"/>
              </a:lnSpc>
              <a:spcBef>
                <a:spcPts val="1800"/>
              </a:spcBef>
              <a:buSzTx/>
              <a:buNone/>
              <a:defRPr sz="5500" spc="-55"/>
            </a:lvl5pPr>
          </a:lstStyle>
          <a:p>
            <a:r>
              <a:t>Tópicos da Agenda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91" name="Número do Slid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Declar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Nível de Corpo Um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1206500" y="4920843"/>
            <a:ext cx="21971000" cy="3874314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80000"/>
              </a:lnSpc>
              <a:spcBef>
                <a:spcPts val="0"/>
              </a:spcBef>
              <a:buSzTx/>
              <a:buNone/>
              <a:defRPr sz="11600" spc="-232">
                <a:solidFill>
                  <a:schemeClr val="accent1">
                    <a:hueOff val="114395"/>
                    <a:lumOff val="-24975"/>
                  </a:schemeClr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  <a:lvl2pPr marL="0" indent="457200" algn="ctr">
              <a:lnSpc>
                <a:spcPct val="80000"/>
              </a:lnSpc>
              <a:spcBef>
                <a:spcPts val="0"/>
              </a:spcBef>
              <a:buSzTx/>
              <a:buNone/>
              <a:defRPr sz="11600" spc="-232">
                <a:solidFill>
                  <a:schemeClr val="accent1">
                    <a:hueOff val="114395"/>
                    <a:lumOff val="-24975"/>
                  </a:schemeClr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lvl2pPr>
            <a:lvl3pPr marL="0" indent="914400" algn="ctr">
              <a:lnSpc>
                <a:spcPct val="80000"/>
              </a:lnSpc>
              <a:spcBef>
                <a:spcPts val="0"/>
              </a:spcBef>
              <a:buSzTx/>
              <a:buNone/>
              <a:defRPr sz="11600" spc="-232">
                <a:solidFill>
                  <a:schemeClr val="accent1">
                    <a:hueOff val="114395"/>
                    <a:lumOff val="-24975"/>
                  </a:schemeClr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lvl3pPr>
            <a:lvl4pPr marL="0" indent="1371600" algn="ctr">
              <a:lnSpc>
                <a:spcPct val="80000"/>
              </a:lnSpc>
              <a:spcBef>
                <a:spcPts val="0"/>
              </a:spcBef>
              <a:buSzTx/>
              <a:buNone/>
              <a:defRPr sz="11600" spc="-232">
                <a:solidFill>
                  <a:schemeClr val="accent1">
                    <a:hueOff val="114395"/>
                    <a:lumOff val="-24975"/>
                  </a:schemeClr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lvl4pPr>
            <a:lvl5pPr marL="0" indent="1828800" algn="ctr">
              <a:lnSpc>
                <a:spcPct val="80000"/>
              </a:lnSpc>
              <a:spcBef>
                <a:spcPts val="0"/>
              </a:spcBef>
              <a:buSzTx/>
              <a:buNone/>
              <a:defRPr sz="11600" spc="-232">
                <a:solidFill>
                  <a:schemeClr val="accent1">
                    <a:hueOff val="114395"/>
                    <a:lumOff val="-24975"/>
                  </a:schemeClr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lvl5pPr>
          </a:lstStyle>
          <a:p>
            <a:r>
              <a:t>Declaração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99" name="Número do Slid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Fato Princip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Nível de Corpo Um…"/>
          <p:cNvSpPr txBox="1">
            <a:spLocks noGrp="1"/>
          </p:cNvSpPr>
          <p:nvPr>
            <p:ph type="body" idx="1" hasCustomPrompt="1"/>
          </p:nvPr>
        </p:nvSpPr>
        <p:spPr>
          <a:xfrm>
            <a:off x="1206500" y="1075927"/>
            <a:ext cx="21971000" cy="7241584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80000"/>
              </a:lnSpc>
              <a:spcBef>
                <a:spcPts val="0"/>
              </a:spcBef>
              <a:buSzTx/>
              <a:buNone/>
              <a:defRPr sz="25000" b="1" spc="-250">
                <a:solidFill>
                  <a:schemeClr val="accent1">
                    <a:hueOff val="114395"/>
                    <a:lumOff val="-24975"/>
                  </a:schemeClr>
                </a:solidFill>
              </a:defRPr>
            </a:lvl1pPr>
            <a:lvl2pPr marL="0" indent="457200" algn="ctr">
              <a:lnSpc>
                <a:spcPct val="80000"/>
              </a:lnSpc>
              <a:spcBef>
                <a:spcPts val="0"/>
              </a:spcBef>
              <a:buSzTx/>
              <a:buNone/>
              <a:defRPr sz="25000" b="1" spc="-250">
                <a:solidFill>
                  <a:schemeClr val="accent1">
                    <a:hueOff val="114395"/>
                    <a:lumOff val="-24975"/>
                  </a:schemeClr>
                </a:solidFill>
              </a:defRPr>
            </a:lvl2pPr>
            <a:lvl3pPr marL="0" indent="914400" algn="ctr">
              <a:lnSpc>
                <a:spcPct val="80000"/>
              </a:lnSpc>
              <a:spcBef>
                <a:spcPts val="0"/>
              </a:spcBef>
              <a:buSzTx/>
              <a:buNone/>
              <a:defRPr sz="25000" b="1" spc="-250">
                <a:solidFill>
                  <a:schemeClr val="accent1">
                    <a:hueOff val="114395"/>
                    <a:lumOff val="-24975"/>
                  </a:schemeClr>
                </a:solidFill>
              </a:defRPr>
            </a:lvl3pPr>
            <a:lvl4pPr marL="0" indent="1371600" algn="ctr">
              <a:lnSpc>
                <a:spcPct val="80000"/>
              </a:lnSpc>
              <a:spcBef>
                <a:spcPts val="0"/>
              </a:spcBef>
              <a:buSzTx/>
              <a:buNone/>
              <a:defRPr sz="25000" b="1" spc="-250">
                <a:solidFill>
                  <a:schemeClr val="accent1">
                    <a:hueOff val="114395"/>
                    <a:lumOff val="-24975"/>
                  </a:schemeClr>
                </a:solidFill>
              </a:defRPr>
            </a:lvl4pPr>
            <a:lvl5pPr marL="0" indent="1828800" algn="ctr">
              <a:lnSpc>
                <a:spcPct val="80000"/>
              </a:lnSpc>
              <a:spcBef>
                <a:spcPts val="0"/>
              </a:spcBef>
              <a:buSzTx/>
              <a:buNone/>
              <a:defRPr sz="25000" b="1" spc="-250">
                <a:solidFill>
                  <a:schemeClr val="accent1">
                    <a:hueOff val="114395"/>
                    <a:lumOff val="-24975"/>
                  </a:schemeClr>
                </a:solidFill>
              </a:defRPr>
            </a:lvl5pPr>
          </a:lstStyle>
          <a:p>
            <a:r>
              <a:t>100%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07" name="Informações do fato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1206500" y="8262180"/>
            <a:ext cx="21971000" cy="93478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algn="ctr" defTabSz="825500">
              <a:lnSpc>
                <a:spcPct val="100000"/>
              </a:lnSpc>
              <a:spcBef>
                <a:spcPts val="0"/>
              </a:spcBef>
              <a:buSzTx/>
              <a:buNone/>
              <a:defRPr sz="5500" b="1"/>
            </a:lvl1pPr>
          </a:lstStyle>
          <a:p>
            <a:r>
              <a:t>Informações do fato</a:t>
            </a:r>
          </a:p>
        </p:txBody>
      </p:sp>
      <p:sp>
        <p:nvSpPr>
          <p:cNvPr id="108" name="Número do Slid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itaçã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Atribuição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2480825" y="10675453"/>
            <a:ext cx="20149252" cy="636979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825500">
              <a:lnSpc>
                <a:spcPct val="100000"/>
              </a:lnSpc>
              <a:spcBef>
                <a:spcPts val="0"/>
              </a:spcBef>
              <a:buSzTx/>
              <a:buNone/>
              <a:defRPr sz="3600" b="1"/>
            </a:lvl1pPr>
          </a:lstStyle>
          <a:p>
            <a:r>
              <a:t>Atribuição</a:t>
            </a:r>
          </a:p>
        </p:txBody>
      </p:sp>
      <p:sp>
        <p:nvSpPr>
          <p:cNvPr id="116" name="Nível de Corpo Um…"/>
          <p:cNvSpPr txBox="1">
            <a:spLocks noGrp="1"/>
          </p:cNvSpPr>
          <p:nvPr>
            <p:ph type="body" sz="half" idx="1" hasCustomPrompt="1"/>
          </p:nvPr>
        </p:nvSpPr>
        <p:spPr>
          <a:xfrm>
            <a:off x="1753923" y="4939860"/>
            <a:ext cx="20876154" cy="3836280"/>
          </a:xfrm>
          <a:prstGeom prst="rect">
            <a:avLst/>
          </a:prstGeom>
        </p:spPr>
        <p:txBody>
          <a:bodyPr/>
          <a:lstStyle>
            <a:lvl1pPr marL="638923" indent="-469900">
              <a:spcBef>
                <a:spcPts val="0"/>
              </a:spcBef>
              <a:buSzTx/>
              <a:buNone/>
              <a:defRPr sz="8500" spc="-170">
                <a:solidFill>
                  <a:schemeClr val="accent1">
                    <a:hueOff val="114395"/>
                    <a:lumOff val="-24975"/>
                  </a:schemeClr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lvl1pPr>
            <a:lvl2pPr marL="638923" indent="-12700">
              <a:spcBef>
                <a:spcPts val="0"/>
              </a:spcBef>
              <a:buSzTx/>
              <a:buNone/>
              <a:defRPr sz="8500" spc="-170">
                <a:solidFill>
                  <a:schemeClr val="accent1">
                    <a:hueOff val="114395"/>
                    <a:lumOff val="-24975"/>
                  </a:schemeClr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lvl2pPr>
            <a:lvl3pPr marL="638923" indent="444500">
              <a:spcBef>
                <a:spcPts val="0"/>
              </a:spcBef>
              <a:buSzTx/>
              <a:buNone/>
              <a:defRPr sz="8500" spc="-170">
                <a:solidFill>
                  <a:schemeClr val="accent1">
                    <a:hueOff val="114395"/>
                    <a:lumOff val="-24975"/>
                  </a:schemeClr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lvl3pPr>
            <a:lvl4pPr marL="638923" indent="901700">
              <a:spcBef>
                <a:spcPts val="0"/>
              </a:spcBef>
              <a:buSzTx/>
              <a:buNone/>
              <a:defRPr sz="8500" spc="-170">
                <a:solidFill>
                  <a:schemeClr val="accent1">
                    <a:hueOff val="114395"/>
                    <a:lumOff val="-24975"/>
                  </a:schemeClr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lvl4pPr>
            <a:lvl5pPr marL="638923" indent="1358900">
              <a:spcBef>
                <a:spcPts val="0"/>
              </a:spcBef>
              <a:buSzTx/>
              <a:buNone/>
              <a:defRPr sz="8500" spc="-170">
                <a:solidFill>
                  <a:schemeClr val="accent1">
                    <a:hueOff val="114395"/>
                    <a:lumOff val="-24975"/>
                  </a:schemeClr>
                </a:solidFill>
                <a:latin typeface="Helvetica Neue Medium"/>
                <a:ea typeface="Helvetica Neue Medium"/>
                <a:cs typeface="Helvetica Neue Medium"/>
                <a:sym typeface="Helvetica Neue Medium"/>
              </a:defRPr>
            </a:lvl5pPr>
          </a:lstStyle>
          <a:p>
            <a:r>
              <a:t>“Citação Notável”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17" name="Número do Slid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rês Foto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Balões de ar quente vistos de baixo sob céu azul"/>
          <p:cNvSpPr>
            <a:spLocks noGrp="1"/>
          </p:cNvSpPr>
          <p:nvPr>
            <p:ph type="pic" sz="quarter" idx="21"/>
          </p:nvPr>
        </p:nvSpPr>
        <p:spPr>
          <a:xfrm>
            <a:off x="15436504" y="1270000"/>
            <a:ext cx="8167167" cy="54229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25" name="Imagem de perto do topo de um balão de ar quente visto de cima"/>
          <p:cNvSpPr>
            <a:spLocks noGrp="1"/>
          </p:cNvSpPr>
          <p:nvPr>
            <p:ph type="pic" sz="quarter" idx="22"/>
          </p:nvPr>
        </p:nvSpPr>
        <p:spPr>
          <a:xfrm>
            <a:off x="15461772" y="7085972"/>
            <a:ext cx="8148414" cy="5432276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26" name="Balões de ar quente vistos de baixo sob céu azul"/>
          <p:cNvSpPr>
            <a:spLocks noGrp="1"/>
          </p:cNvSpPr>
          <p:nvPr>
            <p:ph type="pic" idx="23"/>
          </p:nvPr>
        </p:nvSpPr>
        <p:spPr>
          <a:xfrm>
            <a:off x="-124635" y="1270000"/>
            <a:ext cx="16859219" cy="11239479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27" name="Número do Slid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F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Balões de ar quente vistos de baixo sob céu azul"/>
          <p:cNvSpPr>
            <a:spLocks noGrp="1"/>
          </p:cNvSpPr>
          <p:nvPr>
            <p:ph type="pic" idx="21"/>
          </p:nvPr>
        </p:nvSpPr>
        <p:spPr>
          <a:xfrm>
            <a:off x="0" y="-1270000"/>
            <a:ext cx="24384000" cy="16256000"/>
          </a:xfrm>
          <a:prstGeom prst="rect">
            <a:avLst/>
          </a:prstGeom>
        </p:spPr>
        <p:txBody>
          <a:bodyPr lIns="91439" tIns="45719" rIns="91439" bIns="45719">
            <a:noAutofit/>
          </a:bodyPr>
          <a:lstStyle/>
          <a:p>
            <a:endParaRPr/>
          </a:p>
        </p:txBody>
      </p:sp>
      <p:sp>
        <p:nvSpPr>
          <p:cNvPr id="135" name="Número do Slid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Em Branc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Número do Slide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do Slide"/>
          <p:cNvSpPr txBox="1">
            <a:spLocks noGrp="1"/>
          </p:cNvSpPr>
          <p:nvPr>
            <p:ph type="title" hasCustomPrompt="1"/>
          </p:nvPr>
        </p:nvSpPr>
        <p:spPr>
          <a:xfrm>
            <a:off x="1206500" y="952500"/>
            <a:ext cx="21971000" cy="143316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>
            <a:normAutofit/>
          </a:bodyPr>
          <a:lstStyle/>
          <a:p>
            <a:r>
              <a:t>Título do Slide</a:t>
            </a:r>
          </a:p>
        </p:txBody>
      </p:sp>
      <p:sp>
        <p:nvSpPr>
          <p:cNvPr id="3" name="Nível de Corpo Um…"/>
          <p:cNvSpPr txBox="1">
            <a:spLocks noGrp="1"/>
          </p:cNvSpPr>
          <p:nvPr>
            <p:ph type="body" idx="1" hasCustomPrompt="1"/>
          </p:nvPr>
        </p:nvSpPr>
        <p:spPr>
          <a:xfrm>
            <a:off x="1206500" y="4248504"/>
            <a:ext cx="21971000" cy="8256012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>
            <a:normAutofit/>
          </a:bodyPr>
          <a:lstStyle/>
          <a:p>
            <a:r>
              <a:t>Texto com marcadores do slide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4" name="Número do Slide"/>
          <p:cNvSpPr txBox="1">
            <a:spLocks noGrp="1"/>
          </p:cNvSpPr>
          <p:nvPr>
            <p:ph type="sldNum" sz="quarter" idx="2"/>
          </p:nvPr>
        </p:nvSpPr>
        <p:spPr>
          <a:xfrm>
            <a:off x="12001499" y="13080999"/>
            <a:ext cx="368505" cy="374600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 anchor="b">
            <a:spAutoFit/>
          </a:bodyPr>
          <a:lstStyle>
            <a:lvl1pPr defTabSz="584200">
              <a:defRPr sz="1800">
                <a:solidFill>
                  <a:srgbClr val="000000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ransition spd="med"/>
  <p:txStyles>
    <p:titleStyle>
      <a:lvl1pPr marL="0" marR="0" indent="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chemeClr val="accent1">
              <a:hueOff val="114395"/>
              <a:lumOff val="-24975"/>
            </a:schemeClr>
          </a:solidFill>
          <a:uFillTx/>
          <a:latin typeface="+mn-lt"/>
          <a:ea typeface="+mn-ea"/>
          <a:cs typeface="+mn-cs"/>
          <a:sym typeface="Helvetica Neue"/>
        </a:defRPr>
      </a:lvl1pPr>
      <a:lvl2pPr marL="0" marR="0" indent="4572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chemeClr val="accent1">
              <a:hueOff val="114395"/>
              <a:lumOff val="-24975"/>
            </a:schemeClr>
          </a:solidFill>
          <a:uFillTx/>
          <a:latin typeface="+mn-lt"/>
          <a:ea typeface="+mn-ea"/>
          <a:cs typeface="+mn-cs"/>
          <a:sym typeface="Helvetica Neue"/>
        </a:defRPr>
      </a:lvl2pPr>
      <a:lvl3pPr marL="0" marR="0" indent="9144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chemeClr val="accent1">
              <a:hueOff val="114395"/>
              <a:lumOff val="-24975"/>
            </a:schemeClr>
          </a:solidFill>
          <a:uFillTx/>
          <a:latin typeface="+mn-lt"/>
          <a:ea typeface="+mn-ea"/>
          <a:cs typeface="+mn-cs"/>
          <a:sym typeface="Helvetica Neue"/>
        </a:defRPr>
      </a:lvl3pPr>
      <a:lvl4pPr marL="0" marR="0" indent="13716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chemeClr val="accent1">
              <a:hueOff val="114395"/>
              <a:lumOff val="-24975"/>
            </a:schemeClr>
          </a:solidFill>
          <a:uFillTx/>
          <a:latin typeface="+mn-lt"/>
          <a:ea typeface="+mn-ea"/>
          <a:cs typeface="+mn-cs"/>
          <a:sym typeface="Helvetica Neue"/>
        </a:defRPr>
      </a:lvl4pPr>
      <a:lvl5pPr marL="0" marR="0" indent="18288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chemeClr val="accent1">
              <a:hueOff val="114395"/>
              <a:lumOff val="-24975"/>
            </a:schemeClr>
          </a:solidFill>
          <a:uFillTx/>
          <a:latin typeface="+mn-lt"/>
          <a:ea typeface="+mn-ea"/>
          <a:cs typeface="+mn-cs"/>
          <a:sym typeface="Helvetica Neue"/>
        </a:defRPr>
      </a:lvl5pPr>
      <a:lvl6pPr marL="0" marR="0" indent="22860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chemeClr val="accent1">
              <a:hueOff val="114395"/>
              <a:lumOff val="-24975"/>
            </a:schemeClr>
          </a:solidFill>
          <a:uFillTx/>
          <a:latin typeface="+mn-lt"/>
          <a:ea typeface="+mn-ea"/>
          <a:cs typeface="+mn-cs"/>
          <a:sym typeface="Helvetica Neue"/>
        </a:defRPr>
      </a:lvl6pPr>
      <a:lvl7pPr marL="0" marR="0" indent="27432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chemeClr val="accent1">
              <a:hueOff val="114395"/>
              <a:lumOff val="-24975"/>
            </a:schemeClr>
          </a:solidFill>
          <a:uFillTx/>
          <a:latin typeface="+mn-lt"/>
          <a:ea typeface="+mn-ea"/>
          <a:cs typeface="+mn-cs"/>
          <a:sym typeface="Helvetica Neue"/>
        </a:defRPr>
      </a:lvl7pPr>
      <a:lvl8pPr marL="0" marR="0" indent="32004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chemeClr val="accent1">
              <a:hueOff val="114395"/>
              <a:lumOff val="-24975"/>
            </a:schemeClr>
          </a:solidFill>
          <a:uFillTx/>
          <a:latin typeface="+mn-lt"/>
          <a:ea typeface="+mn-ea"/>
          <a:cs typeface="+mn-cs"/>
          <a:sym typeface="Helvetica Neue"/>
        </a:defRPr>
      </a:lvl8pPr>
      <a:lvl9pPr marL="0" marR="0" indent="3657600" algn="l" defTabSz="2438338" rtl="0" latinLnBrk="0">
        <a:lnSpc>
          <a:spcPct val="8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8500" b="1" i="0" u="none" strike="noStrike" cap="none" spc="-170" baseline="0">
          <a:solidFill>
            <a:schemeClr val="accent1">
              <a:hueOff val="114395"/>
              <a:lumOff val="-24975"/>
            </a:schemeClr>
          </a:solidFill>
          <a:uFillTx/>
          <a:latin typeface="+mn-lt"/>
          <a:ea typeface="+mn-ea"/>
          <a:cs typeface="+mn-cs"/>
          <a:sym typeface="Helvetica Neue"/>
        </a:defRPr>
      </a:lvl9pPr>
    </p:titleStyle>
    <p:bodyStyle>
      <a:lvl1pPr marL="6096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1pPr>
      <a:lvl2pPr marL="12192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2pPr>
      <a:lvl3pPr marL="18288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3pPr>
      <a:lvl4pPr marL="24384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4pPr>
      <a:lvl5pPr marL="30480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5pPr>
      <a:lvl6pPr marL="36576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6pPr>
      <a:lvl7pPr marL="42672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7pPr>
      <a:lvl8pPr marL="48768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8pPr>
      <a:lvl9pPr marL="5486400" marR="0" indent="-609600" algn="l" defTabSz="2438338" rtl="0" latinLnBrk="0">
        <a:lnSpc>
          <a:spcPct val="90000"/>
        </a:lnSpc>
        <a:spcBef>
          <a:spcPts val="4500"/>
        </a:spcBef>
        <a:spcAft>
          <a:spcPts val="0"/>
        </a:spcAft>
        <a:buClrTx/>
        <a:buSzPct val="123000"/>
        <a:buFontTx/>
        <a:buChar char="•"/>
        <a:tabLst/>
        <a:defRPr sz="48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Helvetica Neue"/>
        </a:defRPr>
      </a:lvl9pPr>
    </p:bodyStyle>
    <p:otherStyle>
      <a:lvl1pPr marL="0" marR="0" indent="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1pPr>
      <a:lvl2pPr marL="0" marR="0" indent="457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2pPr>
      <a:lvl3pPr marL="0" marR="0" indent="914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3pPr>
      <a:lvl4pPr marL="0" marR="0" indent="1371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4pPr>
      <a:lvl5pPr marL="0" marR="0" indent="18288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5pPr>
      <a:lvl6pPr marL="0" marR="0" indent="22860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6pPr>
      <a:lvl7pPr marL="0" marR="0" indent="27432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7pPr>
      <a:lvl8pPr marL="0" marR="0" indent="32004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8pPr>
      <a:lvl9pPr marL="0" marR="0" indent="3657600" algn="ctr" defTabSz="5842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8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dx.doi.org/10.1037/rel0000218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Relationship Id="rId6" Type="http://schemas.openxmlformats.org/officeDocument/2006/relationships/hyperlink" Target="http://www.philosopherkings.co.uk/Smart.html" TargetMode="External"/><Relationship Id="rId5" Type="http://schemas.openxmlformats.org/officeDocument/2006/relationships/hyperlink" Target="https://repository.uwtsd.ac.uk/id/eprint/387/1/RERC2-012-1-HAR.pdf" TargetMode="External"/><Relationship Id="rId4" Type="http://schemas.openxmlformats.org/officeDocument/2006/relationships/hyperlink" Target="https://www.oxfordlearnersdictionaries.com/definition/english/psychology#:~:text=psychology-,noun,and%20how%20it%20influences%20behaviour" TargetMode="Externa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1" name="Miriam Martins Leal…"/>
          <p:cNvSpPr txBox="1">
            <a:spLocks noGrp="1"/>
          </p:cNvSpPr>
          <p:nvPr>
            <p:ph type="body" idx="21"/>
          </p:nvPr>
        </p:nvSpPr>
        <p:spPr>
          <a:xfrm>
            <a:off x="1201340" y="11573903"/>
            <a:ext cx="21971003" cy="910239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>
            <a:normAutofit lnSpcReduction="10000"/>
          </a:bodyPr>
          <a:lstStyle/>
          <a:p>
            <a:pPr defTabSz="619125">
              <a:defRPr sz="2700"/>
            </a:pPr>
            <a:r>
              <a:t>Miriam Martins Leal </a:t>
            </a:r>
          </a:p>
          <a:p>
            <a:pPr defTabSz="619125">
              <a:defRPr sz="2700"/>
            </a:pPr>
            <a:r>
              <a:t>Lampeter , 20 February of 2024</a:t>
            </a:r>
          </a:p>
        </p:txBody>
      </p:sp>
      <p:sp>
        <p:nvSpPr>
          <p:cNvPr id="152" name="Phycology of Religion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pPr algn="ctr"/>
            <a:r>
              <a:rPr dirty="0"/>
              <a:t>P</a:t>
            </a:r>
            <a:r>
              <a:rPr lang="en-GB" dirty="0"/>
              <a:t>s</a:t>
            </a:r>
            <a:r>
              <a:rPr dirty="0" err="1"/>
              <a:t>yc</a:t>
            </a:r>
            <a:r>
              <a:rPr lang="en-GB" dirty="0"/>
              <a:t>h</a:t>
            </a:r>
            <a:r>
              <a:rPr dirty="0"/>
              <a:t>ology of Religion</a:t>
            </a:r>
          </a:p>
        </p:txBody>
      </p:sp>
      <p:pic>
        <p:nvPicPr>
          <p:cNvPr id="2" name="Imagem" descr="Imagem">
            <a:extLst>
              <a:ext uri="{FF2B5EF4-FFF2-40B4-BE49-F238E27FC236}">
                <a16:creationId xmlns:a16="http://schemas.microsoft.com/office/drawing/2014/main" id="{6E9BA622-60D7-2185-E9E7-222481C948A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3561"/>
          <a:stretch>
            <a:fillRect/>
          </a:stretch>
        </p:blipFill>
        <p:spPr>
          <a:xfrm>
            <a:off x="0" y="0"/>
            <a:ext cx="5473019" cy="2072640"/>
          </a:xfrm>
          <a:prstGeom prst="rect">
            <a:avLst/>
          </a:prstGeom>
          <a:ln w="12700">
            <a:miter lim="400000"/>
          </a:ln>
        </p:spPr>
      </p:pic>
      <p:pic>
        <p:nvPicPr>
          <p:cNvPr id="3" name="Imagem" descr="Imagem">
            <a:extLst>
              <a:ext uri="{FF2B5EF4-FFF2-40B4-BE49-F238E27FC236}">
                <a16:creationId xmlns:a16="http://schemas.microsoft.com/office/drawing/2014/main" id="{3975CBE9-C7B5-F30B-D66C-1280262D0D5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9522" b="29522"/>
          <a:stretch>
            <a:fillRect/>
          </a:stretch>
        </p:blipFill>
        <p:spPr>
          <a:xfrm>
            <a:off x="9217426" y="0"/>
            <a:ext cx="5938829" cy="1420262"/>
          </a:xfrm>
          <a:prstGeom prst="rect">
            <a:avLst/>
          </a:prstGeom>
          <a:ln w="12700">
            <a:miter lim="400000"/>
          </a:ln>
        </p:spPr>
      </p:pic>
      <p:pic>
        <p:nvPicPr>
          <p:cNvPr id="4" name="Imagem" descr="Imagem">
            <a:extLst>
              <a:ext uri="{FF2B5EF4-FFF2-40B4-BE49-F238E27FC236}">
                <a16:creationId xmlns:a16="http://schemas.microsoft.com/office/drawing/2014/main" id="{58831EA6-F287-EF1C-60E6-DD4610B4752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485914" y="-27784"/>
            <a:ext cx="1845452" cy="1845452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Phycology…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505968" indent="-505968" defTabSz="2023821">
              <a:spcBef>
                <a:spcPts val="3700"/>
              </a:spcBef>
              <a:defRPr sz="3984"/>
            </a:pPr>
            <a:r>
              <a:rPr dirty="0"/>
              <a:t>P</a:t>
            </a:r>
            <a:r>
              <a:rPr lang="en-GB" dirty="0"/>
              <a:t>s</a:t>
            </a:r>
            <a:r>
              <a:rPr dirty="0" err="1"/>
              <a:t>yc</a:t>
            </a:r>
            <a:r>
              <a:rPr lang="en-GB" dirty="0"/>
              <a:t>h</a:t>
            </a:r>
            <a:r>
              <a:rPr dirty="0"/>
              <a:t>ology </a:t>
            </a:r>
          </a:p>
          <a:p>
            <a:pPr marL="1517903" lvl="2" indent="-505968" defTabSz="2023821">
              <a:spcBef>
                <a:spcPts val="3700"/>
              </a:spcBef>
              <a:defRPr sz="3984"/>
            </a:pPr>
            <a:r>
              <a:rPr dirty="0"/>
              <a:t>P</a:t>
            </a:r>
            <a:r>
              <a:rPr lang="en-GB" dirty="0"/>
              <a:t>s</a:t>
            </a:r>
            <a:r>
              <a:rPr dirty="0" err="1"/>
              <a:t>yco</a:t>
            </a:r>
            <a:r>
              <a:rPr dirty="0"/>
              <a:t> - </a:t>
            </a:r>
            <a:r>
              <a:rPr dirty="0" err="1"/>
              <a:t>psychē</a:t>
            </a:r>
            <a:r>
              <a:rPr dirty="0"/>
              <a:t> - breath, soul, life, principle of life.</a:t>
            </a:r>
          </a:p>
          <a:p>
            <a:pPr marL="1517903" lvl="2" indent="-505968" defTabSz="2023821">
              <a:spcBef>
                <a:spcPts val="3700"/>
              </a:spcBef>
              <a:defRPr sz="3984"/>
            </a:pPr>
            <a:r>
              <a:rPr dirty="0"/>
              <a:t>Logy - logos - </a:t>
            </a:r>
            <a:r>
              <a:rPr dirty="0" err="1"/>
              <a:t>studie</a:t>
            </a:r>
            <a:endParaRPr dirty="0"/>
          </a:p>
          <a:p>
            <a:pPr marL="505968" indent="-505968" defTabSz="2023821">
              <a:spcBef>
                <a:spcPts val="3700"/>
              </a:spcBef>
              <a:defRPr sz="3984"/>
            </a:pPr>
            <a:r>
              <a:rPr dirty="0"/>
              <a:t>Science of the mind, mental and behavior </a:t>
            </a:r>
          </a:p>
          <a:p>
            <a:pPr marL="0" indent="0" algn="r" defTabSz="379475">
              <a:lnSpc>
                <a:spcPct val="100000"/>
              </a:lnSpc>
              <a:spcBef>
                <a:spcPts val="900"/>
              </a:spcBef>
              <a:buSzTx/>
              <a:buNone/>
              <a:defRPr sz="2656">
                <a:latin typeface="Times Roman"/>
                <a:ea typeface="Times Roman"/>
                <a:cs typeface="Times Roman"/>
                <a:sym typeface="Times Roman"/>
              </a:defRPr>
            </a:pPr>
            <a:endParaRPr dirty="0"/>
          </a:p>
          <a:p>
            <a:pPr marL="0" indent="0" algn="r" defTabSz="379475">
              <a:lnSpc>
                <a:spcPct val="100000"/>
              </a:lnSpc>
              <a:spcBef>
                <a:spcPts val="900"/>
              </a:spcBef>
              <a:buSzTx/>
              <a:buNone/>
              <a:defRPr sz="2656">
                <a:latin typeface="Times Roman"/>
                <a:ea typeface="Times Roman"/>
                <a:cs typeface="Times Roman"/>
                <a:sym typeface="Times Roman"/>
              </a:defRPr>
            </a:pPr>
            <a:r>
              <a:rPr dirty="0"/>
              <a:t>Oxford Languages, 2021</a:t>
            </a:r>
          </a:p>
          <a:p>
            <a:pPr marL="505968" indent="-505968" defTabSz="2023821">
              <a:spcBef>
                <a:spcPts val="3700"/>
              </a:spcBef>
              <a:defRPr sz="3984"/>
            </a:pPr>
            <a:r>
              <a:rPr dirty="0"/>
              <a:t>“Could we advance the science of religion (better) without the concept ‘religion’?</a:t>
            </a:r>
          </a:p>
          <a:p>
            <a:pPr marL="0" indent="0" algn="r" defTabSz="379475">
              <a:lnSpc>
                <a:spcPct val="100000"/>
              </a:lnSpc>
              <a:spcBef>
                <a:spcPts val="900"/>
              </a:spcBef>
              <a:buSzTx/>
              <a:buNone/>
              <a:defRPr sz="2656">
                <a:latin typeface="Times Roman"/>
                <a:ea typeface="Times Roman"/>
                <a:cs typeface="Times Roman"/>
                <a:sym typeface="Times Roman"/>
              </a:defRPr>
            </a:pPr>
            <a:r>
              <a:rPr dirty="0" err="1"/>
              <a:t>Paloutzian</a:t>
            </a:r>
            <a:r>
              <a:rPr dirty="0"/>
              <a:t> and Park, 2021</a:t>
            </a:r>
          </a:p>
        </p:txBody>
      </p:sp>
      <p:sp>
        <p:nvSpPr>
          <p:cNvPr id="155" name="What is PR?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What is PR?</a:t>
            </a:r>
          </a:p>
        </p:txBody>
      </p:sp>
      <p:grpSp>
        <p:nvGrpSpPr>
          <p:cNvPr id="158" name="Imagem"/>
          <p:cNvGrpSpPr/>
          <p:nvPr/>
        </p:nvGrpSpPr>
        <p:grpSpPr>
          <a:xfrm>
            <a:off x="11953124" y="3156927"/>
            <a:ext cx="11393948" cy="7994484"/>
            <a:chOff x="0" y="0"/>
            <a:chExt cx="11393946" cy="7994483"/>
          </a:xfrm>
        </p:grpSpPr>
        <p:pic>
          <p:nvPicPr>
            <p:cNvPr id="157" name="Imagem" descr="Imagem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27000" y="88900"/>
              <a:ext cx="11139947" cy="7664284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156" name="Imagem" descr="Imagem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11393947" cy="7994484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0" name="FIGURA 1 - SPIRITUALITY, RELIGIOSITY AND RELIGION.png" descr="FIGURA 1 - SPIRITUALITY, RELIGIOSITY AND RELIGION.png"/>
          <p:cNvPicPr>
            <a:picLocks noChangeAspect="1"/>
          </p:cNvPicPr>
          <p:nvPr/>
        </p:nvPicPr>
        <p:blipFill>
          <a:blip r:embed="rId2"/>
          <a:srcRect l="4338" t="4530" r="11879" b="32814"/>
          <a:stretch>
            <a:fillRect/>
          </a:stretch>
        </p:blipFill>
        <p:spPr>
          <a:xfrm>
            <a:off x="6584288" y="86320"/>
            <a:ext cx="12960534" cy="13715852"/>
          </a:xfrm>
          <a:prstGeom prst="rect">
            <a:avLst/>
          </a:prstGeom>
          <a:ln w="12700">
            <a:miter lim="400000"/>
          </a:ln>
        </p:spPr>
      </p:pic>
      <p:sp>
        <p:nvSpPr>
          <p:cNvPr id="161" name="Marta Helena de Freitas, 2024"/>
          <p:cNvSpPr txBox="1"/>
          <p:nvPr/>
        </p:nvSpPr>
        <p:spPr>
          <a:xfrm>
            <a:off x="17063348" y="13190245"/>
            <a:ext cx="4213252" cy="46136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t>Marta Helena de Freitas, 2024</a:t>
            </a:r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Wilhelm Wundt (1832-1920)…"/>
          <p:cNvSpPr txBox="1">
            <a:spLocks noGrp="1"/>
          </p:cNvSpPr>
          <p:nvPr>
            <p:ph type="body" sz="half" idx="1"/>
          </p:nvPr>
        </p:nvSpPr>
        <p:spPr>
          <a:xfrm>
            <a:off x="1163078" y="2878196"/>
            <a:ext cx="11387156" cy="10617881"/>
          </a:xfrm>
          <a:prstGeom prst="rect">
            <a:avLst/>
          </a:prstGeom>
        </p:spPr>
        <p:txBody>
          <a:bodyPr/>
          <a:lstStyle/>
          <a:p>
            <a:pPr marL="536447" indent="-536447" defTabSz="2145738">
              <a:spcBef>
                <a:spcPts val="3900"/>
              </a:spcBef>
              <a:defRPr sz="4224"/>
            </a:pPr>
            <a:r>
              <a:rPr dirty="0"/>
              <a:t>Wilhelm Wundt (1832-1920)</a:t>
            </a:r>
            <a:endParaRPr sz="1056" dirty="0"/>
          </a:p>
          <a:p>
            <a:pPr marL="1609344" lvl="2" indent="-536447" defTabSz="2145738">
              <a:spcBef>
                <a:spcPts val="3900"/>
              </a:spcBef>
              <a:defRPr sz="4224"/>
            </a:pPr>
            <a:r>
              <a:rPr dirty="0"/>
              <a:t>V</a:t>
            </a:r>
            <a:r>
              <a:rPr lang="en-GB" dirty="0"/>
              <a:t>ö</a:t>
            </a:r>
            <a:r>
              <a:rPr dirty="0" err="1"/>
              <a:t>lkerspsychologie</a:t>
            </a:r>
            <a:endParaRPr dirty="0"/>
          </a:p>
          <a:p>
            <a:pPr marL="2145791" lvl="3" indent="-536447" defTabSz="2145738">
              <a:spcBef>
                <a:spcPts val="3900"/>
              </a:spcBef>
              <a:defRPr sz="4224"/>
            </a:pPr>
            <a:r>
              <a:rPr dirty="0"/>
              <a:t>Experimental psychology </a:t>
            </a:r>
          </a:p>
          <a:p>
            <a:pPr marL="536447" indent="-536447" defTabSz="2145738">
              <a:spcBef>
                <a:spcPts val="3900"/>
              </a:spcBef>
              <a:defRPr sz="4224"/>
            </a:pPr>
            <a:r>
              <a:rPr dirty="0"/>
              <a:t>William James (1842-1910)</a:t>
            </a:r>
          </a:p>
          <a:p>
            <a:pPr marL="1609344" lvl="2" indent="-536447" defTabSz="2145738">
              <a:spcBef>
                <a:spcPts val="3900"/>
              </a:spcBef>
              <a:defRPr sz="4224"/>
            </a:pPr>
            <a:r>
              <a:rPr dirty="0"/>
              <a:t>The Varieties of Religious Experience</a:t>
            </a:r>
          </a:p>
          <a:p>
            <a:pPr marL="2145791" lvl="3" indent="-536447" defTabSz="2145738">
              <a:spcBef>
                <a:spcPts val="3900"/>
              </a:spcBef>
              <a:defRPr sz="4224"/>
            </a:pPr>
            <a:r>
              <a:rPr dirty="0"/>
              <a:t>Conversion, </a:t>
            </a:r>
            <a:r>
              <a:rPr dirty="0" err="1"/>
              <a:t>Saintless</a:t>
            </a:r>
            <a:r>
              <a:rPr dirty="0"/>
              <a:t>, Health, mysticism </a:t>
            </a:r>
          </a:p>
          <a:p>
            <a:pPr marL="536447" indent="-536447" defTabSz="2145738">
              <a:spcBef>
                <a:spcPts val="3900"/>
              </a:spcBef>
              <a:defRPr sz="4224"/>
            </a:pPr>
            <a:r>
              <a:rPr dirty="0"/>
              <a:t>Théodore Flournoy (1854-1920)</a:t>
            </a:r>
          </a:p>
          <a:p>
            <a:pPr marL="1609344" lvl="2" indent="-536447" defTabSz="2145738">
              <a:spcBef>
                <a:spcPts val="3900"/>
              </a:spcBef>
              <a:defRPr sz="4224"/>
            </a:pPr>
            <a:r>
              <a:rPr dirty="0"/>
              <a:t>Princip</a:t>
            </a:r>
            <a:r>
              <a:rPr lang="en-GB" dirty="0"/>
              <a:t>e</a:t>
            </a:r>
            <a:r>
              <a:rPr dirty="0"/>
              <a:t>les of religious psychology</a:t>
            </a:r>
          </a:p>
          <a:p>
            <a:pPr marL="2145791" lvl="3" indent="-536447" defTabSz="2145738">
              <a:spcBef>
                <a:spcPts val="3900"/>
              </a:spcBef>
              <a:defRPr sz="4224"/>
            </a:pPr>
            <a:r>
              <a:rPr dirty="0"/>
              <a:t>Spiritualism, medium</a:t>
            </a:r>
            <a:endParaRPr sz="1056" dirty="0"/>
          </a:p>
        </p:txBody>
      </p:sp>
      <p:sp>
        <p:nvSpPr>
          <p:cNvPr id="164" name="History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History</a:t>
            </a:r>
          </a:p>
        </p:txBody>
      </p:sp>
      <p:pic>
        <p:nvPicPr>
          <p:cNvPr id="165" name="Imagem" descr="Imagem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51240" y="1424662"/>
            <a:ext cx="5900762" cy="4694529"/>
          </a:xfrm>
          <a:prstGeom prst="rect">
            <a:avLst/>
          </a:prstGeom>
          <a:ln w="12700">
            <a:miter lim="400000"/>
          </a:ln>
        </p:spPr>
      </p:pic>
      <p:pic>
        <p:nvPicPr>
          <p:cNvPr id="166" name="Imagem" descr="Imagem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34252" y="4359045"/>
            <a:ext cx="4988901" cy="6712338"/>
          </a:xfrm>
          <a:prstGeom prst="rect">
            <a:avLst/>
          </a:prstGeom>
          <a:ln w="12700">
            <a:miter lim="400000"/>
          </a:ln>
        </p:spPr>
      </p:pic>
      <p:pic>
        <p:nvPicPr>
          <p:cNvPr id="167" name="Imagem" descr="Imagem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907171" y="7521920"/>
            <a:ext cx="4988901" cy="4988900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Psychology x Theology…"/>
          <p:cNvSpPr txBox="1">
            <a:spLocks noGrp="1"/>
          </p:cNvSpPr>
          <p:nvPr>
            <p:ph type="body" sz="half" idx="1"/>
          </p:nvPr>
        </p:nvSpPr>
        <p:spPr>
          <a:xfrm>
            <a:off x="965074" y="3138363"/>
            <a:ext cx="9180919" cy="9487484"/>
          </a:xfrm>
          <a:prstGeom prst="rect">
            <a:avLst/>
          </a:prstGeom>
        </p:spPr>
        <p:txBody>
          <a:bodyPr/>
          <a:lstStyle/>
          <a:p>
            <a:pPr marL="579120" indent="-579120" defTabSz="2316421">
              <a:spcBef>
                <a:spcPts val="4200"/>
              </a:spcBef>
              <a:defRPr sz="5320"/>
            </a:pPr>
            <a:r>
              <a:t>Psychology x Theology </a:t>
            </a:r>
          </a:p>
          <a:p>
            <a:pPr marL="579120" indent="-579120" defTabSz="2316421">
              <a:spcBef>
                <a:spcPts val="4200"/>
              </a:spcBef>
              <a:defRPr sz="5320"/>
            </a:pPr>
            <a:r>
              <a:t>Positivism and Enlightenment</a:t>
            </a:r>
          </a:p>
          <a:p>
            <a:pPr marL="579120" indent="-579120" defTabSz="2316421">
              <a:spcBef>
                <a:spcPts val="4200"/>
              </a:spcBef>
              <a:defRPr sz="5320"/>
            </a:pPr>
            <a:r>
              <a:t>The subjectivity of the religious phenomenon</a:t>
            </a:r>
          </a:p>
          <a:p>
            <a:pPr marL="579120" indent="-579120" defTabSz="2316421">
              <a:spcBef>
                <a:spcPts val="4200"/>
              </a:spcBef>
              <a:defRPr sz="5320"/>
            </a:pPr>
            <a:r>
              <a:t>Behaviourism - behavior</a:t>
            </a:r>
          </a:p>
          <a:p>
            <a:pPr marL="579120" indent="-579120" defTabSz="2316421">
              <a:spcBef>
                <a:spcPts val="4200"/>
              </a:spcBef>
              <a:defRPr sz="5320"/>
            </a:pPr>
            <a:r>
              <a:t>Freudian psychoanalysis - human illusion.</a:t>
            </a:r>
          </a:p>
          <a:p>
            <a:pPr marL="579120" indent="-579120" defTabSz="2316421">
              <a:spcBef>
                <a:spcPts val="4200"/>
              </a:spcBef>
              <a:defRPr sz="5320"/>
            </a:pPr>
            <a:r>
              <a:t>Secularization</a:t>
            </a:r>
          </a:p>
        </p:txBody>
      </p:sp>
      <p:sp>
        <p:nvSpPr>
          <p:cNvPr id="170" name="History - crisis"/>
          <p:cNvSpPr txBox="1">
            <a:spLocks noGrp="1"/>
          </p:cNvSpPr>
          <p:nvPr>
            <p:ph type="title"/>
          </p:nvPr>
        </p:nvSpPr>
        <p:spPr>
          <a:xfrm>
            <a:off x="1203685" y="952227"/>
            <a:ext cx="9779001" cy="1435101"/>
          </a:xfrm>
          <a:prstGeom prst="rect">
            <a:avLst/>
          </a:prstGeom>
        </p:spPr>
        <p:txBody>
          <a:bodyPr/>
          <a:lstStyle/>
          <a:p>
            <a:r>
              <a:t>History - crisis</a:t>
            </a:r>
          </a:p>
        </p:txBody>
      </p:sp>
      <p:grpSp>
        <p:nvGrpSpPr>
          <p:cNvPr id="173" name="Imagem"/>
          <p:cNvGrpSpPr/>
          <p:nvPr/>
        </p:nvGrpSpPr>
        <p:grpSpPr>
          <a:xfrm>
            <a:off x="10677263" y="3319521"/>
            <a:ext cx="13446450" cy="9125168"/>
            <a:chOff x="0" y="0"/>
            <a:chExt cx="13446449" cy="9125166"/>
          </a:xfrm>
        </p:grpSpPr>
        <p:pic>
          <p:nvPicPr>
            <p:cNvPr id="172" name="Imagem" descr="Imagem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27000" y="88900"/>
              <a:ext cx="13192450" cy="8794967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171" name="Imagem" descr="Imagem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13446450" cy="9125167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5" name="EUA…"/>
          <p:cNvSpPr txBox="1">
            <a:spLocks noGrp="1"/>
          </p:cNvSpPr>
          <p:nvPr>
            <p:ph type="body" sz="half" idx="1"/>
          </p:nvPr>
        </p:nvSpPr>
        <p:spPr>
          <a:xfrm>
            <a:off x="643173" y="2989738"/>
            <a:ext cx="9779001" cy="9591596"/>
          </a:xfrm>
          <a:prstGeom prst="rect">
            <a:avLst/>
          </a:prstGeom>
        </p:spPr>
        <p:txBody>
          <a:bodyPr/>
          <a:lstStyle/>
          <a:p>
            <a:pPr marL="493776" indent="-493776" defTabSz="1975054">
              <a:spcBef>
                <a:spcPts val="3600"/>
              </a:spcBef>
              <a:defRPr sz="3888"/>
            </a:pPr>
            <a:r>
              <a:rPr lang="en-GB" dirty="0"/>
              <a:t>USA</a:t>
            </a:r>
            <a:r>
              <a:rPr dirty="0"/>
              <a:t> </a:t>
            </a:r>
          </a:p>
          <a:p>
            <a:pPr marL="1481327" lvl="2" indent="-493776" defTabSz="1975054">
              <a:spcBef>
                <a:spcPts val="3600"/>
              </a:spcBef>
              <a:defRPr sz="3888"/>
            </a:pPr>
            <a:r>
              <a:rPr dirty="0"/>
              <a:t>Kenneth Pargament </a:t>
            </a:r>
          </a:p>
          <a:p>
            <a:pPr marL="1975104" lvl="3" indent="-493776" defTabSz="1975054">
              <a:spcBef>
                <a:spcPts val="3600"/>
              </a:spcBef>
              <a:defRPr sz="3888"/>
            </a:pPr>
            <a:r>
              <a:rPr dirty="0"/>
              <a:t>Coping, Mental Health, health </a:t>
            </a:r>
          </a:p>
          <a:p>
            <a:pPr marL="1481327" lvl="2" indent="-493776" defTabSz="1975054">
              <a:spcBef>
                <a:spcPts val="3600"/>
              </a:spcBef>
              <a:defRPr sz="3888"/>
            </a:pPr>
            <a:r>
              <a:rPr dirty="0"/>
              <a:t>Raymond </a:t>
            </a:r>
            <a:r>
              <a:rPr dirty="0" err="1"/>
              <a:t>Paloutzian</a:t>
            </a:r>
            <a:endParaRPr dirty="0"/>
          </a:p>
          <a:p>
            <a:pPr marL="1975104" lvl="3" indent="-493776" defTabSz="1975054">
              <a:spcBef>
                <a:spcPts val="3600"/>
              </a:spcBef>
              <a:defRPr sz="3888"/>
            </a:pPr>
            <a:r>
              <a:rPr lang="it-IT" dirty="0" err="1"/>
              <a:t>W</a:t>
            </a:r>
            <a:r>
              <a:rPr dirty="0"/>
              <a:t>ell-being, religious conversion</a:t>
            </a:r>
          </a:p>
          <a:p>
            <a:pPr marL="1481327" lvl="2" indent="-493776" defTabSz="1975054">
              <a:spcBef>
                <a:spcPts val="3600"/>
              </a:spcBef>
              <a:defRPr sz="3888"/>
            </a:pPr>
            <a:r>
              <a:rPr dirty="0"/>
              <a:t>Kevin Ladd</a:t>
            </a:r>
          </a:p>
          <a:p>
            <a:pPr marL="1975104" lvl="3" indent="-493776" defTabSz="1975054">
              <a:spcBef>
                <a:spcPts val="3600"/>
              </a:spcBef>
              <a:defRPr sz="3888"/>
            </a:pPr>
            <a:r>
              <a:rPr dirty="0"/>
              <a:t>Prayer</a:t>
            </a:r>
          </a:p>
          <a:p>
            <a:pPr marL="493776" indent="-493776" defTabSz="1975054">
              <a:spcBef>
                <a:spcPts val="3600"/>
              </a:spcBef>
              <a:defRPr sz="3888"/>
            </a:pPr>
            <a:r>
              <a:rPr dirty="0"/>
              <a:t>Latin America </a:t>
            </a:r>
          </a:p>
          <a:p>
            <a:pPr marL="1481327" lvl="2" indent="-493776" defTabSz="1975054">
              <a:spcBef>
                <a:spcPts val="3600"/>
              </a:spcBef>
              <a:defRPr sz="3888"/>
            </a:pPr>
            <a:r>
              <a:rPr dirty="0"/>
              <a:t>Geraldo Paiva</a:t>
            </a:r>
          </a:p>
          <a:p>
            <a:pPr marL="1481327" lvl="2" indent="-493776" defTabSz="1975054">
              <a:spcBef>
                <a:spcPts val="3600"/>
              </a:spcBef>
              <a:defRPr sz="3888"/>
            </a:pPr>
            <a:r>
              <a:rPr dirty="0"/>
              <a:t>Marta Helena de Freitas</a:t>
            </a:r>
          </a:p>
        </p:txBody>
      </p:sp>
      <p:sp>
        <p:nvSpPr>
          <p:cNvPr id="176" name="Current Author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Current Authors </a:t>
            </a:r>
          </a:p>
        </p:txBody>
      </p:sp>
      <p:grpSp>
        <p:nvGrpSpPr>
          <p:cNvPr id="179" name="Imagem"/>
          <p:cNvGrpSpPr/>
          <p:nvPr/>
        </p:nvGrpSpPr>
        <p:grpSpPr>
          <a:xfrm>
            <a:off x="10700693" y="4008311"/>
            <a:ext cx="12416037" cy="7554450"/>
            <a:chOff x="0" y="0"/>
            <a:chExt cx="12416035" cy="7554448"/>
          </a:xfrm>
        </p:grpSpPr>
        <p:pic>
          <p:nvPicPr>
            <p:cNvPr id="178" name="Imagem" descr="Imagem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27000" y="88900"/>
              <a:ext cx="12162036" cy="7224249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177" name="Imagem" descr="Imagem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12416036" cy="7554449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Europe…"/>
          <p:cNvSpPr txBox="1">
            <a:spLocks noGrp="1"/>
          </p:cNvSpPr>
          <p:nvPr>
            <p:ph type="body" sz="half" idx="1"/>
          </p:nvPr>
        </p:nvSpPr>
        <p:spPr>
          <a:prstGeom prst="rect">
            <a:avLst/>
          </a:prstGeom>
        </p:spPr>
        <p:txBody>
          <a:bodyPr/>
          <a:lstStyle/>
          <a:p>
            <a:pPr marL="566927" indent="-566927" defTabSz="2267655">
              <a:spcBef>
                <a:spcPts val="4100"/>
              </a:spcBef>
              <a:defRPr sz="4464"/>
            </a:pPr>
            <a:r>
              <a:rPr dirty="0"/>
              <a:t>Europe</a:t>
            </a:r>
          </a:p>
          <a:p>
            <a:pPr marL="1700783" lvl="2" indent="-566927" defTabSz="2267655">
              <a:spcBef>
                <a:spcPts val="4100"/>
              </a:spcBef>
              <a:defRPr sz="4464"/>
            </a:pPr>
            <a:r>
              <a:rPr dirty="0"/>
              <a:t>Vassilis </a:t>
            </a:r>
            <a:r>
              <a:rPr dirty="0" err="1"/>
              <a:t>Sarrouglou</a:t>
            </a:r>
            <a:endParaRPr dirty="0"/>
          </a:p>
          <a:p>
            <a:pPr marL="2267711" lvl="3" indent="-566927" defTabSz="2267655">
              <a:spcBef>
                <a:spcPts val="4100"/>
              </a:spcBef>
              <a:defRPr sz="4464"/>
            </a:pPr>
            <a:r>
              <a:rPr dirty="0"/>
              <a:t>Social </a:t>
            </a:r>
            <a:r>
              <a:rPr dirty="0" err="1"/>
              <a:t>behaviour</a:t>
            </a:r>
            <a:r>
              <a:rPr dirty="0"/>
              <a:t>, culture, morality</a:t>
            </a:r>
          </a:p>
          <a:p>
            <a:pPr marL="1700783" lvl="2" indent="-566927" defTabSz="2267655">
              <a:spcBef>
                <a:spcPts val="4100"/>
              </a:spcBef>
              <a:defRPr sz="4464"/>
            </a:pPr>
            <a:r>
              <a:rPr dirty="0"/>
              <a:t>Miguel Farias</a:t>
            </a:r>
          </a:p>
          <a:p>
            <a:pPr marL="2267711" lvl="3" indent="-566927" defTabSz="2267655">
              <a:spcBef>
                <a:spcPts val="4100"/>
              </a:spcBef>
              <a:defRPr sz="4464"/>
            </a:pPr>
            <a:r>
              <a:rPr dirty="0"/>
              <a:t>Meditation</a:t>
            </a:r>
          </a:p>
          <a:p>
            <a:pPr marL="1700783" lvl="2" indent="-566927" defTabSz="2267655">
              <a:spcBef>
                <a:spcPts val="4100"/>
              </a:spcBef>
              <a:defRPr sz="4464"/>
            </a:pPr>
            <a:r>
              <a:rPr dirty="0"/>
              <a:t>Mario </a:t>
            </a:r>
            <a:r>
              <a:rPr dirty="0" err="1"/>
              <a:t>Aletti</a:t>
            </a:r>
            <a:endParaRPr dirty="0"/>
          </a:p>
          <a:p>
            <a:pPr marL="2267711" lvl="3" indent="-566927" defTabSz="2267655">
              <a:spcBef>
                <a:spcPts val="4100"/>
              </a:spcBef>
              <a:defRPr sz="4464"/>
            </a:pPr>
            <a:r>
              <a:rPr lang="it-IT" dirty="0" err="1"/>
              <a:t>P</a:t>
            </a:r>
            <a:r>
              <a:rPr dirty="0" err="1"/>
              <a:t>sychoanalysis</a:t>
            </a:r>
            <a:endParaRPr dirty="0"/>
          </a:p>
        </p:txBody>
      </p:sp>
      <p:sp>
        <p:nvSpPr>
          <p:cNvPr id="182" name="Current Authors"/>
          <p:cNvSpPr txBox="1"/>
          <p:nvPr/>
        </p:nvSpPr>
        <p:spPr>
          <a:xfrm>
            <a:off x="1206500" y="1393373"/>
            <a:ext cx="9779001" cy="14351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>
            <a:normAutofit/>
          </a:bodyPr>
          <a:lstStyle>
            <a:lvl1pPr algn="l">
              <a:lnSpc>
                <a:spcPct val="80000"/>
              </a:lnSpc>
              <a:defRPr sz="8500" b="1" spc="-170">
                <a:solidFill>
                  <a:schemeClr val="accent1">
                    <a:hueOff val="114395"/>
                    <a:lumOff val="-24975"/>
                  </a:schemeClr>
                </a:solidFill>
              </a:defRPr>
            </a:lvl1pPr>
          </a:lstStyle>
          <a:p>
            <a:r>
              <a:t>Current Authors </a:t>
            </a:r>
          </a:p>
        </p:txBody>
      </p:sp>
      <p:grpSp>
        <p:nvGrpSpPr>
          <p:cNvPr id="185" name="Imagem"/>
          <p:cNvGrpSpPr/>
          <p:nvPr/>
        </p:nvGrpSpPr>
        <p:grpSpPr>
          <a:xfrm>
            <a:off x="10700693" y="4008311"/>
            <a:ext cx="12416037" cy="7554450"/>
            <a:chOff x="0" y="0"/>
            <a:chExt cx="12416035" cy="7554448"/>
          </a:xfrm>
        </p:grpSpPr>
        <p:pic>
          <p:nvPicPr>
            <p:cNvPr id="184" name="Imagem" descr="Imagem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127000" y="88900"/>
              <a:ext cx="12162036" cy="7224249"/>
            </a:xfrm>
            <a:prstGeom prst="rect">
              <a:avLst/>
            </a:prstGeom>
            <a:ln>
              <a:noFill/>
            </a:ln>
            <a:effectLst/>
          </p:spPr>
        </p:pic>
        <p:pic>
          <p:nvPicPr>
            <p:cNvPr id="183" name="Imagem" descr="Imagem"/>
            <p:cNvPicPr>
              <a:picLocks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12416036" cy="7554449"/>
            </a:xfrm>
            <a:prstGeom prst="rect">
              <a:avLst/>
            </a:prstGeom>
            <a:effectLst/>
          </p:spPr>
        </p:pic>
      </p:grp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Study of religious experiences and their psychological significance.…"/>
          <p:cNvSpPr txBox="1">
            <a:spLocks noGrp="1"/>
          </p:cNvSpPr>
          <p:nvPr>
            <p:ph type="body" sz="quarter" idx="1"/>
          </p:nvPr>
        </p:nvSpPr>
        <p:spPr>
          <a:xfrm>
            <a:off x="1126024" y="3128483"/>
            <a:ext cx="6185467" cy="8344262"/>
          </a:xfrm>
          <a:prstGeom prst="rect">
            <a:avLst/>
          </a:prstGeom>
        </p:spPr>
        <p:txBody>
          <a:bodyPr/>
          <a:lstStyle/>
          <a:p>
            <a:pPr marL="573024" indent="-573024" defTabSz="2292038">
              <a:spcBef>
                <a:spcPts val="4200"/>
              </a:spcBef>
              <a:defRPr sz="5546"/>
            </a:pPr>
            <a:endParaRPr/>
          </a:p>
          <a:p>
            <a:pPr marL="573024" indent="-573024" defTabSz="2292038">
              <a:spcBef>
                <a:spcPts val="4200"/>
              </a:spcBef>
              <a:defRPr sz="5546"/>
            </a:pPr>
            <a:r>
              <a:t>Study of religious experiences and their psychological significance.</a:t>
            </a:r>
          </a:p>
          <a:p>
            <a:pPr marL="573024" indent="-573024" defTabSz="2292038">
              <a:spcBef>
                <a:spcPts val="4200"/>
              </a:spcBef>
              <a:defRPr sz="5546"/>
            </a:pPr>
            <a:r>
              <a:t>Study of religious behavior</a:t>
            </a:r>
          </a:p>
        </p:txBody>
      </p:sp>
      <p:sp>
        <p:nvSpPr>
          <p:cNvPr id="188" name="Focu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Focus</a:t>
            </a:r>
          </a:p>
        </p:txBody>
      </p:sp>
      <p:pic>
        <p:nvPicPr>
          <p:cNvPr id="189" name="Imagem" descr="Imagem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10986" y="5340893"/>
            <a:ext cx="13826319" cy="3699621"/>
          </a:xfrm>
          <a:prstGeom prst="rect">
            <a:avLst/>
          </a:prstGeom>
          <a:ln w="12700">
            <a:miter lim="400000"/>
          </a:ln>
        </p:spPr>
      </p:pic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Self-observation…"/>
          <p:cNvSpPr txBox="1">
            <a:spLocks noGrp="1"/>
          </p:cNvSpPr>
          <p:nvPr>
            <p:ph type="body" sz="half" idx="1"/>
          </p:nvPr>
        </p:nvSpPr>
        <p:spPr>
          <a:xfrm>
            <a:off x="1942220" y="2777243"/>
            <a:ext cx="9904188" cy="10344804"/>
          </a:xfrm>
          <a:prstGeom prst="rect">
            <a:avLst/>
          </a:prstGeom>
        </p:spPr>
        <p:txBody>
          <a:bodyPr/>
          <a:lstStyle/>
          <a:p>
            <a:pPr marL="609600" indent="-609600">
              <a:defRPr sz="7100"/>
            </a:pPr>
            <a:r>
              <a:t>Self-observation</a:t>
            </a:r>
          </a:p>
          <a:p>
            <a:pPr marL="609600" indent="-609600">
              <a:defRPr sz="7100"/>
            </a:pPr>
            <a:r>
              <a:t>Self-report</a:t>
            </a:r>
          </a:p>
          <a:p>
            <a:pPr marL="609600" indent="-609600">
              <a:defRPr sz="7100"/>
            </a:pPr>
            <a:r>
              <a:t>Open-ended questionnaire</a:t>
            </a:r>
          </a:p>
          <a:p>
            <a:pPr marL="609600" indent="-609600">
              <a:defRPr sz="7100"/>
            </a:pPr>
            <a:r>
              <a:t>Interview</a:t>
            </a:r>
          </a:p>
          <a:p>
            <a:pPr marL="609600" indent="-609600">
              <a:defRPr sz="7100"/>
            </a:pPr>
            <a:r>
              <a:t>Closed-ended questionnaire</a:t>
            </a:r>
          </a:p>
        </p:txBody>
      </p:sp>
      <p:sp>
        <p:nvSpPr>
          <p:cNvPr id="192" name="Research Method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Research Methods</a:t>
            </a:r>
          </a:p>
        </p:txBody>
      </p:sp>
      <p:sp>
        <p:nvSpPr>
          <p:cNvPr id="193" name="Projective methods…"/>
          <p:cNvSpPr txBox="1"/>
          <p:nvPr/>
        </p:nvSpPr>
        <p:spPr>
          <a:xfrm>
            <a:off x="13864895" y="2495580"/>
            <a:ext cx="9904188" cy="1034480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lIns="50800" tIns="50800" rIns="50800" bIns="50800">
            <a:normAutofit/>
          </a:bodyPr>
          <a:lstStyle/>
          <a:p>
            <a:pPr algn="l">
              <a:lnSpc>
                <a:spcPct val="90000"/>
              </a:lnSpc>
              <a:spcBef>
                <a:spcPts val="4500"/>
              </a:spcBef>
              <a:defRPr sz="6800">
                <a:solidFill>
                  <a:srgbClr val="000000"/>
                </a:solidFill>
              </a:defRPr>
            </a:pPr>
            <a:endParaRPr/>
          </a:p>
          <a:p>
            <a:pPr marL="609600" indent="-609600" algn="l">
              <a:lnSpc>
                <a:spcPct val="90000"/>
              </a:lnSpc>
              <a:spcBef>
                <a:spcPts val="4500"/>
              </a:spcBef>
              <a:buSzPct val="123000"/>
              <a:buChar char="•"/>
              <a:defRPr sz="6800">
                <a:solidFill>
                  <a:srgbClr val="000000"/>
                </a:solidFill>
              </a:defRPr>
            </a:pPr>
            <a:r>
              <a:t>Projective methods</a:t>
            </a:r>
          </a:p>
          <a:p>
            <a:pPr marL="609600" indent="-609600" algn="l">
              <a:lnSpc>
                <a:spcPct val="90000"/>
              </a:lnSpc>
              <a:spcBef>
                <a:spcPts val="4500"/>
              </a:spcBef>
              <a:buSzPct val="123000"/>
              <a:buChar char="•"/>
              <a:defRPr sz="6800">
                <a:solidFill>
                  <a:srgbClr val="000000"/>
                </a:solidFill>
              </a:defRPr>
            </a:pPr>
            <a:r>
              <a:t>Naturalistic observation</a:t>
            </a:r>
          </a:p>
          <a:p>
            <a:pPr marL="609600" indent="-609600" algn="l">
              <a:lnSpc>
                <a:spcPct val="90000"/>
              </a:lnSpc>
              <a:spcBef>
                <a:spcPts val="4500"/>
              </a:spcBef>
              <a:buSzPct val="123000"/>
              <a:buChar char="•"/>
              <a:defRPr sz="6800">
                <a:solidFill>
                  <a:srgbClr val="000000"/>
                </a:solidFill>
              </a:defRPr>
            </a:pPr>
            <a:r>
              <a:t>Participant observation</a:t>
            </a:r>
          </a:p>
          <a:p>
            <a:pPr marL="609600" indent="-609600" algn="l">
              <a:lnSpc>
                <a:spcPct val="90000"/>
              </a:lnSpc>
              <a:spcBef>
                <a:spcPts val="4500"/>
              </a:spcBef>
              <a:buSzPct val="123000"/>
              <a:buChar char="•"/>
              <a:defRPr sz="6800">
                <a:solidFill>
                  <a:srgbClr val="000000"/>
                </a:solidFill>
              </a:defRPr>
            </a:pPr>
            <a:r>
              <a:t>Experimentation </a:t>
            </a:r>
          </a:p>
          <a:p>
            <a:pPr marL="609600" indent="-609600" algn="l">
              <a:lnSpc>
                <a:spcPct val="90000"/>
              </a:lnSpc>
              <a:spcBef>
                <a:spcPts val="4500"/>
              </a:spcBef>
              <a:buSzPct val="123000"/>
              <a:buChar char="•"/>
              <a:defRPr sz="6800">
                <a:solidFill>
                  <a:srgbClr val="000000"/>
                </a:solidFill>
              </a:defRPr>
            </a:pPr>
            <a:r>
              <a:t>Hermeneutics.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Floroury - Methodological exclude of transcendent…"/>
          <p:cNvSpPr txBox="1">
            <a:spLocks noGrp="1"/>
          </p:cNvSpPr>
          <p:nvPr>
            <p:ph type="body" sz="half" idx="1"/>
          </p:nvPr>
        </p:nvSpPr>
        <p:spPr>
          <a:xfrm>
            <a:off x="691878" y="2778566"/>
            <a:ext cx="10293622" cy="9726568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pPr marL="609600" indent="-609600">
              <a:defRPr sz="5600"/>
            </a:pPr>
            <a:r>
              <a:rPr sz="5200" dirty="0"/>
              <a:t>Floroury - Methodological exclu</a:t>
            </a:r>
            <a:r>
              <a:rPr lang="en-US" sz="5200" dirty="0"/>
              <a:t>sion</a:t>
            </a:r>
            <a:r>
              <a:rPr sz="5200" dirty="0"/>
              <a:t> of transcendent</a:t>
            </a:r>
          </a:p>
          <a:p>
            <a:pPr algn="just"/>
            <a:r>
              <a:rPr lang="en-GB" sz="5200" dirty="0"/>
              <a:t>“ Alister Hardy (…) That a universal response to the experience of encounter with God is just as much a natural response as any other that may be studied by the biological sciences.” </a:t>
            </a:r>
          </a:p>
          <a:p>
            <a:pPr marL="0" indent="0" algn="r">
              <a:buNone/>
            </a:pPr>
            <a:r>
              <a:rPr lang="pt-BR" sz="3600" dirty="0"/>
              <a:t>John Taylor -Bishop </a:t>
            </a:r>
            <a:r>
              <a:rPr lang="pt-BR" sz="3600" dirty="0" err="1"/>
              <a:t>of</a:t>
            </a:r>
            <a:r>
              <a:rPr lang="pt-BR" sz="3600" dirty="0"/>
              <a:t> Winchester</a:t>
            </a:r>
            <a:endParaRPr lang="it-IT" dirty="0"/>
          </a:p>
          <a:p>
            <a:pPr marL="609600" indent="-609600" algn="just">
              <a:defRPr sz="5600"/>
            </a:pPr>
            <a:r>
              <a:rPr sz="5200" dirty="0"/>
              <a:t>"Whilst persisting in the separation between the immanent and the transcendent, it cannot succeed, for such a feat seeks to be accomplished at the expense of betrayal and denial of its own origins and axiological foundations."</a:t>
            </a:r>
          </a:p>
        </p:txBody>
      </p:sp>
      <p:pic>
        <p:nvPicPr>
          <p:cNvPr id="196" name="Balões de ar quente vistos de baixo sob céu azul" descr="Balões de ar quente vistos de baixo sob céu azul"/>
          <p:cNvPicPr>
            <a:picLocks noGrp="1" noChangeAspect="1"/>
          </p:cNvPicPr>
          <p:nvPr>
            <p:ph type="pic" idx="22"/>
          </p:nvPr>
        </p:nvPicPr>
        <p:blipFill>
          <a:blip r:embed="rId2"/>
          <a:srcRect l="22309" r="12901"/>
          <a:stretch>
            <a:fillRect/>
          </a:stretch>
        </p:blipFill>
        <p:spPr>
          <a:xfrm>
            <a:off x="12192000" y="1263848"/>
            <a:ext cx="10916874" cy="11188205"/>
          </a:xfrm>
          <a:prstGeom prst="rect">
            <a:avLst/>
          </a:prstGeom>
        </p:spPr>
      </p:pic>
      <p:sp>
        <p:nvSpPr>
          <p:cNvPr id="197" name="Method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Methods</a:t>
            </a:r>
          </a:p>
        </p:txBody>
      </p:sp>
      <p:sp>
        <p:nvSpPr>
          <p:cNvPr id="198" name="Marta Helena de Freitas, 2017"/>
          <p:cNvSpPr txBox="1"/>
          <p:nvPr/>
        </p:nvSpPr>
        <p:spPr>
          <a:xfrm>
            <a:off x="6666292" y="11897362"/>
            <a:ext cx="4244752" cy="47192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="" val="1"/>
            </a:ext>
          </a:extLst>
        </p:spPr>
        <p:txBody>
          <a:bodyPr wrap="none" lIns="50800" tIns="50800" rIns="50800" bIns="50800" anchor="ctr">
            <a:spAutoFit/>
          </a:bodyPr>
          <a:lstStyle/>
          <a:p>
            <a:r>
              <a:rPr dirty="0"/>
              <a:t>Marta </a:t>
            </a:r>
            <a:r>
              <a:rPr dirty="0">
                <a:solidFill>
                  <a:schemeClr val="bg1"/>
                </a:solidFill>
              </a:rPr>
              <a:t>Helena</a:t>
            </a:r>
            <a:r>
              <a:rPr dirty="0"/>
              <a:t> de Freitas, 2017</a:t>
            </a:r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ítulo 4">
            <a:extLst>
              <a:ext uri="{FF2B5EF4-FFF2-40B4-BE49-F238E27FC236}">
                <a16:creationId xmlns:a16="http://schemas.microsoft.com/office/drawing/2014/main" id="{636B3421-6B1D-F2ED-43FF-C2FE0B66C1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IT" dirty="0"/>
              <a:t>Ninian Smart</a:t>
            </a:r>
          </a:p>
        </p:txBody>
      </p:sp>
      <p:sp>
        <p:nvSpPr>
          <p:cNvPr id="7" name="Espaço Reservado para Texto 6">
            <a:extLst>
              <a:ext uri="{FF2B5EF4-FFF2-40B4-BE49-F238E27FC236}">
                <a16:creationId xmlns:a16="http://schemas.microsoft.com/office/drawing/2014/main" id="{E9677765-4C5F-6CA4-A51B-F31A759D4459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1816100" y="4012736"/>
            <a:ext cx="9779000" cy="8256630"/>
          </a:xfrm>
        </p:spPr>
        <p:txBody>
          <a:bodyPr>
            <a:normAutofit fontScale="92500" lnSpcReduction="20000"/>
          </a:bodyPr>
          <a:lstStyle/>
          <a:p>
            <a:r>
              <a:rPr lang="pt-IT" dirty="0"/>
              <a:t>Seven Dimension of Religion</a:t>
            </a:r>
          </a:p>
          <a:p>
            <a:pPr lvl="1"/>
            <a:r>
              <a:rPr lang="pt-IT" dirty="0"/>
              <a:t>Ritual</a:t>
            </a:r>
          </a:p>
          <a:p>
            <a:pPr lvl="1"/>
            <a:r>
              <a:rPr lang="pt-IT" dirty="0"/>
              <a:t>Experimental</a:t>
            </a:r>
          </a:p>
          <a:p>
            <a:pPr lvl="1"/>
            <a:r>
              <a:rPr lang="pt-IT" dirty="0"/>
              <a:t>Mythological</a:t>
            </a:r>
          </a:p>
          <a:p>
            <a:pPr lvl="1"/>
            <a:r>
              <a:rPr lang="pt-IT" dirty="0"/>
              <a:t>Doctrinal</a:t>
            </a:r>
          </a:p>
          <a:p>
            <a:pPr lvl="1"/>
            <a:r>
              <a:rPr lang="pt-IT" dirty="0"/>
              <a:t>Ethical</a:t>
            </a:r>
          </a:p>
          <a:p>
            <a:pPr lvl="1"/>
            <a:r>
              <a:rPr lang="pt-IT" dirty="0"/>
              <a:t>Institutional</a:t>
            </a:r>
          </a:p>
          <a:p>
            <a:pPr lvl="1"/>
            <a:r>
              <a:rPr lang="pt-IT" dirty="0"/>
              <a:t>Material</a:t>
            </a:r>
          </a:p>
        </p:txBody>
      </p:sp>
      <p:pic>
        <p:nvPicPr>
          <p:cNvPr id="9" name="Imagem 8">
            <a:extLst>
              <a:ext uri="{FF2B5EF4-FFF2-40B4-BE49-F238E27FC236}">
                <a16:creationId xmlns:a16="http://schemas.microsoft.com/office/drawing/2014/main" id="{2B68B7A3-F011-4704-C62A-1BD96BB2957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32000" y="1284111"/>
            <a:ext cx="6270625" cy="11147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4604922"/>
      </p:ext>
    </p:extLst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069E81E0-672A-6463-5449-29A2E9164B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IT" dirty="0"/>
              <a:t>Bibliografy</a:t>
            </a:r>
          </a:p>
        </p:txBody>
      </p:sp>
      <p:sp>
        <p:nvSpPr>
          <p:cNvPr id="4" name="Espaço Reservado para Texto 3">
            <a:extLst>
              <a:ext uri="{FF2B5EF4-FFF2-40B4-BE49-F238E27FC236}">
                <a16:creationId xmlns:a16="http://schemas.microsoft.com/office/drawing/2014/main" id="{D71AE937-4EF6-BADF-CF28-8A6211F35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06500" y="3570514"/>
            <a:ext cx="21971000" cy="8934002"/>
          </a:xfrm>
        </p:spPr>
        <p:txBody>
          <a:bodyPr>
            <a:normAutofit fontScale="92500" lnSpcReduction="10000"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effectLst/>
              </a:rPr>
              <a:t>Marta Helena de Freitas. Religious psychology: psychology of religion/ spirituality, or psychology and religion/spirituality? . Rev. Pistis </a:t>
            </a:r>
            <a:r>
              <a:rPr lang="en-GB" sz="3200" dirty="0" err="1">
                <a:effectLst/>
              </a:rPr>
              <a:t>Prax</a:t>
            </a:r>
            <a:r>
              <a:rPr lang="en-GB" sz="3200" dirty="0">
                <a:effectLst/>
              </a:rPr>
              <a:t>., </a:t>
            </a:r>
            <a:r>
              <a:rPr lang="en-GB" sz="3200" dirty="0" err="1">
                <a:effectLst/>
              </a:rPr>
              <a:t>Teol</a:t>
            </a:r>
            <a:r>
              <a:rPr lang="en-GB" sz="3200" dirty="0">
                <a:effectLst/>
              </a:rPr>
              <a:t>. Pastor., Curitiba, v. 9, n. 1, 89-107, </a:t>
            </a:r>
            <a:r>
              <a:rPr lang="en-GB" sz="3200" dirty="0" err="1">
                <a:effectLst/>
              </a:rPr>
              <a:t>jan.</a:t>
            </a:r>
            <a:r>
              <a:rPr lang="en-GB" sz="3200" dirty="0">
                <a:effectLst/>
              </a:rPr>
              <a:t>/abr. 2017 </a:t>
            </a:r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effectLst/>
              </a:rPr>
              <a:t>Geraldo José de Paiva. Psychology of Religion: Its Nature, History and Research. Numen: </a:t>
            </a:r>
            <a:r>
              <a:rPr lang="en-GB" sz="3200" dirty="0" err="1">
                <a:effectLst/>
              </a:rPr>
              <a:t>revista</a:t>
            </a:r>
            <a:r>
              <a:rPr lang="en-GB" sz="3200" dirty="0">
                <a:effectLst/>
              </a:rPr>
              <a:t> de </a:t>
            </a:r>
            <a:r>
              <a:rPr lang="en-GB" sz="3200" dirty="0" err="1">
                <a:effectLst/>
              </a:rPr>
              <a:t>estudos</a:t>
            </a:r>
            <a:r>
              <a:rPr lang="en-GB" sz="3200" dirty="0">
                <a:effectLst/>
              </a:rPr>
              <a:t> e </a:t>
            </a:r>
            <a:r>
              <a:rPr lang="en-GB" sz="3200" dirty="0" err="1">
                <a:effectLst/>
              </a:rPr>
              <a:t>pesquisa</a:t>
            </a:r>
            <a:r>
              <a:rPr lang="en-GB" sz="3200" dirty="0">
                <a:effectLst/>
              </a:rPr>
              <a:t> da </a:t>
            </a:r>
            <a:r>
              <a:rPr lang="en-GB" sz="3200" dirty="0" err="1">
                <a:effectLst/>
              </a:rPr>
              <a:t>religião</a:t>
            </a:r>
            <a:r>
              <a:rPr lang="en-GB" sz="3200" dirty="0">
                <a:effectLst/>
              </a:rPr>
              <a:t>, Juiz de Fora, v. 21, n2, </a:t>
            </a:r>
            <a:r>
              <a:rPr lang="en-GB" sz="3200" dirty="0" err="1">
                <a:effectLst/>
              </a:rPr>
              <a:t>jul.</a:t>
            </a:r>
            <a:r>
              <a:rPr lang="en-GB" sz="3200" dirty="0">
                <a:effectLst/>
              </a:rPr>
              <a:t>/</a:t>
            </a:r>
            <a:r>
              <a:rPr lang="en-GB" sz="3200" dirty="0" err="1">
                <a:effectLst/>
              </a:rPr>
              <a:t>dez</a:t>
            </a:r>
            <a:r>
              <a:rPr lang="en-GB" sz="3200" dirty="0">
                <a:effectLst/>
              </a:rPr>
              <a:t>. 2018, p. 9-31 </a:t>
            </a:r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effectLst/>
              </a:rPr>
              <a:t>Alexander Moreira‐Almeida and Ralph W. Hood Jr . Methodological Exclusion of the Transcendent? Implications for Theory and Research in Religion, Spirituality and Health . Journal of Religion and Health https://</a:t>
            </a:r>
            <a:r>
              <a:rPr lang="en-GB" sz="3200" dirty="0" err="1">
                <a:effectLst/>
              </a:rPr>
              <a:t>doi.org</a:t>
            </a:r>
            <a:r>
              <a:rPr lang="en-GB" sz="3200" dirty="0">
                <a:effectLst/>
              </a:rPr>
              <a:t>/10.1007/s10943-023-01896-3 </a:t>
            </a:r>
            <a:endParaRPr lang="en-GB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>
                <a:effectLst/>
              </a:rPr>
              <a:t>Raymond F. </a:t>
            </a:r>
            <a:r>
              <a:rPr lang="en-GB" sz="3200" dirty="0" err="1">
                <a:effectLst/>
              </a:rPr>
              <a:t>Paloutzian</a:t>
            </a:r>
            <a:r>
              <a:rPr lang="en-GB" sz="3200" dirty="0">
                <a:effectLst/>
              </a:rPr>
              <a:t> Crystal L. Park. The Psychology of Religion and Spirituality: How Big the Tent? Psychology of Religion and Spirituality . 2021,</a:t>
            </a:r>
            <a:r>
              <a:rPr lang="en-GB" sz="3200" dirty="0">
                <a:solidFill>
                  <a:srgbClr val="FFFFFF"/>
                </a:solidFill>
                <a:effectLst/>
              </a:rPr>
              <a:t>, </a:t>
            </a:r>
            <a:r>
              <a:rPr lang="en-GB" sz="3200" dirty="0">
                <a:effectLst/>
              </a:rPr>
              <a:t>Vol</a:t>
            </a:r>
            <a:r>
              <a:rPr lang="en-GB" sz="3200" dirty="0">
                <a:solidFill>
                  <a:srgbClr val="FFFFFF"/>
                </a:solidFill>
                <a:effectLst/>
              </a:rPr>
              <a:t>l</a:t>
            </a:r>
            <a:r>
              <a:rPr lang="en-GB" sz="3200" dirty="0">
                <a:effectLst/>
              </a:rPr>
              <a:t>.</a:t>
            </a:r>
            <a:r>
              <a:rPr lang="en-GB" sz="3200" dirty="0">
                <a:solidFill>
                  <a:srgbClr val="FFFFFF"/>
                </a:solidFill>
                <a:effectLst/>
              </a:rPr>
              <a:t>.</a:t>
            </a:r>
            <a:r>
              <a:rPr lang="en-GB" sz="3200" dirty="0">
                <a:effectLst/>
              </a:rPr>
              <a:t>13,</a:t>
            </a:r>
            <a:r>
              <a:rPr lang="en-GB" sz="3200" dirty="0">
                <a:solidFill>
                  <a:srgbClr val="FFFFFF"/>
                </a:solidFill>
                <a:effectLst/>
              </a:rPr>
              <a:t>N</a:t>
            </a:r>
            <a:r>
              <a:rPr lang="en-GB" sz="3200" dirty="0">
                <a:effectLst/>
              </a:rPr>
              <a:t>No</a:t>
            </a:r>
            <a:r>
              <a:rPr lang="en-GB" sz="3200" dirty="0">
                <a:solidFill>
                  <a:srgbClr val="FFFFFF"/>
                </a:solidFill>
                <a:effectLst/>
              </a:rPr>
              <a:t>.</a:t>
            </a:r>
            <a:r>
              <a:rPr lang="en-GB" sz="3200" dirty="0">
                <a:effectLst/>
              </a:rPr>
              <a:t>.1,</a:t>
            </a:r>
            <a:r>
              <a:rPr lang="en-GB" sz="3200" dirty="0">
                <a:solidFill>
                  <a:srgbClr val="FFFFFF"/>
                </a:solidFill>
                <a:effectLst/>
              </a:rPr>
              <a:t>9</a:t>
            </a:r>
            <a:r>
              <a:rPr lang="en-GB" sz="3200" dirty="0">
                <a:effectLst/>
              </a:rPr>
              <a:t>3</a:t>
            </a:r>
            <a:r>
              <a:rPr lang="en-GB" sz="3200" dirty="0">
                <a:solidFill>
                  <a:srgbClr val="FFFFFF"/>
                </a:solidFill>
                <a:effectLst/>
              </a:rPr>
              <a:t>, </a:t>
            </a:r>
            <a:r>
              <a:rPr lang="en-GB" sz="3200" dirty="0">
                <a:effectLst/>
              </a:rPr>
              <a:t>–13. </a:t>
            </a:r>
            <a:r>
              <a:rPr lang="en-GB" sz="3200" dirty="0">
                <a:effectLst/>
                <a:hlinkClick r:id="rId3"/>
              </a:rPr>
              <a:t>http://dx.doi.org/10.1037/rel0000218</a:t>
            </a:r>
            <a:endParaRPr lang="en-GB" sz="10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3200" dirty="0"/>
              <a:t>Marta Helena de Freitas, How is the marriage of heaven and Earth going? Spirituality, health and environment in Brazil, in  Leonardi Jeff and Reader John. Environmental Spirituality and Wellbeing – Integrating Social and Therapeutic Theory and Practice.</a:t>
            </a:r>
            <a:endParaRPr lang="pt-IT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pt-IT" sz="3200" dirty="0"/>
              <a:t>Psychology. Oxford dictionaries. Disponible in: </a:t>
            </a:r>
            <a:r>
              <a:rPr lang="pt-BR" sz="3200" dirty="0">
                <a:hlinkClick r:id="rId4"/>
              </a:rPr>
              <a:t>https://www.oxfordlearnersdictionaries.com/definition/english/psychology#:~:text=psychology-,noun,and%20how%20it%20influences%20behaviour</a:t>
            </a:r>
            <a:endParaRPr lang="pt-BR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pt-BR" sz="3200" dirty="0" err="1">
                <a:effectLst/>
              </a:rPr>
              <a:t>Aister</a:t>
            </a:r>
            <a:r>
              <a:rPr lang="pt-BR" sz="3200" dirty="0">
                <a:effectLst/>
              </a:rPr>
              <a:t> </a:t>
            </a:r>
            <a:r>
              <a:rPr lang="pt-BR" sz="3200" dirty="0" err="1">
                <a:effectLst/>
              </a:rPr>
              <a:t>Hardy</a:t>
            </a:r>
            <a:r>
              <a:rPr lang="pt-BR" sz="3200" dirty="0">
                <a:effectLst/>
              </a:rPr>
              <a:t>. (1997). The </a:t>
            </a:r>
            <a:r>
              <a:rPr lang="pt-BR" sz="3200" dirty="0" err="1">
                <a:effectLst/>
              </a:rPr>
              <a:t>significance</a:t>
            </a:r>
            <a:r>
              <a:rPr lang="pt-BR" sz="3200" dirty="0">
                <a:effectLst/>
              </a:rPr>
              <a:t> </a:t>
            </a:r>
            <a:r>
              <a:rPr lang="pt-BR" sz="3200" dirty="0" err="1">
                <a:effectLst/>
              </a:rPr>
              <a:t>of</a:t>
            </a:r>
            <a:r>
              <a:rPr lang="pt-BR" sz="3200" dirty="0">
                <a:effectLst/>
              </a:rPr>
              <a:t> </a:t>
            </a:r>
            <a:r>
              <a:rPr lang="pt-BR" sz="3200" dirty="0" err="1">
                <a:effectLst/>
              </a:rPr>
              <a:t>religious</a:t>
            </a:r>
            <a:r>
              <a:rPr lang="pt-BR" sz="3200" dirty="0">
                <a:effectLst/>
              </a:rPr>
              <a:t> </a:t>
            </a:r>
            <a:r>
              <a:rPr lang="pt-BR" sz="3200" dirty="0" err="1">
                <a:effectLst/>
              </a:rPr>
              <a:t>experience</a:t>
            </a:r>
            <a:r>
              <a:rPr lang="pt-BR" sz="3200" dirty="0"/>
              <a:t>.</a:t>
            </a:r>
            <a:r>
              <a:rPr lang="pt-BR" sz="3200" dirty="0">
                <a:effectLst/>
              </a:rPr>
              <a:t> </a:t>
            </a:r>
            <a:r>
              <a:rPr lang="pt-BR" sz="3200" i="1" dirty="0">
                <a:effectLst/>
              </a:rPr>
              <a:t>RERC </a:t>
            </a:r>
            <a:r>
              <a:rPr lang="pt-BR" sz="3200" i="1" dirty="0" err="1">
                <a:effectLst/>
              </a:rPr>
              <a:t>Second</a:t>
            </a:r>
            <a:r>
              <a:rPr lang="pt-BR" sz="3200" i="1" dirty="0">
                <a:effectLst/>
              </a:rPr>
              <a:t> Series </a:t>
            </a:r>
            <a:r>
              <a:rPr lang="pt-BR" sz="3200" i="1" dirty="0" err="1">
                <a:effectLst/>
              </a:rPr>
              <a:t>Occasional</a:t>
            </a:r>
            <a:r>
              <a:rPr lang="pt-BR" sz="3200" i="1" dirty="0">
                <a:effectLst/>
              </a:rPr>
              <a:t> </a:t>
            </a:r>
            <a:r>
              <a:rPr lang="pt-BR" sz="3200" i="1" dirty="0" err="1">
                <a:effectLst/>
              </a:rPr>
              <a:t>Papers</a:t>
            </a:r>
            <a:r>
              <a:rPr lang="pt-BR" sz="3200" dirty="0">
                <a:effectLst/>
              </a:rPr>
              <a:t>, </a:t>
            </a:r>
            <a:r>
              <a:rPr lang="pt-BR" sz="3200" i="1" dirty="0">
                <a:effectLst/>
              </a:rPr>
              <a:t>12</a:t>
            </a:r>
            <a:r>
              <a:rPr lang="pt-BR" sz="3200" dirty="0">
                <a:effectLst/>
              </a:rPr>
              <a:t>. </a:t>
            </a:r>
            <a:r>
              <a:rPr lang="pt-BR" sz="3200" dirty="0" err="1">
                <a:effectLst/>
              </a:rPr>
              <a:t>Retrieved</a:t>
            </a:r>
            <a:r>
              <a:rPr lang="pt-BR" sz="3200" dirty="0">
                <a:effectLst/>
              </a:rPr>
              <a:t> 2020–05, </a:t>
            </a:r>
            <a:r>
              <a:rPr lang="pt-BR" sz="3200" dirty="0" err="1">
                <a:effectLst/>
              </a:rPr>
              <a:t>from</a:t>
            </a:r>
            <a:r>
              <a:rPr lang="pt-BR" sz="3200" dirty="0">
                <a:effectLst/>
              </a:rPr>
              <a:t> </a:t>
            </a:r>
            <a:r>
              <a:rPr lang="pt-BR" sz="3200" dirty="0">
                <a:solidFill>
                  <a:srgbClr val="0000FF"/>
                </a:solidFill>
                <a:effectLst/>
                <a:hlinkClick r:id="rId5"/>
              </a:rPr>
              <a:t>https://repository.uwtsd.ac.uk/id/eprint/387/1/RERC2-012-1-HAR.pdf</a:t>
            </a:r>
            <a:endParaRPr lang="pt-BR" sz="3200" dirty="0">
              <a:solidFill>
                <a:srgbClr val="0000FF"/>
              </a:solidFill>
              <a:effectLst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pt-BR" sz="3500" dirty="0" err="1">
                <a:solidFill>
                  <a:schemeClr val="bg2">
                    <a:lumMod val="10000"/>
                  </a:schemeClr>
                </a:solidFill>
              </a:rPr>
              <a:t>Ninian</a:t>
            </a:r>
            <a:r>
              <a:rPr lang="pt-BR" sz="3500" dirty="0">
                <a:solidFill>
                  <a:schemeClr val="bg2">
                    <a:lumMod val="10000"/>
                  </a:schemeClr>
                </a:solidFill>
              </a:rPr>
              <a:t> </a:t>
            </a:r>
            <a:r>
              <a:rPr lang="pt-BR" sz="3500" dirty="0" err="1">
                <a:solidFill>
                  <a:schemeClr val="bg2">
                    <a:lumMod val="10000"/>
                  </a:schemeClr>
                </a:solidFill>
              </a:rPr>
              <a:t>Smart</a:t>
            </a:r>
            <a:r>
              <a:rPr lang="pt-BR" sz="3500" dirty="0">
                <a:solidFill>
                  <a:schemeClr val="bg2">
                    <a:lumMod val="10000"/>
                  </a:schemeClr>
                </a:solidFill>
              </a:rPr>
              <a:t>. </a:t>
            </a:r>
            <a:r>
              <a:rPr lang="pt-BR" sz="3500" dirty="0" err="1">
                <a:solidFill>
                  <a:schemeClr val="bg2">
                    <a:lumMod val="10000"/>
                  </a:schemeClr>
                </a:solidFill>
              </a:rPr>
              <a:t>Disponible</a:t>
            </a:r>
            <a:r>
              <a:rPr lang="pt-BR" sz="3500" dirty="0">
                <a:solidFill>
                  <a:srgbClr val="0000FF"/>
                </a:solidFill>
              </a:rPr>
              <a:t>: </a:t>
            </a:r>
            <a:r>
              <a:rPr lang="pt-BR" sz="3500" dirty="0">
                <a:solidFill>
                  <a:srgbClr val="0000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http://www.philosopherkings.co.uk/Smart.html</a:t>
            </a:r>
            <a:endParaRPr lang="pt-BR" sz="35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pt-BR" sz="3200" dirty="0">
              <a:solidFill>
                <a:schemeClr val="bg2">
                  <a:lumMod val="10000"/>
                </a:schemeClr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pt-BR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pt-BR" sz="3200" dirty="0"/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487227130"/>
      </p:ext>
    </p:extLst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m 1">
            <a:extLst>
              <a:ext uri="{FF2B5EF4-FFF2-40B4-BE49-F238E27FC236}">
                <a16:creationId xmlns:a16="http://schemas.microsoft.com/office/drawing/2014/main" id="{D9F05974-95CA-5F11-1ACE-A74A79A8A0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5541" y="1632230"/>
            <a:ext cx="8862060" cy="8862060"/>
          </a:xfrm>
          <a:prstGeom prst="rect">
            <a:avLst/>
          </a:prstGeom>
        </p:spPr>
      </p:pic>
      <p:sp>
        <p:nvSpPr>
          <p:cNvPr id="3" name="Título 1">
            <a:extLst>
              <a:ext uri="{FF2B5EF4-FFF2-40B4-BE49-F238E27FC236}">
                <a16:creationId xmlns:a16="http://schemas.microsoft.com/office/drawing/2014/main" id="{C7EA5F77-444C-F78C-B8C6-5D4B7A207577}"/>
              </a:ext>
            </a:extLst>
          </p:cNvPr>
          <p:cNvSpPr txBox="1">
            <a:spLocks/>
          </p:cNvSpPr>
          <p:nvPr/>
        </p:nvSpPr>
        <p:spPr>
          <a:xfrm>
            <a:off x="1206500" y="10728947"/>
            <a:ext cx="21971000" cy="2709646"/>
          </a:xfrm>
          <a:prstGeom prst="rect">
            <a:avLst/>
          </a:prstGeom>
        </p:spPr>
        <p:txBody>
          <a:bodyPr/>
          <a:lstStyle>
            <a:lvl1pPr marL="0" marR="0" indent="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chemeClr val="accent1">
                    <a:hueOff val="114395"/>
                    <a:lumOff val="-24975"/>
                  </a:schemeClr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1pPr>
            <a:lvl2pPr marL="0" marR="0" indent="457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chemeClr val="accent1">
                    <a:hueOff val="114395"/>
                    <a:lumOff val="-24975"/>
                  </a:schemeClr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2pPr>
            <a:lvl3pPr marL="0" marR="0" indent="914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chemeClr val="accent1">
                    <a:hueOff val="114395"/>
                    <a:lumOff val="-24975"/>
                  </a:schemeClr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3pPr>
            <a:lvl4pPr marL="0" marR="0" indent="1371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chemeClr val="accent1">
                    <a:hueOff val="114395"/>
                    <a:lumOff val="-24975"/>
                  </a:schemeClr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4pPr>
            <a:lvl5pPr marL="0" marR="0" indent="18288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chemeClr val="accent1">
                    <a:hueOff val="114395"/>
                    <a:lumOff val="-24975"/>
                  </a:schemeClr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5pPr>
            <a:lvl6pPr marL="0" marR="0" indent="22860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chemeClr val="accent1">
                    <a:hueOff val="114395"/>
                    <a:lumOff val="-24975"/>
                  </a:schemeClr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6pPr>
            <a:lvl7pPr marL="0" marR="0" indent="27432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chemeClr val="accent1">
                    <a:hueOff val="114395"/>
                    <a:lumOff val="-24975"/>
                  </a:schemeClr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7pPr>
            <a:lvl8pPr marL="0" marR="0" indent="32004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chemeClr val="accent1">
                    <a:hueOff val="114395"/>
                    <a:lumOff val="-24975"/>
                  </a:schemeClr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8pPr>
            <a:lvl9pPr marL="0" marR="0" indent="3657600" algn="l" defTabSz="2438338" rtl="0" latinLnBrk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8500" b="1" i="0" u="none" strike="noStrike" cap="none" spc="-170" baseline="0">
                <a:solidFill>
                  <a:schemeClr val="accent1">
                    <a:hueOff val="114395"/>
                    <a:lumOff val="-24975"/>
                  </a:schemeClr>
                </a:solidFill>
                <a:uFillTx/>
                <a:latin typeface="+mn-lt"/>
                <a:ea typeface="+mn-ea"/>
                <a:cs typeface="+mn-cs"/>
                <a:sym typeface="Helvetica Neue"/>
              </a:defRPr>
            </a:lvl9pPr>
          </a:lstStyle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pt-IT" sz="6600" dirty="0">
                <a:latin typeface="+mj-lt"/>
              </a:rPr>
              <a:t>Thank you...</a:t>
            </a:r>
            <a:r>
              <a:rPr kumimoji="0" lang="pt-IT" sz="6600" b="0" i="0" u="none" strike="noStrike" cap="none" spc="0" normalizeH="0" baseline="0" dirty="0">
                <a:ln>
                  <a:noFill/>
                </a:ln>
                <a:solidFill>
                  <a:srgbClr val="414141"/>
                </a:solidFill>
                <a:effectLst/>
                <a:uFillTx/>
                <a:latin typeface="+mj-lt"/>
                <a:ea typeface="Palatino"/>
                <a:cs typeface="Palatino"/>
                <a:sym typeface="Palatino"/>
              </a:rPr>
              <a:t> </a:t>
            </a:r>
          </a:p>
          <a:p>
            <a:pPr marL="0" marR="0" indent="0" algn="ctr" defTabSz="825500" rtl="0" fontAlgn="auto" latinLnBrk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</a:pPr>
            <a:r>
              <a:rPr lang="pt-IT" sz="6600" dirty="0">
                <a:latin typeface="+mj-lt"/>
              </a:rPr>
              <a:t>Contact: miriammartinsleal@gmail.com</a:t>
            </a:r>
            <a:endParaRPr kumimoji="0" lang="pt-IT" sz="6600" b="0" i="0" u="none" strike="noStrike" cap="none" spc="0" normalizeH="0" baseline="0" dirty="0">
              <a:ln>
                <a:noFill/>
              </a:ln>
              <a:solidFill>
                <a:srgbClr val="414141"/>
              </a:solidFill>
              <a:effectLst/>
              <a:uFillTx/>
              <a:latin typeface="+mj-lt"/>
              <a:ea typeface="Palatino"/>
              <a:cs typeface="Palatino"/>
              <a:sym typeface="Palatino"/>
            </a:endParaRPr>
          </a:p>
          <a:p>
            <a:pPr hangingPunct="1"/>
            <a:endParaRPr lang="pt-IT" sz="5400" dirty="0"/>
          </a:p>
        </p:txBody>
      </p:sp>
    </p:spTree>
    <p:extLst>
      <p:ext uri="{BB962C8B-B14F-4D97-AF65-F5344CB8AC3E}">
        <p14:creationId xmlns:p14="http://schemas.microsoft.com/office/powerpoint/2010/main" val="1159080789"/>
      </p:ext>
    </p:extLst>
  </p:cSld>
  <p:clrMapOvr>
    <a:masterClrMapping/>
  </p:clrMapOvr>
  <p:transition spd="med"/>
</p:sld>
</file>

<file path=ppt/theme/theme1.xml><?xml version="1.0" encoding="utf-8"?>
<a:theme xmlns:a="http://schemas.openxmlformats.org/drawingml/2006/main" name="30_BasicColor">
  <a:themeElements>
    <a:clrScheme name="30_BasicColor">
      <a:dk1>
        <a:srgbClr val="5E5E5E"/>
      </a:dk1>
      <a:lt1>
        <a:srgbClr val="003462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FD932"/>
      </a:accent4>
      <a:accent5>
        <a:srgbClr val="FF644E"/>
      </a:accent5>
      <a:accent6>
        <a:srgbClr val="FF42A1"/>
      </a:accent6>
      <a:hlink>
        <a:srgbClr val="0000FF"/>
      </a:hlink>
      <a:folHlink>
        <a:srgbClr val="FF00FF"/>
      </a:folHlink>
    </a:clrScheme>
    <a:fontScheme name="30_BasicColor">
      <a:majorFont>
        <a:latin typeface="Helvetica Neue"/>
        <a:ea typeface="Helvetica Neue"/>
        <a:cs typeface="Helvetica Neue"/>
      </a:majorFont>
      <a:minorFont>
        <a:latin typeface="Helvetica Neue"/>
        <a:ea typeface="Helvetica Neue"/>
        <a:cs typeface="Helvetica Neue"/>
      </a:minorFont>
    </a:fontScheme>
    <a:fmtScheme name="30_BasicCol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00000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Helvetica Neue Medium"/>
            <a:ea typeface="Helvetica Neue Medium"/>
            <a:cs typeface="Helvetica Neue Medium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2438338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5E5E5E"/>
            </a:solidFill>
            <a:effectLst/>
            <a:uFillTx/>
            <a:latin typeface="+mn-lt"/>
            <a:ea typeface="+mn-ea"/>
            <a:cs typeface="+mn-cs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30_BasicColor">
  <a:themeElements>
    <a:clrScheme name="30_BasicColor">
      <a:dk1>
        <a:srgbClr val="000000"/>
      </a:dk1>
      <a:lt1>
        <a:srgbClr val="FFFFFF"/>
      </a:lt1>
      <a:dk2>
        <a:srgbClr val="5E5E5E"/>
      </a:dk2>
      <a:lt2>
        <a:srgbClr val="D5D5D5"/>
      </a:lt2>
      <a:accent1>
        <a:srgbClr val="00A2FF"/>
      </a:accent1>
      <a:accent2>
        <a:srgbClr val="16E7CF"/>
      </a:accent2>
      <a:accent3>
        <a:srgbClr val="61D836"/>
      </a:accent3>
      <a:accent4>
        <a:srgbClr val="FFD932"/>
      </a:accent4>
      <a:accent5>
        <a:srgbClr val="FF644E"/>
      </a:accent5>
      <a:accent6>
        <a:srgbClr val="FF42A1"/>
      </a:accent6>
      <a:hlink>
        <a:srgbClr val="0000FF"/>
      </a:hlink>
      <a:folHlink>
        <a:srgbClr val="FF00FF"/>
      </a:folHlink>
    </a:clrScheme>
    <a:fontScheme name="30_BasicColor">
      <a:majorFont>
        <a:latin typeface="Helvetica Neue"/>
        <a:ea typeface="Helvetica Neue"/>
        <a:cs typeface="Helvetica Neue"/>
      </a:majorFont>
      <a:minorFont>
        <a:latin typeface="Helvetica Neue"/>
        <a:ea typeface="Helvetica Neue"/>
        <a:cs typeface="Helvetica Neue"/>
      </a:minorFont>
    </a:fontScheme>
    <a:fmtScheme name="30_BasicCol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000000"/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Helvetica Neue Medium"/>
            <a:ea typeface="Helvetica Neue Medium"/>
            <a:cs typeface="Helvetica Neue Medium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000000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2438338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2400" b="0" i="0" u="none" strike="noStrike" cap="none" spc="0" normalizeH="0" baseline="0">
            <a:ln>
              <a:noFill/>
            </a:ln>
            <a:solidFill>
              <a:srgbClr val="5E5E5E"/>
            </a:solidFill>
            <a:effectLst/>
            <a:uFillTx/>
            <a:latin typeface="+mn-lt"/>
            <a:ea typeface="+mn-ea"/>
            <a:cs typeface="+mn-cs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678</Words>
  <Application>Microsoft Office PowerPoint</Application>
  <PresentationFormat>Custom</PresentationFormat>
  <Paragraphs>93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Helvetica Neue</vt:lpstr>
      <vt:lpstr>Helvetica Neue Medium</vt:lpstr>
      <vt:lpstr>Times Roman</vt:lpstr>
      <vt:lpstr>Arial</vt:lpstr>
      <vt:lpstr>30_BasicColor</vt:lpstr>
      <vt:lpstr>Psychology of Religion</vt:lpstr>
      <vt:lpstr>What is PR?</vt:lpstr>
      <vt:lpstr>PowerPoint Presentation</vt:lpstr>
      <vt:lpstr>History</vt:lpstr>
      <vt:lpstr>History - crisis</vt:lpstr>
      <vt:lpstr>Current Authors </vt:lpstr>
      <vt:lpstr>PowerPoint Presentation</vt:lpstr>
      <vt:lpstr>Focus</vt:lpstr>
      <vt:lpstr>Research Methods</vt:lpstr>
      <vt:lpstr>Methods</vt:lpstr>
      <vt:lpstr>Ninian Smart</vt:lpstr>
      <vt:lpstr>Bibliografy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Phycology of Religion</dc:title>
  <cp:lastModifiedBy>Bettina Schmidt</cp:lastModifiedBy>
  <cp:revision>7</cp:revision>
  <dcterms:modified xsi:type="dcterms:W3CDTF">2024-02-20T13:08:00Z</dcterms:modified>
</cp:coreProperties>
</file>