
<file path=[Content_Types].xml><?xml version="1.0" encoding="utf-8"?>
<Types xmlns="http://schemas.openxmlformats.org/package/2006/content-types">
  <Default Extension="jpg&amp;ehk=usqPPPWjIwVDP3D8n" ContentType="image/jpe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62" r:id="rId2"/>
    <p:sldId id="281" r:id="rId3"/>
    <p:sldId id="279" r:id="rId4"/>
    <p:sldId id="264" r:id="rId5"/>
    <p:sldId id="272" r:id="rId6"/>
    <p:sldId id="263" r:id="rId7"/>
    <p:sldId id="266" r:id="rId8"/>
    <p:sldId id="275" r:id="rId9"/>
    <p:sldId id="274" r:id="rId10"/>
    <p:sldId id="261" r:id="rId11"/>
    <p:sldId id="276" r:id="rId12"/>
    <p:sldId id="265" r:id="rId13"/>
    <p:sldId id="269" r:id="rId14"/>
    <p:sldId id="282" r:id="rId15"/>
    <p:sldId id="270" r:id="rId16"/>
    <p:sldId id="271" r:id="rId17"/>
    <p:sldId id="268" r:id="rId18"/>
    <p:sldId id="277" r:id="rId19"/>
    <p:sldId id="259" r:id="rId20"/>
    <p:sldId id="257" r:id="rId21"/>
    <p:sldId id="260" r:id="rId22"/>
    <p:sldId id="258" r:id="rId23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obert Hally (P147361)" initials="RH(" lastIdx="1" clrIdx="0">
    <p:extLst>
      <p:ext uri="{19B8F6BF-5375-455C-9EA6-DF929625EA0E}">
        <p15:presenceInfo xmlns:p15="http://schemas.microsoft.com/office/powerpoint/2012/main" userId="S-1-5-21-809251214-2178901256-4152538893-1273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0000FF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6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4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F9BFF0-A78D-4D18-86A2-6B2DD4A7A5F8}" type="doc">
      <dgm:prSet loTypeId="urn:microsoft.com/office/officeart/2005/8/layout/h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9E096A-BFEF-477A-A0DF-9A84720AC39B}">
      <dgm:prSet phldrT="[Text]" custT="1"/>
      <dgm:spPr/>
      <dgm:t>
        <a:bodyPr/>
        <a:lstStyle/>
        <a:p>
          <a:r>
            <a:rPr lang="en-US" sz="2800" b="1" dirty="0" smtClean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     </a:t>
          </a:r>
          <a:endParaRPr lang="en-US" sz="2800" b="1" dirty="0">
            <a:solidFill>
              <a:srgbClr val="0000FF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970CE0-6C78-401B-BCBE-25147B80D00E}" type="parTrans" cxnId="{884FFA24-D904-4553-A322-887F7DCE3DFB}">
      <dgm:prSet/>
      <dgm:spPr/>
      <dgm:t>
        <a:bodyPr/>
        <a:lstStyle/>
        <a:p>
          <a:endParaRPr lang="en-US"/>
        </a:p>
      </dgm:t>
    </dgm:pt>
    <dgm:pt modelId="{6C811177-2B88-4661-8D3B-69A0B6C5C500}" type="sibTrans" cxnId="{884FFA24-D904-4553-A322-887F7DCE3DFB}">
      <dgm:prSet/>
      <dgm:spPr/>
      <dgm:t>
        <a:bodyPr/>
        <a:lstStyle/>
        <a:p>
          <a:endParaRPr lang="en-US"/>
        </a:p>
      </dgm:t>
    </dgm:pt>
    <dgm:pt modelId="{5806C88B-1338-4DEE-9765-E720F8378534}">
      <dgm:prSet phldrT="[Text]" custT="1"/>
      <dgm:spPr/>
      <dgm:t>
        <a:bodyPr/>
        <a:lstStyle/>
        <a:p>
          <a:r>
            <a:rPr lang="en-US" sz="1900" b="1" dirty="0">
              <a:solidFill>
                <a:srgbClr val="C00000"/>
              </a:solidFill>
            </a:rPr>
            <a:t>      </a:t>
          </a:r>
          <a:endParaRPr lang="en-US" sz="1900" b="1" dirty="0" smtClean="0">
            <a:solidFill>
              <a:srgbClr val="C00000"/>
            </a:solidFill>
          </a:endParaRPr>
        </a:p>
        <a:p>
          <a:r>
            <a:rPr lang="en-US" sz="2800" b="1" dirty="0" smtClean="0">
              <a:solidFill>
                <a:srgbClr val="0000FF"/>
              </a:solidFill>
            </a:rPr>
            <a:t>   </a:t>
          </a:r>
          <a:endParaRPr lang="en-US" sz="2800" b="1" dirty="0" smtClean="0">
            <a:solidFill>
              <a:srgbClr val="0000FF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US" sz="2800" b="1" dirty="0" smtClean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  <a:p>
          <a:endParaRPr lang="en-US" sz="1900" b="1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endParaRPr lang="en-US" sz="19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BEB82F-11C5-4217-8FDF-68EA5DD96BCE}" type="parTrans" cxnId="{E905E62E-CA1A-49B2-BA80-CEB204A59405}">
      <dgm:prSet/>
      <dgm:spPr/>
      <dgm:t>
        <a:bodyPr/>
        <a:lstStyle/>
        <a:p>
          <a:endParaRPr lang="en-US"/>
        </a:p>
      </dgm:t>
    </dgm:pt>
    <dgm:pt modelId="{74DAA75F-24EC-4A09-8727-DD2EB647D25E}" type="sibTrans" cxnId="{E905E62E-CA1A-49B2-BA80-CEB204A59405}">
      <dgm:prSet/>
      <dgm:spPr/>
      <dgm:t>
        <a:bodyPr/>
        <a:lstStyle/>
        <a:p>
          <a:endParaRPr lang="en-US"/>
        </a:p>
      </dgm:t>
    </dgm:pt>
    <dgm:pt modelId="{8AD7E624-F0AA-49AF-B70D-70D288DEA596}">
      <dgm:prSet phldrT="[Text]"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	</a:t>
          </a:r>
          <a:endParaRPr lang="en-US" sz="1900" dirty="0"/>
        </a:p>
      </dgm:t>
    </dgm:pt>
    <dgm:pt modelId="{88560054-94CB-4A1D-8F87-7A73628263CB}" type="parTrans" cxnId="{C92DB564-F9C6-4D06-B4D2-A5D533EDE205}">
      <dgm:prSet/>
      <dgm:spPr/>
      <dgm:t>
        <a:bodyPr/>
        <a:lstStyle/>
        <a:p>
          <a:endParaRPr lang="en-US"/>
        </a:p>
      </dgm:t>
    </dgm:pt>
    <dgm:pt modelId="{58D9929B-D217-4485-AC4F-FF55CD2E7FE7}" type="sibTrans" cxnId="{C92DB564-F9C6-4D06-B4D2-A5D533EDE205}">
      <dgm:prSet/>
      <dgm:spPr/>
      <dgm:t>
        <a:bodyPr/>
        <a:lstStyle/>
        <a:p>
          <a:endParaRPr lang="en-US"/>
        </a:p>
      </dgm:t>
    </dgm:pt>
    <dgm:pt modelId="{A81341A0-FB23-4DC0-A394-A8DDBA6FA170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Digital</a:t>
          </a:r>
        </a:p>
      </dgm:t>
    </dgm:pt>
    <dgm:pt modelId="{4973E846-7553-4344-BA96-F958FA7C7002}" type="parTrans" cxnId="{3F807519-6EA8-45C7-809F-83DCA2DC20D9}">
      <dgm:prSet/>
      <dgm:spPr/>
      <dgm:t>
        <a:bodyPr/>
        <a:lstStyle/>
        <a:p>
          <a:endParaRPr lang="en-US"/>
        </a:p>
      </dgm:t>
    </dgm:pt>
    <dgm:pt modelId="{5C64EA91-32EC-40ED-947D-7CA9100672AB}" type="sibTrans" cxnId="{3F807519-6EA8-45C7-809F-83DCA2DC20D9}">
      <dgm:prSet/>
      <dgm:spPr/>
      <dgm:t>
        <a:bodyPr/>
        <a:lstStyle/>
        <a:p>
          <a:endParaRPr lang="en-US"/>
        </a:p>
      </dgm:t>
    </dgm:pt>
    <dgm:pt modelId="{F5359FB5-C2C5-44A6-9D71-CF0570882EE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Opinions</a:t>
          </a:r>
        </a:p>
      </dgm:t>
    </dgm:pt>
    <dgm:pt modelId="{AC73F532-F3D6-4C53-883A-FC3A2AD9200C}" type="parTrans" cxnId="{2B68ECB5-3535-46C5-87CE-06E169CBB802}">
      <dgm:prSet/>
      <dgm:spPr/>
      <dgm:t>
        <a:bodyPr/>
        <a:lstStyle/>
        <a:p>
          <a:endParaRPr lang="en-US"/>
        </a:p>
      </dgm:t>
    </dgm:pt>
    <dgm:pt modelId="{514BE288-831F-4DCD-8557-6F0FB909B167}" type="sibTrans" cxnId="{2B68ECB5-3535-46C5-87CE-06E169CBB802}">
      <dgm:prSet/>
      <dgm:spPr/>
      <dgm:t>
        <a:bodyPr/>
        <a:lstStyle/>
        <a:p>
          <a:endParaRPr lang="en-US"/>
        </a:p>
      </dgm:t>
    </dgm:pt>
    <dgm:pt modelId="{2CADEB2F-D2F5-4DCE-B60C-C67DB2E19B9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</a:t>
          </a:r>
        </a:p>
      </dgm:t>
    </dgm:pt>
    <dgm:pt modelId="{0F8B6588-0C88-4453-906C-0E2D7B4CD4EB}" type="parTrans" cxnId="{C7D71019-3396-4458-B79C-FE26E40E8C86}">
      <dgm:prSet/>
      <dgm:spPr/>
      <dgm:t>
        <a:bodyPr/>
        <a:lstStyle/>
        <a:p>
          <a:endParaRPr lang="en-US"/>
        </a:p>
      </dgm:t>
    </dgm:pt>
    <dgm:pt modelId="{7FE6CB6C-E0AC-47C5-AAE5-981277BDC460}" type="sibTrans" cxnId="{C7D71019-3396-4458-B79C-FE26E40E8C86}">
      <dgm:prSet/>
      <dgm:spPr/>
      <dgm:t>
        <a:bodyPr/>
        <a:lstStyle/>
        <a:p>
          <a:endParaRPr lang="en-US"/>
        </a:p>
      </dgm:t>
    </dgm:pt>
    <dgm:pt modelId="{0FB9DFAA-E88C-424D-9475-18B53B5F3701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Identity</a:t>
          </a:r>
        </a:p>
      </dgm:t>
    </dgm:pt>
    <dgm:pt modelId="{CA810499-C1F6-4F41-86FC-96C770ACC81D}" type="parTrans" cxnId="{4B014A2A-2A60-47D3-B98B-C02F13F5F985}">
      <dgm:prSet/>
      <dgm:spPr/>
      <dgm:t>
        <a:bodyPr/>
        <a:lstStyle/>
        <a:p>
          <a:endParaRPr lang="en-US"/>
        </a:p>
      </dgm:t>
    </dgm:pt>
    <dgm:pt modelId="{A5CAAF6E-9463-423E-A197-FF1A6DFF884B}" type="sibTrans" cxnId="{4B014A2A-2A60-47D3-B98B-C02F13F5F985}">
      <dgm:prSet/>
      <dgm:spPr/>
      <dgm:t>
        <a:bodyPr/>
        <a:lstStyle/>
        <a:p>
          <a:endParaRPr lang="en-US"/>
        </a:p>
      </dgm:t>
    </dgm:pt>
    <dgm:pt modelId="{CF86E3DE-E42B-4090-8092-2B609D3542F3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Attitude</a:t>
          </a:r>
        </a:p>
      </dgm:t>
    </dgm:pt>
    <dgm:pt modelId="{C5DECDA2-0AB5-4491-A4D3-33B5EC5B05AF}" type="parTrans" cxnId="{B3EE13CD-A34A-4377-80A6-006588408889}">
      <dgm:prSet/>
      <dgm:spPr/>
      <dgm:t>
        <a:bodyPr/>
        <a:lstStyle/>
        <a:p>
          <a:endParaRPr lang="en-US"/>
        </a:p>
      </dgm:t>
    </dgm:pt>
    <dgm:pt modelId="{89E3DECB-E29C-439D-95AE-D57462A4C8D9}" type="sibTrans" cxnId="{B3EE13CD-A34A-4377-80A6-006588408889}">
      <dgm:prSet/>
      <dgm:spPr/>
      <dgm:t>
        <a:bodyPr/>
        <a:lstStyle/>
        <a:p>
          <a:endParaRPr lang="en-US"/>
        </a:p>
      </dgm:t>
    </dgm:pt>
    <dgm:pt modelId="{3F2DFA27-03D2-4435-A245-CBA338F1689C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Altered lens</a:t>
          </a:r>
        </a:p>
      </dgm:t>
    </dgm:pt>
    <dgm:pt modelId="{B80A1702-CE8F-4B97-A35F-E08A3E2CCEBF}" type="parTrans" cxnId="{FF2D81C4-EBE1-44AA-86FB-93E4E8A8463B}">
      <dgm:prSet/>
      <dgm:spPr/>
      <dgm:t>
        <a:bodyPr/>
        <a:lstStyle/>
        <a:p>
          <a:endParaRPr lang="en-US"/>
        </a:p>
      </dgm:t>
    </dgm:pt>
    <dgm:pt modelId="{3D94991C-0942-4F95-90D3-E3C24E12877B}" type="sibTrans" cxnId="{FF2D81C4-EBE1-44AA-86FB-93E4E8A8463B}">
      <dgm:prSet/>
      <dgm:spPr/>
      <dgm:t>
        <a:bodyPr/>
        <a:lstStyle/>
        <a:p>
          <a:endParaRPr lang="en-US"/>
        </a:p>
      </dgm:t>
    </dgm:pt>
    <dgm:pt modelId="{B3F37C51-0E65-4B0D-A6E0-BF016EB41E5B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Thoughts</a:t>
          </a:r>
        </a:p>
      </dgm:t>
    </dgm:pt>
    <dgm:pt modelId="{25C8EDC8-DCA1-4602-B87F-50D7B8A71539}" type="parTrans" cxnId="{3F3601D6-91BA-4A2D-9476-96A00BB91CB1}">
      <dgm:prSet/>
      <dgm:spPr/>
      <dgm:t>
        <a:bodyPr/>
        <a:lstStyle/>
        <a:p>
          <a:endParaRPr lang="en-US"/>
        </a:p>
      </dgm:t>
    </dgm:pt>
    <dgm:pt modelId="{ABEFFAC8-61FE-47BC-BE5A-68E526FE363A}" type="sibTrans" cxnId="{3F3601D6-91BA-4A2D-9476-96A00BB91CB1}">
      <dgm:prSet/>
      <dgm:spPr/>
      <dgm:t>
        <a:bodyPr/>
        <a:lstStyle/>
        <a:p>
          <a:endParaRPr lang="en-US"/>
        </a:p>
      </dgm:t>
    </dgm:pt>
    <dgm:pt modelId="{38ADF7EF-9A60-4343-BA2A-2AE2AA0254BB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Connection </a:t>
          </a:r>
        </a:p>
      </dgm:t>
    </dgm:pt>
    <dgm:pt modelId="{EFBEE1C8-D86E-45B1-8C9D-9F5954080F25}" type="parTrans" cxnId="{10A6D828-C552-45BF-AC69-DDD9D533D54E}">
      <dgm:prSet/>
      <dgm:spPr/>
      <dgm:t>
        <a:bodyPr/>
        <a:lstStyle/>
        <a:p>
          <a:endParaRPr lang="en-US"/>
        </a:p>
      </dgm:t>
    </dgm:pt>
    <dgm:pt modelId="{FC8536FA-66DC-4800-A74A-F9BC5CCB9D42}" type="sibTrans" cxnId="{10A6D828-C552-45BF-AC69-DDD9D533D54E}">
      <dgm:prSet/>
      <dgm:spPr/>
      <dgm:t>
        <a:bodyPr/>
        <a:lstStyle/>
        <a:p>
          <a:endParaRPr lang="en-US"/>
        </a:p>
      </dgm:t>
    </dgm:pt>
    <dgm:pt modelId="{8CD86E6E-D182-41A4-A713-23090C86D10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Trust</a:t>
          </a:r>
          <a:endParaRPr lang="en-US" sz="1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37BE30-30A4-468E-8AC7-EF34625C98E4}" type="parTrans" cxnId="{3F91115F-415C-4C00-B60B-99DA5A9BB64F}">
      <dgm:prSet/>
      <dgm:spPr/>
      <dgm:t>
        <a:bodyPr/>
        <a:lstStyle/>
        <a:p>
          <a:endParaRPr lang="en-US"/>
        </a:p>
      </dgm:t>
    </dgm:pt>
    <dgm:pt modelId="{FF7A067B-8BC3-45A8-9BD3-78BFADFB8500}" type="sibTrans" cxnId="{3F91115F-415C-4C00-B60B-99DA5A9BB64F}">
      <dgm:prSet/>
      <dgm:spPr/>
      <dgm:t>
        <a:bodyPr/>
        <a:lstStyle/>
        <a:p>
          <a:endParaRPr lang="en-US"/>
        </a:p>
      </dgm:t>
    </dgm:pt>
    <dgm:pt modelId="{10B802EF-C6F5-4BC3-B411-9516C837D61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De-humanizing</a:t>
          </a:r>
        </a:p>
      </dgm:t>
    </dgm:pt>
    <dgm:pt modelId="{79E86A40-AF80-4A82-A428-9F46534F8814}" type="parTrans" cxnId="{A154B951-8F30-4AD7-8C39-6F9102D08712}">
      <dgm:prSet/>
      <dgm:spPr/>
      <dgm:t>
        <a:bodyPr/>
        <a:lstStyle/>
        <a:p>
          <a:endParaRPr lang="en-US"/>
        </a:p>
      </dgm:t>
    </dgm:pt>
    <dgm:pt modelId="{2D9B1055-6F9E-4EAE-8341-8B4D430A40ED}" type="sibTrans" cxnId="{A154B951-8F30-4AD7-8C39-6F9102D08712}">
      <dgm:prSet/>
      <dgm:spPr/>
      <dgm:t>
        <a:bodyPr/>
        <a:lstStyle/>
        <a:p>
          <a:endParaRPr lang="en-US"/>
        </a:p>
      </dgm:t>
    </dgm:pt>
    <dgm:pt modelId="{64C83157-EB63-4EDC-9ACA-CAB1505BE38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Dis-connection 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9EE7DC-B7CC-4069-B4F9-6C87507989B0}" type="parTrans" cxnId="{71217440-480D-414B-A148-51D27AC60297}">
      <dgm:prSet/>
      <dgm:spPr/>
      <dgm:t>
        <a:bodyPr/>
        <a:lstStyle/>
        <a:p>
          <a:endParaRPr lang="en-US"/>
        </a:p>
      </dgm:t>
    </dgm:pt>
    <dgm:pt modelId="{5D6BDE8C-0F24-4F5B-8E76-6782C1E4094B}" type="sibTrans" cxnId="{71217440-480D-414B-A148-51D27AC60297}">
      <dgm:prSet/>
      <dgm:spPr/>
      <dgm:t>
        <a:bodyPr/>
        <a:lstStyle/>
        <a:p>
          <a:endParaRPr lang="en-US"/>
        </a:p>
      </dgm:t>
    </dgm:pt>
    <dgm:pt modelId="{72E34210-B40A-49D8-A504-8C9436189C18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Exposure</a:t>
          </a:r>
        </a:p>
      </dgm:t>
    </dgm:pt>
    <dgm:pt modelId="{5917A9F9-0FD2-435F-8B92-BDBC1B7B6A62}" type="parTrans" cxnId="{B5C31B14-378B-47DD-B266-0095BDF95D59}">
      <dgm:prSet/>
      <dgm:spPr/>
      <dgm:t>
        <a:bodyPr/>
        <a:lstStyle/>
        <a:p>
          <a:endParaRPr lang="en-US"/>
        </a:p>
      </dgm:t>
    </dgm:pt>
    <dgm:pt modelId="{469B7C12-1F4C-48E8-AB11-8905284B76E2}" type="sibTrans" cxnId="{B5C31B14-378B-47DD-B266-0095BDF95D59}">
      <dgm:prSet/>
      <dgm:spPr/>
      <dgm:t>
        <a:bodyPr/>
        <a:lstStyle/>
        <a:p>
          <a:endParaRPr lang="en-US"/>
        </a:p>
      </dgm:t>
    </dgm:pt>
    <dgm:pt modelId="{168699A0-334C-494F-BE04-4E99EC038CA5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Safeguarding issues</a:t>
          </a:r>
        </a:p>
      </dgm:t>
    </dgm:pt>
    <dgm:pt modelId="{B9274135-9210-4C6B-8C61-B263C37FED6B}" type="parTrans" cxnId="{D8162B44-F37C-47BD-8AC4-92B946E3D04E}">
      <dgm:prSet/>
      <dgm:spPr/>
      <dgm:t>
        <a:bodyPr/>
        <a:lstStyle/>
        <a:p>
          <a:endParaRPr lang="en-US"/>
        </a:p>
      </dgm:t>
    </dgm:pt>
    <dgm:pt modelId="{8183B050-E290-4CFA-891F-A205DC5F678D}" type="sibTrans" cxnId="{D8162B44-F37C-47BD-8AC4-92B946E3D04E}">
      <dgm:prSet/>
      <dgm:spPr/>
      <dgm:t>
        <a:bodyPr/>
        <a:lstStyle/>
        <a:p>
          <a:endParaRPr lang="en-US"/>
        </a:p>
      </dgm:t>
    </dgm:pt>
    <dgm:pt modelId="{7F1FB287-AAB4-4E7E-9C62-47ACEC293F28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No confidentiality</a:t>
          </a:r>
        </a:p>
      </dgm:t>
    </dgm:pt>
    <dgm:pt modelId="{FDC7C6E5-053D-4039-8E43-95A85AB451DF}" type="parTrans" cxnId="{01D0E6F6-CAA5-4075-8EF7-A06613D431F4}">
      <dgm:prSet/>
      <dgm:spPr/>
      <dgm:t>
        <a:bodyPr/>
        <a:lstStyle/>
        <a:p>
          <a:endParaRPr lang="en-US"/>
        </a:p>
      </dgm:t>
    </dgm:pt>
    <dgm:pt modelId="{874C1A71-0A79-4084-8B5F-98289E6DF4D5}" type="sibTrans" cxnId="{01D0E6F6-CAA5-4075-8EF7-A06613D431F4}">
      <dgm:prSet/>
      <dgm:spPr/>
      <dgm:t>
        <a:bodyPr/>
        <a:lstStyle/>
        <a:p>
          <a:endParaRPr lang="en-US"/>
        </a:p>
      </dgm:t>
    </dgm:pt>
    <dgm:pt modelId="{DD6F9F79-0368-432C-8F37-84FC28ADC491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Legal-issues</a:t>
          </a:r>
        </a:p>
      </dgm:t>
    </dgm:pt>
    <dgm:pt modelId="{6312BEC9-C028-468E-B7DC-93442E6892C5}" type="parTrans" cxnId="{D2617A24-8895-4FEF-A1DA-DA3C8FCE4D38}">
      <dgm:prSet/>
      <dgm:spPr/>
      <dgm:t>
        <a:bodyPr/>
        <a:lstStyle/>
        <a:p>
          <a:endParaRPr lang="en-US"/>
        </a:p>
      </dgm:t>
    </dgm:pt>
    <dgm:pt modelId="{0414E489-C6A8-4B5F-9280-6601CCAB584C}" type="sibTrans" cxnId="{D2617A24-8895-4FEF-A1DA-DA3C8FCE4D38}">
      <dgm:prSet/>
      <dgm:spPr/>
      <dgm:t>
        <a:bodyPr/>
        <a:lstStyle/>
        <a:p>
          <a:endParaRPr lang="en-US"/>
        </a:p>
      </dgm:t>
    </dgm:pt>
    <dgm:pt modelId="{A98CFCCA-4644-4243-A271-75C663A8C94B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Negativity</a:t>
          </a:r>
        </a:p>
      </dgm:t>
    </dgm:pt>
    <dgm:pt modelId="{81333EE4-6EAB-409A-8175-113F74C92CC6}" type="parTrans" cxnId="{0C021BA6-0838-46FC-B092-65B0186C8BA1}">
      <dgm:prSet/>
      <dgm:spPr/>
      <dgm:t>
        <a:bodyPr/>
        <a:lstStyle/>
        <a:p>
          <a:endParaRPr lang="en-US"/>
        </a:p>
      </dgm:t>
    </dgm:pt>
    <dgm:pt modelId="{6315BFC5-5D0D-43FD-9801-4D4FD215CFC7}" type="sibTrans" cxnId="{0C021BA6-0838-46FC-B092-65B0186C8BA1}">
      <dgm:prSet/>
      <dgm:spPr/>
      <dgm:t>
        <a:bodyPr/>
        <a:lstStyle/>
        <a:p>
          <a:endParaRPr lang="en-US"/>
        </a:p>
      </dgm:t>
    </dgm:pt>
    <dgm:pt modelId="{14B634A0-B877-47B6-81D3-023AD71FB488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Judgmental </a:t>
          </a:r>
        </a:p>
      </dgm:t>
    </dgm:pt>
    <dgm:pt modelId="{BD69A743-70A8-4C9D-9C05-53931B11EB53}" type="parTrans" cxnId="{3F4D19C0-2D34-42DD-88AF-96D398F5C401}">
      <dgm:prSet/>
      <dgm:spPr/>
      <dgm:t>
        <a:bodyPr/>
        <a:lstStyle/>
        <a:p>
          <a:endParaRPr lang="en-US"/>
        </a:p>
      </dgm:t>
    </dgm:pt>
    <dgm:pt modelId="{899B1540-E310-4172-A163-5E62AF2EB391}" type="sibTrans" cxnId="{3F4D19C0-2D34-42DD-88AF-96D398F5C401}">
      <dgm:prSet/>
      <dgm:spPr/>
      <dgm:t>
        <a:bodyPr/>
        <a:lstStyle/>
        <a:p>
          <a:endParaRPr lang="en-US"/>
        </a:p>
      </dgm:t>
    </dgm:pt>
    <dgm:pt modelId="{A26D1B3B-002F-4C24-ABCC-DE56562A7F09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Hooks </a:t>
          </a:r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8A3F59-484B-4A63-B9FC-736821886DEC}" type="parTrans" cxnId="{B91EF3A7-A3E0-4588-8308-3F3E7EBF097C}">
      <dgm:prSet/>
      <dgm:spPr/>
      <dgm:t>
        <a:bodyPr/>
        <a:lstStyle/>
        <a:p>
          <a:endParaRPr lang="en-US"/>
        </a:p>
      </dgm:t>
    </dgm:pt>
    <dgm:pt modelId="{DB9BB80F-219F-4EE5-B532-ABF2D442D88C}" type="sibTrans" cxnId="{B91EF3A7-A3E0-4588-8308-3F3E7EBF097C}">
      <dgm:prSet/>
      <dgm:spPr/>
      <dgm:t>
        <a:bodyPr/>
        <a:lstStyle/>
        <a:p>
          <a:endParaRPr lang="en-US"/>
        </a:p>
      </dgm:t>
    </dgm:pt>
    <dgm:pt modelId="{56F45BAE-17C3-48F8-B03C-E13BCDC0720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Change </a:t>
          </a:r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34FD3C-2CCB-4D6C-8DBF-559805CBD09D}" type="parTrans" cxnId="{9EFED88A-8A80-457C-AF9B-66A7739F5908}">
      <dgm:prSet/>
      <dgm:spPr/>
      <dgm:t>
        <a:bodyPr/>
        <a:lstStyle/>
        <a:p>
          <a:endParaRPr lang="en-GB"/>
        </a:p>
      </dgm:t>
    </dgm:pt>
    <dgm:pt modelId="{39F60864-4DA8-4ACB-874C-D536D3A25484}" type="sibTrans" cxnId="{9EFED88A-8A80-457C-AF9B-66A7739F5908}">
      <dgm:prSet/>
      <dgm:spPr/>
      <dgm:t>
        <a:bodyPr/>
        <a:lstStyle/>
        <a:p>
          <a:endParaRPr lang="en-GB"/>
        </a:p>
      </dgm:t>
    </dgm:pt>
    <dgm:pt modelId="{233CF648-237D-45CF-9818-E8E564428515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 I think at my age group</a:t>
          </a:r>
          <a:r>
            <a:rPr lang="en-US" sz="12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” </a:t>
          </a:r>
          <a:r>
            <a:rPr lang="en-US" sz="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(AnnL1).</a:t>
          </a:r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AF31CA-EF6E-4CF9-B4F4-59D0D6397CE4}" type="parTrans" cxnId="{CD9CC503-9DE3-4ADC-9EF4-B1A0F2F01EA6}">
      <dgm:prSet/>
      <dgm:spPr/>
      <dgm:t>
        <a:bodyPr/>
        <a:lstStyle/>
        <a:p>
          <a:endParaRPr lang="en-US"/>
        </a:p>
      </dgm:t>
    </dgm:pt>
    <dgm:pt modelId="{02A35042-47A8-4BE2-B57E-5479487A3DBF}" type="sibTrans" cxnId="{CD9CC503-9DE3-4ADC-9EF4-B1A0F2F01EA6}">
      <dgm:prSet/>
      <dgm:spPr/>
      <dgm:t>
        <a:bodyPr/>
        <a:lstStyle/>
        <a:p>
          <a:endParaRPr lang="en-US"/>
        </a:p>
      </dgm:t>
    </dgm:pt>
    <dgm:pt modelId="{4EE05EAB-4F17-46A0-BBB8-8F74273EAAAF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C99870-4133-44E6-8CCA-D7D162CEF2A3}" type="parTrans" cxnId="{3F4B547B-120D-44B9-A833-3818B94A225C}">
      <dgm:prSet/>
      <dgm:spPr/>
      <dgm:t>
        <a:bodyPr/>
        <a:lstStyle/>
        <a:p>
          <a:endParaRPr lang="en-US"/>
        </a:p>
      </dgm:t>
    </dgm:pt>
    <dgm:pt modelId="{1A4EA2E3-07A4-496A-8B33-3A20EB49BFA1}" type="sibTrans" cxnId="{3F4B547B-120D-44B9-A833-3818B94A225C}">
      <dgm:prSet/>
      <dgm:spPr/>
      <dgm:t>
        <a:bodyPr/>
        <a:lstStyle/>
        <a:p>
          <a:endParaRPr lang="en-US"/>
        </a:p>
      </dgm:t>
    </dgm:pt>
    <dgm:pt modelId="{6F962EEE-D307-4266-8169-974948970F9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“So its changed me yer…” </a:t>
          </a:r>
          <a:r>
            <a:rPr lang="en-US" sz="800" b="1" i="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(Jo, L19).</a:t>
          </a:r>
          <a:endParaRPr lang="en-US" sz="800" b="1" i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3EC561-D456-4C4C-8A44-0B6A0BEE0501}" type="parTrans" cxnId="{66D603DD-1553-4CCD-B209-B916F639DC66}">
      <dgm:prSet/>
      <dgm:spPr/>
      <dgm:t>
        <a:bodyPr/>
        <a:lstStyle/>
        <a:p>
          <a:endParaRPr lang="en-US"/>
        </a:p>
      </dgm:t>
    </dgm:pt>
    <dgm:pt modelId="{4369A053-F502-43A5-A3F4-19FD697B45D2}" type="sibTrans" cxnId="{66D603DD-1553-4CCD-B209-B916F639DC66}">
      <dgm:prSet/>
      <dgm:spPr/>
      <dgm:t>
        <a:bodyPr/>
        <a:lstStyle/>
        <a:p>
          <a:endParaRPr lang="en-US"/>
        </a:p>
      </dgm:t>
    </dgm:pt>
    <dgm:pt modelId="{F48ED25F-4869-41CC-854E-22166EE5261C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1587CA-D336-4019-8B68-9063E1ECBCD9}" type="parTrans" cxnId="{990736E1-C73A-42DF-82C9-346B50A646A0}">
      <dgm:prSet/>
      <dgm:spPr/>
      <dgm:t>
        <a:bodyPr/>
        <a:lstStyle/>
        <a:p>
          <a:endParaRPr lang="en-US"/>
        </a:p>
      </dgm:t>
    </dgm:pt>
    <dgm:pt modelId="{AA5D8B4D-7E1D-46EC-A5F2-BDED37953DC7}" type="sibTrans" cxnId="{990736E1-C73A-42DF-82C9-346B50A646A0}">
      <dgm:prSet/>
      <dgm:spPr/>
      <dgm:t>
        <a:bodyPr/>
        <a:lstStyle/>
        <a:p>
          <a:endParaRPr lang="en-US"/>
        </a:p>
      </dgm:t>
    </dgm:pt>
    <dgm:pt modelId="{113AF5E8-EDD0-42D3-9844-1E068B6562EE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“I think the style of connection has changed” </a:t>
          </a:r>
          <a:r>
            <a:rPr lang="en-US" sz="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(Rose, L22).</a:t>
          </a:r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EA0283-3414-4F5B-88C9-A4709E63340E}" type="parTrans" cxnId="{BEFCDFCA-4785-48C6-8872-2F6E8AE29E64}">
      <dgm:prSet/>
      <dgm:spPr/>
      <dgm:t>
        <a:bodyPr/>
        <a:lstStyle/>
        <a:p>
          <a:endParaRPr lang="en-US"/>
        </a:p>
      </dgm:t>
    </dgm:pt>
    <dgm:pt modelId="{E21AC8EE-E96D-449F-AA0D-8172CEFE4B5F}" type="sibTrans" cxnId="{BEFCDFCA-4785-48C6-8872-2F6E8AE29E64}">
      <dgm:prSet/>
      <dgm:spPr/>
      <dgm:t>
        <a:bodyPr/>
        <a:lstStyle/>
        <a:p>
          <a:endParaRPr lang="en-US"/>
        </a:p>
      </dgm:t>
    </dgm:pt>
    <dgm:pt modelId="{55F84547-250A-46A5-A6C1-4C62FD32DB4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i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28A96E-AF38-414D-94F6-41F9D6F4E46E}" type="parTrans" cxnId="{F1436FFB-7B2F-4AE8-BE6D-80C502AC9CD3}">
      <dgm:prSet/>
      <dgm:spPr/>
      <dgm:t>
        <a:bodyPr/>
        <a:lstStyle/>
        <a:p>
          <a:endParaRPr lang="en-US"/>
        </a:p>
      </dgm:t>
    </dgm:pt>
    <dgm:pt modelId="{BC398B4F-85FE-4ED3-A75B-452A1C97092B}" type="sibTrans" cxnId="{F1436FFB-7B2F-4AE8-BE6D-80C502AC9CD3}">
      <dgm:prSet/>
      <dgm:spPr/>
      <dgm:t>
        <a:bodyPr/>
        <a:lstStyle/>
        <a:p>
          <a:endParaRPr lang="en-US"/>
        </a:p>
      </dgm:t>
    </dgm:pt>
    <dgm:pt modelId="{6A7F65F0-D51D-4520-A64C-E4CF1BFAC341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 I had this Tsunami of responses and I was frightened…” </a:t>
          </a:r>
          <a:r>
            <a:rPr lang="en-US" sz="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(Ann, L65-66).</a:t>
          </a:r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56F0AB-0B66-4380-894E-95117E121978}" type="parTrans" cxnId="{13322386-850E-476B-A250-3E10EE5B3745}">
      <dgm:prSet/>
      <dgm:spPr/>
      <dgm:t>
        <a:bodyPr/>
        <a:lstStyle/>
        <a:p>
          <a:endParaRPr lang="en-US"/>
        </a:p>
      </dgm:t>
    </dgm:pt>
    <dgm:pt modelId="{B6692F45-B597-402C-86D3-9F3A6750DDFD}" type="sibTrans" cxnId="{13322386-850E-476B-A250-3E10EE5B3745}">
      <dgm:prSet/>
      <dgm:spPr/>
      <dgm:t>
        <a:bodyPr/>
        <a:lstStyle/>
        <a:p>
          <a:endParaRPr lang="en-US"/>
        </a:p>
      </dgm:t>
    </dgm:pt>
    <dgm:pt modelId="{52A8140D-034C-4C07-93D5-2F458773C72D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“It freaks me out </a:t>
          </a:r>
          <a:r>
            <a:rPr lang="en-US" sz="12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(Mary,L70)</a:t>
          </a:r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231C32-1CD5-4FFD-AC17-F17EA0FA904B}" type="parTrans" cxnId="{3298C594-5603-4B04-A13C-520B3FAFEF32}">
      <dgm:prSet/>
      <dgm:spPr/>
      <dgm:t>
        <a:bodyPr/>
        <a:lstStyle/>
        <a:p>
          <a:endParaRPr lang="en-US"/>
        </a:p>
      </dgm:t>
    </dgm:pt>
    <dgm:pt modelId="{B65EC090-A4B0-454E-B83B-2424C28757D3}" type="sibTrans" cxnId="{3298C594-5603-4B04-A13C-520B3FAFEF32}">
      <dgm:prSet/>
      <dgm:spPr/>
      <dgm:t>
        <a:bodyPr/>
        <a:lstStyle/>
        <a:p>
          <a:endParaRPr lang="en-US"/>
        </a:p>
      </dgm:t>
    </dgm:pt>
    <dgm:pt modelId="{05F1F06F-990A-4C3A-956A-26FF190C7EA6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BF1F06-981E-4CD6-9FED-73302FB52B70}" type="parTrans" cxnId="{466C48BD-89D5-4CB4-8438-5882D21B13D0}">
      <dgm:prSet/>
      <dgm:spPr/>
      <dgm:t>
        <a:bodyPr/>
        <a:lstStyle/>
        <a:p>
          <a:endParaRPr lang="en-US"/>
        </a:p>
      </dgm:t>
    </dgm:pt>
    <dgm:pt modelId="{A48A525C-DCBC-4BFD-BB7B-F694463B763B}" type="sibTrans" cxnId="{466C48BD-89D5-4CB4-8438-5882D21B13D0}">
      <dgm:prSet/>
      <dgm:spPr/>
      <dgm:t>
        <a:bodyPr/>
        <a:lstStyle/>
        <a:p>
          <a:endParaRPr lang="en-US"/>
        </a:p>
      </dgm:t>
    </dgm:pt>
    <dgm:pt modelId="{012B334B-DA5E-4F93-8219-3A9AB88CB95F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E61299-5FE1-4B96-B68E-3C5FD38815E4}" type="parTrans" cxnId="{AF7565C5-7C91-46DC-A73E-603D40C9B5E1}">
      <dgm:prSet/>
      <dgm:spPr/>
      <dgm:t>
        <a:bodyPr/>
        <a:lstStyle/>
        <a:p>
          <a:endParaRPr lang="en-US"/>
        </a:p>
      </dgm:t>
    </dgm:pt>
    <dgm:pt modelId="{EF8B460D-D305-4300-8C48-BFB609CFF982}" type="sibTrans" cxnId="{AF7565C5-7C91-46DC-A73E-603D40C9B5E1}">
      <dgm:prSet/>
      <dgm:spPr/>
      <dgm:t>
        <a:bodyPr/>
        <a:lstStyle/>
        <a:p>
          <a:endParaRPr lang="en-US"/>
        </a:p>
      </dgm:t>
    </dgm:pt>
    <dgm:pt modelId="{02A985E9-CC34-48DE-9854-ECAC4046AC20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i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88CF1E-6BF1-4C6D-A25B-93F0C5BE7FB9}" type="parTrans" cxnId="{3C3E00B0-E696-4B88-BFC1-DBB11B305600}">
      <dgm:prSet/>
      <dgm:spPr/>
      <dgm:t>
        <a:bodyPr/>
        <a:lstStyle/>
        <a:p>
          <a:endParaRPr lang="en-US"/>
        </a:p>
      </dgm:t>
    </dgm:pt>
    <dgm:pt modelId="{BB7B4611-A74A-41A0-A984-245C4AF2AEC3}" type="sibTrans" cxnId="{3C3E00B0-E696-4B88-BFC1-DBB11B305600}">
      <dgm:prSet/>
      <dgm:spPr/>
      <dgm:t>
        <a:bodyPr/>
        <a:lstStyle/>
        <a:p>
          <a:endParaRPr lang="en-US"/>
        </a:p>
      </dgm:t>
    </dgm:pt>
    <dgm:pt modelId="{F0E1E066-9691-475E-8F1A-B595AA973ED5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Choice</a:t>
          </a:r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D26310-48AC-4910-9771-24194ECCF990}" type="parTrans" cxnId="{7D9EC383-4E37-4619-9878-20C56E5EC9FC}">
      <dgm:prSet/>
      <dgm:spPr/>
      <dgm:t>
        <a:bodyPr/>
        <a:lstStyle/>
        <a:p>
          <a:endParaRPr lang="en-US"/>
        </a:p>
      </dgm:t>
    </dgm:pt>
    <dgm:pt modelId="{C00B5D06-A2CC-4D6C-94FC-E5FB8AB25E5A}" type="sibTrans" cxnId="{7D9EC383-4E37-4619-9878-20C56E5EC9FC}">
      <dgm:prSet/>
      <dgm:spPr/>
      <dgm:t>
        <a:bodyPr/>
        <a:lstStyle/>
        <a:p>
          <a:endParaRPr lang="en-US"/>
        </a:p>
      </dgm:t>
    </dgm:pt>
    <dgm:pt modelId="{FA8DB55E-7BD6-47FB-83F7-2D3F8F155B4E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Emotionally Uplifting</a:t>
          </a:r>
        </a:p>
      </dgm:t>
    </dgm:pt>
    <dgm:pt modelId="{E7AEAA5E-C843-427E-9578-F10BFF4FF4B9}" type="sibTrans" cxnId="{BCFD9060-A5CE-46A2-A2CE-823DC73C7345}">
      <dgm:prSet/>
      <dgm:spPr/>
      <dgm:t>
        <a:bodyPr/>
        <a:lstStyle/>
        <a:p>
          <a:endParaRPr lang="en-US"/>
        </a:p>
      </dgm:t>
    </dgm:pt>
    <dgm:pt modelId="{DAA1E419-2B27-4E43-B093-9465806FE0A1}" type="parTrans" cxnId="{BCFD9060-A5CE-46A2-A2CE-823DC73C7345}">
      <dgm:prSet/>
      <dgm:spPr/>
      <dgm:t>
        <a:bodyPr/>
        <a:lstStyle/>
        <a:p>
          <a:endParaRPr lang="en-US"/>
        </a:p>
      </dgm:t>
    </dgm:pt>
    <dgm:pt modelId="{2FCA47C0-8D8A-443A-8A24-44D7E630B21A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Opinions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9AF0A5-A409-44B1-BD53-FF10F3136736}" type="sibTrans" cxnId="{CB147AF7-6930-4AE8-BC0A-0DCF4B6E032B}">
      <dgm:prSet/>
      <dgm:spPr/>
      <dgm:t>
        <a:bodyPr/>
        <a:lstStyle/>
        <a:p>
          <a:endParaRPr lang="en-US"/>
        </a:p>
      </dgm:t>
    </dgm:pt>
    <dgm:pt modelId="{4EED7062-6163-4227-9B9A-76A8298B4649}" type="parTrans" cxnId="{CB147AF7-6930-4AE8-BC0A-0DCF4B6E032B}">
      <dgm:prSet/>
      <dgm:spPr/>
      <dgm:t>
        <a:bodyPr/>
        <a:lstStyle/>
        <a:p>
          <a:endParaRPr lang="en-US"/>
        </a:p>
      </dgm:t>
    </dgm:pt>
    <dgm:pt modelId="{76ED6AB7-F14E-4360-9966-0DE8944A6926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Feelings</a:t>
          </a:r>
        </a:p>
      </dgm:t>
    </dgm:pt>
    <dgm:pt modelId="{350A02B6-9811-443A-BD52-C3BD5FBCA883}" type="sibTrans" cxnId="{715973CB-AC31-4435-B4D3-C57901C3473C}">
      <dgm:prSet/>
      <dgm:spPr/>
      <dgm:t>
        <a:bodyPr/>
        <a:lstStyle/>
        <a:p>
          <a:endParaRPr lang="en-US"/>
        </a:p>
      </dgm:t>
    </dgm:pt>
    <dgm:pt modelId="{EAEB2E66-5E41-481B-8BD1-8ABD5DD49F4B}" type="parTrans" cxnId="{715973CB-AC31-4435-B4D3-C57901C3473C}">
      <dgm:prSet/>
      <dgm:spPr/>
      <dgm:t>
        <a:bodyPr/>
        <a:lstStyle/>
        <a:p>
          <a:endParaRPr lang="en-US"/>
        </a:p>
      </dgm:t>
    </dgm:pt>
    <dgm:pt modelId="{A72904CC-C9F7-49BF-A646-2EC5F2851B56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Positivity</a:t>
          </a:r>
        </a:p>
      </dgm:t>
    </dgm:pt>
    <dgm:pt modelId="{A1CBE739-2863-46DE-B039-EB7FEBDEA50C}" type="sibTrans" cxnId="{BAFC8811-72EE-47F6-ADC7-D2250612C7AD}">
      <dgm:prSet/>
      <dgm:spPr/>
      <dgm:t>
        <a:bodyPr/>
        <a:lstStyle/>
        <a:p>
          <a:endParaRPr lang="en-US"/>
        </a:p>
      </dgm:t>
    </dgm:pt>
    <dgm:pt modelId="{44F90BF7-FC71-41EC-8147-FDF1459AC142}" type="parTrans" cxnId="{BAFC8811-72EE-47F6-ADC7-D2250612C7AD}">
      <dgm:prSet/>
      <dgm:spPr/>
      <dgm:t>
        <a:bodyPr/>
        <a:lstStyle/>
        <a:p>
          <a:endParaRPr lang="en-US"/>
        </a:p>
      </dgm:t>
    </dgm:pt>
    <dgm:pt modelId="{BCD16676-2209-48F6-8D8C-743B7DE4E0A1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Gratification</a:t>
          </a:r>
        </a:p>
      </dgm:t>
    </dgm:pt>
    <dgm:pt modelId="{FD864949-A889-419A-8476-83CD87944A2A}" type="sibTrans" cxnId="{2222AC7D-B218-471C-B9BF-A376808E5601}">
      <dgm:prSet/>
      <dgm:spPr/>
      <dgm:t>
        <a:bodyPr/>
        <a:lstStyle/>
        <a:p>
          <a:endParaRPr lang="en-US"/>
        </a:p>
      </dgm:t>
    </dgm:pt>
    <dgm:pt modelId="{B0C54C73-B48E-4560-A163-25518447AAB9}" type="parTrans" cxnId="{2222AC7D-B218-471C-B9BF-A376808E5601}">
      <dgm:prSet/>
      <dgm:spPr/>
      <dgm:t>
        <a:bodyPr/>
        <a:lstStyle/>
        <a:p>
          <a:endParaRPr lang="en-US"/>
        </a:p>
      </dgm:t>
    </dgm:pt>
    <dgm:pt modelId="{78AE96AA-4B29-4027-993E-1ABE3EC83FD2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Motivating</a:t>
          </a:r>
        </a:p>
      </dgm:t>
    </dgm:pt>
    <dgm:pt modelId="{8E22F062-1A7E-474B-B666-26588FAB37C3}" type="sibTrans" cxnId="{2F54CDEE-36AE-4FFA-A993-C78C78AEDACB}">
      <dgm:prSet/>
      <dgm:spPr/>
      <dgm:t>
        <a:bodyPr/>
        <a:lstStyle/>
        <a:p>
          <a:endParaRPr lang="en-US"/>
        </a:p>
      </dgm:t>
    </dgm:pt>
    <dgm:pt modelId="{1416CBE2-C70C-4A19-8520-3DFBC22EF8DC}" type="parTrans" cxnId="{2F54CDEE-36AE-4FFA-A993-C78C78AEDACB}">
      <dgm:prSet/>
      <dgm:spPr/>
      <dgm:t>
        <a:bodyPr/>
        <a:lstStyle/>
        <a:p>
          <a:endParaRPr lang="en-US"/>
        </a:p>
      </dgm:t>
    </dgm:pt>
    <dgm:pt modelId="{0B227139-4788-4A57-A9D9-AC11F044DFBD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Observing </a:t>
          </a:r>
        </a:p>
      </dgm:t>
    </dgm:pt>
    <dgm:pt modelId="{FA1F4D46-73F5-45A3-8C71-0A4EA7C0CE3D}" type="sibTrans" cxnId="{B3914EB7-C961-4001-B60B-57B70F512273}">
      <dgm:prSet/>
      <dgm:spPr/>
      <dgm:t>
        <a:bodyPr/>
        <a:lstStyle/>
        <a:p>
          <a:endParaRPr lang="en-US"/>
        </a:p>
      </dgm:t>
    </dgm:pt>
    <dgm:pt modelId="{4D0C2231-BEFF-46FF-95F1-9A0FD225CA64}" type="parTrans" cxnId="{B3914EB7-C961-4001-B60B-57B70F512273}">
      <dgm:prSet/>
      <dgm:spPr/>
      <dgm:t>
        <a:bodyPr/>
        <a:lstStyle/>
        <a:p>
          <a:endParaRPr lang="en-US"/>
        </a:p>
      </dgm:t>
    </dgm:pt>
    <dgm:pt modelId="{217DB5AB-F19A-460D-8FB1-B85106ED1847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“um you could have walked away though” </a:t>
          </a:r>
          <a:r>
            <a:rPr lang="en-US" sz="8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(ANN, L108).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8C8874-7BE3-44B3-A542-2B3DAEDD39A8}" type="parTrans" cxnId="{86A48501-8813-4127-82B4-3EF9621BF119}">
      <dgm:prSet/>
      <dgm:spPr/>
      <dgm:t>
        <a:bodyPr/>
        <a:lstStyle/>
        <a:p>
          <a:endParaRPr lang="en-US"/>
        </a:p>
      </dgm:t>
    </dgm:pt>
    <dgm:pt modelId="{5C8D9EE5-AEAE-4AF7-8E34-785D18B4282B}" type="sibTrans" cxnId="{86A48501-8813-4127-82B4-3EF9621BF119}">
      <dgm:prSet/>
      <dgm:spPr/>
      <dgm:t>
        <a:bodyPr/>
        <a:lstStyle/>
        <a:p>
          <a:endParaRPr lang="en-US"/>
        </a:p>
      </dgm:t>
    </dgm:pt>
    <dgm:pt modelId="{E4CEA594-8FCA-4C73-81A5-439E5DE575F2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“Choice to accept or delete” </a:t>
          </a:r>
          <a:r>
            <a:rPr lang="en-US" sz="8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(Jo, L119). 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AE79D5-0C34-440D-BA28-68378D411A0E}" type="parTrans" cxnId="{0C12510D-D8BF-424A-A55E-FF9BBB1E776E}">
      <dgm:prSet/>
      <dgm:spPr/>
      <dgm:t>
        <a:bodyPr/>
        <a:lstStyle/>
        <a:p>
          <a:endParaRPr lang="en-US"/>
        </a:p>
      </dgm:t>
    </dgm:pt>
    <dgm:pt modelId="{3BF88ADA-88AD-4C11-9691-0BCAC960BF93}" type="sibTrans" cxnId="{0C12510D-D8BF-424A-A55E-FF9BBB1E776E}">
      <dgm:prSet/>
      <dgm:spPr/>
      <dgm:t>
        <a:bodyPr/>
        <a:lstStyle/>
        <a:p>
          <a:endParaRPr lang="en-US"/>
        </a:p>
      </dgm:t>
    </dgm:pt>
    <dgm:pt modelId="{827086B8-FF00-4586-8CA8-C19937B7421E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0FE709-0405-4354-8514-7E60010038C8}" type="parTrans" cxnId="{EA82BB5F-C172-4DA5-A936-37F00EDED6CA}">
      <dgm:prSet/>
      <dgm:spPr/>
      <dgm:t>
        <a:bodyPr/>
        <a:lstStyle/>
        <a:p>
          <a:endParaRPr lang="en-US"/>
        </a:p>
      </dgm:t>
    </dgm:pt>
    <dgm:pt modelId="{3B3FFDF7-7674-442C-BE51-30949C7F73E3}" type="sibTrans" cxnId="{EA82BB5F-C172-4DA5-A936-37F00EDED6CA}">
      <dgm:prSet/>
      <dgm:spPr/>
      <dgm:t>
        <a:bodyPr/>
        <a:lstStyle/>
        <a:p>
          <a:endParaRPr lang="en-US"/>
        </a:p>
      </dgm:t>
    </dgm:pt>
    <dgm:pt modelId="{08364C55-795A-40BA-A1BC-BA5D5EFE76CA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113F92-A37F-41FD-A452-F484DD2081B9}" type="parTrans" cxnId="{12DA7C6E-445F-4204-9222-14ACFBCD3CD2}">
      <dgm:prSet/>
      <dgm:spPr/>
      <dgm:t>
        <a:bodyPr/>
        <a:lstStyle/>
        <a:p>
          <a:endParaRPr lang="en-US"/>
        </a:p>
      </dgm:t>
    </dgm:pt>
    <dgm:pt modelId="{FEBD3A4F-C35F-4976-953C-0063092F9A3F}" type="sibTrans" cxnId="{12DA7C6E-445F-4204-9222-14ACFBCD3CD2}">
      <dgm:prSet/>
      <dgm:spPr/>
      <dgm:t>
        <a:bodyPr/>
        <a:lstStyle/>
        <a:p>
          <a:endParaRPr lang="en-US"/>
        </a:p>
      </dgm:t>
    </dgm:pt>
    <dgm:pt modelId="{3E3A2C9E-BB95-40D7-B7D3-9E064EC1C05E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10E8C4-C370-4CB6-AFF6-B1752C313138}" type="parTrans" cxnId="{85B3F019-89B8-4C13-BC4E-55D69FF5D022}">
      <dgm:prSet/>
      <dgm:spPr/>
      <dgm:t>
        <a:bodyPr/>
        <a:lstStyle/>
        <a:p>
          <a:endParaRPr lang="en-US"/>
        </a:p>
      </dgm:t>
    </dgm:pt>
    <dgm:pt modelId="{A9208155-7D5D-4F62-93E7-C9F38F84F2F1}" type="sibTrans" cxnId="{85B3F019-89B8-4C13-BC4E-55D69FF5D022}">
      <dgm:prSet/>
      <dgm:spPr/>
      <dgm:t>
        <a:bodyPr/>
        <a:lstStyle/>
        <a:p>
          <a:endParaRPr lang="en-US"/>
        </a:p>
      </dgm:t>
    </dgm:pt>
    <dgm:pt modelId="{4FDBD09A-1E52-4AB4-BD3E-E0C39A9BF2D5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</a:t>
          </a:r>
          <a:r>
            <a:rPr lang="en-US" sz="1200" b="1" i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only takes one person to save that picture and copy screen shot it” </a:t>
          </a:r>
          <a:r>
            <a:rPr lang="en-US" sz="800" b="1" i="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(Tina,L141-142)</a:t>
          </a:r>
          <a:endParaRPr lang="en-US" sz="800" b="1" i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A453F2-85DC-4D5A-B2AB-A6D4240BFE10}" type="parTrans" cxnId="{D42C0FE4-1571-4A3A-AC7D-10FCFB392850}">
      <dgm:prSet/>
      <dgm:spPr/>
      <dgm:t>
        <a:bodyPr/>
        <a:lstStyle/>
        <a:p>
          <a:endParaRPr lang="en-US"/>
        </a:p>
      </dgm:t>
    </dgm:pt>
    <dgm:pt modelId="{A22DAFA7-ECD8-4172-8868-D3D261661E4C}" type="sibTrans" cxnId="{D42C0FE4-1571-4A3A-AC7D-10FCFB392850}">
      <dgm:prSet/>
      <dgm:spPr/>
      <dgm:t>
        <a:bodyPr/>
        <a:lstStyle/>
        <a:p>
          <a:endParaRPr lang="en-US"/>
        </a:p>
      </dgm:t>
    </dgm:pt>
    <dgm:pt modelId="{4AC4BC1A-CE9B-405C-935F-3F4631516C8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208CC3-F3BF-489B-A3B9-1E7021714EBF}" type="parTrans" cxnId="{C04DEA83-0D48-407C-8238-2A84F188F053}">
      <dgm:prSet/>
      <dgm:spPr/>
      <dgm:t>
        <a:bodyPr/>
        <a:lstStyle/>
        <a:p>
          <a:endParaRPr lang="en-US"/>
        </a:p>
      </dgm:t>
    </dgm:pt>
    <dgm:pt modelId="{AF1E49F1-F987-43D0-9FCB-0DAC54C1BFC0}" type="sibTrans" cxnId="{C04DEA83-0D48-407C-8238-2A84F188F053}">
      <dgm:prSet/>
      <dgm:spPr/>
      <dgm:t>
        <a:bodyPr/>
        <a:lstStyle/>
        <a:p>
          <a:endParaRPr lang="en-US"/>
        </a:p>
      </dgm:t>
    </dgm:pt>
    <dgm:pt modelId="{9BB7894E-8CFB-4584-A958-163D071E16B2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61B54A-033E-4DC1-9BA6-DF9313E98171}" type="parTrans" cxnId="{8D4FFB63-EA18-4BE9-8E48-76F478E55362}">
      <dgm:prSet/>
      <dgm:spPr/>
      <dgm:t>
        <a:bodyPr/>
        <a:lstStyle/>
        <a:p>
          <a:endParaRPr lang="en-US"/>
        </a:p>
      </dgm:t>
    </dgm:pt>
    <dgm:pt modelId="{E651234B-7EA4-41FA-82C1-4D9D7CBAC1F7}" type="sibTrans" cxnId="{8D4FFB63-EA18-4BE9-8E48-76F478E55362}">
      <dgm:prSet/>
      <dgm:spPr/>
      <dgm:t>
        <a:bodyPr/>
        <a:lstStyle/>
        <a:p>
          <a:endParaRPr lang="en-US"/>
        </a:p>
      </dgm:t>
    </dgm:pt>
    <dgm:pt modelId="{DD5B00F3-9CA2-4610-90B9-2ACCAA373A62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1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7650CD-A030-4AF4-BB0C-70746DDFEC6F}" type="parTrans" cxnId="{AD207BB4-323C-4D2F-9DCB-01500D2C0CE8}">
      <dgm:prSet/>
      <dgm:spPr/>
      <dgm:t>
        <a:bodyPr/>
        <a:lstStyle/>
        <a:p>
          <a:endParaRPr lang="en-US"/>
        </a:p>
      </dgm:t>
    </dgm:pt>
    <dgm:pt modelId="{184ABC08-9E8C-47C5-9194-8AA4BFDC6CF9}" type="sibTrans" cxnId="{AD207BB4-323C-4D2F-9DCB-01500D2C0CE8}">
      <dgm:prSet/>
      <dgm:spPr/>
      <dgm:t>
        <a:bodyPr/>
        <a:lstStyle/>
        <a:p>
          <a:endParaRPr lang="en-US"/>
        </a:p>
      </dgm:t>
    </dgm:pt>
    <dgm:pt modelId="{187CE3AD-4ADD-45C0-8E2A-D7402A869CC9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20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ACD9A0-7E9B-4E29-9EAF-0210306512E0}" type="parTrans" cxnId="{609FBAA6-F29C-4A81-BA91-9D13A26B6E37}">
      <dgm:prSet/>
      <dgm:spPr/>
      <dgm:t>
        <a:bodyPr/>
        <a:lstStyle/>
        <a:p>
          <a:endParaRPr lang="en-US"/>
        </a:p>
      </dgm:t>
    </dgm:pt>
    <dgm:pt modelId="{8A7F927D-7B36-4DE1-9793-815645E4A7FD}" type="sibTrans" cxnId="{609FBAA6-F29C-4A81-BA91-9D13A26B6E37}">
      <dgm:prSet/>
      <dgm:spPr/>
      <dgm:t>
        <a:bodyPr/>
        <a:lstStyle/>
        <a:p>
          <a:endParaRPr lang="en-US"/>
        </a:p>
      </dgm:t>
    </dgm:pt>
    <dgm:pt modelId="{009D9BD8-0CE3-454B-A2EF-A9E35D0B8850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200" b="1" i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“It is positive coz I like to keep in touch as well as with friends abroad”</a:t>
          </a:r>
          <a:r>
            <a:rPr lang="en-US" sz="1200" b="0" i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8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(Lisa, L40-41).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12D10A7-3DF7-4B72-876B-E3049368774C}" type="parTrans" cxnId="{F6873B5D-08A4-46CF-92D7-D8DBE38AD9C7}">
      <dgm:prSet/>
      <dgm:spPr/>
      <dgm:t>
        <a:bodyPr/>
        <a:lstStyle/>
        <a:p>
          <a:endParaRPr lang="en-US"/>
        </a:p>
      </dgm:t>
    </dgm:pt>
    <dgm:pt modelId="{96EFEB2D-D9B1-498E-9C1C-F3EDEFE4B8FF}" type="sibTrans" cxnId="{F6873B5D-08A4-46CF-92D7-D8DBE38AD9C7}">
      <dgm:prSet/>
      <dgm:spPr/>
      <dgm:t>
        <a:bodyPr/>
        <a:lstStyle/>
        <a:p>
          <a:endParaRPr lang="en-US"/>
        </a:p>
      </dgm:t>
    </dgm:pt>
    <dgm:pt modelId="{EF09F41D-C711-4B10-804E-B9934F537E96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30F155-12ED-46F8-B100-6BC30A20EABB}" type="parTrans" cxnId="{14370D6E-CD2E-4CF9-888E-59CA3E322B77}">
      <dgm:prSet/>
      <dgm:spPr/>
      <dgm:t>
        <a:bodyPr/>
        <a:lstStyle/>
        <a:p>
          <a:endParaRPr lang="en-US"/>
        </a:p>
      </dgm:t>
    </dgm:pt>
    <dgm:pt modelId="{8CD1325F-918B-47FF-91E8-48E55119A809}" type="sibTrans" cxnId="{14370D6E-CD2E-4CF9-888E-59CA3E322B77}">
      <dgm:prSet/>
      <dgm:spPr/>
      <dgm:t>
        <a:bodyPr/>
        <a:lstStyle/>
        <a:p>
          <a:endParaRPr lang="en-US"/>
        </a:p>
      </dgm:t>
    </dgm:pt>
    <dgm:pt modelId="{E0ABDAE7-98D9-45EA-A611-D15D969DFD32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u="sng" dirty="0" smtClean="0">
              <a:solidFill>
                <a:srgbClr val="33CC33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Safety Net </a:t>
          </a:r>
          <a:endParaRPr lang="en-US" sz="1800" b="1" u="sng" dirty="0">
            <a:solidFill>
              <a:srgbClr val="33CC33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1B34E0-6FA7-4024-B2CD-F3CC4B31A45C}" type="parTrans" cxnId="{67007D7A-CFF4-461B-A908-D8D3DD698F8D}">
      <dgm:prSet/>
      <dgm:spPr/>
      <dgm:t>
        <a:bodyPr/>
        <a:lstStyle/>
        <a:p>
          <a:endParaRPr lang="en-US"/>
        </a:p>
      </dgm:t>
    </dgm:pt>
    <dgm:pt modelId="{4472964D-98BA-4A89-BB47-9C1E0B968D85}" type="sibTrans" cxnId="{67007D7A-CFF4-461B-A908-D8D3DD698F8D}">
      <dgm:prSet/>
      <dgm:spPr/>
      <dgm:t>
        <a:bodyPr/>
        <a:lstStyle/>
        <a:p>
          <a:endParaRPr lang="en-US"/>
        </a:p>
      </dgm:t>
    </dgm:pt>
    <dgm:pt modelId="{BAFAA5F2-7872-4FB2-86E2-5F2EE4FD9781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Connection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3EC06C-8B8A-46AF-BE83-82B3147B5AF7}" type="parTrans" cxnId="{E5A20A76-51CD-4916-8447-FD7C936D0E9C}">
      <dgm:prSet/>
      <dgm:spPr/>
      <dgm:t>
        <a:bodyPr/>
        <a:lstStyle/>
        <a:p>
          <a:endParaRPr lang="en-US"/>
        </a:p>
      </dgm:t>
    </dgm:pt>
    <dgm:pt modelId="{B2F43D6A-25D2-4F91-BCB4-1BAE690726C2}" type="sibTrans" cxnId="{E5A20A76-51CD-4916-8447-FD7C936D0E9C}">
      <dgm:prSet/>
      <dgm:spPr/>
      <dgm:t>
        <a:bodyPr/>
        <a:lstStyle/>
        <a:p>
          <a:endParaRPr lang="en-US"/>
        </a:p>
      </dgm:t>
    </dgm:pt>
    <dgm:pt modelId="{E8898877-B0D3-4139-886E-4DAF8382B4A4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u="sng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 the Trenches</a:t>
          </a:r>
          <a:endParaRPr lang="en-US" sz="800" b="1" u="sng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6634D8-CC38-4B43-B5C4-02765B5B0B14}" type="parTrans" cxnId="{8C38F8C6-C2AC-4DE1-9C7A-9A4587FECF35}">
      <dgm:prSet/>
      <dgm:spPr/>
      <dgm:t>
        <a:bodyPr/>
        <a:lstStyle/>
        <a:p>
          <a:endParaRPr lang="en-US"/>
        </a:p>
      </dgm:t>
    </dgm:pt>
    <dgm:pt modelId="{C839F782-B3B2-44E6-97E2-222DB11110B8}" type="sibTrans" cxnId="{8C38F8C6-C2AC-4DE1-9C7A-9A4587FECF35}">
      <dgm:prSet/>
      <dgm:spPr/>
      <dgm:t>
        <a:bodyPr/>
        <a:lstStyle/>
        <a:p>
          <a:endParaRPr lang="en-US"/>
        </a:p>
      </dgm:t>
    </dgm:pt>
    <dgm:pt modelId="{CD6B4ABC-2ED4-4981-B533-CCABFF5496CA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2000" b="1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Instant </a:t>
          </a:r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gratification </a:t>
          </a:r>
          <a:endParaRPr lang="en-US" sz="8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658DAD-BF3D-4FF7-AF81-CC3FA6122856}" type="parTrans" cxnId="{ADD2B33D-A0C6-4DB0-9BB8-8A577B0AFB00}">
      <dgm:prSet/>
      <dgm:spPr/>
      <dgm:t>
        <a:bodyPr/>
        <a:lstStyle/>
        <a:p>
          <a:endParaRPr lang="en-US"/>
        </a:p>
      </dgm:t>
    </dgm:pt>
    <dgm:pt modelId="{7D96792D-FABF-4139-B7BC-4556A5BEEF69}" type="sibTrans" cxnId="{ADD2B33D-A0C6-4DB0-9BB8-8A577B0AFB00}">
      <dgm:prSet/>
      <dgm:spPr/>
      <dgm:t>
        <a:bodyPr/>
        <a:lstStyle/>
        <a:p>
          <a:endParaRPr lang="en-US"/>
        </a:p>
      </dgm:t>
    </dgm:pt>
    <dgm:pt modelId="{A7F00DE1-A1D4-4289-958B-4882B1144FCA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Generations</a:t>
          </a:r>
          <a:endParaRPr lang="en-US" sz="800" b="1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E036D9-B91C-4005-9685-59FD530791B7}" type="parTrans" cxnId="{4CCFCC6E-4333-41BB-A254-EAB62E9222AA}">
      <dgm:prSet/>
      <dgm:spPr/>
      <dgm:t>
        <a:bodyPr/>
        <a:lstStyle/>
        <a:p>
          <a:endParaRPr lang="en-US"/>
        </a:p>
      </dgm:t>
    </dgm:pt>
    <dgm:pt modelId="{FEA3453C-084C-4F52-B80B-4B6D42CA6276}" type="sibTrans" cxnId="{4CCFCC6E-4333-41BB-A254-EAB62E9222AA}">
      <dgm:prSet/>
      <dgm:spPr/>
      <dgm:t>
        <a:bodyPr/>
        <a:lstStyle/>
        <a:p>
          <a:endParaRPr lang="en-US"/>
        </a:p>
      </dgm:t>
    </dgm:pt>
    <dgm:pt modelId="{D4E1BC1B-31AF-43A5-B1C5-5A1FD4D95EFC}">
      <dgm:prSet phldrT="[Text]" custT="1"/>
      <dgm:spPr>
        <a:ln w="57150">
          <a:solidFill>
            <a:schemeClr val="tx1"/>
          </a:solidFill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 algn="l"/>
          <a:r>
            <a:rPr lang="en-US" sz="1800" b="1" u="sng" dirty="0" smtClean="0">
              <a:solidFill>
                <a:srgbClr val="FFC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No Mans Land</a:t>
          </a:r>
          <a:endParaRPr lang="en-US" sz="800" b="1" u="sng" dirty="0">
            <a:solidFill>
              <a:srgbClr val="FFC000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890AF6-3A2C-45D4-B75E-F72F6F4F3FD5}" type="parTrans" cxnId="{DF124CD5-BE44-4ABD-A706-DF7BCAA0DCAE}">
      <dgm:prSet/>
      <dgm:spPr/>
      <dgm:t>
        <a:bodyPr/>
        <a:lstStyle/>
        <a:p>
          <a:endParaRPr lang="en-US"/>
        </a:p>
      </dgm:t>
    </dgm:pt>
    <dgm:pt modelId="{776B58A9-07C7-4361-8876-8C2691083A91}" type="sibTrans" cxnId="{DF124CD5-BE44-4ABD-A706-DF7BCAA0DCAE}">
      <dgm:prSet/>
      <dgm:spPr/>
      <dgm:t>
        <a:bodyPr/>
        <a:lstStyle/>
        <a:p>
          <a:endParaRPr lang="en-US"/>
        </a:p>
      </dgm:t>
    </dgm:pt>
    <dgm:pt modelId="{04FD87F1-CA3F-4C81-BD5E-4C6E3440A53D}" type="pres">
      <dgm:prSet presAssocID="{0FF9BFF0-A78D-4D18-86A2-6B2DD4A7A5F8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9DC4685-6B6B-43C9-8006-E95B4FDBE3F6}" type="pres">
      <dgm:prSet presAssocID="{B79E096A-BFEF-477A-A0DF-9A84720AC39B}" presName="compositeNode" presStyleCnt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C8F509-A1DC-41C4-8D3C-617C2C7619D2}" type="pres">
      <dgm:prSet presAssocID="{B79E096A-BFEF-477A-A0DF-9A84720AC39B}" presName="image" presStyleLbl="fgImgPlace1" presStyleIdx="0" presStyleCnt="3" custScaleX="48423" custScaleY="42591" custLinFactX="100000" custLinFactNeighborX="159587" custLinFactNeighborY="-27235"/>
      <dgm:spPr>
        <a:prstGeom prst="ellipse">
          <a:avLst/>
        </a:prstGeom>
        <a:solidFill>
          <a:srgbClr val="33CC33"/>
        </a:solidFill>
        <a:ln w="57150"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endParaRPr lang="en-US"/>
        </a:p>
      </dgm:t>
    </dgm:pt>
    <dgm:pt modelId="{6B0C0925-37E3-4D17-9095-9991B5246692}" type="pres">
      <dgm:prSet presAssocID="{B79E096A-BFEF-477A-A0DF-9A84720AC39B}" presName="childNode" presStyleLbl="node1" presStyleIdx="0" presStyleCnt="3" custScaleX="171473" custScaleY="128205" custLinFactNeighborX="-14343" custLinFactNeighborY="22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8A3A77-A4CD-46EA-9904-41E688DE3D0C}" type="pres">
      <dgm:prSet presAssocID="{B79E096A-BFEF-477A-A0DF-9A84720AC39B}" presName="parentNode" presStyleLbl="revTx" presStyleIdx="0" presStyleCnt="3" custScaleY="101314" custLinFactNeighborX="-21047" custLinFactNeighborY="1064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2785D4-35E7-4AFE-91FB-7962C4F16A63}" type="pres">
      <dgm:prSet presAssocID="{6C811177-2B88-4661-8D3B-69A0B6C5C500}" presName="sibTrans" presStyleCnt="0"/>
      <dgm:spPr/>
      <dgm:t>
        <a:bodyPr/>
        <a:lstStyle/>
        <a:p>
          <a:endParaRPr lang="en-US"/>
        </a:p>
      </dgm:t>
    </dgm:pt>
    <dgm:pt modelId="{D5684142-486A-4B08-9938-DDCBC5E290A0}" type="pres">
      <dgm:prSet presAssocID="{5806C88B-1338-4DEE-9765-E720F8378534}" presName="compositeNode" presStyleCnt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ED37C4-FB9A-4C2F-B6FA-DFC695409476}" type="pres">
      <dgm:prSet presAssocID="{5806C88B-1338-4DEE-9765-E720F8378534}" presName="image" presStyleLbl="fgImgPlace1" presStyleIdx="1" presStyleCnt="3" custScaleX="45312" custScaleY="43056" custLinFactX="107600" custLinFactNeighborX="200000" custLinFactNeighborY="-27467"/>
      <dgm:spPr>
        <a:prstGeom prst="ellipse">
          <a:avLst/>
        </a:prstGeom>
        <a:solidFill>
          <a:srgbClr val="FFC000"/>
        </a:solidFill>
        <a:ln w="57150"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endParaRPr lang="en-US"/>
        </a:p>
      </dgm:t>
    </dgm:pt>
    <dgm:pt modelId="{90D96A43-18CC-4DBA-BA48-5A0743F8313B}" type="pres">
      <dgm:prSet presAssocID="{5806C88B-1338-4DEE-9765-E720F8378534}" presName="childNode" presStyleLbl="node1" presStyleIdx="1" presStyleCnt="3" custScaleX="193860" custScaleY="128205" custLinFactNeighborX="-4364" custLinFactNeighborY="45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4F5771-6BA0-4BED-8753-913F1AC6E349}" type="pres">
      <dgm:prSet presAssocID="{5806C88B-1338-4DEE-9765-E720F8378534}" presName="parentNode" presStyleLbl="revTx" presStyleIdx="1" presStyleCnt="3" custScaleX="98939" custScaleY="84482" custLinFactNeighborX="-60071" custLinFactNeighborY="-902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F71394-F6F5-4D19-B1E9-2877A718F857}" type="pres">
      <dgm:prSet presAssocID="{74DAA75F-24EC-4A09-8727-DD2EB647D25E}" presName="sibTrans" presStyleCnt="0"/>
      <dgm:spPr/>
      <dgm:t>
        <a:bodyPr/>
        <a:lstStyle/>
        <a:p>
          <a:endParaRPr lang="en-US"/>
        </a:p>
      </dgm:t>
    </dgm:pt>
    <dgm:pt modelId="{C4B9D4AF-5BE7-4116-B049-117EADD68F97}" type="pres">
      <dgm:prSet presAssocID="{8AD7E624-F0AA-49AF-B70D-70D288DEA596}" presName="compositeNode" presStyleCnt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83DC61-C274-4442-BD1B-A925540AE742}" type="pres">
      <dgm:prSet presAssocID="{8AD7E624-F0AA-49AF-B70D-70D288DEA596}" presName="image" presStyleLbl="fgImgPlace1" presStyleIdx="2" presStyleCnt="3" custScaleX="45567" custScaleY="47483" custLinFactX="122597" custLinFactNeighborX="200000" custLinFactNeighborY="-27848"/>
      <dgm:spPr>
        <a:prstGeom prst="ellipse">
          <a:avLst/>
        </a:prstGeom>
        <a:solidFill>
          <a:srgbClr val="FF0000"/>
        </a:solidFill>
        <a:ln w="57150"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endParaRPr lang="en-US"/>
        </a:p>
      </dgm:t>
    </dgm:pt>
    <dgm:pt modelId="{F7CF47A1-4A5F-424E-A93D-2E6C7696F210}" type="pres">
      <dgm:prSet presAssocID="{8AD7E624-F0AA-49AF-B70D-70D288DEA596}" presName="childNode" presStyleLbl="node1" presStyleIdx="2" presStyleCnt="3" custScaleX="185370" custScaleY="128205" custLinFactNeighborX="6258" custLinFactNeighborY="6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7236D6-F02C-4C37-A650-0FE142AE035B}" type="pres">
      <dgm:prSet presAssocID="{8AD7E624-F0AA-49AF-B70D-70D288DEA596}" presName="parentNode" presStyleLbl="revTx" presStyleIdx="2" presStyleCnt="3" custScaleX="78760" custScaleY="126131" custLinFactNeighborX="-8439" custLinFactNeighborY="-1761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E8D6729-351C-4937-B5F7-1447917F38A0}" type="presOf" srcId="{6F962EEE-D307-4266-8169-974948970F94}" destId="{90D96A43-18CC-4DBA-BA48-5A0743F8313B}" srcOrd="0" destOrd="15" presId="urn:microsoft.com/office/officeart/2005/8/layout/hList2"/>
    <dgm:cxn modelId="{ECC4D9C5-9611-4544-A0A9-BD627E9BBD01}" type="presOf" srcId="{A98CFCCA-4644-4243-A271-75C663A8C94B}" destId="{F7CF47A1-4A5F-424E-A93D-2E6C7696F210}" srcOrd="0" destOrd="8" presId="urn:microsoft.com/office/officeart/2005/8/layout/hList2"/>
    <dgm:cxn modelId="{86A48501-8813-4127-82B4-3EF9621BF119}" srcId="{B79E096A-BFEF-477A-A0DF-9A84720AC39B}" destId="{217DB5AB-F19A-460D-8FB1-B85106ED1847}" srcOrd="11" destOrd="0" parTransId="{658C8874-7BE3-44B3-A542-2B3DAEDD39A8}" sibTransId="{5C8D9EE5-AEAE-4AF7-8E34-785D18B4282B}"/>
    <dgm:cxn modelId="{4CCFCC6E-4333-41BB-A254-EAB62E9222AA}" srcId="{5806C88B-1338-4DEE-9765-E720F8378534}" destId="{A7F00DE1-A1D4-4289-958B-4882B1144FCA}" srcOrd="1" destOrd="0" parTransId="{E8E036D9-B91C-4005-9685-59FD530791B7}" sibTransId="{FEA3453C-084C-4F52-B80B-4B6D42CA6276}"/>
    <dgm:cxn modelId="{1F90BCC0-DF37-4960-83A8-38795DD63DBA}" type="presOf" srcId="{F0E1E066-9691-475E-8F1A-B595AA973ED5}" destId="{6B0C0925-37E3-4D17-9095-9991B5246692}" srcOrd="0" destOrd="9" presId="urn:microsoft.com/office/officeart/2005/8/layout/hList2"/>
    <dgm:cxn modelId="{D8162B44-F37C-47BD-8AC4-92B946E3D04E}" srcId="{8AD7E624-F0AA-49AF-B70D-70D288DEA596}" destId="{168699A0-334C-494F-BE04-4E99EC038CA5}" srcOrd="5" destOrd="0" parTransId="{B9274135-9210-4C6B-8C61-B263C37FED6B}" sibTransId="{8183B050-E290-4CFA-891F-A205DC5F678D}"/>
    <dgm:cxn modelId="{8C532389-1331-4E02-AF8E-5FCD7933150E}" type="presOf" srcId="{FA8DB55E-7BD6-47FB-83F7-2D3F8F155B4E}" destId="{6B0C0925-37E3-4D17-9095-9991B5246692}" srcOrd="0" destOrd="2" presId="urn:microsoft.com/office/officeart/2005/8/layout/hList2"/>
    <dgm:cxn modelId="{609FBAA6-F29C-4A81-BA91-9D13A26B6E37}" srcId="{B79E096A-BFEF-477A-A0DF-9A84720AC39B}" destId="{187CE3AD-4ADD-45C0-8E2A-D7402A869CC9}" srcOrd="10" destOrd="0" parTransId="{50ACD9A0-7E9B-4E29-9EAF-0210306512E0}" sibTransId="{8A7F927D-7B36-4DE1-9793-815645E4A7FD}"/>
    <dgm:cxn modelId="{4B014A2A-2A60-47D3-B98B-C02F13F5F985}" srcId="{5806C88B-1338-4DEE-9765-E720F8378534}" destId="{0FB9DFAA-E88C-424D-9475-18B53B5F3701}" srcOrd="6" destOrd="0" parTransId="{CA810499-C1F6-4F41-86FC-96C770ACC81D}" sibTransId="{A5CAAF6E-9463-423E-A197-FF1A6DFF884B}"/>
    <dgm:cxn modelId="{CB147AF7-6930-4AE8-BC0A-0DCF4B6E032B}" srcId="{B79E096A-BFEF-477A-A0DF-9A84720AC39B}" destId="{2FCA47C0-8D8A-443A-8A24-44D7E630B21A}" srcOrd="3" destOrd="0" parTransId="{4EED7062-6163-4227-9B9A-76A8298B4649}" sibTransId="{669AF0A5-A409-44B1-BD53-FF10F3136736}"/>
    <dgm:cxn modelId="{52A5796B-B8AE-4B3F-81F4-6CF877880E34}" type="presOf" srcId="{113AF5E8-EDD0-42D3-9844-1E068B6562EE}" destId="{90D96A43-18CC-4DBA-BA48-5A0743F8313B}" srcOrd="0" destOrd="17" presId="urn:microsoft.com/office/officeart/2005/8/layout/hList2"/>
    <dgm:cxn modelId="{3B2FE519-EF4B-4EB0-AF3F-FF0D3B795F00}" type="presOf" srcId="{3F2DFA27-03D2-4435-A245-CBA338F1689C}" destId="{90D96A43-18CC-4DBA-BA48-5A0743F8313B}" srcOrd="0" destOrd="8" presId="urn:microsoft.com/office/officeart/2005/8/layout/hList2"/>
    <dgm:cxn modelId="{4730EB2F-83C7-4464-BE7C-654DBA74E0F4}" type="presOf" srcId="{8CD86E6E-D182-41A4-A713-23090C86D104}" destId="{90D96A43-18CC-4DBA-BA48-5A0743F8313B}" srcOrd="0" destOrd="11" presId="urn:microsoft.com/office/officeart/2005/8/layout/hList2"/>
    <dgm:cxn modelId="{466C48BD-89D5-4CB4-8438-5882D21B13D0}" srcId="{8AD7E624-F0AA-49AF-B70D-70D288DEA596}" destId="{05F1F06F-990A-4C3A-956A-26FF190C7EA6}" srcOrd="13" destOrd="0" parTransId="{72BF1F06-981E-4CD6-9FED-73302FB52B70}" sibTransId="{A48A525C-DCBC-4BFD-BB7B-F694463B763B}"/>
    <dgm:cxn modelId="{84722D6E-79B0-4DDB-965E-2BFD65B50687}" type="presOf" srcId="{233CF648-237D-45CF-9818-E8E564428515}" destId="{90D96A43-18CC-4DBA-BA48-5A0743F8313B}" srcOrd="0" destOrd="13" presId="urn:microsoft.com/office/officeart/2005/8/layout/hList2"/>
    <dgm:cxn modelId="{6D3F7E0E-87A4-406B-B53E-28BD0F12D7E6}" type="presOf" srcId="{0B227139-4788-4A57-A9D9-AC11F044DFBD}" destId="{6B0C0925-37E3-4D17-9095-9991B5246692}" srcOrd="0" destOrd="8" presId="urn:microsoft.com/office/officeart/2005/8/layout/hList2"/>
    <dgm:cxn modelId="{4379A010-D90C-4C7A-AAC7-406C5CDD032C}" type="presOf" srcId="{14B634A0-B877-47B6-81D3-023AD71FB488}" destId="{F7CF47A1-4A5F-424E-A93D-2E6C7696F210}" srcOrd="0" destOrd="9" presId="urn:microsoft.com/office/officeart/2005/8/layout/hList2"/>
    <dgm:cxn modelId="{C0E56162-44E2-4B0D-987A-6D396567F081}" type="presOf" srcId="{0FF9BFF0-A78D-4D18-86A2-6B2DD4A7A5F8}" destId="{04FD87F1-CA3F-4C81-BD5E-4C6E3440A53D}" srcOrd="0" destOrd="0" presId="urn:microsoft.com/office/officeart/2005/8/layout/hList2"/>
    <dgm:cxn modelId="{2222AC7D-B218-471C-B9BF-A376808E5601}" srcId="{B79E096A-BFEF-477A-A0DF-9A84720AC39B}" destId="{BCD16676-2209-48F6-8D8C-743B7DE4E0A1}" srcOrd="6" destOrd="0" parTransId="{B0C54C73-B48E-4560-A163-25518447AAB9}" sibTransId="{FD864949-A889-419A-8476-83CD87944A2A}"/>
    <dgm:cxn modelId="{8D822723-1B68-49A8-9547-3813551DA33B}" type="presOf" srcId="{2CADEB2F-D2F5-4DCE-B60C-C67DB2E19B94}" destId="{90D96A43-18CC-4DBA-BA48-5A0743F8313B}" srcOrd="0" destOrd="5" presId="urn:microsoft.com/office/officeart/2005/8/layout/hList2"/>
    <dgm:cxn modelId="{CD9CC503-9DE3-4ADC-9EF4-B1A0F2F01EA6}" srcId="{5806C88B-1338-4DEE-9765-E720F8378534}" destId="{233CF648-237D-45CF-9818-E8E564428515}" srcOrd="13" destOrd="0" parTransId="{08AF31CA-EF6E-4CF9-B4F4-59D0D6397CE4}" sibTransId="{02A35042-47A8-4BE2-B57E-5479487A3DBF}"/>
    <dgm:cxn modelId="{A154B951-8F30-4AD7-8C39-6F9102D08712}" srcId="{8AD7E624-F0AA-49AF-B70D-70D288DEA596}" destId="{10B802EF-C6F5-4BC3-B411-9516C837D614}" srcOrd="2" destOrd="0" parTransId="{79E86A40-AF80-4A82-A428-9F46534F8814}" sibTransId="{2D9B1055-6F9E-4EAE-8341-8B4D430A40ED}"/>
    <dgm:cxn modelId="{8C38F8C6-C2AC-4DE1-9C7A-9A4587FECF35}" srcId="{8AD7E624-F0AA-49AF-B70D-70D288DEA596}" destId="{E8898877-B0D3-4139-886E-4DAF8382B4A4}" srcOrd="0" destOrd="0" parTransId="{BF6634D8-CC38-4B43-B5C4-02765B5B0B14}" sibTransId="{C839F782-B3B2-44E6-97E2-222DB11110B8}"/>
    <dgm:cxn modelId="{9EFED88A-8A80-457C-AF9B-66A7739F5908}" srcId="{5806C88B-1338-4DEE-9765-E720F8378534}" destId="{56F45BAE-17C3-48F8-B03C-E13BCDC07204}" srcOrd="2" destOrd="0" parTransId="{8A34FD3C-2CCB-4D6C-8DBF-559805CBD09D}" sibTransId="{39F60864-4DA8-4ACB-874C-D536D3A25484}"/>
    <dgm:cxn modelId="{B5C31B14-378B-47DD-B266-0095BDF95D59}" srcId="{8AD7E624-F0AA-49AF-B70D-70D288DEA596}" destId="{72E34210-B40A-49D8-A504-8C9436189C18}" srcOrd="4" destOrd="0" parTransId="{5917A9F9-0FD2-435F-8B92-BDBC1B7B6A62}" sibTransId="{469B7C12-1F4C-48E8-AB11-8905284B76E2}"/>
    <dgm:cxn modelId="{FF2D81C4-EBE1-44AA-86FB-93E4E8A8463B}" srcId="{5806C88B-1338-4DEE-9765-E720F8378534}" destId="{3F2DFA27-03D2-4435-A245-CBA338F1689C}" srcOrd="8" destOrd="0" parTransId="{B80A1702-CE8F-4B97-A35F-E08A3E2CCEBF}" sibTransId="{3D94991C-0942-4F95-90D3-E3C24E12877B}"/>
    <dgm:cxn modelId="{66D603DD-1553-4CCD-B209-B916F639DC66}" srcId="{5806C88B-1338-4DEE-9765-E720F8378534}" destId="{6F962EEE-D307-4266-8169-974948970F94}" srcOrd="15" destOrd="0" parTransId="{493EC561-D456-4C4C-8A44-0B6A0BEE0501}" sibTransId="{4369A053-F502-43A5-A3F4-19FD697B45D2}"/>
    <dgm:cxn modelId="{FDF121BD-42EE-467D-82BA-6B9413FD73D5}" type="presOf" srcId="{56F45BAE-17C3-48F8-B03C-E13BCDC07204}" destId="{90D96A43-18CC-4DBA-BA48-5A0743F8313B}" srcOrd="0" destOrd="2" presId="urn:microsoft.com/office/officeart/2005/8/layout/hList2"/>
    <dgm:cxn modelId="{ADD2B33D-A0C6-4DB0-9BB8-8A577B0AFB00}" srcId="{8AD7E624-F0AA-49AF-B70D-70D288DEA596}" destId="{CD6B4ABC-2ED4-4981-B533-CCABFF5496CA}" srcOrd="1" destOrd="0" parTransId="{7A658DAD-BF3D-4FF7-AF81-CC3FA6122856}" sibTransId="{7D96792D-FABF-4139-B7BC-4556A5BEEF69}"/>
    <dgm:cxn modelId="{884FFA24-D904-4553-A322-887F7DCE3DFB}" srcId="{0FF9BFF0-A78D-4D18-86A2-6B2DD4A7A5F8}" destId="{B79E096A-BFEF-477A-A0DF-9A84720AC39B}" srcOrd="0" destOrd="0" parTransId="{66970CE0-6C78-401B-BCBE-25147B80D00E}" sibTransId="{6C811177-2B88-4661-8D3B-69A0B6C5C500}"/>
    <dgm:cxn modelId="{B4250209-B3B1-4387-A94C-BAB0893065D1}" type="presOf" srcId="{64C83157-EB63-4EDC-9ACA-CAB1505BE384}" destId="{F7CF47A1-4A5F-424E-A93D-2E6C7696F210}" srcOrd="0" destOrd="3" presId="urn:microsoft.com/office/officeart/2005/8/layout/hList2"/>
    <dgm:cxn modelId="{3F4D19C0-2D34-42DD-88AF-96D398F5C401}" srcId="{8AD7E624-F0AA-49AF-B70D-70D288DEA596}" destId="{14B634A0-B877-47B6-81D3-023AD71FB488}" srcOrd="9" destOrd="0" parTransId="{BD69A743-70A8-4C9D-9C05-53931B11EB53}" sibTransId="{899B1540-E310-4172-A163-5E62AF2EB391}"/>
    <dgm:cxn modelId="{532CDD5C-7C15-4B5A-9961-FF5935C7080F}" type="presOf" srcId="{5806C88B-1338-4DEE-9765-E720F8378534}" destId="{FF4F5771-6BA0-4BED-8753-913F1AC6E349}" srcOrd="0" destOrd="0" presId="urn:microsoft.com/office/officeart/2005/8/layout/hList2"/>
    <dgm:cxn modelId="{DAD9E177-286A-4BE8-ABB3-D3B6FC413962}" type="presOf" srcId="{A81341A0-FB23-4DC0-A394-A8DDBA6FA170}" destId="{90D96A43-18CC-4DBA-BA48-5A0743F8313B}" srcOrd="0" destOrd="3" presId="urn:microsoft.com/office/officeart/2005/8/layout/hList2"/>
    <dgm:cxn modelId="{0C17CFCE-C6CF-42B4-8FDE-778ED03B4CF4}" type="presOf" srcId="{B79E096A-BFEF-477A-A0DF-9A84720AC39B}" destId="{948A3A77-A4CD-46EA-9904-41E688DE3D0C}" srcOrd="0" destOrd="0" presId="urn:microsoft.com/office/officeart/2005/8/layout/hList2"/>
    <dgm:cxn modelId="{E4D4FAEC-0463-4904-9D01-EDC9554A81E0}" type="presOf" srcId="{D4E1BC1B-31AF-43A5-B1C5-5A1FD4D95EFC}" destId="{90D96A43-18CC-4DBA-BA48-5A0743F8313B}" srcOrd="0" destOrd="0" presId="urn:microsoft.com/office/officeart/2005/8/layout/hList2"/>
    <dgm:cxn modelId="{70805021-ED8C-468C-B94B-61AE801ADE2B}" type="presOf" srcId="{A26D1B3B-002F-4C24-ABCC-DE56562A7F09}" destId="{F7CF47A1-4A5F-424E-A93D-2E6C7696F210}" srcOrd="0" destOrd="10" presId="urn:microsoft.com/office/officeart/2005/8/layout/hList2"/>
    <dgm:cxn modelId="{14370D6E-CD2E-4CF9-888E-59CA3E322B77}" srcId="{B79E096A-BFEF-477A-A0DF-9A84720AC39B}" destId="{EF09F41D-C711-4B10-804E-B9934F537E96}" srcOrd="14" destOrd="0" parTransId="{3230F155-12ED-46F8-B100-6BC30A20EABB}" sibTransId="{8CD1325F-918B-47FF-91E8-48E55119A809}"/>
    <dgm:cxn modelId="{B3914EB7-C961-4001-B60B-57B70F512273}" srcId="{B79E096A-BFEF-477A-A0DF-9A84720AC39B}" destId="{0B227139-4788-4A57-A9D9-AC11F044DFBD}" srcOrd="8" destOrd="0" parTransId="{4D0C2231-BEFF-46FF-95F1-9A0FD225CA64}" sibTransId="{FA1F4D46-73F5-45A3-8C71-0A4EA7C0CE3D}"/>
    <dgm:cxn modelId="{13322386-850E-476B-A250-3E10EE5B3745}" srcId="{8AD7E624-F0AA-49AF-B70D-70D288DEA596}" destId="{6A7F65F0-D51D-4520-A64C-E4CF1BFAC341}" srcOrd="12" destOrd="0" parTransId="{6C56F0AB-0B66-4380-894E-95117E121978}" sibTransId="{B6692F45-B597-402C-86D3-9F3A6750DDFD}"/>
    <dgm:cxn modelId="{EDF368B3-0E76-4C3D-A4D3-E94BE8C41A56}" type="presOf" srcId="{E8898877-B0D3-4139-886E-4DAF8382B4A4}" destId="{F7CF47A1-4A5F-424E-A93D-2E6C7696F210}" srcOrd="0" destOrd="0" presId="urn:microsoft.com/office/officeart/2005/8/layout/hList2"/>
    <dgm:cxn modelId="{8D4FFB63-EA18-4BE9-8E48-76F478E55362}" srcId="{8AD7E624-F0AA-49AF-B70D-70D288DEA596}" destId="{9BB7894E-8CFB-4584-A958-163D071E16B2}" srcOrd="11" destOrd="0" parTransId="{CC61B54A-033E-4DC1-9BA6-DF9313E98171}" sibTransId="{E651234B-7EA4-41FA-82C1-4D9D7CBAC1F7}"/>
    <dgm:cxn modelId="{0C12510D-D8BF-424A-A55E-FF9BBB1E776E}" srcId="{B79E096A-BFEF-477A-A0DF-9A84720AC39B}" destId="{E4CEA594-8FCA-4C73-81A5-439E5DE575F2}" srcOrd="13" destOrd="0" parTransId="{93AE79D5-0C34-440D-BA28-68378D411A0E}" sibTransId="{3BF88ADA-88AD-4C11-9691-0BCAC960BF93}"/>
    <dgm:cxn modelId="{E905E62E-CA1A-49B2-BA80-CEB204A59405}" srcId="{0FF9BFF0-A78D-4D18-86A2-6B2DD4A7A5F8}" destId="{5806C88B-1338-4DEE-9765-E720F8378534}" srcOrd="1" destOrd="0" parTransId="{E5BEB82F-11C5-4217-8FDF-68EA5DD96BCE}" sibTransId="{74DAA75F-24EC-4A09-8727-DD2EB647D25E}"/>
    <dgm:cxn modelId="{3CDE4339-DDC3-4A30-80B8-F2790825D6CF}" type="presOf" srcId="{827086B8-FF00-4586-8CA8-C19937B7421E}" destId="{6B0C0925-37E3-4D17-9095-9991B5246692}" srcOrd="0" destOrd="12" presId="urn:microsoft.com/office/officeart/2005/8/layout/hList2"/>
    <dgm:cxn modelId="{D42C0FE4-1571-4A3A-AC7D-10FCFB392850}" srcId="{8AD7E624-F0AA-49AF-B70D-70D288DEA596}" destId="{4FDBD09A-1E52-4AB4-BD3E-E0C39A9BF2D5}" srcOrd="16" destOrd="0" parTransId="{F6A453F2-85DC-4D5A-B2AB-A6D4240BFE10}" sibTransId="{A22DAFA7-ECD8-4172-8868-D3D261661E4C}"/>
    <dgm:cxn modelId="{E5A20A76-51CD-4916-8447-FD7C936D0E9C}" srcId="{B79E096A-BFEF-477A-A0DF-9A84720AC39B}" destId="{BAFAA5F2-7872-4FB2-86E2-5F2EE4FD9781}" srcOrd="1" destOrd="0" parTransId="{BD3EC06C-8B8A-46AF-BE83-82B3147B5AF7}" sibTransId="{B2F43D6A-25D2-4F91-BCB4-1BAE690726C2}"/>
    <dgm:cxn modelId="{C33CEE86-A804-4602-89CD-912E49612170}" type="presOf" srcId="{05F1F06F-990A-4C3A-956A-26FF190C7EA6}" destId="{F7CF47A1-4A5F-424E-A93D-2E6C7696F210}" srcOrd="0" destOrd="13" presId="urn:microsoft.com/office/officeart/2005/8/layout/hList2"/>
    <dgm:cxn modelId="{7CA23DCD-7439-4492-AF4A-636862A33CA0}" type="presOf" srcId="{08364C55-795A-40BA-A1BC-BA5D5EFE76CA}" destId="{6B0C0925-37E3-4D17-9095-9991B5246692}" srcOrd="0" destOrd="17" presId="urn:microsoft.com/office/officeart/2005/8/layout/hList2"/>
    <dgm:cxn modelId="{85B3F019-89B8-4C13-BC4E-55D69FF5D022}" srcId="{B79E096A-BFEF-477A-A0DF-9A84720AC39B}" destId="{3E3A2C9E-BB95-40D7-B7D3-9E064EC1C05E}" srcOrd="16" destOrd="0" parTransId="{EB10E8C4-C370-4CB6-AFF6-B1752C313138}" sibTransId="{A9208155-7D5D-4F62-93E7-C9F38F84F2F1}"/>
    <dgm:cxn modelId="{67433EAD-2325-42B7-B322-5A339EAC9FDC}" type="presOf" srcId="{187CE3AD-4ADD-45C0-8E2A-D7402A869CC9}" destId="{6B0C0925-37E3-4D17-9095-9991B5246692}" srcOrd="0" destOrd="10" presId="urn:microsoft.com/office/officeart/2005/8/layout/hList2"/>
    <dgm:cxn modelId="{7D9EC383-4E37-4619-9878-20C56E5EC9FC}" srcId="{B79E096A-BFEF-477A-A0DF-9A84720AC39B}" destId="{F0E1E066-9691-475E-8F1A-B595AA973ED5}" srcOrd="9" destOrd="0" parTransId="{72D26310-48AC-4910-9771-24194ECCF990}" sibTransId="{C00B5D06-A2CC-4D6C-94FC-E5FB8AB25E5A}"/>
    <dgm:cxn modelId="{9CD02F02-B2EB-4C78-8958-E370805BEFB7}" type="presOf" srcId="{78AE96AA-4B29-4027-993E-1ABE3EC83FD2}" destId="{6B0C0925-37E3-4D17-9095-9991B5246692}" srcOrd="0" destOrd="7" presId="urn:microsoft.com/office/officeart/2005/8/layout/hList2"/>
    <dgm:cxn modelId="{B06AD2B7-712B-458E-A8F6-3907750983A4}" type="presOf" srcId="{4EE05EAB-4F17-46A0-BBB8-8F74273EAAAF}" destId="{90D96A43-18CC-4DBA-BA48-5A0743F8313B}" srcOrd="0" destOrd="18" presId="urn:microsoft.com/office/officeart/2005/8/layout/hList2"/>
    <dgm:cxn modelId="{D2617A24-8895-4FEF-A1DA-DA3C8FCE4D38}" srcId="{8AD7E624-F0AA-49AF-B70D-70D288DEA596}" destId="{DD6F9F79-0368-432C-8F37-84FC28ADC491}" srcOrd="7" destOrd="0" parTransId="{6312BEC9-C028-468E-B7DC-93442E6892C5}" sibTransId="{0414E489-C6A8-4B5F-9280-6601CCAB584C}"/>
    <dgm:cxn modelId="{3C3E00B0-E696-4B88-BFC1-DBB11B305600}" srcId="{8AD7E624-F0AA-49AF-B70D-70D288DEA596}" destId="{02A985E9-CC34-48DE-9854-ECAC4046AC20}" srcOrd="17" destOrd="0" parTransId="{0688CF1E-6BF1-4C6D-A25B-93F0C5BE7FB9}" sibTransId="{BB7B4611-A74A-41A0-A984-245C4AF2AEC3}"/>
    <dgm:cxn modelId="{885C3521-F615-4887-9569-7F302F6B2C86}" type="presOf" srcId="{A72904CC-C9F7-49BF-A646-2EC5F2851B56}" destId="{6B0C0925-37E3-4D17-9095-9991B5246692}" srcOrd="0" destOrd="5" presId="urn:microsoft.com/office/officeart/2005/8/layout/hList2"/>
    <dgm:cxn modelId="{3F3601D6-91BA-4A2D-9476-96A00BB91CB1}" srcId="{5806C88B-1338-4DEE-9765-E720F8378534}" destId="{B3F37C51-0E65-4B0D-A6E0-BF016EB41E5B}" srcOrd="9" destOrd="0" parTransId="{25C8EDC8-DCA1-4602-B87F-50D7B8A71539}" sibTransId="{ABEFFAC8-61FE-47BC-BE5A-68E526FE363A}"/>
    <dgm:cxn modelId="{DDE91D7F-C3E8-4678-AE7F-3841A02290F0}" type="presOf" srcId="{A7F00DE1-A1D4-4289-958B-4882B1144FCA}" destId="{90D96A43-18CC-4DBA-BA48-5A0743F8313B}" srcOrd="0" destOrd="1" presId="urn:microsoft.com/office/officeart/2005/8/layout/hList2"/>
    <dgm:cxn modelId="{AF7565C5-7C91-46DC-A73E-603D40C9B5E1}" srcId="{8AD7E624-F0AA-49AF-B70D-70D288DEA596}" destId="{012B334B-DA5E-4F93-8219-3A9AB88CB95F}" srcOrd="18" destOrd="0" parTransId="{6DE61299-5FE1-4B96-B68E-3C5FD38815E4}" sibTransId="{EF8B460D-D305-4300-8C48-BFB609CFF982}"/>
    <dgm:cxn modelId="{FCA182E0-44F6-4FFE-9288-15A551FCBD4B}" type="presOf" srcId="{CF86E3DE-E42B-4090-8092-2B609D3542F3}" destId="{90D96A43-18CC-4DBA-BA48-5A0743F8313B}" srcOrd="0" destOrd="7" presId="urn:microsoft.com/office/officeart/2005/8/layout/hList2"/>
    <dgm:cxn modelId="{2B68ECB5-3535-46C5-87CE-06E169CBB802}" srcId="{5806C88B-1338-4DEE-9765-E720F8378534}" destId="{F5359FB5-C2C5-44A6-9D71-CF0570882EE4}" srcOrd="4" destOrd="0" parTransId="{AC73F532-F3D6-4C53-883A-FC3A2AD9200C}" sibTransId="{514BE288-831F-4DCD-8557-6F0FB909B167}"/>
    <dgm:cxn modelId="{2CE973BC-4295-45F5-A127-5CEE7197E5A7}" type="presOf" srcId="{7F1FB287-AAB4-4E7E-9C62-47ACEC293F28}" destId="{F7CF47A1-4A5F-424E-A93D-2E6C7696F210}" srcOrd="0" destOrd="6" presId="urn:microsoft.com/office/officeart/2005/8/layout/hList2"/>
    <dgm:cxn modelId="{06D18C05-1CC7-454E-B77D-A12DCD379560}" type="presOf" srcId="{217DB5AB-F19A-460D-8FB1-B85106ED1847}" destId="{6B0C0925-37E3-4D17-9095-9991B5246692}" srcOrd="0" destOrd="11" presId="urn:microsoft.com/office/officeart/2005/8/layout/hList2"/>
    <dgm:cxn modelId="{8AD7CF77-40E4-41C8-8B43-C6C0E6A76B1E}" type="presOf" srcId="{BAFAA5F2-7872-4FB2-86E2-5F2EE4FD9781}" destId="{6B0C0925-37E3-4D17-9095-9991B5246692}" srcOrd="0" destOrd="1" presId="urn:microsoft.com/office/officeart/2005/8/layout/hList2"/>
    <dgm:cxn modelId="{3298C594-5603-4B04-A13C-520B3FAFEF32}" srcId="{8AD7E624-F0AA-49AF-B70D-70D288DEA596}" destId="{52A8140D-034C-4C07-93D5-2F458773C72D}" srcOrd="14" destOrd="0" parTransId="{28231C32-1CD5-4FFD-AC17-F17EA0FA904B}" sibTransId="{B65EC090-A4B0-454E-B83B-2424C28757D3}"/>
    <dgm:cxn modelId="{35CF4AF3-3FE4-43D1-8825-204C902D48AF}" type="presOf" srcId="{10B802EF-C6F5-4BC3-B411-9516C837D614}" destId="{F7CF47A1-4A5F-424E-A93D-2E6C7696F210}" srcOrd="0" destOrd="2" presId="urn:microsoft.com/office/officeart/2005/8/layout/hList2"/>
    <dgm:cxn modelId="{2361D2EC-EF9F-469F-9AA9-52B594411980}" type="presOf" srcId="{EF09F41D-C711-4B10-804E-B9934F537E96}" destId="{6B0C0925-37E3-4D17-9095-9991B5246692}" srcOrd="0" destOrd="14" presId="urn:microsoft.com/office/officeart/2005/8/layout/hList2"/>
    <dgm:cxn modelId="{F6873B5D-08A4-46CF-92D7-D8DBE38AD9C7}" srcId="{B79E096A-BFEF-477A-A0DF-9A84720AC39B}" destId="{009D9BD8-0CE3-454B-A2EF-A9E35D0B8850}" srcOrd="15" destOrd="0" parTransId="{412D10A7-3DF7-4B72-876B-E3049368774C}" sibTransId="{96EFEB2D-D9B1-498E-9C1C-F3EDEFE4B8FF}"/>
    <dgm:cxn modelId="{41DCC6EB-0524-44D2-9C77-B10725333F24}" type="presOf" srcId="{F5359FB5-C2C5-44A6-9D71-CF0570882EE4}" destId="{90D96A43-18CC-4DBA-BA48-5A0743F8313B}" srcOrd="0" destOrd="4" presId="urn:microsoft.com/office/officeart/2005/8/layout/hList2"/>
    <dgm:cxn modelId="{F6AAF289-2A30-4CDC-98A0-84A56AE2012A}" type="presOf" srcId="{E0ABDAE7-98D9-45EA-A611-D15D969DFD32}" destId="{6B0C0925-37E3-4D17-9095-9991B5246692}" srcOrd="0" destOrd="0" presId="urn:microsoft.com/office/officeart/2005/8/layout/hList2"/>
    <dgm:cxn modelId="{BCFD9060-A5CE-46A2-A2CE-823DC73C7345}" srcId="{B79E096A-BFEF-477A-A0DF-9A84720AC39B}" destId="{FA8DB55E-7BD6-47FB-83F7-2D3F8F155B4E}" srcOrd="2" destOrd="0" parTransId="{DAA1E419-2B27-4E43-B093-9465806FE0A1}" sibTransId="{E7AEAA5E-C843-427E-9578-F10BFF4FF4B9}"/>
    <dgm:cxn modelId="{0C021BA6-0838-46FC-B092-65B0186C8BA1}" srcId="{8AD7E624-F0AA-49AF-B70D-70D288DEA596}" destId="{A98CFCCA-4644-4243-A271-75C663A8C94B}" srcOrd="8" destOrd="0" parTransId="{81333EE4-6EAB-409A-8175-113F74C92CC6}" sibTransId="{6315BFC5-5D0D-43FD-9801-4D4FD215CFC7}"/>
    <dgm:cxn modelId="{D8C606D5-F93C-4AE9-9A2B-2B616A497AF9}" type="presOf" srcId="{76ED6AB7-F14E-4360-9966-0DE8944A6926}" destId="{6B0C0925-37E3-4D17-9095-9991B5246692}" srcOrd="0" destOrd="4" presId="urn:microsoft.com/office/officeart/2005/8/layout/hList2"/>
    <dgm:cxn modelId="{2F54CDEE-36AE-4FFA-A993-C78C78AEDACB}" srcId="{B79E096A-BFEF-477A-A0DF-9A84720AC39B}" destId="{78AE96AA-4B29-4027-993E-1ABE3EC83FD2}" srcOrd="7" destOrd="0" parTransId="{1416CBE2-C70C-4A19-8520-3DFBC22EF8DC}" sibTransId="{8E22F062-1A7E-474B-B666-26588FAB37C3}"/>
    <dgm:cxn modelId="{C04DEA83-0D48-407C-8238-2A84F188F053}" srcId="{8AD7E624-F0AA-49AF-B70D-70D288DEA596}" destId="{4AC4BC1A-CE9B-405C-935F-3F4631516C84}" srcOrd="15" destOrd="0" parTransId="{DA208CC3-F3BF-489B-A3B9-1E7021714EBF}" sibTransId="{AF1E49F1-F987-43D0-9FCB-0DAC54C1BFC0}"/>
    <dgm:cxn modelId="{DF124CD5-BE44-4ABD-A706-DF7BCAA0DCAE}" srcId="{5806C88B-1338-4DEE-9765-E720F8378534}" destId="{D4E1BC1B-31AF-43A5-B1C5-5A1FD4D95EFC}" srcOrd="0" destOrd="0" parTransId="{0E890AF6-3A2C-45D4-B75E-F72F6F4F3FD5}" sibTransId="{776B58A9-07C7-4361-8876-8C2691083A91}"/>
    <dgm:cxn modelId="{881B0015-460A-4CD4-860D-689E9511EF54}" type="presOf" srcId="{E4CEA594-8FCA-4C73-81A5-439E5DE575F2}" destId="{6B0C0925-37E3-4D17-9095-9991B5246692}" srcOrd="0" destOrd="13" presId="urn:microsoft.com/office/officeart/2005/8/layout/hList2"/>
    <dgm:cxn modelId="{52CB4EFD-06D4-4C18-AB69-6C46EC3E10F6}" type="presOf" srcId="{38ADF7EF-9A60-4343-BA2A-2AE2AA0254BB}" destId="{90D96A43-18CC-4DBA-BA48-5A0743F8313B}" srcOrd="0" destOrd="10" presId="urn:microsoft.com/office/officeart/2005/8/layout/hList2"/>
    <dgm:cxn modelId="{715973CB-AC31-4435-B4D3-C57901C3473C}" srcId="{B79E096A-BFEF-477A-A0DF-9A84720AC39B}" destId="{76ED6AB7-F14E-4360-9966-0DE8944A6926}" srcOrd="4" destOrd="0" parTransId="{EAEB2E66-5E41-481B-8BD1-8ABD5DD49F4B}" sibTransId="{350A02B6-9811-443A-BD52-C3BD5FBCA883}"/>
    <dgm:cxn modelId="{C92DB564-F9C6-4D06-B4D2-A5D533EDE205}" srcId="{0FF9BFF0-A78D-4D18-86A2-6B2DD4A7A5F8}" destId="{8AD7E624-F0AA-49AF-B70D-70D288DEA596}" srcOrd="2" destOrd="0" parTransId="{88560054-94CB-4A1D-8F87-7A73628263CB}" sibTransId="{58D9929B-D217-4485-AC4F-FF55CD2E7FE7}"/>
    <dgm:cxn modelId="{24B59B3F-367B-4D18-9648-021B511B5C2B}" type="presOf" srcId="{3E3A2C9E-BB95-40D7-B7D3-9E064EC1C05E}" destId="{6B0C0925-37E3-4D17-9095-9991B5246692}" srcOrd="0" destOrd="16" presId="urn:microsoft.com/office/officeart/2005/8/layout/hList2"/>
    <dgm:cxn modelId="{B3EE13CD-A34A-4377-80A6-006588408889}" srcId="{5806C88B-1338-4DEE-9765-E720F8378534}" destId="{CF86E3DE-E42B-4090-8092-2B609D3542F3}" srcOrd="7" destOrd="0" parTransId="{C5DECDA2-0AB5-4491-A4D3-33B5EC5B05AF}" sibTransId="{89E3DECB-E29C-439D-95AE-D57462A4C8D9}"/>
    <dgm:cxn modelId="{F17E148C-DC9C-4DCA-8F89-FA9A28A4E52C}" type="presOf" srcId="{DD6F9F79-0368-432C-8F37-84FC28ADC491}" destId="{F7CF47A1-4A5F-424E-A93D-2E6C7696F210}" srcOrd="0" destOrd="7" presId="urn:microsoft.com/office/officeart/2005/8/layout/hList2"/>
    <dgm:cxn modelId="{ADFD03F8-00E5-412B-9E3E-C0FE675F9E99}" type="presOf" srcId="{6A7F65F0-D51D-4520-A64C-E4CF1BFAC341}" destId="{F7CF47A1-4A5F-424E-A93D-2E6C7696F210}" srcOrd="0" destOrd="12" presId="urn:microsoft.com/office/officeart/2005/8/layout/hList2"/>
    <dgm:cxn modelId="{71217440-480D-414B-A148-51D27AC60297}" srcId="{8AD7E624-F0AA-49AF-B70D-70D288DEA596}" destId="{64C83157-EB63-4EDC-9ACA-CAB1505BE384}" srcOrd="3" destOrd="0" parTransId="{E69EE7DC-B7CC-4069-B4F9-6C87507989B0}" sibTransId="{5D6BDE8C-0F24-4F5B-8E76-6782C1E4094B}"/>
    <dgm:cxn modelId="{BAFC8811-72EE-47F6-ADC7-D2250612C7AD}" srcId="{B79E096A-BFEF-477A-A0DF-9A84720AC39B}" destId="{A72904CC-C9F7-49BF-A646-2EC5F2851B56}" srcOrd="5" destOrd="0" parTransId="{44F90BF7-FC71-41EC-8147-FDF1459AC142}" sibTransId="{A1CBE739-2863-46DE-B039-EB7FEBDEA50C}"/>
    <dgm:cxn modelId="{01D0E6F6-CAA5-4075-8EF7-A06613D431F4}" srcId="{8AD7E624-F0AA-49AF-B70D-70D288DEA596}" destId="{7F1FB287-AAB4-4E7E-9C62-47ACEC293F28}" srcOrd="6" destOrd="0" parTransId="{FDC7C6E5-053D-4039-8E43-95A85AB451DF}" sibTransId="{874C1A71-0A79-4084-8B5F-98289E6DF4D5}"/>
    <dgm:cxn modelId="{AD207BB4-323C-4D2F-9DCB-01500D2C0CE8}" srcId="{5806C88B-1338-4DEE-9765-E720F8378534}" destId="{DD5B00F3-9CA2-4610-90B9-2ACCAA373A62}" srcOrd="12" destOrd="0" parTransId="{877650CD-A030-4AF4-BB0C-70746DDFEC6F}" sibTransId="{184ABC08-9E8C-47C5-9194-8AA4BFDC6CF9}"/>
    <dgm:cxn modelId="{E81B0234-668A-445B-83B2-EDEC89573AFF}" type="presOf" srcId="{009D9BD8-0CE3-454B-A2EF-A9E35D0B8850}" destId="{6B0C0925-37E3-4D17-9095-9991B5246692}" srcOrd="0" destOrd="15" presId="urn:microsoft.com/office/officeart/2005/8/layout/hList2"/>
    <dgm:cxn modelId="{E4C9E574-DC7A-45AD-A1FE-C1F32A3773F2}" type="presOf" srcId="{9BB7894E-8CFB-4584-A958-163D071E16B2}" destId="{F7CF47A1-4A5F-424E-A93D-2E6C7696F210}" srcOrd="0" destOrd="11" presId="urn:microsoft.com/office/officeart/2005/8/layout/hList2"/>
    <dgm:cxn modelId="{B91EF3A7-A3E0-4588-8308-3F3E7EBF097C}" srcId="{8AD7E624-F0AA-49AF-B70D-70D288DEA596}" destId="{A26D1B3B-002F-4C24-ABCC-DE56562A7F09}" srcOrd="10" destOrd="0" parTransId="{638A3F59-484B-4A63-B9FC-736821886DEC}" sibTransId="{DB9BB80F-219F-4EE5-B532-ABF2D442D88C}"/>
    <dgm:cxn modelId="{ED4E17AD-E50F-4C6A-B195-CE87A33D8043}" type="presOf" srcId="{BCD16676-2209-48F6-8D8C-743B7DE4E0A1}" destId="{6B0C0925-37E3-4D17-9095-9991B5246692}" srcOrd="0" destOrd="6" presId="urn:microsoft.com/office/officeart/2005/8/layout/hList2"/>
    <dgm:cxn modelId="{BE3C147F-F2D9-40C1-A191-4A87C556B5D8}" type="presOf" srcId="{4FDBD09A-1E52-4AB4-BD3E-E0C39A9BF2D5}" destId="{F7CF47A1-4A5F-424E-A93D-2E6C7696F210}" srcOrd="0" destOrd="16" presId="urn:microsoft.com/office/officeart/2005/8/layout/hList2"/>
    <dgm:cxn modelId="{EA82BB5F-C172-4DA5-A936-37F00EDED6CA}" srcId="{B79E096A-BFEF-477A-A0DF-9A84720AC39B}" destId="{827086B8-FF00-4586-8CA8-C19937B7421E}" srcOrd="12" destOrd="0" parTransId="{680FE709-0405-4354-8514-7E60010038C8}" sibTransId="{3B3FFDF7-7674-442C-BE51-30949C7F73E3}"/>
    <dgm:cxn modelId="{170BD429-0316-414B-AE83-95113F84E1BC}" type="presOf" srcId="{168699A0-334C-494F-BE04-4E99EC038CA5}" destId="{F7CF47A1-4A5F-424E-A93D-2E6C7696F210}" srcOrd="0" destOrd="5" presId="urn:microsoft.com/office/officeart/2005/8/layout/hList2"/>
    <dgm:cxn modelId="{3F807519-6EA8-45C7-809F-83DCA2DC20D9}" srcId="{5806C88B-1338-4DEE-9765-E720F8378534}" destId="{A81341A0-FB23-4DC0-A394-A8DDBA6FA170}" srcOrd="3" destOrd="0" parTransId="{4973E846-7553-4344-BA96-F958FA7C7002}" sibTransId="{5C64EA91-32EC-40ED-947D-7CA9100672AB}"/>
    <dgm:cxn modelId="{3F4B547B-120D-44B9-A833-3818B94A225C}" srcId="{5806C88B-1338-4DEE-9765-E720F8378534}" destId="{4EE05EAB-4F17-46A0-BBB8-8F74273EAAAF}" srcOrd="18" destOrd="0" parTransId="{B1C99870-4133-44E6-8CCA-D7D162CEF2A3}" sibTransId="{1A4EA2E3-07A4-496A-8B33-3A20EB49BFA1}"/>
    <dgm:cxn modelId="{035173F8-D2EB-4105-8101-EA3F4053897A}" type="presOf" srcId="{DD5B00F3-9CA2-4610-90B9-2ACCAA373A62}" destId="{90D96A43-18CC-4DBA-BA48-5A0743F8313B}" srcOrd="0" destOrd="12" presId="urn:microsoft.com/office/officeart/2005/8/layout/hList2"/>
    <dgm:cxn modelId="{494D8030-DC53-4357-BEAD-EC5FA1C6F0FE}" type="presOf" srcId="{CD6B4ABC-2ED4-4981-B533-CCABFF5496CA}" destId="{F7CF47A1-4A5F-424E-A93D-2E6C7696F210}" srcOrd="0" destOrd="1" presId="urn:microsoft.com/office/officeart/2005/8/layout/hList2"/>
    <dgm:cxn modelId="{12DA7C6E-445F-4204-9222-14ACFBCD3CD2}" srcId="{B79E096A-BFEF-477A-A0DF-9A84720AC39B}" destId="{08364C55-795A-40BA-A1BC-BA5D5EFE76CA}" srcOrd="17" destOrd="0" parTransId="{D7113F92-A37F-41FD-A452-F484DD2081B9}" sibTransId="{FEBD3A4F-C35F-4976-953C-0063092F9A3F}"/>
    <dgm:cxn modelId="{4DCCC21D-4146-4401-8D4F-A1CA26B74563}" type="presOf" srcId="{72E34210-B40A-49D8-A504-8C9436189C18}" destId="{F7CF47A1-4A5F-424E-A93D-2E6C7696F210}" srcOrd="0" destOrd="4" presId="urn:microsoft.com/office/officeart/2005/8/layout/hList2"/>
    <dgm:cxn modelId="{DC12EBC1-ECEE-4D35-8F00-08987B01EDE7}" type="presOf" srcId="{02A985E9-CC34-48DE-9854-ECAC4046AC20}" destId="{F7CF47A1-4A5F-424E-A93D-2E6C7696F210}" srcOrd="0" destOrd="17" presId="urn:microsoft.com/office/officeart/2005/8/layout/hList2"/>
    <dgm:cxn modelId="{C7D71019-3396-4458-B79C-FE26E40E8C86}" srcId="{5806C88B-1338-4DEE-9765-E720F8378534}" destId="{2CADEB2F-D2F5-4DCE-B60C-C67DB2E19B94}" srcOrd="5" destOrd="0" parTransId="{0F8B6588-0C88-4453-906C-0E2D7B4CD4EB}" sibTransId="{7FE6CB6C-E0AC-47C5-AAE5-981277BDC460}"/>
    <dgm:cxn modelId="{72046A59-C7EB-49CE-805F-432FB2F1DD8C}" type="presOf" srcId="{4AC4BC1A-CE9B-405C-935F-3F4631516C84}" destId="{F7CF47A1-4A5F-424E-A93D-2E6C7696F210}" srcOrd="0" destOrd="15" presId="urn:microsoft.com/office/officeart/2005/8/layout/hList2"/>
    <dgm:cxn modelId="{F1436FFB-7B2F-4AE8-BE6D-80C502AC9CD3}" srcId="{5806C88B-1338-4DEE-9765-E720F8378534}" destId="{55F84547-250A-46A5-A6C1-4C62FD32DB44}" srcOrd="16" destOrd="0" parTransId="{D028A96E-AF38-414D-94F6-41F9D6F4E46E}" sibTransId="{BC398B4F-85FE-4ED3-A75B-452A1C97092B}"/>
    <dgm:cxn modelId="{27540A5B-2C16-4B8B-A7BF-788EDBC8665C}" type="presOf" srcId="{8AD7E624-F0AA-49AF-B70D-70D288DEA596}" destId="{047236D6-F02C-4C37-A650-0FE142AE035B}" srcOrd="0" destOrd="0" presId="urn:microsoft.com/office/officeart/2005/8/layout/hList2"/>
    <dgm:cxn modelId="{10A6D828-C552-45BF-AC69-DDD9D533D54E}" srcId="{5806C88B-1338-4DEE-9765-E720F8378534}" destId="{38ADF7EF-9A60-4343-BA2A-2AE2AA0254BB}" srcOrd="10" destOrd="0" parTransId="{EFBEE1C8-D86E-45B1-8C9D-9F5954080F25}" sibTransId="{FC8536FA-66DC-4800-A74A-F9BC5CCB9D42}"/>
    <dgm:cxn modelId="{990736E1-C73A-42DF-82C9-346B50A646A0}" srcId="{5806C88B-1338-4DEE-9765-E720F8378534}" destId="{F48ED25F-4869-41CC-854E-22166EE5261C}" srcOrd="14" destOrd="0" parTransId="{EA1587CA-D336-4019-8B68-9063E1ECBCD9}" sibTransId="{AA5D8B4D-7E1D-46EC-A5F2-BDED37953DC7}"/>
    <dgm:cxn modelId="{5DD3B9B0-3A7B-47FF-84C5-B2C7BB016119}" type="presOf" srcId="{B3F37C51-0E65-4B0D-A6E0-BF016EB41E5B}" destId="{90D96A43-18CC-4DBA-BA48-5A0743F8313B}" srcOrd="0" destOrd="9" presId="urn:microsoft.com/office/officeart/2005/8/layout/hList2"/>
    <dgm:cxn modelId="{CF43BC43-7B12-4153-B751-07709F91C96E}" type="presOf" srcId="{F48ED25F-4869-41CC-854E-22166EE5261C}" destId="{90D96A43-18CC-4DBA-BA48-5A0743F8313B}" srcOrd="0" destOrd="14" presId="urn:microsoft.com/office/officeart/2005/8/layout/hList2"/>
    <dgm:cxn modelId="{37BA3E84-C9BB-4CEC-96DD-5B206451F4B2}" type="presOf" srcId="{55F84547-250A-46A5-A6C1-4C62FD32DB44}" destId="{90D96A43-18CC-4DBA-BA48-5A0743F8313B}" srcOrd="0" destOrd="16" presId="urn:microsoft.com/office/officeart/2005/8/layout/hList2"/>
    <dgm:cxn modelId="{2B5DF425-2368-429E-B29E-9B8AC5B0CF5E}" type="presOf" srcId="{0FB9DFAA-E88C-424D-9475-18B53B5F3701}" destId="{90D96A43-18CC-4DBA-BA48-5A0743F8313B}" srcOrd="0" destOrd="6" presId="urn:microsoft.com/office/officeart/2005/8/layout/hList2"/>
    <dgm:cxn modelId="{9AB5704B-15C6-4E84-88A3-27D0290121D8}" type="presOf" srcId="{52A8140D-034C-4C07-93D5-2F458773C72D}" destId="{F7CF47A1-4A5F-424E-A93D-2E6C7696F210}" srcOrd="0" destOrd="14" presId="urn:microsoft.com/office/officeart/2005/8/layout/hList2"/>
    <dgm:cxn modelId="{C9B81F41-4871-4F03-BC88-CCDE364BA2B8}" type="presOf" srcId="{012B334B-DA5E-4F93-8219-3A9AB88CB95F}" destId="{F7CF47A1-4A5F-424E-A93D-2E6C7696F210}" srcOrd="0" destOrd="18" presId="urn:microsoft.com/office/officeart/2005/8/layout/hList2"/>
    <dgm:cxn modelId="{67007D7A-CFF4-461B-A908-D8D3DD698F8D}" srcId="{B79E096A-BFEF-477A-A0DF-9A84720AC39B}" destId="{E0ABDAE7-98D9-45EA-A611-D15D969DFD32}" srcOrd="0" destOrd="0" parTransId="{C51B34E0-6FA7-4024-B2CD-F3CC4B31A45C}" sibTransId="{4472964D-98BA-4A89-BB47-9C1E0B968D85}"/>
    <dgm:cxn modelId="{BEFCDFCA-4785-48C6-8872-2F6E8AE29E64}" srcId="{5806C88B-1338-4DEE-9765-E720F8378534}" destId="{113AF5E8-EDD0-42D3-9844-1E068B6562EE}" srcOrd="17" destOrd="0" parTransId="{54EA0283-3414-4F5B-88C9-A4709E63340E}" sibTransId="{E21AC8EE-E96D-449F-AA0D-8172CEFE4B5F}"/>
    <dgm:cxn modelId="{3F91115F-415C-4C00-B60B-99DA5A9BB64F}" srcId="{5806C88B-1338-4DEE-9765-E720F8378534}" destId="{8CD86E6E-D182-41A4-A713-23090C86D104}" srcOrd="11" destOrd="0" parTransId="{9737BE30-30A4-468E-8AC7-EF34625C98E4}" sibTransId="{FF7A067B-8BC3-45A8-9BD3-78BFADFB8500}"/>
    <dgm:cxn modelId="{FE136784-8A96-4C5B-A26B-7CF0BB95E7E5}" type="presOf" srcId="{2FCA47C0-8D8A-443A-8A24-44D7E630B21A}" destId="{6B0C0925-37E3-4D17-9095-9991B5246692}" srcOrd="0" destOrd="3" presId="urn:microsoft.com/office/officeart/2005/8/layout/hList2"/>
    <dgm:cxn modelId="{75C1DA0B-A8A2-4483-A8DB-E9973785E5DD}" type="presParOf" srcId="{04FD87F1-CA3F-4C81-BD5E-4C6E3440A53D}" destId="{99DC4685-6B6B-43C9-8006-E95B4FDBE3F6}" srcOrd="0" destOrd="0" presId="urn:microsoft.com/office/officeart/2005/8/layout/hList2"/>
    <dgm:cxn modelId="{82723BF3-9549-4131-8A00-3B9034408F2C}" type="presParOf" srcId="{99DC4685-6B6B-43C9-8006-E95B4FDBE3F6}" destId="{C5C8F509-A1DC-41C4-8D3C-617C2C7619D2}" srcOrd="0" destOrd="0" presId="urn:microsoft.com/office/officeart/2005/8/layout/hList2"/>
    <dgm:cxn modelId="{18D7E968-8E50-457A-982C-06A8DFDF7778}" type="presParOf" srcId="{99DC4685-6B6B-43C9-8006-E95B4FDBE3F6}" destId="{6B0C0925-37E3-4D17-9095-9991B5246692}" srcOrd="1" destOrd="0" presId="urn:microsoft.com/office/officeart/2005/8/layout/hList2"/>
    <dgm:cxn modelId="{8BD260FE-8550-4FEE-A3CA-3FFCABB83566}" type="presParOf" srcId="{99DC4685-6B6B-43C9-8006-E95B4FDBE3F6}" destId="{948A3A77-A4CD-46EA-9904-41E688DE3D0C}" srcOrd="2" destOrd="0" presId="urn:microsoft.com/office/officeart/2005/8/layout/hList2"/>
    <dgm:cxn modelId="{9A7163A7-6737-48ED-A088-2986FA71D5FE}" type="presParOf" srcId="{04FD87F1-CA3F-4C81-BD5E-4C6E3440A53D}" destId="{FE2785D4-35E7-4AFE-91FB-7962C4F16A63}" srcOrd="1" destOrd="0" presId="urn:microsoft.com/office/officeart/2005/8/layout/hList2"/>
    <dgm:cxn modelId="{B01A2B42-1EC0-4776-9CD6-ACCC58A09BFC}" type="presParOf" srcId="{04FD87F1-CA3F-4C81-BD5E-4C6E3440A53D}" destId="{D5684142-486A-4B08-9938-DDCBC5E290A0}" srcOrd="2" destOrd="0" presId="urn:microsoft.com/office/officeart/2005/8/layout/hList2"/>
    <dgm:cxn modelId="{DFC592C4-F7FA-47B5-819E-262030AFB89E}" type="presParOf" srcId="{D5684142-486A-4B08-9938-DDCBC5E290A0}" destId="{E1ED37C4-FB9A-4C2F-B6FA-DFC695409476}" srcOrd="0" destOrd="0" presId="urn:microsoft.com/office/officeart/2005/8/layout/hList2"/>
    <dgm:cxn modelId="{B4FBC75C-3019-4581-953A-9DC20CA1B007}" type="presParOf" srcId="{D5684142-486A-4B08-9938-DDCBC5E290A0}" destId="{90D96A43-18CC-4DBA-BA48-5A0743F8313B}" srcOrd="1" destOrd="0" presId="urn:microsoft.com/office/officeart/2005/8/layout/hList2"/>
    <dgm:cxn modelId="{8199E4E2-2D05-4AC9-ABD4-D0A5FE5832BF}" type="presParOf" srcId="{D5684142-486A-4B08-9938-DDCBC5E290A0}" destId="{FF4F5771-6BA0-4BED-8753-913F1AC6E349}" srcOrd="2" destOrd="0" presId="urn:microsoft.com/office/officeart/2005/8/layout/hList2"/>
    <dgm:cxn modelId="{B668D66F-E94E-4BB5-B792-E7E5CB81AC46}" type="presParOf" srcId="{04FD87F1-CA3F-4C81-BD5E-4C6E3440A53D}" destId="{86F71394-F6F5-4D19-B1E9-2877A718F857}" srcOrd="3" destOrd="0" presId="urn:microsoft.com/office/officeart/2005/8/layout/hList2"/>
    <dgm:cxn modelId="{7083079B-1069-4BD8-A2E5-F8CC8936ABE2}" type="presParOf" srcId="{04FD87F1-CA3F-4C81-BD5E-4C6E3440A53D}" destId="{C4B9D4AF-5BE7-4116-B049-117EADD68F97}" srcOrd="4" destOrd="0" presId="urn:microsoft.com/office/officeart/2005/8/layout/hList2"/>
    <dgm:cxn modelId="{8DDF0BA3-C2DC-4D50-8DBF-B772538BDCC5}" type="presParOf" srcId="{C4B9D4AF-5BE7-4116-B049-117EADD68F97}" destId="{3183DC61-C274-4442-BD1B-A925540AE742}" srcOrd="0" destOrd="0" presId="urn:microsoft.com/office/officeart/2005/8/layout/hList2"/>
    <dgm:cxn modelId="{C3881088-C1E2-474D-8D93-C0A8A126421F}" type="presParOf" srcId="{C4B9D4AF-5BE7-4116-B049-117EADD68F97}" destId="{F7CF47A1-4A5F-424E-A93D-2E6C7696F210}" srcOrd="1" destOrd="0" presId="urn:microsoft.com/office/officeart/2005/8/layout/hList2"/>
    <dgm:cxn modelId="{3D5B5D5F-E790-4580-ABB2-3B56488936AC}" type="presParOf" srcId="{C4B9D4AF-5BE7-4116-B049-117EADD68F97}" destId="{047236D6-F02C-4C37-A650-0FE142AE035B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85D33D-EB66-4F0C-8853-E7ED2F876A02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</dgm:spPr>
      <dgm:t>
        <a:bodyPr/>
        <a:lstStyle/>
        <a:p>
          <a:endParaRPr lang="en-US"/>
        </a:p>
      </dgm:t>
    </dgm:pt>
    <dgm:pt modelId="{D3BE92CB-7E37-42AB-82F2-A0D1BD7AB80D}" type="pres">
      <dgm:prSet presAssocID="{1085D33D-EB66-4F0C-8853-E7ED2F876A0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</dgm:ptLst>
  <dgm:cxnLst>
    <dgm:cxn modelId="{0E01E409-07B0-4301-842A-49E7223D50E8}" type="presOf" srcId="{1085D33D-EB66-4F0C-8853-E7ED2F876A02}" destId="{D3BE92CB-7E37-42AB-82F2-A0D1BD7AB80D}" srcOrd="0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8A3A77-A4CD-46EA-9904-41E688DE3D0C}">
      <dsp:nvSpPr>
        <dsp:cNvPr id="0" name=""/>
        <dsp:cNvSpPr/>
      </dsp:nvSpPr>
      <dsp:spPr>
        <a:xfrm rot="16200000">
          <a:off x="-1126408" y="2851095"/>
          <a:ext cx="4096506" cy="3424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0203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     </a:t>
          </a:r>
          <a:endParaRPr lang="en-US" sz="2800" b="1" kern="1200" dirty="0">
            <a:solidFill>
              <a:srgbClr val="0000FF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-1126408" y="2851095"/>
        <a:ext cx="4096506" cy="342459"/>
      </dsp:txXfrm>
    </dsp:sp>
    <dsp:sp modelId="{6B0C0925-37E3-4D17-9095-9991B5246692}">
      <dsp:nvSpPr>
        <dsp:cNvPr id="0" name=""/>
        <dsp:cNvSpPr/>
      </dsp:nvSpPr>
      <dsp:spPr>
        <a:xfrm>
          <a:off x="310889" y="5"/>
          <a:ext cx="2925005" cy="518381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57150">
          <a:solidFill>
            <a:schemeClr val="tx1"/>
          </a:solidFill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02030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u="sng" kern="1200" dirty="0" smtClean="0">
              <a:solidFill>
                <a:srgbClr val="33CC33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Safety Net </a:t>
          </a:r>
          <a:endParaRPr lang="en-US" sz="1800" b="1" u="sng" kern="1200" dirty="0">
            <a:solidFill>
              <a:srgbClr val="33CC33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Connection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Emotionally Uplifting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Opinions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Feelings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Positivity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Gratification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Motivating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Observing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Choice</a:t>
          </a:r>
          <a:endParaRPr lang="en-US" sz="20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“um you could have walked away though” </a:t>
          </a:r>
          <a:r>
            <a:rPr lang="en-US" sz="8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(ANN, L108).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“Choice to accept or delete” </a:t>
          </a:r>
          <a:r>
            <a:rPr lang="en-US" sz="8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(Jo, L119). 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“It is positive coz I like to keep in touch as well as with friends abroad”</a:t>
          </a:r>
          <a:r>
            <a:rPr lang="en-US" sz="1200" b="0" i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8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(Lisa, L40-41).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0889" y="5"/>
        <a:ext cx="2925005" cy="5183810"/>
      </dsp:txXfrm>
    </dsp:sp>
    <dsp:sp modelId="{C5C8F509-A1DC-41C4-8D3C-617C2C7619D2}">
      <dsp:nvSpPr>
        <dsp:cNvPr id="0" name=""/>
        <dsp:cNvSpPr/>
      </dsp:nvSpPr>
      <dsp:spPr>
        <a:xfrm>
          <a:off x="2777282" y="128238"/>
          <a:ext cx="331658" cy="291713"/>
        </a:xfrm>
        <a:prstGeom prst="ellipse">
          <a:avLst/>
        </a:prstGeom>
        <a:solidFill>
          <a:srgbClr val="33CC33"/>
        </a:solidFill>
        <a:ln w="57150"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F4F5771-6BA0-4BED-8753-913F1AC6E349}">
      <dsp:nvSpPr>
        <dsp:cNvPr id="0" name=""/>
        <dsp:cNvSpPr/>
      </dsp:nvSpPr>
      <dsp:spPr>
        <a:xfrm rot="16200000">
          <a:off x="2644939" y="2057539"/>
          <a:ext cx="3415925" cy="3388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02030" bIns="0" numCol="1" spcCol="1270" anchor="t" anchorCtr="0">
          <a:noAutofit/>
        </a:bodyPr>
        <a:lstStyle/>
        <a:p>
          <a:pPr lvl="0" algn="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 dirty="0">
              <a:solidFill>
                <a:srgbClr val="C00000"/>
              </a:solidFill>
            </a:rPr>
            <a:t>      </a:t>
          </a:r>
          <a:endParaRPr lang="en-US" sz="1900" b="1" kern="1200" dirty="0" smtClean="0">
            <a:solidFill>
              <a:srgbClr val="C00000"/>
            </a:solidFill>
          </a:endParaRPr>
        </a:p>
        <a:p>
          <a:pPr lvl="0" algn="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0000FF"/>
              </a:solidFill>
            </a:rPr>
            <a:t>   </a:t>
          </a:r>
          <a:endParaRPr lang="en-US" sz="2800" b="1" kern="1200" dirty="0" smtClean="0">
            <a:solidFill>
              <a:srgbClr val="0000FF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 algn="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  <a:p>
          <a:pPr lvl="0" algn="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b="1" kern="1200" dirty="0" smtClean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 algn="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44939" y="2057539"/>
        <a:ext cx="3415925" cy="338825"/>
      </dsp:txXfrm>
    </dsp:sp>
    <dsp:sp modelId="{90D96A43-18CC-4DBA-BA48-5A0743F8313B}">
      <dsp:nvSpPr>
        <dsp:cNvPr id="0" name=""/>
        <dsp:cNvSpPr/>
      </dsp:nvSpPr>
      <dsp:spPr>
        <a:xfrm>
          <a:off x="3854871" y="5"/>
          <a:ext cx="3306885" cy="518381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57150">
          <a:solidFill>
            <a:schemeClr val="tx1"/>
          </a:solidFill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302030" rIns="12801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u="sng" kern="1200" dirty="0" smtClean="0">
              <a:solidFill>
                <a:srgbClr val="FFC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No Mans Land</a:t>
          </a:r>
          <a:endParaRPr lang="en-US" sz="800" b="1" u="sng" kern="1200" dirty="0">
            <a:solidFill>
              <a:srgbClr val="FFC000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Generations</a:t>
          </a:r>
          <a:endParaRPr lang="en-US" sz="800" b="1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 </a:t>
          </a: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Opinions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Identity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Attitude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Altered lens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Thoughts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Connection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Trust</a:t>
          </a:r>
          <a:endParaRPr lang="en-US" sz="1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 I think at my age group</a:t>
          </a:r>
          <a:r>
            <a:rPr lang="en-US" sz="12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” </a:t>
          </a:r>
          <a:r>
            <a:rPr lang="en-US" sz="8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(AnnL1).</a:t>
          </a: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“So its changed me yer…” </a:t>
          </a:r>
          <a:r>
            <a:rPr lang="en-US" sz="800" b="1" i="0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(Jo, L19).</a:t>
          </a:r>
          <a:endParaRPr lang="en-US" sz="800" b="1" i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i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“I think the style of connection has changed” </a:t>
          </a:r>
          <a:r>
            <a:rPr lang="en-US" sz="8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(Rose, L22).</a:t>
          </a: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854871" y="5"/>
        <a:ext cx="3306885" cy="5183810"/>
      </dsp:txXfrm>
    </dsp:sp>
    <dsp:sp modelId="{E1ED37C4-FB9A-4C2F-B6FA-DFC695409476}">
      <dsp:nvSpPr>
        <dsp:cNvPr id="0" name=""/>
        <dsp:cNvSpPr/>
      </dsp:nvSpPr>
      <dsp:spPr>
        <a:xfrm>
          <a:off x="6681485" y="125056"/>
          <a:ext cx="310350" cy="294898"/>
        </a:xfrm>
        <a:prstGeom prst="ellipse">
          <a:avLst/>
        </a:prstGeom>
        <a:solidFill>
          <a:srgbClr val="FFC000"/>
        </a:solidFill>
        <a:ln w="57150"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47236D6-F02C-4C37-A650-0FE142AE035B}">
      <dsp:nvSpPr>
        <dsp:cNvPr id="0" name=""/>
        <dsp:cNvSpPr/>
      </dsp:nvSpPr>
      <dsp:spPr>
        <a:xfrm rot="16200000">
          <a:off x="5662971" y="2415115"/>
          <a:ext cx="5099951" cy="269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02030" bIns="0" numCol="1" spcCol="1270" anchor="t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	</a:t>
          </a:r>
          <a:endParaRPr lang="en-US" sz="1900" kern="1200" dirty="0"/>
        </a:p>
      </dsp:txBody>
      <dsp:txXfrm>
        <a:off x="5662971" y="2415115"/>
        <a:ext cx="5099951" cy="269721"/>
      </dsp:txXfrm>
    </dsp:sp>
    <dsp:sp modelId="{F7CF47A1-4A5F-424E-A93D-2E6C7696F210}">
      <dsp:nvSpPr>
        <dsp:cNvPr id="0" name=""/>
        <dsp:cNvSpPr/>
      </dsp:nvSpPr>
      <dsp:spPr>
        <a:xfrm>
          <a:off x="7791701" y="5"/>
          <a:ext cx="3162061" cy="518381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57150">
          <a:solidFill>
            <a:schemeClr val="tx1"/>
          </a:solidFill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302030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u="sng" kern="12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 the Trenches</a:t>
          </a:r>
          <a:endParaRPr lang="en-US" sz="800" b="1" u="sng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Instant </a:t>
          </a: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gratification 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De-humanizing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Dis-connection </a:t>
          </a:r>
          <a:endParaRPr lang="en-US" sz="8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Exposure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Safeguarding issues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 confidentiality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Legal-issues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Negativity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Judgmental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0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Hooks </a:t>
          </a: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 I had this Tsunami of responses and I was frightened…” </a:t>
          </a:r>
          <a:r>
            <a:rPr lang="en-US" sz="8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(Ann, L65-66).</a:t>
          </a: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i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“It freaks me out </a:t>
          </a:r>
          <a:r>
            <a:rPr lang="en-US" sz="12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8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(Mary,L70)</a:t>
          </a: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800" b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“</a:t>
          </a:r>
          <a:r>
            <a:rPr lang="en-US" sz="1200" b="1" i="1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only takes one person to save that picture and copy screen shot it” </a:t>
          </a:r>
          <a:r>
            <a:rPr lang="en-US" sz="800" b="1" i="0" kern="1200" dirty="0" smtClean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(Tina,L141-142)</a:t>
          </a:r>
          <a:endParaRPr lang="en-US" sz="800" b="1" i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i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800" b="1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791701" y="5"/>
        <a:ext cx="3162061" cy="5183810"/>
      </dsp:txXfrm>
    </dsp:sp>
    <dsp:sp modelId="{3183DC61-C274-4442-BD1B-A925540AE742}">
      <dsp:nvSpPr>
        <dsp:cNvPr id="0" name=""/>
        <dsp:cNvSpPr/>
      </dsp:nvSpPr>
      <dsp:spPr>
        <a:xfrm>
          <a:off x="10466556" y="107286"/>
          <a:ext cx="312096" cy="325219"/>
        </a:xfrm>
        <a:prstGeom prst="ellipse">
          <a:avLst/>
        </a:prstGeom>
        <a:solidFill>
          <a:srgbClr val="FF0000"/>
        </a:solidFill>
        <a:ln w="57150">
          <a:noFill/>
        </a:ln>
        <a:effectLst>
          <a:outerShdw blurRad="149987" dist="250190" dir="8460000" algn="ctr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90409"/>
          </a:xfrm>
          <a:prstGeom prst="rect">
            <a:avLst/>
          </a:prstGeom>
        </p:spPr>
        <p:txBody>
          <a:bodyPr vert="horz" lIns="91850" tIns="45924" rIns="91850" bIns="4592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50" tIns="45924" rIns="91850" bIns="45924" rtlCol="0"/>
          <a:lstStyle>
            <a:lvl1pPr algn="r">
              <a:defRPr sz="1200"/>
            </a:lvl1pPr>
          </a:lstStyle>
          <a:p>
            <a:fld id="{BF53BBD3-A73C-4E7E-A182-4738EEBD784D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83831"/>
            <a:ext cx="2914015" cy="490408"/>
          </a:xfrm>
          <a:prstGeom prst="rect">
            <a:avLst/>
          </a:prstGeom>
        </p:spPr>
        <p:txBody>
          <a:bodyPr vert="horz" lIns="91850" tIns="45924" rIns="91850" bIns="4592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50" tIns="45924" rIns="91850" bIns="45924" rtlCol="0" anchor="b"/>
          <a:lstStyle>
            <a:lvl1pPr algn="r">
              <a:defRPr sz="1200"/>
            </a:lvl1pPr>
          </a:lstStyle>
          <a:p>
            <a:fld id="{12CEECBE-6513-403A-AD02-D1A2B3F6C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353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3321" cy="489985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728" y="0"/>
            <a:ext cx="2913321" cy="489985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197E9430-0141-4486-A15E-3DE312594B91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305" y="4704170"/>
            <a:ext cx="5380040" cy="3848288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4253"/>
            <a:ext cx="2913321" cy="489985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728" y="9284253"/>
            <a:ext cx="2913321" cy="489985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7507ED57-4CC3-46BC-BB74-422EAC23A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61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22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62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48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835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4837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55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7268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60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6131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8909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8718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05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200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300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216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550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327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0751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58519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0071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097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ED57-4CC3-46BC-BB74-422EAC23ADF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205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&amp;ehk=usqPPPWjIwVDP3D8n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leadershipfreak.wordpress.com/2010/05/page/2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8CCBE-83DB-4CAE-A459-2644AA9A2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04519"/>
            <a:ext cx="12191999" cy="1211213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7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Empirical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EC2A6-2233-4A74-98AD-006A6FEF5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809" y="2015732"/>
            <a:ext cx="10697045" cy="3450613"/>
          </a:xfr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600" b="1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Robert Hally P147361, </a:t>
            </a:r>
            <a:r>
              <a:rPr lang="en-GB" sz="6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M6X00966,</a:t>
            </a:r>
          </a:p>
          <a:p>
            <a:pPr marL="0" indent="0" algn="ctr">
              <a:buNone/>
            </a:pPr>
            <a:r>
              <a:rPr lang="en-GB" sz="6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14</a:t>
            </a:r>
            <a:r>
              <a:rPr lang="en-GB" sz="6600" b="1" baseline="30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6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April 2019.</a:t>
            </a:r>
            <a:endParaRPr lang="en-GB" sz="6600" b="1" dirty="0">
              <a:solidFill>
                <a:srgbClr val="0000FF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CC0000"/>
              </a:solidFill>
            </a:endParaRPr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57301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1480" y="4142232"/>
            <a:ext cx="11301984" cy="676892"/>
          </a:xfrm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“A Thematic Analysis on how Social Media can Affect Mental Health within a Positive and Negative context. By a Cohort of Female Level Six Humanistic Counselling Students” </a:t>
            </a:r>
            <a:endParaRPr lang="en-GB" sz="28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Image result for social media cartoon images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599" y="288518"/>
            <a:ext cx="6510529" cy="2935224"/>
          </a:xfrm>
          <a:prstGeom prst="rect">
            <a:avLst/>
          </a:prstGeom>
          <a:ln w="76200" cap="sq">
            <a:noFill/>
            <a:prstDash val="solid"/>
            <a:miter lim="800000"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7" name="Picture 6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1025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56" y="532015"/>
            <a:ext cx="11809615" cy="1321739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</a:bodyPr>
          <a:lstStyle/>
          <a:p>
            <a:r>
              <a:rPr lang="en-GB" sz="6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of this presentation </a:t>
            </a:r>
            <a:endParaRPr lang="en-GB" sz="60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691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sz="4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4000" b="1" i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Thematic </a:t>
            </a:r>
            <a:r>
              <a:rPr lang="en-GB" sz="4000" b="1" i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</a:t>
            </a:r>
            <a:r>
              <a:rPr lang="en-GB" sz="4000" b="1" i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GB" sz="4000" b="1" i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</a:t>
            </a:r>
            <a:r>
              <a:rPr lang="en-GB" sz="4000" b="1" i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</a:t>
            </a:r>
            <a:r>
              <a:rPr lang="en-GB" sz="4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</a:p>
          <a:p>
            <a:r>
              <a:rPr lang="en-GB" sz="4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will know what I did. </a:t>
            </a:r>
          </a:p>
          <a:p>
            <a:r>
              <a:rPr lang="en-GB" sz="4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 did it. </a:t>
            </a:r>
          </a:p>
          <a:p>
            <a:r>
              <a:rPr lang="en-GB" sz="4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I did it.</a:t>
            </a:r>
          </a:p>
          <a:p>
            <a:r>
              <a:rPr lang="en-GB" sz="4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it has had on practice. </a:t>
            </a:r>
            <a:endParaRPr lang="en-GB" sz="40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0981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0ABC7-E081-47FE-8773-C06AE08FC1F0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1D257-167E-4EAB-8447-F9AF67DAC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40" y="2015732"/>
            <a:ext cx="11370364" cy="376221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Media,  Social Media-platforms</a:t>
            </a:r>
            <a:r>
              <a:rPr lang="en-GB" sz="4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Coding, </a:t>
            </a:r>
            <a:r>
              <a:rPr lang="en-GB" sz="4000" b="1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Maps, Themes, </a:t>
            </a:r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Health, Positive- Negative,  Female Counselling Students,  Focus Group, Social Constructive View,  Thematic Analysis,  Empirical Research</a:t>
            </a:r>
            <a:r>
              <a:rPr lang="en-GB" sz="4000" b="1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4000" b="1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Ethics, Semantic - </a:t>
            </a:r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Latent Content,  </a:t>
            </a:r>
            <a:r>
              <a:rPr lang="en-GB" sz="4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Qualitative.</a:t>
            </a:r>
            <a:endParaRPr lang="en-GB" sz="4000" b="1" dirty="0">
              <a:solidFill>
                <a:srgbClr val="CC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6766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/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Ethics</a:t>
            </a:r>
            <a:r>
              <a:rPr lang="en-GB" dirty="0">
                <a:solidFill>
                  <a:srgbClr val="CC0000"/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775" y="1737360"/>
            <a:ext cx="10607040" cy="46966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approval was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granted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the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 Committee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UWTD,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SA1.  In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view of the character of this venture, there are evident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Ethical Matters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where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considered 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(Bond, 2015)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had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Informed </a:t>
            </a:r>
            <a:r>
              <a:rPr lang="en-GB" sz="32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consent,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Anonymity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Pseudonyms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explained &amp; assured before participating.   Additionally, further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Informed consent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was taken for audio-recorded of the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interviews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(Bond,2015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Dempster and Hanna, 2015).</a:t>
            </a:r>
          </a:p>
          <a:p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4846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948B6-D349-472B-B3DF-639A199B8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846" y="804519"/>
            <a:ext cx="9603275" cy="104923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 </a:t>
            </a:r>
            <a:r>
              <a:rPr lang="en-GB" sz="6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ground 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(why I did this)</a:t>
            </a:r>
            <a:endParaRPr lang="en-GB" sz="18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9D051-EB5F-4353-9975-987784362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1853754"/>
            <a:ext cx="11596256" cy="4476025"/>
          </a:xfrm>
        </p:spPr>
        <p:txBody>
          <a:bodyPr>
            <a:normAutofit fontScale="92500"/>
          </a:bodyPr>
          <a:lstStyle/>
          <a:p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become a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Giant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within the past decade, having an extremely constructive effect on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Connecting People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all communities from across the world.  </a:t>
            </a:r>
          </a:p>
          <a:p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Platforms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developing rapidly with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Engineered Digital Hooks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keep users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Interested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3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</a:t>
            </a:r>
            <a:r>
              <a:rPr lang="en-GB" sz="35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lang="en-GB" sz="3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shown this can have a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Detrimental Effect 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mental well-being, as well as a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Effect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through </a:t>
            </a:r>
            <a:r>
              <a:rPr lang="en-GB" sz="35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Connecting</a:t>
            </a:r>
            <a:r>
              <a:rPr lang="en-GB" sz="3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</a:t>
            </a:r>
            <a:r>
              <a:rPr lang="en-GB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(Hally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2019, unpublished)</a:t>
            </a:r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0992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1DEA2-572E-4C7F-BA39-D68514490FC2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 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(How I did this) </a:t>
            </a:r>
            <a:endParaRPr lang="en-GB" sz="18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E4999-E6F0-41D4-BC6C-27C75A5CF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31" y="1853754"/>
            <a:ext cx="10781608" cy="462186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methodology for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Empirical Research 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conduct a focus group consisting of a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Cohort </a:t>
            </a:r>
            <a:r>
              <a:rPr lang="en-GB" sz="36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Six Female Counselling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focus group is a small sized group of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Participants,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facilitated by a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Moderator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(Braun &amp; Clarke, 2006). </a:t>
            </a:r>
          </a:p>
          <a:p>
            <a:endParaRPr lang="en-GB" b="1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4260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14076-A187-4C0E-A553-9585C213E773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 </a:t>
            </a:r>
            <a:endParaRPr lang="en-GB" sz="6000" dirty="0">
              <a:solidFill>
                <a:srgbClr val="CC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02C7-F19B-4A58-BA59-A1462FF29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022" y="2007420"/>
            <a:ext cx="11072552" cy="4010995"/>
          </a:xfrm>
        </p:spPr>
        <p:txBody>
          <a:bodyPr>
            <a:normAutofit lnSpcReduction="10000"/>
          </a:bodyPr>
          <a:lstStyle/>
          <a:p>
            <a:r>
              <a:rPr lang="en-GB" sz="3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39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Group </a:t>
            </a:r>
            <a:r>
              <a:rPr lang="en-GB" sz="39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ran for approximately 20 minutes.  The focus group aimed to answer the overarching question </a:t>
            </a:r>
            <a:r>
              <a:rPr lang="en-GB" sz="39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“How Social Media can affect Mental Health within a Positive and Negative context”</a:t>
            </a:r>
            <a:r>
              <a:rPr lang="en-GB" sz="3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(Braun &amp; Clarke, 2006). </a:t>
            </a:r>
          </a:p>
          <a:p>
            <a:endParaRPr lang="en-GB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0031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3702F-5817-425B-B8B8-B72AE936035C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en-GB" sz="6000" dirty="0">
              <a:solidFill>
                <a:srgbClr val="CC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C7A16-2475-4374-A7A5-1AA9F998E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389" y="2015732"/>
            <a:ext cx="10889673" cy="441157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sub-questions were asked to the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relating to the overarching question, the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 encouraged to answer these questions 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were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not obliged to answer.  </a:t>
            </a:r>
          </a:p>
          <a:p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the data 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later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Viewed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through a </a:t>
            </a:r>
            <a:r>
              <a:rPr lang="en-GB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Constructive </a:t>
            </a:r>
            <a:r>
              <a:rPr lang="en-GB" sz="3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lens </a:t>
            </a:r>
            <a:r>
              <a:rPr lang="en-GB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(Braun 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 Clarke, 2006).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3600" b="1" dirty="0"/>
          </a:p>
        </p:txBody>
      </p:sp>
      <p:pic>
        <p:nvPicPr>
          <p:cNvPr id="4" name="Picture 3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5793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 </a:t>
            </a:r>
            <a:r>
              <a:rPr lang="en-GB" sz="2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(sub questions) </a:t>
            </a:r>
            <a:endParaRPr lang="en-GB" sz="20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142" y="2015732"/>
            <a:ext cx="10823171" cy="4227126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 1</a:t>
            </a:r>
            <a:r>
              <a:rPr lang="en-GB" sz="3200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impact, have social media platforms on you?</a:t>
            </a:r>
          </a:p>
          <a:p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 2</a:t>
            </a:r>
            <a:r>
              <a:rPr lang="en-GB" sz="3200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post a picture and no-body gives you a thumbs up, what kind of affect would this have on you? </a:t>
            </a:r>
          </a:p>
          <a:p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 3</a:t>
            </a:r>
            <a:r>
              <a:rPr lang="en-GB" sz="3200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would you feel if you received a friend request from an ex-partner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 </a:t>
            </a:r>
            <a:r>
              <a:rPr lang="en-GB" sz="19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9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generated most </a:t>
            </a:r>
            <a:r>
              <a:rPr lang="en-GB" sz="19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discussion</a:t>
            </a:r>
            <a:r>
              <a:rPr lang="en-GB" sz="19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9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 4</a:t>
            </a:r>
            <a:r>
              <a:rPr lang="en-GB" sz="3200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friend is posting inappropriate posts. How would you react to this person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r>
              <a:rPr lang="en-GB" sz="13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3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Denstombe</a:t>
            </a:r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2010</a:t>
            </a:r>
            <a:r>
              <a:rPr lang="en-GB" sz="13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GB" sz="13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2366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FF80A-F467-43FD-992A-CC94897DA70F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en-GB" sz="6000" dirty="0">
              <a:solidFill>
                <a:srgbClr val="CC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1950B-6D4C-4D17-AB09-AB5B619C3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" y="1853754"/>
            <a:ext cx="10680192" cy="4419030"/>
          </a:xfrm>
        </p:spPr>
        <p:txBody>
          <a:bodyPr>
            <a:normAutofit fontScale="92500"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After painstakingly transcribing the information, </a:t>
            </a:r>
            <a:r>
              <a:rPr lang="en-GB" sz="3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Codes 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recognised </a:t>
            </a:r>
            <a:r>
              <a:rPr lang="en-GB" sz="36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Maps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 information (</a:t>
            </a:r>
            <a:r>
              <a:rPr lang="en-GB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Semantic or Latent </a:t>
            </a:r>
            <a:r>
              <a:rPr lang="en-GB" sz="3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 is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Motivating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the analyst.  </a:t>
            </a:r>
          </a:p>
          <a:p>
            <a:r>
              <a:rPr lang="en-GB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Codes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where identified and </a:t>
            </a:r>
            <a:r>
              <a:rPr lang="en-GB" sz="3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Themes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where formed from these codes.  From these </a:t>
            </a:r>
            <a:r>
              <a:rPr lang="en-GB" sz="3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Themes,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36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Report</a:t>
            </a:r>
            <a:r>
              <a:rPr lang="en-GB" sz="36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GB" sz="36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 and Presented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(Braun &amp; Clarke, 2006)</a:t>
            </a:r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9900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13E17-2277-4D6E-8DFC-603BF7941630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BBF3B-54A5-4FCE-8694-16832C7E0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24" y="1853754"/>
            <a:ext cx="11635046" cy="4937744"/>
          </a:xfrm>
        </p:spPr>
        <p:txBody>
          <a:bodyPr>
            <a:normAutofit/>
          </a:bodyPr>
          <a:lstStyle/>
          <a:p>
            <a:pPr lvl="0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familiarised </a:t>
            </a:r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myself with your data.</a:t>
            </a:r>
            <a:r>
              <a:rPr lang="en-GB" sz="28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 generated </a:t>
            </a:r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initial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codes, 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Semantic &amp; Latent. </a:t>
            </a:r>
            <a:endParaRPr lang="en-GB" sz="2800" dirty="0">
              <a:solidFill>
                <a:srgbClr val="CC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Searched </a:t>
            </a:r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GB" sz="28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aps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formed 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Themes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lvl="0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Defined and named </a:t>
            </a:r>
            <a:r>
              <a:rPr lang="en-GB" sz="28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aps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Themes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Reviewed 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Themes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again &amp; again…</a:t>
            </a:r>
            <a:r>
              <a:rPr lang="en-GB" sz="28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Semantic &amp; </a:t>
            </a:r>
            <a:r>
              <a:rPr lang="en-GB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Latent. </a:t>
            </a:r>
            <a:endParaRPr lang="en-GB" sz="2800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then was able to finally produce </a:t>
            </a:r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report through a </a:t>
            </a:r>
            <a:r>
              <a:rPr lang="en-GB" sz="28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ocial 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onstructive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lens,  </a:t>
            </a:r>
            <a:r>
              <a:rPr lang="en-GB" sz="24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4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my world through interaction and experience</a:t>
            </a:r>
            <a:r>
              <a:rPr lang="en-GB" sz="24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 &amp; </a:t>
            </a:r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Clark, 2012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p87).</a:t>
            </a:r>
          </a:p>
          <a:p>
            <a:endParaRPr lang="en-GB" dirty="0"/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301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381" y="113885"/>
            <a:ext cx="11527798" cy="1321053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 </a:t>
            </a:r>
            <a:r>
              <a:rPr lang="en-GB" sz="6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coding</a:t>
            </a:r>
            <a:endParaRPr lang="en-GB" sz="1800" dirty="0">
              <a:solidFill>
                <a:srgbClr val="0000FF"/>
              </a:solidFill>
            </a:endParaRPr>
          </a:p>
        </p:txBody>
      </p:sp>
      <p:graphicFrame>
        <p:nvGraphicFramePr>
          <p:cNvPr id="20" name="Content Placeholder 1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639067"/>
              </p:ext>
            </p:extLst>
          </p:nvPr>
        </p:nvGraphicFramePr>
        <p:xfrm>
          <a:off x="173736" y="1056548"/>
          <a:ext cx="11402568" cy="5183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9305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0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9789" y="804519"/>
            <a:ext cx="10762210" cy="104923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</a:bodyPr>
          <a:lstStyle/>
          <a:p>
            <a:r>
              <a:rPr lang="en-GB" sz="6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Semantic &amp; </a:t>
            </a:r>
            <a:r>
              <a:rPr lang="en-GB" sz="6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Latent 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829" y="1853754"/>
            <a:ext cx="10681856" cy="4318566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Semantic content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relating to meaning in language or logic 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wording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Latent content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Existing but not yet developed 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beyond the wording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(Braun and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Clarke, </a:t>
            </a:r>
            <a:r>
              <a:rPr lang="en-GB" sz="11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2013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endParaRPr lang="en-GB" sz="11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Majority of transcripts reflected congruence.  However, at times what </a:t>
            </a:r>
            <a:r>
              <a:rPr lang="en-GB" sz="28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said, did not appear within</a:t>
            </a:r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their body </a:t>
            </a:r>
            <a:r>
              <a:rPr lang="en-GB" sz="2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language.  This was significant and questionable as it appeared the participants were unknowingly un-congruent</a:t>
            </a:r>
            <a:r>
              <a:rPr lang="en-GB" sz="30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13-19, 33-37, 115-117, 129-135,  (examples</a:t>
            </a:r>
            <a:r>
              <a:rPr lang="en-GB" sz="1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4535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 &amp; themes</a:t>
            </a:r>
            <a:endParaRPr lang="en-GB" sz="6000" dirty="0">
              <a:solidFill>
                <a:srgbClr val="CC0000"/>
              </a:solidFill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0736238"/>
              </p:ext>
            </p:extLst>
          </p:nvPr>
        </p:nvGraphicFramePr>
        <p:xfrm>
          <a:off x="724172" y="1712422"/>
          <a:ext cx="10245032" cy="4272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1088967" y="1854387"/>
            <a:ext cx="3151489" cy="1171446"/>
          </a:xfrm>
          <a:prstGeom prst="rect">
            <a:avLst/>
          </a:prstGeom>
          <a:solidFill>
            <a:srgbClr val="C00000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Safety Net</a:t>
            </a:r>
          </a:p>
          <a:p>
            <a:pPr algn="ctr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(Positive )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88967" y="3389690"/>
            <a:ext cx="3142211" cy="1157372"/>
          </a:xfrm>
          <a:prstGeom prst="rect">
            <a:avLst/>
          </a:prstGeom>
          <a:solidFill>
            <a:srgbClr val="C00000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No 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ans land</a:t>
            </a:r>
          </a:p>
          <a:p>
            <a:pPr algn="ctr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(Neutral)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088967" y="4910919"/>
            <a:ext cx="3142211" cy="1074244"/>
          </a:xfrm>
          <a:prstGeom prst="rect">
            <a:avLst/>
          </a:prstGeom>
          <a:solidFill>
            <a:srgbClr val="C00000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the Trenches</a:t>
            </a:r>
          </a:p>
          <a:p>
            <a:pPr algn="ctr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(Negative) </a:t>
            </a:r>
            <a:r>
              <a:rPr lang="en-GB" sz="2000" dirty="0" smtClean="0"/>
              <a:t> </a:t>
            </a:r>
          </a:p>
          <a:p>
            <a:pPr algn="ctr"/>
            <a:endParaRPr lang="en-GB" sz="2800" dirty="0"/>
          </a:p>
        </p:txBody>
      </p:sp>
      <p:sp>
        <p:nvSpPr>
          <p:cNvPr id="11" name="Right Arrow 10"/>
          <p:cNvSpPr/>
          <p:nvPr/>
        </p:nvSpPr>
        <p:spPr>
          <a:xfrm>
            <a:off x="4564731" y="2903108"/>
            <a:ext cx="648132" cy="484632"/>
          </a:xfrm>
          <a:prstGeom prst="rightArrow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556291" y="2551051"/>
            <a:ext cx="2392591" cy="914400"/>
          </a:xfrm>
          <a:prstGeom prst="rect">
            <a:avLst/>
          </a:prstGeom>
          <a:solidFill>
            <a:srgbClr val="C00000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Choice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556291" y="4162749"/>
            <a:ext cx="2463613" cy="914400"/>
          </a:xfrm>
          <a:prstGeom prst="rect">
            <a:avLst/>
          </a:prstGeom>
          <a:solidFill>
            <a:srgbClr val="C00000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Exposure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ight Arrow 13"/>
          <p:cNvSpPr/>
          <p:nvPr/>
        </p:nvSpPr>
        <p:spPr>
          <a:xfrm>
            <a:off x="4564731" y="4460033"/>
            <a:ext cx="648132" cy="484632"/>
          </a:xfrm>
          <a:prstGeom prst="rightArrow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9053422" y="3330749"/>
            <a:ext cx="2419973" cy="914400"/>
          </a:xfrm>
          <a:prstGeom prst="rect">
            <a:avLst/>
          </a:prstGeom>
          <a:solidFill>
            <a:srgbClr val="C00000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Self-care</a:t>
            </a:r>
          </a:p>
        </p:txBody>
      </p:sp>
      <p:sp>
        <p:nvSpPr>
          <p:cNvPr id="17" name="Right Arrow 16"/>
          <p:cNvSpPr/>
          <p:nvPr/>
        </p:nvSpPr>
        <p:spPr>
          <a:xfrm>
            <a:off x="8135294" y="3545633"/>
            <a:ext cx="648132" cy="484632"/>
          </a:xfrm>
          <a:prstGeom prst="rightArrow">
            <a:avLst/>
          </a:prstGeom>
          <a:solidFill>
            <a:schemeClr val="bg2"/>
          </a:solidFill>
          <a:ln w="38100">
            <a:solidFill>
              <a:schemeClr val="tx1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98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1" y="804519"/>
            <a:ext cx="10256832" cy="104923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Report </a:t>
            </a:r>
            <a:r>
              <a:rPr lang="en-GB" sz="18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(Impact it had on practice, negative &amp; positive ) </a:t>
            </a:r>
            <a:endParaRPr lang="en-GB" sz="1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505" y="1736035"/>
            <a:ext cx="11834553" cy="4407313"/>
          </a:xfrm>
          <a:ln>
            <a:noFill/>
          </a:ln>
          <a:effectLst/>
        </p:spPr>
        <p:txBody>
          <a:bodyPr>
            <a:normAutofit fontScale="55000" lnSpcReduction="20000"/>
          </a:bodyPr>
          <a:lstStyle/>
          <a:p>
            <a:r>
              <a:rPr lang="en-GB" sz="51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ocial media is a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digital,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synthetic giant.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Within this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morph, there are psychological hooks engineered to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trawl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participants. </a:t>
            </a:r>
          </a:p>
          <a:p>
            <a:r>
              <a:rPr lang="en-GB" sz="51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qually,</a:t>
            </a:r>
            <a:r>
              <a:rPr lang="en-GB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having the ability to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empower or destruct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wellbeing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user.</a:t>
            </a:r>
          </a:p>
          <a:p>
            <a:r>
              <a:rPr lang="en-GB" sz="51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evel playing field social media is not.  It is full of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trenches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click baits.</a:t>
            </a:r>
          </a:p>
          <a:p>
            <a:r>
              <a:rPr lang="en-GB" sz="51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oremost,</a:t>
            </a:r>
            <a:r>
              <a:rPr lang="en-GB" sz="2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self-care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of the upmost importance for the participant to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safeguard mental wellbeing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endParaRPr lang="en-GB" sz="25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51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hoices, are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within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if the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wishes to contribute to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subject there is a risk; don’t react to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click-bate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5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51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cting, on a post you can expect to get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counteraction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everyone has their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own prospective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that being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and negative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r>
              <a:rPr lang="en-GB" sz="51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evealing,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was conflicting clams or views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between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study.</a:t>
            </a:r>
          </a:p>
          <a:p>
            <a:r>
              <a:rPr lang="en-GB" sz="51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very,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uses </a:t>
            </a:r>
            <a:r>
              <a:rPr lang="en-GB" sz="25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 the right to privacy.  If the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wants </a:t>
            </a:r>
            <a:r>
              <a:rPr lang="en-GB" sz="25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</a:t>
            </a:r>
            <a:r>
              <a:rPr lang="en-GB" sz="25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don’t 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share. </a:t>
            </a:r>
            <a:r>
              <a:rPr lang="en-GB" sz="25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Self-care</a:t>
            </a:r>
            <a:r>
              <a:rPr lang="en-GB" sz="25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your responsibility. </a:t>
            </a:r>
            <a:endParaRPr lang="en-GB" sz="25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68882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8654C-F4F2-4EDC-B13F-0AEE50332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4661" y="730245"/>
            <a:ext cx="9603275" cy="104923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r>
              <a:rPr lang="en-GB" sz="6000" dirty="0"/>
              <a:t/>
            </a:r>
            <a:br>
              <a:rPr lang="en-GB" sz="6000" dirty="0"/>
            </a:b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F5D30-3A60-4B85-9357-C74BCE965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24" y="1878676"/>
            <a:ext cx="9668830" cy="43641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observed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within this focus group,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the </a:t>
            </a:r>
            <a:r>
              <a:rPr lang="en-GB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focus-group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was made </a:t>
            </a:r>
            <a:r>
              <a:rPr lang="en-GB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entirely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out of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Female Participants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age group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evenly spread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out,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although there were </a:t>
            </a:r>
            <a:r>
              <a:rPr lang="en-GB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Teenage 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present.  This was taken into consideration when the final report was produced. 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2050" name="Picture 2" descr="Image result for gender symbols fema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7915" y="2650455"/>
            <a:ext cx="1824901" cy="2129363"/>
          </a:xfrm>
          <a:prstGeom prst="rect">
            <a:avLst/>
          </a:prstGeom>
          <a:noFill/>
          <a:ln w="38100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8118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vol="9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/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r>
              <a:rPr lang="en-GB" b="1" dirty="0">
                <a:solidFill>
                  <a:srgbClr val="CC0000"/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015732"/>
            <a:ext cx="11097491" cy="3969432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equally gendered group.</a:t>
            </a:r>
          </a:p>
          <a:p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Younger age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 could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 been invited. </a:t>
            </a:r>
          </a:p>
          <a:p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Male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only group of counselling students (</a:t>
            </a:r>
            <a:r>
              <a:rPr lang="en-GB" sz="32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if  !!!!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).</a:t>
            </a:r>
          </a:p>
          <a:p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Further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research to build up more outcomes from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these results.</a:t>
            </a:r>
          </a:p>
          <a:p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Similar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focus group in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3 years </a:t>
            </a:r>
            <a:r>
              <a:rPr lang="en-GB" sz="32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time, to </a:t>
            </a:r>
            <a:r>
              <a:rPr lang="en-GB" sz="3200" b="1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compare findings.  </a:t>
            </a:r>
            <a:endParaRPr lang="en-GB" sz="32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7751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830" y="804519"/>
            <a:ext cx="9603275" cy="104923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</a:p>
        </p:txBody>
      </p:sp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200FA7D1-1BC5-462C-A095-5C71CEA1EA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26822" y="2190941"/>
            <a:ext cx="5569527" cy="3449638"/>
          </a:xfrm>
          <a:prstGeom prst="rect">
            <a:avLst/>
          </a:prstGeom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6" name="Picture 5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3034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7818"/>
            <a:ext cx="12191999" cy="1607884"/>
          </a:xfrm>
          <a:ln w="762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44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owl of Minerva spreads its wings only with the falling of dusk</a:t>
            </a:r>
            <a:r>
              <a:rPr lang="en-GB" sz="4000" b="1" dirty="0">
                <a:solidFill>
                  <a:srgbClr val="CC0000"/>
                </a:solidFill>
              </a:rPr>
              <a:t>”</a:t>
            </a:r>
            <a:r>
              <a:rPr lang="en-GB" sz="3600" b="1" dirty="0">
                <a:solidFill>
                  <a:srgbClr val="CC0000"/>
                </a:solidFill>
              </a:rPr>
              <a:t> </a:t>
            </a:r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G.W.F Hegal, (1770–1831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1026" name="Picture 2" descr="Image result for owl of minerva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538" y="2028135"/>
            <a:ext cx="9609513" cy="3819410"/>
          </a:xfrm>
          <a:prstGeom prst="rect">
            <a:avLst/>
          </a:prstGeom>
          <a:noFill/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3999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6383" y="0"/>
            <a:ext cx="12284765" cy="2279374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  <a:r>
              <a:rPr lang="en-GB" sz="4000" b="1" dirty="0" smtClean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staff &amp; peers,  </a:t>
            </a:r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has been a honour and privilege to study with you all, I wish you all the best. </a:t>
            </a:r>
            <a:r>
              <a:rPr lang="en-GB" sz="4000" b="1" i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Rob H.</a:t>
            </a:r>
            <a:r>
              <a:rPr lang="en-GB" sz="4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</p:txBody>
      </p:sp>
      <p:pic>
        <p:nvPicPr>
          <p:cNvPr id="1026" name="Picture 2" descr="Image result for on to the next chapter">
            <a:extLst>
              <a:ext uri="{FF2B5EF4-FFF2-40B4-BE49-F238E27FC236}">
                <a16:creationId xmlns:a16="http://schemas.microsoft.com/office/drawing/2014/main" id="{79441BDC-0DB2-4652-9FD7-F7928CFA33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021" y="1969968"/>
            <a:ext cx="9647582" cy="3814832"/>
          </a:xfrm>
          <a:prstGeom prst="rect">
            <a:avLst/>
          </a:prstGeom>
          <a:noFill/>
          <a:ln w="28575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661" y="6234545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709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830" y="812832"/>
            <a:ext cx="9603275" cy="104923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solidFill>
                  <a:srgbClr val="CC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6335" y="2015732"/>
            <a:ext cx="10881360" cy="3450613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Bond, T. (2015) 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Standards and Ethics for Counselling in Action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 4th ed. London: Sage.                          </a:t>
            </a:r>
          </a:p>
          <a:p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  2006. ‘Using thematic analysis in psychology’. 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3(2). 77 – 10.</a:t>
            </a:r>
          </a:p>
          <a:p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Braun, V. &amp; Clarke, V. (2012). `Thematic analysis’. Cooper, H. (Ed.). 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Handbook of Research Methods in Psychology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Washington, DC: American Psychological Association.</a:t>
            </a:r>
          </a:p>
          <a:p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(2013). “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Successful qualitative research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practical guide for beginners2.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London: Sage. </a:t>
            </a:r>
          </a:p>
          <a:p>
            <a:r>
              <a:rPr lang="en-GB" sz="1600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Dempster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 and </a:t>
            </a:r>
            <a:r>
              <a:rPr lang="en-GB" sz="1600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Hanna,D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(2015). 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“Research Methods in Psychology for Dummies”. 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Chichester west Sussex: John Wiley and Sons.</a:t>
            </a:r>
          </a:p>
          <a:p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Denstombe, M., (2010). “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Ground rules for social research: guidelines for good practice”.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</a:t>
            </a:r>
            <a:r>
              <a:rPr lang="en-GB" sz="1600" b="1" baseline="30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ed. Berkshire, England: Open University Press/</a:t>
            </a:r>
            <a:r>
              <a:rPr lang="en-GB" sz="1600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McGrawHill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600" b="1" dirty="0" err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Hally,R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(2018) “</a:t>
            </a:r>
            <a:r>
              <a:rPr lang="en-GB" sz="1600" b="1" i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Just How has the Mobile Device Become a Digital Syringe? Are Social Media Platforms Supplying the Fix? What Impact if Any has this on Mental Health?” </a:t>
            </a:r>
            <a:r>
              <a:rPr lang="en-GB" sz="1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UWTSD. (unpublished).</a:t>
            </a:r>
          </a:p>
          <a:p>
            <a:pPr marL="0" indent="0">
              <a:buNone/>
            </a:pPr>
            <a:endParaRPr lang="en-GB" sz="16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C:\Users\edu-aw\AppData\Local\Microsoft\Windows\Temporary Internet Files\Content.Outlook\K3PSB7UM\UWTSD Logo.jpg">
            <a:extLst>
              <a:ext uri="{FF2B5EF4-FFF2-40B4-BE49-F238E27FC236}">
                <a16:creationId xmlns:a16="http://schemas.microsoft.com/office/drawing/2014/main" id="{C3D9450D-8CEF-49BF-B238-5D569363FFC0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5723" y="6242858"/>
            <a:ext cx="1603874" cy="5295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1295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1156</TotalTime>
  <Words>1293</Words>
  <Application>Microsoft Office PowerPoint</Application>
  <PresentationFormat>Widescreen</PresentationFormat>
  <Paragraphs>155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Gill Sans MT</vt:lpstr>
      <vt:lpstr>Times New Roman</vt:lpstr>
      <vt:lpstr>Wingdings</vt:lpstr>
      <vt:lpstr>Gallery</vt:lpstr>
      <vt:lpstr>Empirical research </vt:lpstr>
      <vt:lpstr>PowerPoint Presentation</vt:lpstr>
      <vt:lpstr>Aims of this presentation </vt:lpstr>
      <vt:lpstr>Key words</vt:lpstr>
      <vt:lpstr>Ethics </vt:lpstr>
      <vt:lpstr>Back ground (why I did this)</vt:lpstr>
      <vt:lpstr>Methodology (How I did this) </vt:lpstr>
      <vt:lpstr>Methodology </vt:lpstr>
      <vt:lpstr>Methodology</vt:lpstr>
      <vt:lpstr>Topics (sub questions) </vt:lpstr>
      <vt:lpstr>Methodology</vt:lpstr>
      <vt:lpstr>Method </vt:lpstr>
      <vt:lpstr>Results coding</vt:lpstr>
      <vt:lpstr>Semantic &amp; Latent </vt:lpstr>
      <vt:lpstr>Results &amp; themes</vt:lpstr>
      <vt:lpstr>Report (Impact it had on practice, negative &amp; positive ) </vt:lpstr>
      <vt:lpstr>Limitations </vt:lpstr>
      <vt:lpstr>Recommendations </vt:lpstr>
      <vt:lpstr>Questions</vt:lpstr>
      <vt:lpstr>“The owl of Minerva spreads its wings only with the falling of dusk” G.W.F Hegal, (1770–1831)</vt:lpstr>
      <vt:lpstr>Thank you all staff &amp; peers,  It has been a honour and privilege to study with you all, I wish you all the best. Rob H. 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Hally (P147361)</dc:creator>
  <cp:lastModifiedBy>Robert Hally (P147361)</cp:lastModifiedBy>
  <cp:revision>153</cp:revision>
  <cp:lastPrinted>2019-05-02T13:00:26Z</cp:lastPrinted>
  <dcterms:created xsi:type="dcterms:W3CDTF">2019-03-26T09:58:57Z</dcterms:created>
  <dcterms:modified xsi:type="dcterms:W3CDTF">2019-05-08T15:13:22Z</dcterms:modified>
</cp:coreProperties>
</file>