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6"/>
  </p:notesMasterIdLst>
  <p:sldIdLst>
    <p:sldId id="256" r:id="rId2"/>
    <p:sldId id="257" r:id="rId3"/>
    <p:sldId id="258" r:id="rId4"/>
    <p:sldId id="259" r:id="rId5"/>
    <p:sldId id="260" r:id="rId6"/>
    <p:sldId id="261" r:id="rId7"/>
    <p:sldId id="265" r:id="rId8"/>
    <p:sldId id="268" r:id="rId9"/>
    <p:sldId id="262" r:id="rId10"/>
    <p:sldId id="263" r:id="rId11"/>
    <p:sldId id="264" r:id="rId12"/>
    <p:sldId id="266" r:id="rId13"/>
    <p:sldId id="269"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CB3BB7-0C4B-4A59-9597-40CA691EA1FE}" v="56" dt="2024-12-09T22:51:18.012"/>
    <p1510:client id="{C08EB829-3412-DFF7-D5E8-3792A3BB23BD}" v="858" dt="2024-12-09T22:39:08.190"/>
    <p1510:client id="{E93FD6A5-FED1-EC7D-0D64-011897780348}" v="34" dt="2024-12-09T15:38:09.2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69027" autoAdjust="0"/>
  </p:normalViewPr>
  <p:slideViewPr>
    <p:cSldViewPr snapToGrid="0">
      <p:cViewPr varScale="1">
        <p:scale>
          <a:sx n="87" d="100"/>
          <a:sy n="87" d="100"/>
        </p:scale>
        <p:origin x="1224"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nead James (1910154)" userId="d594fdd0-ae0d-4a9e-9df4-1d8d2a34ed16" providerId="ADAL" clId="{BBF3B9C7-A178-4040-932A-8693FB61391F}"/>
    <pc:docChg chg="undo custSel addSld delSld modSld sldOrd">
      <pc:chgData name="Sinead James (1910154)" userId="d594fdd0-ae0d-4a9e-9df4-1d8d2a34ed16" providerId="ADAL" clId="{BBF3B9C7-A178-4040-932A-8693FB61391F}" dt="2024-12-05T09:16:05.134" v="1638" actId="20577"/>
      <pc:docMkLst>
        <pc:docMk/>
      </pc:docMkLst>
      <pc:sldChg chg="addSp delSp modSp mod setBg addAnim">
        <pc:chgData name="Sinead James (1910154)" userId="d594fdd0-ae0d-4a9e-9df4-1d8d2a34ed16" providerId="ADAL" clId="{BBF3B9C7-A178-4040-932A-8693FB61391F}" dt="2024-12-05T09:03:02.474" v="406" actId="1076"/>
        <pc:sldMkLst>
          <pc:docMk/>
          <pc:sldMk cId="109857222" sldId="256"/>
        </pc:sldMkLst>
        <pc:spChg chg="mod">
          <ac:chgData name="Sinead James (1910154)" userId="d594fdd0-ae0d-4a9e-9df4-1d8d2a34ed16" providerId="ADAL" clId="{BBF3B9C7-A178-4040-932A-8693FB61391F}" dt="2024-12-05T09:02:38.672" v="403" actId="255"/>
          <ac:spMkLst>
            <pc:docMk/>
            <pc:sldMk cId="109857222" sldId="256"/>
            <ac:spMk id="2" creationId="{00000000-0000-0000-0000-000000000000}"/>
          </ac:spMkLst>
        </pc:spChg>
        <pc:spChg chg="add mod">
          <ac:chgData name="Sinead James (1910154)" userId="d594fdd0-ae0d-4a9e-9df4-1d8d2a34ed16" providerId="ADAL" clId="{BBF3B9C7-A178-4040-932A-8693FB61391F}" dt="2024-12-05T09:02:51.738" v="404" actId="1076"/>
          <ac:spMkLst>
            <pc:docMk/>
            <pc:sldMk cId="109857222" sldId="256"/>
            <ac:spMk id="6" creationId="{7FEED049-B636-F231-F07A-2FAE52FDD5C7}"/>
          </ac:spMkLst>
        </pc:spChg>
        <pc:spChg chg="add mod">
          <ac:chgData name="Sinead James (1910154)" userId="d594fdd0-ae0d-4a9e-9df4-1d8d2a34ed16" providerId="ADAL" clId="{BBF3B9C7-A178-4040-932A-8693FB61391F}" dt="2024-12-05T09:03:02.474" v="406" actId="1076"/>
          <ac:spMkLst>
            <pc:docMk/>
            <pc:sldMk cId="109857222" sldId="256"/>
            <ac:spMk id="7" creationId="{BE034769-2835-5551-7E5D-66856B3BE877}"/>
          </ac:spMkLst>
        </pc:spChg>
        <pc:picChg chg="add mod">
          <ac:chgData name="Sinead James (1910154)" userId="d594fdd0-ae0d-4a9e-9df4-1d8d2a34ed16" providerId="ADAL" clId="{BBF3B9C7-A178-4040-932A-8693FB61391F}" dt="2024-12-05T09:01:11.929" v="252" actId="1076"/>
          <ac:picMkLst>
            <pc:docMk/>
            <pc:sldMk cId="109857222" sldId="256"/>
            <ac:picMk id="8" creationId="{08E6F2CD-5F8C-C8A6-CC16-4769DD389E44}"/>
          </ac:picMkLst>
        </pc:picChg>
      </pc:sldChg>
      <pc:sldChg chg="del">
        <pc:chgData name="Sinead James (1910154)" userId="d594fdd0-ae0d-4a9e-9df4-1d8d2a34ed16" providerId="ADAL" clId="{BBF3B9C7-A178-4040-932A-8693FB61391F}" dt="2024-12-05T09:03:07.569" v="407" actId="47"/>
        <pc:sldMkLst>
          <pc:docMk/>
          <pc:sldMk cId="3733842053" sldId="257"/>
        </pc:sldMkLst>
      </pc:sldChg>
      <pc:sldChg chg="addSp delSp modSp new mod setBg addAnim setClrOvrMap">
        <pc:chgData name="Sinead James (1910154)" userId="d594fdd0-ae0d-4a9e-9df4-1d8d2a34ed16" providerId="ADAL" clId="{BBF3B9C7-A178-4040-932A-8693FB61391F}" dt="2024-12-05T09:16:05.134" v="1638" actId="20577"/>
        <pc:sldMkLst>
          <pc:docMk/>
          <pc:sldMk cId="4288125111" sldId="257"/>
        </pc:sldMkLst>
        <pc:spChg chg="mod">
          <ac:chgData name="Sinead James (1910154)" userId="d594fdd0-ae0d-4a9e-9df4-1d8d2a34ed16" providerId="ADAL" clId="{BBF3B9C7-A178-4040-932A-8693FB61391F}" dt="2024-12-05T09:04:48.169" v="487" actId="26606"/>
          <ac:spMkLst>
            <pc:docMk/>
            <pc:sldMk cId="4288125111" sldId="257"/>
            <ac:spMk id="2" creationId="{2249482C-21CA-3AA1-C89B-7EC8EC1338CB}"/>
          </ac:spMkLst>
        </pc:spChg>
        <pc:picChg chg="add mod">
          <ac:chgData name="Sinead James (1910154)" userId="d594fdd0-ae0d-4a9e-9df4-1d8d2a34ed16" providerId="ADAL" clId="{BBF3B9C7-A178-4040-932A-8693FB61391F}" dt="2024-12-05T09:04:48.169" v="487" actId="26606"/>
          <ac:picMkLst>
            <pc:docMk/>
            <pc:sldMk cId="4288125111" sldId="257"/>
            <ac:picMk id="5" creationId="{7FBFA819-83B7-0488-B61A-6A6DA5C97D1E}"/>
          </ac:picMkLst>
        </pc:picChg>
      </pc:sldChg>
      <pc:sldChg chg="addSp delSp modSp new mod setBg addAnim">
        <pc:chgData name="Sinead James (1910154)" userId="d594fdd0-ae0d-4a9e-9df4-1d8d2a34ed16" providerId="ADAL" clId="{BBF3B9C7-A178-4040-932A-8693FB61391F}" dt="2024-12-05T09:06:50.923" v="562" actId="1076"/>
        <pc:sldMkLst>
          <pc:docMk/>
          <pc:sldMk cId="1177605676" sldId="258"/>
        </pc:sldMkLst>
        <pc:spChg chg="mod">
          <ac:chgData name="Sinead James (1910154)" userId="d594fdd0-ae0d-4a9e-9df4-1d8d2a34ed16" providerId="ADAL" clId="{BBF3B9C7-A178-4040-932A-8693FB61391F}" dt="2024-12-05T09:05:53.905" v="535" actId="26606"/>
          <ac:spMkLst>
            <pc:docMk/>
            <pc:sldMk cId="1177605676" sldId="258"/>
            <ac:spMk id="2" creationId="{A25FB540-3755-A338-4174-90A8CEA7261B}"/>
          </ac:spMkLst>
        </pc:spChg>
      </pc:sldChg>
      <pc:sldChg chg="addSp delSp modSp new mod setBg addAnim setClrOvrMap">
        <pc:chgData name="Sinead James (1910154)" userId="d594fdd0-ae0d-4a9e-9df4-1d8d2a34ed16" providerId="ADAL" clId="{BBF3B9C7-A178-4040-932A-8693FB61391F}" dt="2024-12-05T09:08:43.302" v="777" actId="20577"/>
        <pc:sldMkLst>
          <pc:docMk/>
          <pc:sldMk cId="6856371" sldId="259"/>
        </pc:sldMkLst>
        <pc:spChg chg="mod">
          <ac:chgData name="Sinead James (1910154)" userId="d594fdd0-ae0d-4a9e-9df4-1d8d2a34ed16" providerId="ADAL" clId="{BBF3B9C7-A178-4040-932A-8693FB61391F}" dt="2024-12-05T09:07:45.853" v="653" actId="26606"/>
          <ac:spMkLst>
            <pc:docMk/>
            <pc:sldMk cId="6856371" sldId="259"/>
            <ac:spMk id="2" creationId="{C61DD0FC-4E8E-41BB-1341-FD07DF2605BD}"/>
          </ac:spMkLst>
        </pc:spChg>
        <pc:spChg chg="add mod">
          <ac:chgData name="Sinead James (1910154)" userId="d594fdd0-ae0d-4a9e-9df4-1d8d2a34ed16" providerId="ADAL" clId="{BBF3B9C7-A178-4040-932A-8693FB61391F}" dt="2024-12-05T09:08:43.302" v="777" actId="20577"/>
          <ac:spMkLst>
            <pc:docMk/>
            <pc:sldMk cId="6856371" sldId="259"/>
            <ac:spMk id="5" creationId="{D10AAB23-1D91-77B6-C318-467BFC22566C}"/>
          </ac:spMkLst>
        </pc:spChg>
        <pc:picChg chg="add mod">
          <ac:chgData name="Sinead James (1910154)" userId="d594fdd0-ae0d-4a9e-9df4-1d8d2a34ed16" providerId="ADAL" clId="{BBF3B9C7-A178-4040-932A-8693FB61391F}" dt="2024-12-05T09:08:17.154" v="674" actId="1076"/>
          <ac:picMkLst>
            <pc:docMk/>
            <pc:sldMk cId="6856371" sldId="259"/>
            <ac:picMk id="4" creationId="{56B96B26-FDF4-65FD-6991-5F2072F054B1}"/>
          </ac:picMkLst>
        </pc:picChg>
      </pc:sldChg>
      <pc:sldChg chg="addSp modSp new mod setBg">
        <pc:chgData name="Sinead James (1910154)" userId="d594fdd0-ae0d-4a9e-9df4-1d8d2a34ed16" providerId="ADAL" clId="{BBF3B9C7-A178-4040-932A-8693FB61391F}" dt="2024-12-05T09:10:08.788" v="934" actId="26606"/>
        <pc:sldMkLst>
          <pc:docMk/>
          <pc:sldMk cId="1801927527" sldId="260"/>
        </pc:sldMkLst>
        <pc:spChg chg="mod">
          <ac:chgData name="Sinead James (1910154)" userId="d594fdd0-ae0d-4a9e-9df4-1d8d2a34ed16" providerId="ADAL" clId="{BBF3B9C7-A178-4040-932A-8693FB61391F}" dt="2024-12-05T09:10:08.788" v="934" actId="26606"/>
          <ac:spMkLst>
            <pc:docMk/>
            <pc:sldMk cId="1801927527" sldId="260"/>
            <ac:spMk id="2" creationId="{E0B46643-319F-BE19-6A4F-00A45887AEBD}"/>
          </ac:spMkLst>
        </pc:spChg>
        <pc:picChg chg="add">
          <ac:chgData name="Sinead James (1910154)" userId="d594fdd0-ae0d-4a9e-9df4-1d8d2a34ed16" providerId="ADAL" clId="{BBF3B9C7-A178-4040-932A-8693FB61391F}" dt="2024-12-05T09:10:08.788" v="934" actId="26606"/>
          <ac:picMkLst>
            <pc:docMk/>
            <pc:sldMk cId="1801927527" sldId="260"/>
            <ac:picMk id="5" creationId="{05714B5F-949D-FD28-CDEE-B017F9CF4A9C}"/>
          </ac:picMkLst>
        </pc:picChg>
      </pc:sldChg>
      <pc:sldChg chg="addSp delSp modSp new mod setBg">
        <pc:chgData name="Sinead James (1910154)" userId="d594fdd0-ae0d-4a9e-9df4-1d8d2a34ed16" providerId="ADAL" clId="{BBF3B9C7-A178-4040-932A-8693FB61391F}" dt="2024-12-05T09:13:05.320" v="1404" actId="20577"/>
        <pc:sldMkLst>
          <pc:docMk/>
          <pc:sldMk cId="853949834" sldId="261"/>
        </pc:sldMkLst>
        <pc:spChg chg="mod">
          <ac:chgData name="Sinead James (1910154)" userId="d594fdd0-ae0d-4a9e-9df4-1d8d2a34ed16" providerId="ADAL" clId="{BBF3B9C7-A178-4040-932A-8693FB61391F}" dt="2024-12-05T09:12:44.496" v="1358" actId="20577"/>
          <ac:spMkLst>
            <pc:docMk/>
            <pc:sldMk cId="853949834" sldId="261"/>
            <ac:spMk id="2" creationId="{73E06D2A-EE66-93CF-C0DD-1BC13C386B7A}"/>
          </ac:spMkLst>
        </pc:spChg>
        <pc:spChg chg="add mod">
          <ac:chgData name="Sinead James (1910154)" userId="d594fdd0-ae0d-4a9e-9df4-1d8d2a34ed16" providerId="ADAL" clId="{BBF3B9C7-A178-4040-932A-8693FB61391F}" dt="2024-12-05T09:13:05.320" v="1404" actId="20577"/>
          <ac:spMkLst>
            <pc:docMk/>
            <pc:sldMk cId="853949834" sldId="261"/>
            <ac:spMk id="3" creationId="{CAADD89C-BE1A-4674-79C7-850D64344344}"/>
          </ac:spMkLst>
        </pc:spChg>
      </pc:sldChg>
      <pc:sldChg chg="addSp modSp new mod modMedia setBg">
        <pc:chgData name="Sinead James (1910154)" userId="d594fdd0-ae0d-4a9e-9df4-1d8d2a34ed16" providerId="ADAL" clId="{BBF3B9C7-A178-4040-932A-8693FB61391F}" dt="2024-12-05T09:13:31.383" v="1434"/>
        <pc:sldMkLst>
          <pc:docMk/>
          <pc:sldMk cId="1642177835" sldId="262"/>
        </pc:sldMkLst>
        <pc:spChg chg="mod">
          <ac:chgData name="Sinead James (1910154)" userId="d594fdd0-ae0d-4a9e-9df4-1d8d2a34ed16" providerId="ADAL" clId="{BBF3B9C7-A178-4040-932A-8693FB61391F}" dt="2024-12-05T09:13:30.124" v="1432" actId="26606"/>
          <ac:spMkLst>
            <pc:docMk/>
            <pc:sldMk cId="1642177835" sldId="262"/>
            <ac:spMk id="2" creationId="{216CB44C-A6CC-1E10-C5F9-FFCB7FFE8496}"/>
          </ac:spMkLst>
        </pc:spChg>
        <pc:picChg chg="add mod">
          <ac:chgData name="Sinead James (1910154)" userId="d594fdd0-ae0d-4a9e-9df4-1d8d2a34ed16" providerId="ADAL" clId="{BBF3B9C7-A178-4040-932A-8693FB61391F}" dt="2024-12-05T09:13:31.383" v="1434"/>
          <ac:picMkLst>
            <pc:docMk/>
            <pc:sldMk cId="1642177835" sldId="262"/>
            <ac:picMk id="4" creationId="{88848B5D-B6F4-E1C1-2F2D-B48FB480871A}"/>
          </ac:picMkLst>
        </pc:picChg>
      </pc:sldChg>
      <pc:sldChg chg="modSp add del mod">
        <pc:chgData name="Sinead James (1910154)" userId="d594fdd0-ae0d-4a9e-9df4-1d8d2a34ed16" providerId="ADAL" clId="{BBF3B9C7-A178-4040-932A-8693FB61391F}" dt="2024-12-05T09:12:26.923" v="1253" actId="2696"/>
        <pc:sldMkLst>
          <pc:docMk/>
          <pc:sldMk cId="3835911987" sldId="262"/>
        </pc:sldMkLst>
      </pc:sldChg>
      <pc:sldChg chg="addSp delSp modSp new mod setBg">
        <pc:chgData name="Sinead James (1910154)" userId="d594fdd0-ae0d-4a9e-9df4-1d8d2a34ed16" providerId="ADAL" clId="{BBF3B9C7-A178-4040-932A-8693FB61391F}" dt="2024-12-05T09:14:00.734" v="1464" actId="26606"/>
        <pc:sldMkLst>
          <pc:docMk/>
          <pc:sldMk cId="1320113498" sldId="263"/>
        </pc:sldMkLst>
        <pc:spChg chg="mod">
          <ac:chgData name="Sinead James (1910154)" userId="d594fdd0-ae0d-4a9e-9df4-1d8d2a34ed16" providerId="ADAL" clId="{BBF3B9C7-A178-4040-932A-8693FB61391F}" dt="2024-12-05T09:14:00.734" v="1464" actId="26606"/>
          <ac:spMkLst>
            <pc:docMk/>
            <pc:sldMk cId="1320113498" sldId="263"/>
            <ac:spMk id="2" creationId="{D106F1A1-C2B8-6ED1-D82C-46FC1405C9B7}"/>
          </ac:spMkLst>
        </pc:spChg>
      </pc:sldChg>
      <pc:sldChg chg="addSp modSp new mod setBg">
        <pc:chgData name="Sinead James (1910154)" userId="d594fdd0-ae0d-4a9e-9df4-1d8d2a34ed16" providerId="ADAL" clId="{BBF3B9C7-A178-4040-932A-8693FB61391F}" dt="2024-12-05T09:14:20.075" v="1495" actId="26606"/>
        <pc:sldMkLst>
          <pc:docMk/>
          <pc:sldMk cId="2514636211" sldId="264"/>
        </pc:sldMkLst>
        <pc:spChg chg="mod">
          <ac:chgData name="Sinead James (1910154)" userId="d594fdd0-ae0d-4a9e-9df4-1d8d2a34ed16" providerId="ADAL" clId="{BBF3B9C7-A178-4040-932A-8693FB61391F}" dt="2024-12-05T09:14:20.075" v="1495" actId="26606"/>
          <ac:spMkLst>
            <pc:docMk/>
            <pc:sldMk cId="2514636211" sldId="264"/>
            <ac:spMk id="2" creationId="{ADB058C6-9EB4-0115-8EDD-A7EAE191BA6C}"/>
          </ac:spMkLst>
        </pc:spChg>
        <pc:picChg chg="add">
          <ac:chgData name="Sinead James (1910154)" userId="d594fdd0-ae0d-4a9e-9df4-1d8d2a34ed16" providerId="ADAL" clId="{BBF3B9C7-A178-4040-932A-8693FB61391F}" dt="2024-12-05T09:14:20.075" v="1495" actId="26606"/>
          <ac:picMkLst>
            <pc:docMk/>
            <pc:sldMk cId="2514636211" sldId="264"/>
            <ac:picMk id="4" creationId="{D7163EA6-3326-37A8-68CC-4EE8E2BA34EF}"/>
          </ac:picMkLst>
        </pc:picChg>
      </pc:sldChg>
      <pc:sldChg chg="addSp modSp new mod ord setBg addAnim setClrOvrMap">
        <pc:chgData name="Sinead James (1910154)" userId="d594fdd0-ae0d-4a9e-9df4-1d8d2a34ed16" providerId="ADAL" clId="{BBF3B9C7-A178-4040-932A-8693FB61391F}" dt="2024-12-05T09:15:33.625" v="1580"/>
        <pc:sldMkLst>
          <pc:docMk/>
          <pc:sldMk cId="2513111537" sldId="265"/>
        </pc:sldMkLst>
        <pc:spChg chg="mod">
          <ac:chgData name="Sinead James (1910154)" userId="d594fdd0-ae0d-4a9e-9df4-1d8d2a34ed16" providerId="ADAL" clId="{BBF3B9C7-A178-4040-932A-8693FB61391F}" dt="2024-12-05T09:14:53.472" v="1550" actId="26606"/>
          <ac:spMkLst>
            <pc:docMk/>
            <pc:sldMk cId="2513111537" sldId="265"/>
            <ac:spMk id="2" creationId="{2AC78EF5-D1D8-C01F-59F1-EB938A7A85E9}"/>
          </ac:spMkLst>
        </pc:spChg>
        <pc:picChg chg="add">
          <ac:chgData name="Sinead James (1910154)" userId="d594fdd0-ae0d-4a9e-9df4-1d8d2a34ed16" providerId="ADAL" clId="{BBF3B9C7-A178-4040-932A-8693FB61391F}" dt="2024-12-05T09:14:53.472" v="1550" actId="26606"/>
          <ac:picMkLst>
            <pc:docMk/>
            <pc:sldMk cId="2513111537" sldId="265"/>
            <ac:picMk id="4" creationId="{57644705-AB27-0294-DC74-B32018E368F2}"/>
          </ac:picMkLst>
        </pc:picChg>
      </pc:sldChg>
      <pc:sldChg chg="addSp modSp new mod setBg">
        <pc:chgData name="Sinead James (1910154)" userId="d594fdd0-ae0d-4a9e-9df4-1d8d2a34ed16" providerId="ADAL" clId="{BBF3B9C7-A178-4040-932A-8693FB61391F}" dt="2024-12-05T09:15:13.338" v="1563" actId="26606"/>
        <pc:sldMkLst>
          <pc:docMk/>
          <pc:sldMk cId="2584684088" sldId="266"/>
        </pc:sldMkLst>
        <pc:spChg chg="mod">
          <ac:chgData name="Sinead James (1910154)" userId="d594fdd0-ae0d-4a9e-9df4-1d8d2a34ed16" providerId="ADAL" clId="{BBF3B9C7-A178-4040-932A-8693FB61391F}" dt="2024-12-05T09:15:13.338" v="1563" actId="26606"/>
          <ac:spMkLst>
            <pc:docMk/>
            <pc:sldMk cId="2584684088" sldId="266"/>
            <ac:spMk id="2" creationId="{031AD835-E4A0-479D-0E2D-B77858E5BB4C}"/>
          </ac:spMkLst>
        </pc:spChg>
      </pc:sldChg>
      <pc:sldChg chg="modSp new mod">
        <pc:chgData name="Sinead James (1910154)" userId="d594fdd0-ae0d-4a9e-9df4-1d8d2a34ed16" providerId="ADAL" clId="{BBF3B9C7-A178-4040-932A-8693FB61391F}" dt="2024-12-05T09:15:19.970" v="1578" actId="20577"/>
        <pc:sldMkLst>
          <pc:docMk/>
          <pc:sldMk cId="387471309" sldId="267"/>
        </pc:sldMkLst>
        <pc:spChg chg="mod">
          <ac:chgData name="Sinead James (1910154)" userId="d594fdd0-ae0d-4a9e-9df4-1d8d2a34ed16" providerId="ADAL" clId="{BBF3B9C7-A178-4040-932A-8693FB61391F}" dt="2024-12-05T09:15:19.970" v="1578" actId="20577"/>
          <ac:spMkLst>
            <pc:docMk/>
            <pc:sldMk cId="387471309" sldId="267"/>
            <ac:spMk id="2" creationId="{CADA10F8-CF6A-A6A5-810C-E8D0D204222C}"/>
          </ac:spMkLst>
        </pc:spChg>
      </pc:sldChg>
    </pc:docChg>
  </pc:docChgLst>
  <pc:docChgLst>
    <pc:chgData name="Sinead James (1910154)" userId="S::1910154@student.uwtsd.ac.uk::d594fdd0-ae0d-4a9e-9df4-1d8d2a34ed16" providerId="AD" clId="Web-{E93FD6A5-FED1-EC7D-0D64-011897780348}"/>
    <pc:docChg chg="addSld modSld">
      <pc:chgData name="Sinead James (1910154)" userId="S::1910154@student.uwtsd.ac.uk::d594fdd0-ae0d-4a9e-9df4-1d8d2a34ed16" providerId="AD" clId="Web-{E93FD6A5-FED1-EC7D-0D64-011897780348}" dt="2024-12-09T15:43:45.937" v="1184"/>
      <pc:docMkLst>
        <pc:docMk/>
      </pc:docMkLst>
      <pc:sldChg chg="modNotes">
        <pc:chgData name="Sinead James (1910154)" userId="S::1910154@student.uwtsd.ac.uk::d594fdd0-ae0d-4a9e-9df4-1d8d2a34ed16" providerId="AD" clId="Web-{E93FD6A5-FED1-EC7D-0D64-011897780348}" dt="2024-12-09T14:54:29.161" v="271"/>
        <pc:sldMkLst>
          <pc:docMk/>
          <pc:sldMk cId="1177605676" sldId="258"/>
        </pc:sldMkLst>
      </pc:sldChg>
      <pc:sldChg chg="modNotes">
        <pc:chgData name="Sinead James (1910154)" userId="S::1910154@student.uwtsd.ac.uk::d594fdd0-ae0d-4a9e-9df4-1d8d2a34ed16" providerId="AD" clId="Web-{E93FD6A5-FED1-EC7D-0D64-011897780348}" dt="2024-12-09T15:04:46.365" v="529"/>
        <pc:sldMkLst>
          <pc:docMk/>
          <pc:sldMk cId="6856371" sldId="259"/>
        </pc:sldMkLst>
      </pc:sldChg>
      <pc:sldChg chg="modNotes">
        <pc:chgData name="Sinead James (1910154)" userId="S::1910154@student.uwtsd.ac.uk::d594fdd0-ae0d-4a9e-9df4-1d8d2a34ed16" providerId="AD" clId="Web-{E93FD6A5-FED1-EC7D-0D64-011897780348}" dt="2024-12-09T15:06:38.702" v="537"/>
        <pc:sldMkLst>
          <pc:docMk/>
          <pc:sldMk cId="1801927527" sldId="260"/>
        </pc:sldMkLst>
      </pc:sldChg>
      <pc:sldChg chg="modNotes">
        <pc:chgData name="Sinead James (1910154)" userId="S::1910154@student.uwtsd.ac.uk::d594fdd0-ae0d-4a9e-9df4-1d8d2a34ed16" providerId="AD" clId="Web-{E93FD6A5-FED1-EC7D-0D64-011897780348}" dt="2024-12-09T15:28:22.990" v="764"/>
        <pc:sldMkLst>
          <pc:docMk/>
          <pc:sldMk cId="1642177835" sldId="262"/>
        </pc:sldMkLst>
      </pc:sldChg>
      <pc:sldChg chg="modNotes">
        <pc:chgData name="Sinead James (1910154)" userId="S::1910154@student.uwtsd.ac.uk::d594fdd0-ae0d-4a9e-9df4-1d8d2a34ed16" providerId="AD" clId="Web-{E93FD6A5-FED1-EC7D-0D64-011897780348}" dt="2024-12-09T15:43:45.937" v="1184"/>
        <pc:sldMkLst>
          <pc:docMk/>
          <pc:sldMk cId="2584684088" sldId="266"/>
        </pc:sldMkLst>
      </pc:sldChg>
      <pc:sldChg chg="addSp delSp modSp new mod modTransition modClrScheme chgLayout">
        <pc:chgData name="Sinead James (1910154)" userId="S::1910154@student.uwtsd.ac.uk::d594fdd0-ae0d-4a9e-9df4-1d8d2a34ed16" providerId="AD" clId="Web-{E93FD6A5-FED1-EC7D-0D64-011897780348}" dt="2024-12-09T15:38:09.286" v="1096"/>
        <pc:sldMkLst>
          <pc:docMk/>
          <pc:sldMk cId="2851386436" sldId="269"/>
        </pc:sldMkLst>
        <pc:spChg chg="mod">
          <ac:chgData name="Sinead James (1910154)" userId="S::1910154@student.uwtsd.ac.uk::d594fdd0-ae0d-4a9e-9df4-1d8d2a34ed16" providerId="AD" clId="Web-{E93FD6A5-FED1-EC7D-0D64-011897780348}" dt="2024-12-09T15:37:51.128" v="1094"/>
          <ac:spMkLst>
            <pc:docMk/>
            <pc:sldMk cId="2851386436" sldId="269"/>
            <ac:spMk id="2" creationId="{6D43A63B-52E4-865A-310A-C5C83E64C685}"/>
          </ac:spMkLst>
        </pc:spChg>
        <pc:spChg chg="mod">
          <ac:chgData name="Sinead James (1910154)" userId="S::1910154@student.uwtsd.ac.uk::d594fdd0-ae0d-4a9e-9df4-1d8d2a34ed16" providerId="AD" clId="Web-{E93FD6A5-FED1-EC7D-0D64-011897780348}" dt="2024-12-09T15:37:51.128" v="1094"/>
          <ac:spMkLst>
            <pc:docMk/>
            <pc:sldMk cId="2851386436" sldId="269"/>
            <ac:spMk id="3" creationId="{40FBDC28-F46A-F42C-3E9E-6260CB4146D9}"/>
          </ac:spMkLst>
        </pc:spChg>
        <pc:spChg chg="mod">
          <ac:chgData name="Sinead James (1910154)" userId="S::1910154@student.uwtsd.ac.uk::d594fdd0-ae0d-4a9e-9df4-1d8d2a34ed16" providerId="AD" clId="Web-{E93FD6A5-FED1-EC7D-0D64-011897780348}" dt="2024-12-09T15:37:51.128" v="1094"/>
          <ac:spMkLst>
            <pc:docMk/>
            <pc:sldMk cId="2851386436" sldId="269"/>
            <ac:spMk id="4" creationId="{D87E23F8-A73C-E554-AEB9-E2D45308FA26}"/>
          </ac:spMkLst>
        </pc:spChg>
        <pc:spChg chg="mod">
          <ac:chgData name="Sinead James (1910154)" userId="S::1910154@student.uwtsd.ac.uk::d594fdd0-ae0d-4a9e-9df4-1d8d2a34ed16" providerId="AD" clId="Web-{E93FD6A5-FED1-EC7D-0D64-011897780348}" dt="2024-12-09T15:37:51.128" v="1094"/>
          <ac:spMkLst>
            <pc:docMk/>
            <pc:sldMk cId="2851386436" sldId="269"/>
            <ac:spMk id="5" creationId="{29196222-F81F-51AA-0DDE-42D00819158D}"/>
          </ac:spMkLst>
        </pc:spChg>
        <pc:spChg chg="add del mod">
          <ac:chgData name="Sinead James (1910154)" userId="S::1910154@student.uwtsd.ac.uk::d594fdd0-ae0d-4a9e-9df4-1d8d2a34ed16" providerId="AD" clId="Web-{E93FD6A5-FED1-EC7D-0D64-011897780348}" dt="2024-12-09T15:37:54.409" v="1095"/>
          <ac:spMkLst>
            <pc:docMk/>
            <pc:sldMk cId="2851386436" sldId="269"/>
            <ac:spMk id="10" creationId="{8C1305CC-4898-A546-4D35-4048101EAB7D}"/>
          </ac:spMkLst>
        </pc:spChg>
      </pc:sldChg>
    </pc:docChg>
  </pc:docChgLst>
  <pc:docChgLst>
    <pc:chgData name="Sinead James (1910154)" userId="S::1910154@student.uwtsd.ac.uk::d594fdd0-ae0d-4a9e-9df4-1d8d2a34ed16" providerId="AD" clId="Web-{3391D139-0D80-8628-8A53-1D4A62762806}"/>
    <pc:docChg chg="addSld modSld addMainMaster delMainMaster">
      <pc:chgData name="Sinead James (1910154)" userId="S::1910154@student.uwtsd.ac.uk::d594fdd0-ae0d-4a9e-9df4-1d8d2a34ed16" providerId="AD" clId="Web-{3391D139-0D80-8628-8A53-1D4A62762806}" dt="2024-12-07T13:53:10.009" v="291"/>
      <pc:docMkLst>
        <pc:docMk/>
      </pc:docMkLst>
      <pc:sldChg chg="delSp modSp mod modClrScheme delDesignElem chgLayout">
        <pc:chgData name="Sinead James (1910154)" userId="S::1910154@student.uwtsd.ac.uk::d594fdd0-ae0d-4a9e-9df4-1d8d2a34ed16" providerId="AD" clId="Web-{3391D139-0D80-8628-8A53-1D4A62762806}" dt="2024-12-07T13:53:10.009" v="291"/>
        <pc:sldMkLst>
          <pc:docMk/>
          <pc:sldMk cId="109857222" sldId="256"/>
        </pc:sldMkLst>
        <pc:spChg chg="mod ord">
          <ac:chgData name="Sinead James (1910154)" userId="S::1910154@student.uwtsd.ac.uk::d594fdd0-ae0d-4a9e-9df4-1d8d2a34ed16" providerId="AD" clId="Web-{3391D139-0D80-8628-8A53-1D4A62762806}" dt="2024-12-07T13:53:10.009" v="291"/>
          <ac:spMkLst>
            <pc:docMk/>
            <pc:sldMk cId="109857222" sldId="256"/>
            <ac:spMk id="2" creationId="{00000000-0000-0000-0000-000000000000}"/>
          </ac:spMkLst>
        </pc:spChg>
        <pc:spChg chg="mod ord">
          <ac:chgData name="Sinead James (1910154)" userId="S::1910154@student.uwtsd.ac.uk::d594fdd0-ae0d-4a9e-9df4-1d8d2a34ed16" providerId="AD" clId="Web-{3391D139-0D80-8628-8A53-1D4A62762806}" dt="2024-12-07T13:53:10.009" v="291"/>
          <ac:spMkLst>
            <pc:docMk/>
            <pc:sldMk cId="109857222" sldId="256"/>
            <ac:spMk id="6" creationId="{7FEED049-B636-F231-F07A-2FAE52FDD5C7}"/>
          </ac:spMkLst>
        </pc:spChg>
      </pc:sldChg>
      <pc:sldChg chg="modSp mod modClrScheme chgLayout">
        <pc:chgData name="Sinead James (1910154)" userId="S::1910154@student.uwtsd.ac.uk::d594fdd0-ae0d-4a9e-9df4-1d8d2a34ed16" providerId="AD" clId="Web-{3391D139-0D80-8628-8A53-1D4A62762806}" dt="2024-12-07T13:53:10.009" v="291"/>
        <pc:sldMkLst>
          <pc:docMk/>
          <pc:sldMk cId="4288125111" sldId="257"/>
        </pc:sldMkLst>
        <pc:spChg chg="mod ord">
          <ac:chgData name="Sinead James (1910154)" userId="S::1910154@student.uwtsd.ac.uk::d594fdd0-ae0d-4a9e-9df4-1d8d2a34ed16" providerId="AD" clId="Web-{3391D139-0D80-8628-8A53-1D4A62762806}" dt="2024-12-07T13:53:10.009" v="291"/>
          <ac:spMkLst>
            <pc:docMk/>
            <pc:sldMk cId="4288125111" sldId="257"/>
            <ac:spMk id="2" creationId="{2249482C-21CA-3AA1-C89B-7EC8EC1338CB}"/>
          </ac:spMkLst>
        </pc:spChg>
      </pc:sldChg>
      <pc:sldChg chg="delSp modSp mod modClrScheme delDesignElem chgLayout">
        <pc:chgData name="Sinead James (1910154)" userId="S::1910154@student.uwtsd.ac.uk::d594fdd0-ae0d-4a9e-9df4-1d8d2a34ed16" providerId="AD" clId="Web-{3391D139-0D80-8628-8A53-1D4A62762806}" dt="2024-12-07T13:53:10.009" v="291"/>
        <pc:sldMkLst>
          <pc:docMk/>
          <pc:sldMk cId="1177605676" sldId="258"/>
        </pc:sldMkLst>
        <pc:spChg chg="mod ord">
          <ac:chgData name="Sinead James (1910154)" userId="S::1910154@student.uwtsd.ac.uk::d594fdd0-ae0d-4a9e-9df4-1d8d2a34ed16" providerId="AD" clId="Web-{3391D139-0D80-8628-8A53-1D4A62762806}" dt="2024-12-07T13:53:10.009" v="291"/>
          <ac:spMkLst>
            <pc:docMk/>
            <pc:sldMk cId="1177605676" sldId="258"/>
            <ac:spMk id="2" creationId="{A25FB540-3755-A338-4174-90A8CEA7261B}"/>
          </ac:spMkLst>
        </pc:spChg>
      </pc:sldChg>
      <pc:sldChg chg="delSp modSp mod modClrScheme delDesignElem chgLayout">
        <pc:chgData name="Sinead James (1910154)" userId="S::1910154@student.uwtsd.ac.uk::d594fdd0-ae0d-4a9e-9df4-1d8d2a34ed16" providerId="AD" clId="Web-{3391D139-0D80-8628-8A53-1D4A62762806}" dt="2024-12-07T13:53:10.009" v="291"/>
        <pc:sldMkLst>
          <pc:docMk/>
          <pc:sldMk cId="6856371" sldId="259"/>
        </pc:sldMkLst>
        <pc:spChg chg="mod ord">
          <ac:chgData name="Sinead James (1910154)" userId="S::1910154@student.uwtsd.ac.uk::d594fdd0-ae0d-4a9e-9df4-1d8d2a34ed16" providerId="AD" clId="Web-{3391D139-0D80-8628-8A53-1D4A62762806}" dt="2024-12-07T13:53:10.009" v="291"/>
          <ac:spMkLst>
            <pc:docMk/>
            <pc:sldMk cId="6856371" sldId="259"/>
            <ac:spMk id="2" creationId="{C61DD0FC-4E8E-41BB-1341-FD07DF2605BD}"/>
          </ac:spMkLst>
        </pc:spChg>
      </pc:sldChg>
      <pc:sldChg chg="delSp modSp mod modClrScheme delDesignElem chgLayout">
        <pc:chgData name="Sinead James (1910154)" userId="S::1910154@student.uwtsd.ac.uk::d594fdd0-ae0d-4a9e-9df4-1d8d2a34ed16" providerId="AD" clId="Web-{3391D139-0D80-8628-8A53-1D4A62762806}" dt="2024-12-07T13:53:10.009" v="291"/>
        <pc:sldMkLst>
          <pc:docMk/>
          <pc:sldMk cId="1801927527" sldId="260"/>
        </pc:sldMkLst>
        <pc:spChg chg="mod ord">
          <ac:chgData name="Sinead James (1910154)" userId="S::1910154@student.uwtsd.ac.uk::d594fdd0-ae0d-4a9e-9df4-1d8d2a34ed16" providerId="AD" clId="Web-{3391D139-0D80-8628-8A53-1D4A62762806}" dt="2024-12-07T13:53:10.009" v="291"/>
          <ac:spMkLst>
            <pc:docMk/>
            <pc:sldMk cId="1801927527" sldId="260"/>
            <ac:spMk id="2" creationId="{E0B46643-319F-BE19-6A4F-00A45887AEBD}"/>
          </ac:spMkLst>
        </pc:spChg>
      </pc:sldChg>
      <pc:sldChg chg="delSp modSp mod modClrScheme delDesignElem chgLayout">
        <pc:chgData name="Sinead James (1910154)" userId="S::1910154@student.uwtsd.ac.uk::d594fdd0-ae0d-4a9e-9df4-1d8d2a34ed16" providerId="AD" clId="Web-{3391D139-0D80-8628-8A53-1D4A62762806}" dt="2024-12-07T13:53:10.009" v="291"/>
        <pc:sldMkLst>
          <pc:docMk/>
          <pc:sldMk cId="853949834" sldId="261"/>
        </pc:sldMkLst>
        <pc:spChg chg="mod ord">
          <ac:chgData name="Sinead James (1910154)" userId="S::1910154@student.uwtsd.ac.uk::d594fdd0-ae0d-4a9e-9df4-1d8d2a34ed16" providerId="AD" clId="Web-{3391D139-0D80-8628-8A53-1D4A62762806}" dt="2024-12-07T13:53:10.009" v="291"/>
          <ac:spMkLst>
            <pc:docMk/>
            <pc:sldMk cId="853949834" sldId="261"/>
            <ac:spMk id="2" creationId="{73E06D2A-EE66-93CF-C0DD-1BC13C386B7A}"/>
          </ac:spMkLst>
        </pc:spChg>
      </pc:sldChg>
      <pc:sldChg chg="delSp modSp mod modClrScheme delDesignElem chgLayout modNotes">
        <pc:chgData name="Sinead James (1910154)" userId="S::1910154@student.uwtsd.ac.uk::d594fdd0-ae0d-4a9e-9df4-1d8d2a34ed16" providerId="AD" clId="Web-{3391D139-0D80-8628-8A53-1D4A62762806}" dt="2024-12-07T13:53:10.009" v="291"/>
        <pc:sldMkLst>
          <pc:docMk/>
          <pc:sldMk cId="1642177835" sldId="262"/>
        </pc:sldMkLst>
        <pc:spChg chg="mod ord">
          <ac:chgData name="Sinead James (1910154)" userId="S::1910154@student.uwtsd.ac.uk::d594fdd0-ae0d-4a9e-9df4-1d8d2a34ed16" providerId="AD" clId="Web-{3391D139-0D80-8628-8A53-1D4A62762806}" dt="2024-12-07T13:53:10.009" v="291"/>
          <ac:spMkLst>
            <pc:docMk/>
            <pc:sldMk cId="1642177835" sldId="262"/>
            <ac:spMk id="2" creationId="{216CB44C-A6CC-1E10-C5F9-FFCB7FFE8496}"/>
          </ac:spMkLst>
        </pc:spChg>
      </pc:sldChg>
      <pc:sldChg chg="delSp modSp mod modClrScheme delDesignElem chgLayout">
        <pc:chgData name="Sinead James (1910154)" userId="S::1910154@student.uwtsd.ac.uk::d594fdd0-ae0d-4a9e-9df4-1d8d2a34ed16" providerId="AD" clId="Web-{3391D139-0D80-8628-8A53-1D4A62762806}" dt="2024-12-07T13:53:10.009" v="291"/>
        <pc:sldMkLst>
          <pc:docMk/>
          <pc:sldMk cId="1320113498" sldId="263"/>
        </pc:sldMkLst>
        <pc:spChg chg="mod ord">
          <ac:chgData name="Sinead James (1910154)" userId="S::1910154@student.uwtsd.ac.uk::d594fdd0-ae0d-4a9e-9df4-1d8d2a34ed16" providerId="AD" clId="Web-{3391D139-0D80-8628-8A53-1D4A62762806}" dt="2024-12-07T13:53:10.009" v="291"/>
          <ac:spMkLst>
            <pc:docMk/>
            <pc:sldMk cId="1320113498" sldId="263"/>
            <ac:spMk id="2" creationId="{D106F1A1-C2B8-6ED1-D82C-46FC1405C9B7}"/>
          </ac:spMkLst>
        </pc:spChg>
      </pc:sldChg>
      <pc:sldChg chg="delSp modSp mod modClrScheme delDesignElem chgLayout">
        <pc:chgData name="Sinead James (1910154)" userId="S::1910154@student.uwtsd.ac.uk::d594fdd0-ae0d-4a9e-9df4-1d8d2a34ed16" providerId="AD" clId="Web-{3391D139-0D80-8628-8A53-1D4A62762806}" dt="2024-12-07T13:53:10.009" v="291"/>
        <pc:sldMkLst>
          <pc:docMk/>
          <pc:sldMk cId="2514636211" sldId="264"/>
        </pc:sldMkLst>
        <pc:spChg chg="mod ord">
          <ac:chgData name="Sinead James (1910154)" userId="S::1910154@student.uwtsd.ac.uk::d594fdd0-ae0d-4a9e-9df4-1d8d2a34ed16" providerId="AD" clId="Web-{3391D139-0D80-8628-8A53-1D4A62762806}" dt="2024-12-07T13:53:10.009" v="291"/>
          <ac:spMkLst>
            <pc:docMk/>
            <pc:sldMk cId="2514636211" sldId="264"/>
            <ac:spMk id="2" creationId="{ADB058C6-9EB4-0115-8EDD-A7EAE191BA6C}"/>
          </ac:spMkLst>
        </pc:spChg>
      </pc:sldChg>
      <pc:sldChg chg="modSp mod modClrScheme chgLayout">
        <pc:chgData name="Sinead James (1910154)" userId="S::1910154@student.uwtsd.ac.uk::d594fdd0-ae0d-4a9e-9df4-1d8d2a34ed16" providerId="AD" clId="Web-{3391D139-0D80-8628-8A53-1D4A62762806}" dt="2024-12-07T13:53:10.009" v="291"/>
        <pc:sldMkLst>
          <pc:docMk/>
          <pc:sldMk cId="2513111537" sldId="265"/>
        </pc:sldMkLst>
        <pc:spChg chg="mod ord">
          <ac:chgData name="Sinead James (1910154)" userId="S::1910154@student.uwtsd.ac.uk::d594fdd0-ae0d-4a9e-9df4-1d8d2a34ed16" providerId="AD" clId="Web-{3391D139-0D80-8628-8A53-1D4A62762806}" dt="2024-12-07T13:53:10.009" v="291"/>
          <ac:spMkLst>
            <pc:docMk/>
            <pc:sldMk cId="2513111537" sldId="265"/>
            <ac:spMk id="2" creationId="{2AC78EF5-D1D8-C01F-59F1-EB938A7A85E9}"/>
          </ac:spMkLst>
        </pc:spChg>
      </pc:sldChg>
      <pc:sldChg chg="delSp modSp mod modClrScheme delDesignElem chgLayout">
        <pc:chgData name="Sinead James (1910154)" userId="S::1910154@student.uwtsd.ac.uk::d594fdd0-ae0d-4a9e-9df4-1d8d2a34ed16" providerId="AD" clId="Web-{3391D139-0D80-8628-8A53-1D4A62762806}" dt="2024-12-07T13:53:10.009" v="291"/>
        <pc:sldMkLst>
          <pc:docMk/>
          <pc:sldMk cId="2584684088" sldId="266"/>
        </pc:sldMkLst>
        <pc:spChg chg="mod ord">
          <ac:chgData name="Sinead James (1910154)" userId="S::1910154@student.uwtsd.ac.uk::d594fdd0-ae0d-4a9e-9df4-1d8d2a34ed16" providerId="AD" clId="Web-{3391D139-0D80-8628-8A53-1D4A62762806}" dt="2024-12-07T13:53:10.009" v="291"/>
          <ac:spMkLst>
            <pc:docMk/>
            <pc:sldMk cId="2584684088" sldId="266"/>
            <ac:spMk id="2" creationId="{031AD835-E4A0-479D-0E2D-B77858E5BB4C}"/>
          </ac:spMkLst>
        </pc:spChg>
      </pc:sldChg>
      <pc:sldChg chg="modSp mod modClrScheme chgLayout">
        <pc:chgData name="Sinead James (1910154)" userId="S::1910154@student.uwtsd.ac.uk::d594fdd0-ae0d-4a9e-9df4-1d8d2a34ed16" providerId="AD" clId="Web-{3391D139-0D80-8628-8A53-1D4A62762806}" dt="2024-12-07T13:53:10.009" v="291"/>
        <pc:sldMkLst>
          <pc:docMk/>
          <pc:sldMk cId="387471309" sldId="267"/>
        </pc:sldMkLst>
        <pc:spChg chg="mod ord">
          <ac:chgData name="Sinead James (1910154)" userId="S::1910154@student.uwtsd.ac.uk::d594fdd0-ae0d-4a9e-9df4-1d8d2a34ed16" providerId="AD" clId="Web-{3391D139-0D80-8628-8A53-1D4A62762806}" dt="2024-12-07T13:53:10.009" v="291"/>
          <ac:spMkLst>
            <pc:docMk/>
            <pc:sldMk cId="387471309" sldId="267"/>
            <ac:spMk id="2" creationId="{CADA10F8-CF6A-A6A5-810C-E8D0D204222C}"/>
          </ac:spMkLst>
        </pc:spChg>
      </pc:sldChg>
      <pc:sldChg chg="addSp delSp modSp new mod modClrScheme chgLayout modNotes">
        <pc:chgData name="Sinead James (1910154)" userId="S::1910154@student.uwtsd.ac.uk::d594fdd0-ae0d-4a9e-9df4-1d8d2a34ed16" providerId="AD" clId="Web-{3391D139-0D80-8628-8A53-1D4A62762806}" dt="2024-12-07T13:53:10.009" v="291"/>
        <pc:sldMkLst>
          <pc:docMk/>
          <pc:sldMk cId="1055424088" sldId="268"/>
        </pc:sldMkLst>
        <pc:spChg chg="mod ord">
          <ac:chgData name="Sinead James (1910154)" userId="S::1910154@student.uwtsd.ac.uk::d594fdd0-ae0d-4a9e-9df4-1d8d2a34ed16" providerId="AD" clId="Web-{3391D139-0D80-8628-8A53-1D4A62762806}" dt="2024-12-07T13:53:10.009" v="291"/>
          <ac:spMkLst>
            <pc:docMk/>
            <pc:sldMk cId="1055424088" sldId="268"/>
            <ac:spMk id="2" creationId="{61ABCBAC-9AE1-B3E4-6037-6D56A2B561DE}"/>
          </ac:spMkLst>
        </pc:spChg>
        <pc:spChg chg="add mod">
          <ac:chgData name="Sinead James (1910154)" userId="S::1910154@student.uwtsd.ac.uk::d594fdd0-ae0d-4a9e-9df4-1d8d2a34ed16" providerId="AD" clId="Web-{3391D139-0D80-8628-8A53-1D4A62762806}" dt="2024-12-07T13:49:50.779" v="237" actId="1076"/>
          <ac:spMkLst>
            <pc:docMk/>
            <pc:sldMk cId="1055424088" sldId="268"/>
            <ac:spMk id="5" creationId="{777AEF5C-EEB7-68FA-0085-505EA6D794DB}"/>
          </ac:spMkLst>
        </pc:spChg>
        <pc:spChg chg="add mod">
          <ac:chgData name="Sinead James (1910154)" userId="S::1910154@student.uwtsd.ac.uk::d594fdd0-ae0d-4a9e-9df4-1d8d2a34ed16" providerId="AD" clId="Web-{3391D139-0D80-8628-8A53-1D4A62762806}" dt="2024-12-07T13:52:28.211" v="269" actId="20577"/>
          <ac:spMkLst>
            <pc:docMk/>
            <pc:sldMk cId="1055424088" sldId="268"/>
            <ac:spMk id="7" creationId="{8A431212-8575-B852-824B-C5098F516D02}"/>
          </ac:spMkLst>
        </pc:spChg>
        <pc:spChg chg="add mod">
          <ac:chgData name="Sinead James (1910154)" userId="S::1910154@student.uwtsd.ac.uk::d594fdd0-ae0d-4a9e-9df4-1d8d2a34ed16" providerId="AD" clId="Web-{3391D139-0D80-8628-8A53-1D4A62762806}" dt="2024-12-07T13:52:40.133" v="278" actId="20577"/>
          <ac:spMkLst>
            <pc:docMk/>
            <pc:sldMk cId="1055424088" sldId="268"/>
            <ac:spMk id="8" creationId="{D3371AC3-B347-688C-B274-01AED84C8FA6}"/>
          </ac:spMkLst>
        </pc:spChg>
        <pc:spChg chg="add mod">
          <ac:chgData name="Sinead James (1910154)" userId="S::1910154@student.uwtsd.ac.uk::d594fdd0-ae0d-4a9e-9df4-1d8d2a34ed16" providerId="AD" clId="Web-{3391D139-0D80-8628-8A53-1D4A62762806}" dt="2024-12-07T13:52:50.618" v="286" actId="20577"/>
          <ac:spMkLst>
            <pc:docMk/>
            <pc:sldMk cId="1055424088" sldId="268"/>
            <ac:spMk id="9" creationId="{7C0BE81B-0651-2819-E0F7-51F2134F89BB}"/>
          </ac:spMkLst>
        </pc:spChg>
      </pc:sldChg>
      <pc:sldMasterChg chg="del delSldLayout">
        <pc:chgData name="Sinead James (1910154)" userId="S::1910154@student.uwtsd.ac.uk::d594fdd0-ae0d-4a9e-9df4-1d8d2a34ed16" providerId="AD" clId="Web-{3391D139-0D80-8628-8A53-1D4A62762806}" dt="2024-12-07T13:52:58.477" v="287"/>
        <pc:sldMasterMkLst>
          <pc:docMk/>
          <pc:sldMasterMk cId="2460954070" sldId="2147483660"/>
        </pc:sldMasterMkLst>
        <pc:sldLayoutChg chg="del">
          <pc:chgData name="Sinead James (1910154)" userId="S::1910154@student.uwtsd.ac.uk::d594fdd0-ae0d-4a9e-9df4-1d8d2a34ed16" providerId="AD" clId="Web-{3391D139-0D80-8628-8A53-1D4A62762806}" dt="2024-12-07T13:52:58.477" v="287"/>
          <pc:sldLayoutMkLst>
            <pc:docMk/>
            <pc:sldMasterMk cId="2460954070" sldId="2147483660"/>
            <pc:sldLayoutMk cId="2385387890" sldId="2147483661"/>
          </pc:sldLayoutMkLst>
        </pc:sldLayoutChg>
        <pc:sldLayoutChg chg="del">
          <pc:chgData name="Sinead James (1910154)" userId="S::1910154@student.uwtsd.ac.uk::d594fdd0-ae0d-4a9e-9df4-1d8d2a34ed16" providerId="AD" clId="Web-{3391D139-0D80-8628-8A53-1D4A62762806}" dt="2024-12-07T13:52:58.477" v="287"/>
          <pc:sldLayoutMkLst>
            <pc:docMk/>
            <pc:sldMasterMk cId="2460954070" sldId="2147483660"/>
            <pc:sldLayoutMk cId="949138452" sldId="2147483662"/>
          </pc:sldLayoutMkLst>
        </pc:sldLayoutChg>
        <pc:sldLayoutChg chg="del">
          <pc:chgData name="Sinead James (1910154)" userId="S::1910154@student.uwtsd.ac.uk::d594fdd0-ae0d-4a9e-9df4-1d8d2a34ed16" providerId="AD" clId="Web-{3391D139-0D80-8628-8A53-1D4A62762806}" dt="2024-12-07T13:52:58.477" v="287"/>
          <pc:sldLayoutMkLst>
            <pc:docMk/>
            <pc:sldMasterMk cId="2460954070" sldId="2147483660"/>
            <pc:sldLayoutMk cId="2591524520" sldId="2147483663"/>
          </pc:sldLayoutMkLst>
        </pc:sldLayoutChg>
        <pc:sldLayoutChg chg="del">
          <pc:chgData name="Sinead James (1910154)" userId="S::1910154@student.uwtsd.ac.uk::d594fdd0-ae0d-4a9e-9df4-1d8d2a34ed16" providerId="AD" clId="Web-{3391D139-0D80-8628-8A53-1D4A62762806}" dt="2024-12-07T13:52:58.477" v="287"/>
          <pc:sldLayoutMkLst>
            <pc:docMk/>
            <pc:sldMasterMk cId="2460954070" sldId="2147483660"/>
            <pc:sldLayoutMk cId="1203092039" sldId="2147483664"/>
          </pc:sldLayoutMkLst>
        </pc:sldLayoutChg>
        <pc:sldLayoutChg chg="del">
          <pc:chgData name="Sinead James (1910154)" userId="S::1910154@student.uwtsd.ac.uk::d594fdd0-ae0d-4a9e-9df4-1d8d2a34ed16" providerId="AD" clId="Web-{3391D139-0D80-8628-8A53-1D4A62762806}" dt="2024-12-07T13:52:58.477" v="287"/>
          <pc:sldLayoutMkLst>
            <pc:docMk/>
            <pc:sldMasterMk cId="2460954070" sldId="2147483660"/>
            <pc:sldLayoutMk cId="3733172339" sldId="2147483665"/>
          </pc:sldLayoutMkLst>
        </pc:sldLayoutChg>
        <pc:sldLayoutChg chg="del">
          <pc:chgData name="Sinead James (1910154)" userId="S::1910154@student.uwtsd.ac.uk::d594fdd0-ae0d-4a9e-9df4-1d8d2a34ed16" providerId="AD" clId="Web-{3391D139-0D80-8628-8A53-1D4A62762806}" dt="2024-12-07T13:52:58.477" v="287"/>
          <pc:sldLayoutMkLst>
            <pc:docMk/>
            <pc:sldMasterMk cId="2460954070" sldId="2147483660"/>
            <pc:sldLayoutMk cId="3210312558" sldId="2147483666"/>
          </pc:sldLayoutMkLst>
        </pc:sldLayoutChg>
        <pc:sldLayoutChg chg="del">
          <pc:chgData name="Sinead James (1910154)" userId="S::1910154@student.uwtsd.ac.uk::d594fdd0-ae0d-4a9e-9df4-1d8d2a34ed16" providerId="AD" clId="Web-{3391D139-0D80-8628-8A53-1D4A62762806}" dt="2024-12-07T13:52:58.477" v="287"/>
          <pc:sldLayoutMkLst>
            <pc:docMk/>
            <pc:sldMasterMk cId="2460954070" sldId="2147483660"/>
            <pc:sldLayoutMk cId="3146388984" sldId="2147483667"/>
          </pc:sldLayoutMkLst>
        </pc:sldLayoutChg>
        <pc:sldLayoutChg chg="del">
          <pc:chgData name="Sinead James (1910154)" userId="S::1910154@student.uwtsd.ac.uk::d594fdd0-ae0d-4a9e-9df4-1d8d2a34ed16" providerId="AD" clId="Web-{3391D139-0D80-8628-8A53-1D4A62762806}" dt="2024-12-07T13:52:58.477" v="287"/>
          <pc:sldLayoutMkLst>
            <pc:docMk/>
            <pc:sldMasterMk cId="2460954070" sldId="2147483660"/>
            <pc:sldLayoutMk cId="3171841454" sldId="2147483668"/>
          </pc:sldLayoutMkLst>
        </pc:sldLayoutChg>
        <pc:sldLayoutChg chg="del">
          <pc:chgData name="Sinead James (1910154)" userId="S::1910154@student.uwtsd.ac.uk::d594fdd0-ae0d-4a9e-9df4-1d8d2a34ed16" providerId="AD" clId="Web-{3391D139-0D80-8628-8A53-1D4A62762806}" dt="2024-12-07T13:52:58.477" v="287"/>
          <pc:sldLayoutMkLst>
            <pc:docMk/>
            <pc:sldMasterMk cId="2460954070" sldId="2147483660"/>
            <pc:sldLayoutMk cId="1718958274" sldId="2147483669"/>
          </pc:sldLayoutMkLst>
        </pc:sldLayoutChg>
        <pc:sldLayoutChg chg="del">
          <pc:chgData name="Sinead James (1910154)" userId="S::1910154@student.uwtsd.ac.uk::d594fdd0-ae0d-4a9e-9df4-1d8d2a34ed16" providerId="AD" clId="Web-{3391D139-0D80-8628-8A53-1D4A62762806}" dt="2024-12-07T13:52:58.477" v="287"/>
          <pc:sldLayoutMkLst>
            <pc:docMk/>
            <pc:sldMasterMk cId="2460954070" sldId="2147483660"/>
            <pc:sldLayoutMk cId="2202905451" sldId="2147483670"/>
          </pc:sldLayoutMkLst>
        </pc:sldLayoutChg>
        <pc:sldLayoutChg chg="del">
          <pc:chgData name="Sinead James (1910154)" userId="S::1910154@student.uwtsd.ac.uk::d594fdd0-ae0d-4a9e-9df4-1d8d2a34ed16" providerId="AD" clId="Web-{3391D139-0D80-8628-8A53-1D4A62762806}" dt="2024-12-07T13:52:58.477" v="287"/>
          <pc:sldLayoutMkLst>
            <pc:docMk/>
            <pc:sldMasterMk cId="2460954070" sldId="2147483660"/>
            <pc:sldLayoutMk cId="3479445657" sldId="2147483671"/>
          </pc:sldLayoutMkLst>
        </pc:sldLayoutChg>
      </pc:sldMasterChg>
      <pc:sldMasterChg chg="add del addSldLayout delSldLayout modSldLayout">
        <pc:chgData name="Sinead James (1910154)" userId="S::1910154@student.uwtsd.ac.uk::d594fdd0-ae0d-4a9e-9df4-1d8d2a34ed16" providerId="AD" clId="Web-{3391D139-0D80-8628-8A53-1D4A62762806}" dt="2024-12-07T13:53:01.274" v="288"/>
        <pc:sldMasterMkLst>
          <pc:docMk/>
          <pc:sldMasterMk cId="34708139" sldId="2147483672"/>
        </pc:sldMasterMkLst>
        <pc:sldLayoutChg chg="add del mod replId">
          <pc:chgData name="Sinead James (1910154)" userId="S::1910154@student.uwtsd.ac.uk::d594fdd0-ae0d-4a9e-9df4-1d8d2a34ed16" providerId="AD" clId="Web-{3391D139-0D80-8628-8A53-1D4A62762806}" dt="2024-12-07T13:53:01.274" v="288"/>
          <pc:sldLayoutMkLst>
            <pc:docMk/>
            <pc:sldMasterMk cId="34708139" sldId="2147483672"/>
            <pc:sldLayoutMk cId="2831369626" sldId="2147483673"/>
          </pc:sldLayoutMkLst>
        </pc:sldLayoutChg>
        <pc:sldLayoutChg chg="add del mod replId">
          <pc:chgData name="Sinead James (1910154)" userId="S::1910154@student.uwtsd.ac.uk::d594fdd0-ae0d-4a9e-9df4-1d8d2a34ed16" providerId="AD" clId="Web-{3391D139-0D80-8628-8A53-1D4A62762806}" dt="2024-12-07T13:53:01.274" v="288"/>
          <pc:sldLayoutMkLst>
            <pc:docMk/>
            <pc:sldMasterMk cId="34708139" sldId="2147483672"/>
            <pc:sldLayoutMk cId="728299497" sldId="2147483674"/>
          </pc:sldLayoutMkLst>
        </pc:sldLayoutChg>
        <pc:sldLayoutChg chg="add del mod replId">
          <pc:chgData name="Sinead James (1910154)" userId="S::1910154@student.uwtsd.ac.uk::d594fdd0-ae0d-4a9e-9df4-1d8d2a34ed16" providerId="AD" clId="Web-{3391D139-0D80-8628-8A53-1D4A62762806}" dt="2024-12-07T13:53:01.274" v="288"/>
          <pc:sldLayoutMkLst>
            <pc:docMk/>
            <pc:sldMasterMk cId="34708139" sldId="2147483672"/>
            <pc:sldLayoutMk cId="642552728" sldId="2147483675"/>
          </pc:sldLayoutMkLst>
        </pc:sldLayoutChg>
        <pc:sldLayoutChg chg="add del mod replId">
          <pc:chgData name="Sinead James (1910154)" userId="S::1910154@student.uwtsd.ac.uk::d594fdd0-ae0d-4a9e-9df4-1d8d2a34ed16" providerId="AD" clId="Web-{3391D139-0D80-8628-8A53-1D4A62762806}" dt="2024-12-07T13:53:01.274" v="288"/>
          <pc:sldLayoutMkLst>
            <pc:docMk/>
            <pc:sldMasterMk cId="34708139" sldId="2147483672"/>
            <pc:sldLayoutMk cId="1463500208" sldId="2147483676"/>
          </pc:sldLayoutMkLst>
        </pc:sldLayoutChg>
        <pc:sldLayoutChg chg="add del mod replId">
          <pc:chgData name="Sinead James (1910154)" userId="S::1910154@student.uwtsd.ac.uk::d594fdd0-ae0d-4a9e-9df4-1d8d2a34ed16" providerId="AD" clId="Web-{3391D139-0D80-8628-8A53-1D4A62762806}" dt="2024-12-07T13:53:01.274" v="288"/>
          <pc:sldLayoutMkLst>
            <pc:docMk/>
            <pc:sldMasterMk cId="34708139" sldId="2147483672"/>
            <pc:sldLayoutMk cId="549460074" sldId="2147483677"/>
          </pc:sldLayoutMkLst>
        </pc:sldLayoutChg>
        <pc:sldLayoutChg chg="add del mod replId">
          <pc:chgData name="Sinead James (1910154)" userId="S::1910154@student.uwtsd.ac.uk::d594fdd0-ae0d-4a9e-9df4-1d8d2a34ed16" providerId="AD" clId="Web-{3391D139-0D80-8628-8A53-1D4A62762806}" dt="2024-12-07T13:53:01.274" v="288"/>
          <pc:sldLayoutMkLst>
            <pc:docMk/>
            <pc:sldMasterMk cId="34708139" sldId="2147483672"/>
            <pc:sldLayoutMk cId="4279762308" sldId="2147483678"/>
          </pc:sldLayoutMkLst>
        </pc:sldLayoutChg>
        <pc:sldLayoutChg chg="add del mod replId">
          <pc:chgData name="Sinead James (1910154)" userId="S::1910154@student.uwtsd.ac.uk::d594fdd0-ae0d-4a9e-9df4-1d8d2a34ed16" providerId="AD" clId="Web-{3391D139-0D80-8628-8A53-1D4A62762806}" dt="2024-12-07T13:53:01.274" v="288"/>
          <pc:sldLayoutMkLst>
            <pc:docMk/>
            <pc:sldMasterMk cId="34708139" sldId="2147483672"/>
            <pc:sldLayoutMk cId="248129343" sldId="2147483679"/>
          </pc:sldLayoutMkLst>
        </pc:sldLayoutChg>
        <pc:sldLayoutChg chg="add del mod replId">
          <pc:chgData name="Sinead James (1910154)" userId="S::1910154@student.uwtsd.ac.uk::d594fdd0-ae0d-4a9e-9df4-1d8d2a34ed16" providerId="AD" clId="Web-{3391D139-0D80-8628-8A53-1D4A62762806}" dt="2024-12-07T13:53:01.274" v="288"/>
          <pc:sldLayoutMkLst>
            <pc:docMk/>
            <pc:sldMasterMk cId="34708139" sldId="2147483672"/>
            <pc:sldLayoutMk cId="1086209612" sldId="2147483680"/>
          </pc:sldLayoutMkLst>
        </pc:sldLayoutChg>
        <pc:sldLayoutChg chg="add del mod replId">
          <pc:chgData name="Sinead James (1910154)" userId="S::1910154@student.uwtsd.ac.uk::d594fdd0-ae0d-4a9e-9df4-1d8d2a34ed16" providerId="AD" clId="Web-{3391D139-0D80-8628-8A53-1D4A62762806}" dt="2024-12-07T13:53:01.274" v="288"/>
          <pc:sldLayoutMkLst>
            <pc:docMk/>
            <pc:sldMasterMk cId="34708139" sldId="2147483672"/>
            <pc:sldLayoutMk cId="3624970899" sldId="2147483681"/>
          </pc:sldLayoutMkLst>
        </pc:sldLayoutChg>
        <pc:sldLayoutChg chg="add del mod replId">
          <pc:chgData name="Sinead James (1910154)" userId="S::1910154@student.uwtsd.ac.uk::d594fdd0-ae0d-4a9e-9df4-1d8d2a34ed16" providerId="AD" clId="Web-{3391D139-0D80-8628-8A53-1D4A62762806}" dt="2024-12-07T13:53:01.274" v="288"/>
          <pc:sldLayoutMkLst>
            <pc:docMk/>
            <pc:sldMasterMk cId="34708139" sldId="2147483672"/>
            <pc:sldLayoutMk cId="3276420266" sldId="2147483682"/>
          </pc:sldLayoutMkLst>
        </pc:sldLayoutChg>
        <pc:sldLayoutChg chg="add del mod replId">
          <pc:chgData name="Sinead James (1910154)" userId="S::1910154@student.uwtsd.ac.uk::d594fdd0-ae0d-4a9e-9df4-1d8d2a34ed16" providerId="AD" clId="Web-{3391D139-0D80-8628-8A53-1D4A62762806}" dt="2024-12-07T13:53:01.274" v="288"/>
          <pc:sldLayoutMkLst>
            <pc:docMk/>
            <pc:sldMasterMk cId="34708139" sldId="2147483672"/>
            <pc:sldLayoutMk cId="798955301" sldId="2147483683"/>
          </pc:sldLayoutMkLst>
        </pc:sldLayoutChg>
      </pc:sldMasterChg>
      <pc:sldMasterChg chg="add del addSldLayout delSldLayout modSldLayout">
        <pc:chgData name="Sinead James (1910154)" userId="S::1910154@student.uwtsd.ac.uk::d594fdd0-ae0d-4a9e-9df4-1d8d2a34ed16" providerId="AD" clId="Web-{3391D139-0D80-8628-8A53-1D4A62762806}" dt="2024-12-07T13:53:04.821" v="289"/>
        <pc:sldMasterMkLst>
          <pc:docMk/>
          <pc:sldMasterMk cId="428116368" sldId="2147483684"/>
        </pc:sldMasterMkLst>
        <pc:sldLayoutChg chg="add del mod replId">
          <pc:chgData name="Sinead James (1910154)" userId="S::1910154@student.uwtsd.ac.uk::d594fdd0-ae0d-4a9e-9df4-1d8d2a34ed16" providerId="AD" clId="Web-{3391D139-0D80-8628-8A53-1D4A62762806}" dt="2024-12-07T13:53:04.821" v="289"/>
          <pc:sldLayoutMkLst>
            <pc:docMk/>
            <pc:sldMasterMk cId="428116368" sldId="2147483684"/>
            <pc:sldLayoutMk cId="2175346680" sldId="2147483685"/>
          </pc:sldLayoutMkLst>
        </pc:sldLayoutChg>
        <pc:sldLayoutChg chg="add del mod replId">
          <pc:chgData name="Sinead James (1910154)" userId="S::1910154@student.uwtsd.ac.uk::d594fdd0-ae0d-4a9e-9df4-1d8d2a34ed16" providerId="AD" clId="Web-{3391D139-0D80-8628-8A53-1D4A62762806}" dt="2024-12-07T13:53:04.821" v="289"/>
          <pc:sldLayoutMkLst>
            <pc:docMk/>
            <pc:sldMasterMk cId="428116368" sldId="2147483684"/>
            <pc:sldLayoutMk cId="2773176768" sldId="2147483686"/>
          </pc:sldLayoutMkLst>
        </pc:sldLayoutChg>
        <pc:sldLayoutChg chg="add del mod replId">
          <pc:chgData name="Sinead James (1910154)" userId="S::1910154@student.uwtsd.ac.uk::d594fdd0-ae0d-4a9e-9df4-1d8d2a34ed16" providerId="AD" clId="Web-{3391D139-0D80-8628-8A53-1D4A62762806}" dt="2024-12-07T13:53:04.821" v="289"/>
          <pc:sldLayoutMkLst>
            <pc:docMk/>
            <pc:sldMasterMk cId="428116368" sldId="2147483684"/>
            <pc:sldLayoutMk cId="2981830712" sldId="2147483687"/>
          </pc:sldLayoutMkLst>
        </pc:sldLayoutChg>
        <pc:sldLayoutChg chg="add del mod replId">
          <pc:chgData name="Sinead James (1910154)" userId="S::1910154@student.uwtsd.ac.uk::d594fdd0-ae0d-4a9e-9df4-1d8d2a34ed16" providerId="AD" clId="Web-{3391D139-0D80-8628-8A53-1D4A62762806}" dt="2024-12-07T13:53:04.821" v="289"/>
          <pc:sldLayoutMkLst>
            <pc:docMk/>
            <pc:sldMasterMk cId="428116368" sldId="2147483684"/>
            <pc:sldLayoutMk cId="1947042748" sldId="2147483688"/>
          </pc:sldLayoutMkLst>
        </pc:sldLayoutChg>
        <pc:sldLayoutChg chg="add del mod replId">
          <pc:chgData name="Sinead James (1910154)" userId="S::1910154@student.uwtsd.ac.uk::d594fdd0-ae0d-4a9e-9df4-1d8d2a34ed16" providerId="AD" clId="Web-{3391D139-0D80-8628-8A53-1D4A62762806}" dt="2024-12-07T13:53:04.821" v="289"/>
          <pc:sldLayoutMkLst>
            <pc:docMk/>
            <pc:sldMasterMk cId="428116368" sldId="2147483684"/>
            <pc:sldLayoutMk cId="4096821130" sldId="2147483689"/>
          </pc:sldLayoutMkLst>
        </pc:sldLayoutChg>
        <pc:sldLayoutChg chg="add del mod replId">
          <pc:chgData name="Sinead James (1910154)" userId="S::1910154@student.uwtsd.ac.uk::d594fdd0-ae0d-4a9e-9df4-1d8d2a34ed16" providerId="AD" clId="Web-{3391D139-0D80-8628-8A53-1D4A62762806}" dt="2024-12-07T13:53:04.821" v="289"/>
          <pc:sldLayoutMkLst>
            <pc:docMk/>
            <pc:sldMasterMk cId="428116368" sldId="2147483684"/>
            <pc:sldLayoutMk cId="2874385935" sldId="2147483690"/>
          </pc:sldLayoutMkLst>
        </pc:sldLayoutChg>
        <pc:sldLayoutChg chg="add del mod replId">
          <pc:chgData name="Sinead James (1910154)" userId="S::1910154@student.uwtsd.ac.uk::d594fdd0-ae0d-4a9e-9df4-1d8d2a34ed16" providerId="AD" clId="Web-{3391D139-0D80-8628-8A53-1D4A62762806}" dt="2024-12-07T13:53:04.821" v="289"/>
          <pc:sldLayoutMkLst>
            <pc:docMk/>
            <pc:sldMasterMk cId="428116368" sldId="2147483684"/>
            <pc:sldLayoutMk cId="3627864916" sldId="2147483691"/>
          </pc:sldLayoutMkLst>
        </pc:sldLayoutChg>
        <pc:sldLayoutChg chg="add del mod replId">
          <pc:chgData name="Sinead James (1910154)" userId="S::1910154@student.uwtsd.ac.uk::d594fdd0-ae0d-4a9e-9df4-1d8d2a34ed16" providerId="AD" clId="Web-{3391D139-0D80-8628-8A53-1D4A62762806}" dt="2024-12-07T13:53:04.821" v="289"/>
          <pc:sldLayoutMkLst>
            <pc:docMk/>
            <pc:sldMasterMk cId="428116368" sldId="2147483684"/>
            <pc:sldLayoutMk cId="3442993785" sldId="2147483692"/>
          </pc:sldLayoutMkLst>
        </pc:sldLayoutChg>
        <pc:sldLayoutChg chg="add del mod replId">
          <pc:chgData name="Sinead James (1910154)" userId="S::1910154@student.uwtsd.ac.uk::d594fdd0-ae0d-4a9e-9df4-1d8d2a34ed16" providerId="AD" clId="Web-{3391D139-0D80-8628-8A53-1D4A62762806}" dt="2024-12-07T13:53:04.821" v="289"/>
          <pc:sldLayoutMkLst>
            <pc:docMk/>
            <pc:sldMasterMk cId="428116368" sldId="2147483684"/>
            <pc:sldLayoutMk cId="1466902382" sldId="2147483693"/>
          </pc:sldLayoutMkLst>
        </pc:sldLayoutChg>
        <pc:sldLayoutChg chg="add del mod replId">
          <pc:chgData name="Sinead James (1910154)" userId="S::1910154@student.uwtsd.ac.uk::d594fdd0-ae0d-4a9e-9df4-1d8d2a34ed16" providerId="AD" clId="Web-{3391D139-0D80-8628-8A53-1D4A62762806}" dt="2024-12-07T13:53:04.821" v="289"/>
          <pc:sldLayoutMkLst>
            <pc:docMk/>
            <pc:sldMasterMk cId="428116368" sldId="2147483684"/>
            <pc:sldLayoutMk cId="2919106790" sldId="2147483694"/>
          </pc:sldLayoutMkLst>
        </pc:sldLayoutChg>
        <pc:sldLayoutChg chg="add del mod replId">
          <pc:chgData name="Sinead James (1910154)" userId="S::1910154@student.uwtsd.ac.uk::d594fdd0-ae0d-4a9e-9df4-1d8d2a34ed16" providerId="AD" clId="Web-{3391D139-0D80-8628-8A53-1D4A62762806}" dt="2024-12-07T13:53:04.821" v="289"/>
          <pc:sldLayoutMkLst>
            <pc:docMk/>
            <pc:sldMasterMk cId="428116368" sldId="2147483684"/>
            <pc:sldLayoutMk cId="918619871" sldId="2147483695"/>
          </pc:sldLayoutMkLst>
        </pc:sldLayoutChg>
      </pc:sldMasterChg>
      <pc:sldMasterChg chg="add del addSldLayout delSldLayout modSldLayout">
        <pc:chgData name="Sinead James (1910154)" userId="S::1910154@student.uwtsd.ac.uk::d594fdd0-ae0d-4a9e-9df4-1d8d2a34ed16" providerId="AD" clId="Web-{3391D139-0D80-8628-8A53-1D4A62762806}" dt="2024-12-07T13:53:07.525" v="290"/>
        <pc:sldMasterMkLst>
          <pc:docMk/>
          <pc:sldMasterMk cId="2108008073" sldId="2147483696"/>
        </pc:sldMasterMkLst>
        <pc:sldLayoutChg chg="add del mod replId">
          <pc:chgData name="Sinead James (1910154)" userId="S::1910154@student.uwtsd.ac.uk::d594fdd0-ae0d-4a9e-9df4-1d8d2a34ed16" providerId="AD" clId="Web-{3391D139-0D80-8628-8A53-1D4A62762806}" dt="2024-12-07T13:53:07.525" v="290"/>
          <pc:sldLayoutMkLst>
            <pc:docMk/>
            <pc:sldMasterMk cId="2108008073" sldId="2147483696"/>
            <pc:sldLayoutMk cId="16480250" sldId="2147483697"/>
          </pc:sldLayoutMkLst>
        </pc:sldLayoutChg>
        <pc:sldLayoutChg chg="add del mod replId">
          <pc:chgData name="Sinead James (1910154)" userId="S::1910154@student.uwtsd.ac.uk::d594fdd0-ae0d-4a9e-9df4-1d8d2a34ed16" providerId="AD" clId="Web-{3391D139-0D80-8628-8A53-1D4A62762806}" dt="2024-12-07T13:53:07.525" v="290"/>
          <pc:sldLayoutMkLst>
            <pc:docMk/>
            <pc:sldMasterMk cId="2108008073" sldId="2147483696"/>
            <pc:sldLayoutMk cId="449738127" sldId="2147483698"/>
          </pc:sldLayoutMkLst>
        </pc:sldLayoutChg>
        <pc:sldLayoutChg chg="add del mod replId">
          <pc:chgData name="Sinead James (1910154)" userId="S::1910154@student.uwtsd.ac.uk::d594fdd0-ae0d-4a9e-9df4-1d8d2a34ed16" providerId="AD" clId="Web-{3391D139-0D80-8628-8A53-1D4A62762806}" dt="2024-12-07T13:53:07.525" v="290"/>
          <pc:sldLayoutMkLst>
            <pc:docMk/>
            <pc:sldMasterMk cId="2108008073" sldId="2147483696"/>
            <pc:sldLayoutMk cId="352942691" sldId="2147483699"/>
          </pc:sldLayoutMkLst>
        </pc:sldLayoutChg>
        <pc:sldLayoutChg chg="add del mod replId">
          <pc:chgData name="Sinead James (1910154)" userId="S::1910154@student.uwtsd.ac.uk::d594fdd0-ae0d-4a9e-9df4-1d8d2a34ed16" providerId="AD" clId="Web-{3391D139-0D80-8628-8A53-1D4A62762806}" dt="2024-12-07T13:53:07.525" v="290"/>
          <pc:sldLayoutMkLst>
            <pc:docMk/>
            <pc:sldMasterMk cId="2108008073" sldId="2147483696"/>
            <pc:sldLayoutMk cId="2923857373" sldId="2147483700"/>
          </pc:sldLayoutMkLst>
        </pc:sldLayoutChg>
        <pc:sldLayoutChg chg="add del mod replId">
          <pc:chgData name="Sinead James (1910154)" userId="S::1910154@student.uwtsd.ac.uk::d594fdd0-ae0d-4a9e-9df4-1d8d2a34ed16" providerId="AD" clId="Web-{3391D139-0D80-8628-8A53-1D4A62762806}" dt="2024-12-07T13:53:07.525" v="290"/>
          <pc:sldLayoutMkLst>
            <pc:docMk/>
            <pc:sldMasterMk cId="2108008073" sldId="2147483696"/>
            <pc:sldLayoutMk cId="900379170" sldId="2147483701"/>
          </pc:sldLayoutMkLst>
        </pc:sldLayoutChg>
        <pc:sldLayoutChg chg="add del mod replId">
          <pc:chgData name="Sinead James (1910154)" userId="S::1910154@student.uwtsd.ac.uk::d594fdd0-ae0d-4a9e-9df4-1d8d2a34ed16" providerId="AD" clId="Web-{3391D139-0D80-8628-8A53-1D4A62762806}" dt="2024-12-07T13:53:07.525" v="290"/>
          <pc:sldLayoutMkLst>
            <pc:docMk/>
            <pc:sldMasterMk cId="2108008073" sldId="2147483696"/>
            <pc:sldLayoutMk cId="206181950" sldId="2147483702"/>
          </pc:sldLayoutMkLst>
        </pc:sldLayoutChg>
        <pc:sldLayoutChg chg="add del mod replId">
          <pc:chgData name="Sinead James (1910154)" userId="S::1910154@student.uwtsd.ac.uk::d594fdd0-ae0d-4a9e-9df4-1d8d2a34ed16" providerId="AD" clId="Web-{3391D139-0D80-8628-8A53-1D4A62762806}" dt="2024-12-07T13:53:07.525" v="290"/>
          <pc:sldLayoutMkLst>
            <pc:docMk/>
            <pc:sldMasterMk cId="2108008073" sldId="2147483696"/>
            <pc:sldLayoutMk cId="842681264" sldId="2147483703"/>
          </pc:sldLayoutMkLst>
        </pc:sldLayoutChg>
        <pc:sldLayoutChg chg="add del mod replId">
          <pc:chgData name="Sinead James (1910154)" userId="S::1910154@student.uwtsd.ac.uk::d594fdd0-ae0d-4a9e-9df4-1d8d2a34ed16" providerId="AD" clId="Web-{3391D139-0D80-8628-8A53-1D4A62762806}" dt="2024-12-07T13:53:07.525" v="290"/>
          <pc:sldLayoutMkLst>
            <pc:docMk/>
            <pc:sldMasterMk cId="2108008073" sldId="2147483696"/>
            <pc:sldLayoutMk cId="1479402673" sldId="2147483704"/>
          </pc:sldLayoutMkLst>
        </pc:sldLayoutChg>
        <pc:sldLayoutChg chg="add del mod replId">
          <pc:chgData name="Sinead James (1910154)" userId="S::1910154@student.uwtsd.ac.uk::d594fdd0-ae0d-4a9e-9df4-1d8d2a34ed16" providerId="AD" clId="Web-{3391D139-0D80-8628-8A53-1D4A62762806}" dt="2024-12-07T13:53:07.525" v="290"/>
          <pc:sldLayoutMkLst>
            <pc:docMk/>
            <pc:sldMasterMk cId="2108008073" sldId="2147483696"/>
            <pc:sldLayoutMk cId="1424472579" sldId="2147483705"/>
          </pc:sldLayoutMkLst>
        </pc:sldLayoutChg>
        <pc:sldLayoutChg chg="add del mod replId">
          <pc:chgData name="Sinead James (1910154)" userId="S::1910154@student.uwtsd.ac.uk::d594fdd0-ae0d-4a9e-9df4-1d8d2a34ed16" providerId="AD" clId="Web-{3391D139-0D80-8628-8A53-1D4A62762806}" dt="2024-12-07T13:53:07.525" v="290"/>
          <pc:sldLayoutMkLst>
            <pc:docMk/>
            <pc:sldMasterMk cId="2108008073" sldId="2147483696"/>
            <pc:sldLayoutMk cId="2150544235" sldId="2147483706"/>
          </pc:sldLayoutMkLst>
        </pc:sldLayoutChg>
        <pc:sldLayoutChg chg="add del mod replId">
          <pc:chgData name="Sinead James (1910154)" userId="S::1910154@student.uwtsd.ac.uk::d594fdd0-ae0d-4a9e-9df4-1d8d2a34ed16" providerId="AD" clId="Web-{3391D139-0D80-8628-8A53-1D4A62762806}" dt="2024-12-07T13:53:07.525" v="290"/>
          <pc:sldLayoutMkLst>
            <pc:docMk/>
            <pc:sldMasterMk cId="2108008073" sldId="2147483696"/>
            <pc:sldLayoutMk cId="863050922" sldId="2147483707"/>
          </pc:sldLayoutMkLst>
        </pc:sldLayoutChg>
      </pc:sldMasterChg>
      <pc:sldMasterChg chg="add del addSldLayout delSldLayout modSldLayout">
        <pc:chgData name="Sinead James (1910154)" userId="S::1910154@student.uwtsd.ac.uk::d594fdd0-ae0d-4a9e-9df4-1d8d2a34ed16" providerId="AD" clId="Web-{3391D139-0D80-8628-8A53-1D4A62762806}" dt="2024-12-07T13:53:10.009" v="291"/>
        <pc:sldMasterMkLst>
          <pc:docMk/>
          <pc:sldMasterMk cId="3081184964" sldId="2147483708"/>
        </pc:sldMasterMkLst>
        <pc:sldLayoutChg chg="add del mod replId">
          <pc:chgData name="Sinead James (1910154)" userId="S::1910154@student.uwtsd.ac.uk::d594fdd0-ae0d-4a9e-9df4-1d8d2a34ed16" providerId="AD" clId="Web-{3391D139-0D80-8628-8A53-1D4A62762806}" dt="2024-12-07T13:53:10.009" v="291"/>
          <pc:sldLayoutMkLst>
            <pc:docMk/>
            <pc:sldMasterMk cId="3081184964" sldId="2147483708"/>
            <pc:sldLayoutMk cId="1508856458" sldId="2147483709"/>
          </pc:sldLayoutMkLst>
        </pc:sldLayoutChg>
        <pc:sldLayoutChg chg="add del mod replId">
          <pc:chgData name="Sinead James (1910154)" userId="S::1910154@student.uwtsd.ac.uk::d594fdd0-ae0d-4a9e-9df4-1d8d2a34ed16" providerId="AD" clId="Web-{3391D139-0D80-8628-8A53-1D4A62762806}" dt="2024-12-07T13:53:10.009" v="291"/>
          <pc:sldLayoutMkLst>
            <pc:docMk/>
            <pc:sldMasterMk cId="3081184964" sldId="2147483708"/>
            <pc:sldLayoutMk cId="1001829864" sldId="2147483710"/>
          </pc:sldLayoutMkLst>
        </pc:sldLayoutChg>
        <pc:sldLayoutChg chg="add del mod replId">
          <pc:chgData name="Sinead James (1910154)" userId="S::1910154@student.uwtsd.ac.uk::d594fdd0-ae0d-4a9e-9df4-1d8d2a34ed16" providerId="AD" clId="Web-{3391D139-0D80-8628-8A53-1D4A62762806}" dt="2024-12-07T13:53:10.009" v="291"/>
          <pc:sldLayoutMkLst>
            <pc:docMk/>
            <pc:sldMasterMk cId="3081184964" sldId="2147483708"/>
            <pc:sldLayoutMk cId="4158092237" sldId="2147483711"/>
          </pc:sldLayoutMkLst>
        </pc:sldLayoutChg>
        <pc:sldLayoutChg chg="add del mod replId">
          <pc:chgData name="Sinead James (1910154)" userId="S::1910154@student.uwtsd.ac.uk::d594fdd0-ae0d-4a9e-9df4-1d8d2a34ed16" providerId="AD" clId="Web-{3391D139-0D80-8628-8A53-1D4A62762806}" dt="2024-12-07T13:53:10.009" v="291"/>
          <pc:sldLayoutMkLst>
            <pc:docMk/>
            <pc:sldMasterMk cId="3081184964" sldId="2147483708"/>
            <pc:sldLayoutMk cId="2880031576" sldId="2147483712"/>
          </pc:sldLayoutMkLst>
        </pc:sldLayoutChg>
        <pc:sldLayoutChg chg="add del mod replId">
          <pc:chgData name="Sinead James (1910154)" userId="S::1910154@student.uwtsd.ac.uk::d594fdd0-ae0d-4a9e-9df4-1d8d2a34ed16" providerId="AD" clId="Web-{3391D139-0D80-8628-8A53-1D4A62762806}" dt="2024-12-07T13:53:10.009" v="291"/>
          <pc:sldLayoutMkLst>
            <pc:docMk/>
            <pc:sldMasterMk cId="3081184964" sldId="2147483708"/>
            <pc:sldLayoutMk cId="919037637" sldId="2147483713"/>
          </pc:sldLayoutMkLst>
        </pc:sldLayoutChg>
        <pc:sldLayoutChg chg="add del mod replId">
          <pc:chgData name="Sinead James (1910154)" userId="S::1910154@student.uwtsd.ac.uk::d594fdd0-ae0d-4a9e-9df4-1d8d2a34ed16" providerId="AD" clId="Web-{3391D139-0D80-8628-8A53-1D4A62762806}" dt="2024-12-07T13:53:10.009" v="291"/>
          <pc:sldLayoutMkLst>
            <pc:docMk/>
            <pc:sldMasterMk cId="3081184964" sldId="2147483708"/>
            <pc:sldLayoutMk cId="3211128815" sldId="2147483714"/>
          </pc:sldLayoutMkLst>
        </pc:sldLayoutChg>
        <pc:sldLayoutChg chg="add del mod replId">
          <pc:chgData name="Sinead James (1910154)" userId="S::1910154@student.uwtsd.ac.uk::d594fdd0-ae0d-4a9e-9df4-1d8d2a34ed16" providerId="AD" clId="Web-{3391D139-0D80-8628-8A53-1D4A62762806}" dt="2024-12-07T13:53:10.009" v="291"/>
          <pc:sldLayoutMkLst>
            <pc:docMk/>
            <pc:sldMasterMk cId="3081184964" sldId="2147483708"/>
            <pc:sldLayoutMk cId="1238556462" sldId="2147483715"/>
          </pc:sldLayoutMkLst>
        </pc:sldLayoutChg>
        <pc:sldLayoutChg chg="add del mod replId">
          <pc:chgData name="Sinead James (1910154)" userId="S::1910154@student.uwtsd.ac.uk::d594fdd0-ae0d-4a9e-9df4-1d8d2a34ed16" providerId="AD" clId="Web-{3391D139-0D80-8628-8A53-1D4A62762806}" dt="2024-12-07T13:53:10.009" v="291"/>
          <pc:sldLayoutMkLst>
            <pc:docMk/>
            <pc:sldMasterMk cId="3081184964" sldId="2147483708"/>
            <pc:sldLayoutMk cId="2518719096" sldId="2147483716"/>
          </pc:sldLayoutMkLst>
        </pc:sldLayoutChg>
        <pc:sldLayoutChg chg="add del mod replId">
          <pc:chgData name="Sinead James (1910154)" userId="S::1910154@student.uwtsd.ac.uk::d594fdd0-ae0d-4a9e-9df4-1d8d2a34ed16" providerId="AD" clId="Web-{3391D139-0D80-8628-8A53-1D4A62762806}" dt="2024-12-07T13:53:10.009" v="291"/>
          <pc:sldLayoutMkLst>
            <pc:docMk/>
            <pc:sldMasterMk cId="3081184964" sldId="2147483708"/>
            <pc:sldLayoutMk cId="62620535" sldId="2147483717"/>
          </pc:sldLayoutMkLst>
        </pc:sldLayoutChg>
        <pc:sldLayoutChg chg="add del mod replId">
          <pc:chgData name="Sinead James (1910154)" userId="S::1910154@student.uwtsd.ac.uk::d594fdd0-ae0d-4a9e-9df4-1d8d2a34ed16" providerId="AD" clId="Web-{3391D139-0D80-8628-8A53-1D4A62762806}" dt="2024-12-07T13:53:10.009" v="291"/>
          <pc:sldLayoutMkLst>
            <pc:docMk/>
            <pc:sldMasterMk cId="3081184964" sldId="2147483708"/>
            <pc:sldLayoutMk cId="2489616863" sldId="2147483718"/>
          </pc:sldLayoutMkLst>
        </pc:sldLayoutChg>
        <pc:sldLayoutChg chg="add del mod replId">
          <pc:chgData name="Sinead James (1910154)" userId="S::1910154@student.uwtsd.ac.uk::d594fdd0-ae0d-4a9e-9df4-1d8d2a34ed16" providerId="AD" clId="Web-{3391D139-0D80-8628-8A53-1D4A62762806}" dt="2024-12-07T13:53:10.009" v="291"/>
          <pc:sldLayoutMkLst>
            <pc:docMk/>
            <pc:sldMasterMk cId="3081184964" sldId="2147483708"/>
            <pc:sldLayoutMk cId="4264254137" sldId="2147483719"/>
          </pc:sldLayoutMkLst>
        </pc:sldLayoutChg>
      </pc:sldMasterChg>
      <pc:sldMasterChg chg="add addSldLayout modSldLayout">
        <pc:chgData name="Sinead James (1910154)" userId="S::1910154@student.uwtsd.ac.uk::d594fdd0-ae0d-4a9e-9df4-1d8d2a34ed16" providerId="AD" clId="Web-{3391D139-0D80-8628-8A53-1D4A62762806}" dt="2024-12-07T13:53:10.009" v="291"/>
        <pc:sldMasterMkLst>
          <pc:docMk/>
          <pc:sldMasterMk cId="3990845826" sldId="2147483720"/>
        </pc:sldMasterMkLst>
        <pc:sldLayoutChg chg="add mod replId">
          <pc:chgData name="Sinead James (1910154)" userId="S::1910154@student.uwtsd.ac.uk::d594fdd0-ae0d-4a9e-9df4-1d8d2a34ed16" providerId="AD" clId="Web-{3391D139-0D80-8628-8A53-1D4A62762806}" dt="2024-12-07T13:53:10.009" v="291"/>
          <pc:sldLayoutMkLst>
            <pc:docMk/>
            <pc:sldMasterMk cId="3990845826" sldId="2147483720"/>
            <pc:sldLayoutMk cId="1081749914" sldId="2147483721"/>
          </pc:sldLayoutMkLst>
        </pc:sldLayoutChg>
        <pc:sldLayoutChg chg="add mod replId">
          <pc:chgData name="Sinead James (1910154)" userId="S::1910154@student.uwtsd.ac.uk::d594fdd0-ae0d-4a9e-9df4-1d8d2a34ed16" providerId="AD" clId="Web-{3391D139-0D80-8628-8A53-1D4A62762806}" dt="2024-12-07T13:53:10.009" v="291"/>
          <pc:sldLayoutMkLst>
            <pc:docMk/>
            <pc:sldMasterMk cId="3990845826" sldId="2147483720"/>
            <pc:sldLayoutMk cId="1568188400" sldId="2147483722"/>
          </pc:sldLayoutMkLst>
        </pc:sldLayoutChg>
        <pc:sldLayoutChg chg="add mod replId">
          <pc:chgData name="Sinead James (1910154)" userId="S::1910154@student.uwtsd.ac.uk::d594fdd0-ae0d-4a9e-9df4-1d8d2a34ed16" providerId="AD" clId="Web-{3391D139-0D80-8628-8A53-1D4A62762806}" dt="2024-12-07T13:53:10.009" v="291"/>
          <pc:sldLayoutMkLst>
            <pc:docMk/>
            <pc:sldMasterMk cId="3990845826" sldId="2147483720"/>
            <pc:sldLayoutMk cId="2957522678" sldId="2147483723"/>
          </pc:sldLayoutMkLst>
        </pc:sldLayoutChg>
        <pc:sldLayoutChg chg="add mod replId">
          <pc:chgData name="Sinead James (1910154)" userId="S::1910154@student.uwtsd.ac.uk::d594fdd0-ae0d-4a9e-9df4-1d8d2a34ed16" providerId="AD" clId="Web-{3391D139-0D80-8628-8A53-1D4A62762806}" dt="2024-12-07T13:53:10.009" v="291"/>
          <pc:sldLayoutMkLst>
            <pc:docMk/>
            <pc:sldMasterMk cId="3990845826" sldId="2147483720"/>
            <pc:sldLayoutMk cId="1705237490" sldId="2147483724"/>
          </pc:sldLayoutMkLst>
        </pc:sldLayoutChg>
        <pc:sldLayoutChg chg="add mod replId">
          <pc:chgData name="Sinead James (1910154)" userId="S::1910154@student.uwtsd.ac.uk::d594fdd0-ae0d-4a9e-9df4-1d8d2a34ed16" providerId="AD" clId="Web-{3391D139-0D80-8628-8A53-1D4A62762806}" dt="2024-12-07T13:53:10.009" v="291"/>
          <pc:sldLayoutMkLst>
            <pc:docMk/>
            <pc:sldMasterMk cId="3990845826" sldId="2147483720"/>
            <pc:sldLayoutMk cId="4032077323" sldId="2147483725"/>
          </pc:sldLayoutMkLst>
        </pc:sldLayoutChg>
        <pc:sldLayoutChg chg="add mod replId">
          <pc:chgData name="Sinead James (1910154)" userId="S::1910154@student.uwtsd.ac.uk::d594fdd0-ae0d-4a9e-9df4-1d8d2a34ed16" providerId="AD" clId="Web-{3391D139-0D80-8628-8A53-1D4A62762806}" dt="2024-12-07T13:53:10.009" v="291"/>
          <pc:sldLayoutMkLst>
            <pc:docMk/>
            <pc:sldMasterMk cId="3990845826" sldId="2147483720"/>
            <pc:sldLayoutMk cId="10919829" sldId="2147483726"/>
          </pc:sldLayoutMkLst>
        </pc:sldLayoutChg>
        <pc:sldLayoutChg chg="add mod replId">
          <pc:chgData name="Sinead James (1910154)" userId="S::1910154@student.uwtsd.ac.uk::d594fdd0-ae0d-4a9e-9df4-1d8d2a34ed16" providerId="AD" clId="Web-{3391D139-0D80-8628-8A53-1D4A62762806}" dt="2024-12-07T13:53:10.009" v="291"/>
          <pc:sldLayoutMkLst>
            <pc:docMk/>
            <pc:sldMasterMk cId="3990845826" sldId="2147483720"/>
            <pc:sldLayoutMk cId="545130483" sldId="2147483727"/>
          </pc:sldLayoutMkLst>
        </pc:sldLayoutChg>
        <pc:sldLayoutChg chg="add mod replId">
          <pc:chgData name="Sinead James (1910154)" userId="S::1910154@student.uwtsd.ac.uk::d594fdd0-ae0d-4a9e-9df4-1d8d2a34ed16" providerId="AD" clId="Web-{3391D139-0D80-8628-8A53-1D4A62762806}" dt="2024-12-07T13:53:10.009" v="291"/>
          <pc:sldLayoutMkLst>
            <pc:docMk/>
            <pc:sldMasterMk cId="3990845826" sldId="2147483720"/>
            <pc:sldLayoutMk cId="601971995" sldId="2147483728"/>
          </pc:sldLayoutMkLst>
        </pc:sldLayoutChg>
        <pc:sldLayoutChg chg="add mod replId">
          <pc:chgData name="Sinead James (1910154)" userId="S::1910154@student.uwtsd.ac.uk::d594fdd0-ae0d-4a9e-9df4-1d8d2a34ed16" providerId="AD" clId="Web-{3391D139-0D80-8628-8A53-1D4A62762806}" dt="2024-12-07T13:53:10.009" v="291"/>
          <pc:sldLayoutMkLst>
            <pc:docMk/>
            <pc:sldMasterMk cId="3990845826" sldId="2147483720"/>
            <pc:sldLayoutMk cId="3368312106" sldId="2147483729"/>
          </pc:sldLayoutMkLst>
        </pc:sldLayoutChg>
        <pc:sldLayoutChg chg="add mod replId">
          <pc:chgData name="Sinead James (1910154)" userId="S::1910154@student.uwtsd.ac.uk::d594fdd0-ae0d-4a9e-9df4-1d8d2a34ed16" providerId="AD" clId="Web-{3391D139-0D80-8628-8A53-1D4A62762806}" dt="2024-12-07T13:53:10.009" v="291"/>
          <pc:sldLayoutMkLst>
            <pc:docMk/>
            <pc:sldMasterMk cId="3990845826" sldId="2147483720"/>
            <pc:sldLayoutMk cId="3813126390" sldId="2147483730"/>
          </pc:sldLayoutMkLst>
        </pc:sldLayoutChg>
        <pc:sldLayoutChg chg="add mod replId">
          <pc:chgData name="Sinead James (1910154)" userId="S::1910154@student.uwtsd.ac.uk::d594fdd0-ae0d-4a9e-9df4-1d8d2a34ed16" providerId="AD" clId="Web-{3391D139-0D80-8628-8A53-1D4A62762806}" dt="2024-12-07T13:53:10.009" v="291"/>
          <pc:sldLayoutMkLst>
            <pc:docMk/>
            <pc:sldMasterMk cId="3990845826" sldId="2147483720"/>
            <pc:sldLayoutMk cId="1362826841" sldId="2147483731"/>
          </pc:sldLayoutMkLst>
        </pc:sldLayoutChg>
      </pc:sldMasterChg>
    </pc:docChg>
  </pc:docChgLst>
  <pc:docChgLst>
    <pc:chgData name="Sinead James (1910154)" userId="S::1910154@student.uwtsd.ac.uk::d594fdd0-ae0d-4a9e-9df4-1d8d2a34ed16" providerId="AD" clId="Web-{C16546C6-4877-3E31-8920-1FA722E7061D}"/>
    <pc:docChg chg="modSld">
      <pc:chgData name="Sinead James (1910154)" userId="S::1910154@student.uwtsd.ac.uk::d594fdd0-ae0d-4a9e-9df4-1d8d2a34ed16" providerId="AD" clId="Web-{C16546C6-4877-3E31-8920-1FA722E7061D}" dt="2024-12-05T12:35:36.221" v="397" actId="1076"/>
      <pc:docMkLst>
        <pc:docMk/>
      </pc:docMkLst>
      <pc:sldChg chg="modSp modNotes">
        <pc:chgData name="Sinead James (1910154)" userId="S::1910154@student.uwtsd.ac.uk::d594fdd0-ae0d-4a9e-9df4-1d8d2a34ed16" providerId="AD" clId="Web-{C16546C6-4877-3E31-8920-1FA722E7061D}" dt="2024-12-05T12:27:56.347" v="302"/>
        <pc:sldMkLst>
          <pc:docMk/>
          <pc:sldMk cId="109857222" sldId="256"/>
        </pc:sldMkLst>
        <pc:spChg chg="mod">
          <ac:chgData name="Sinead James (1910154)" userId="S::1910154@student.uwtsd.ac.uk::d594fdd0-ae0d-4a9e-9df4-1d8d2a34ed16" providerId="AD" clId="Web-{C16546C6-4877-3E31-8920-1FA722E7061D}" dt="2024-12-05T12:10:28.902" v="5" actId="20577"/>
          <ac:spMkLst>
            <pc:docMk/>
            <pc:sldMk cId="109857222" sldId="256"/>
            <ac:spMk id="7" creationId="{BE034769-2835-5551-7E5D-66856B3BE877}"/>
          </ac:spMkLst>
        </pc:spChg>
      </pc:sldChg>
      <pc:sldChg chg="addSp delSp modSp modNotes">
        <pc:chgData name="Sinead James (1910154)" userId="S::1910154@student.uwtsd.ac.uk::d594fdd0-ae0d-4a9e-9df4-1d8d2a34ed16" providerId="AD" clId="Web-{C16546C6-4877-3E31-8920-1FA722E7061D}" dt="2024-12-05T12:27:12.594" v="290" actId="1076"/>
        <pc:sldMkLst>
          <pc:docMk/>
          <pc:sldMk cId="4288125111" sldId="257"/>
        </pc:sldMkLst>
        <pc:spChg chg="mod">
          <ac:chgData name="Sinead James (1910154)" userId="S::1910154@student.uwtsd.ac.uk::d594fdd0-ae0d-4a9e-9df4-1d8d2a34ed16" providerId="AD" clId="Web-{C16546C6-4877-3E31-8920-1FA722E7061D}" dt="2024-12-05T12:27:12.594" v="290" actId="1076"/>
          <ac:spMkLst>
            <pc:docMk/>
            <pc:sldMk cId="4288125111" sldId="257"/>
            <ac:spMk id="2" creationId="{2249482C-21CA-3AA1-C89B-7EC8EC1338CB}"/>
          </ac:spMkLst>
        </pc:spChg>
        <pc:spChg chg="add mod">
          <ac:chgData name="Sinead James (1910154)" userId="S::1910154@student.uwtsd.ac.uk::d594fdd0-ae0d-4a9e-9df4-1d8d2a34ed16" providerId="AD" clId="Web-{C16546C6-4877-3E31-8920-1FA722E7061D}" dt="2024-12-05T12:27:07.390" v="289" actId="20577"/>
          <ac:spMkLst>
            <pc:docMk/>
            <pc:sldMk cId="4288125111" sldId="257"/>
            <ac:spMk id="4" creationId="{DAAC5C28-41A4-67BE-B6C7-4EF83E84158F}"/>
          </ac:spMkLst>
        </pc:spChg>
        <pc:spChg chg="add mod">
          <ac:chgData name="Sinead James (1910154)" userId="S::1910154@student.uwtsd.ac.uk::d594fdd0-ae0d-4a9e-9df4-1d8d2a34ed16" providerId="AD" clId="Web-{C16546C6-4877-3E31-8920-1FA722E7061D}" dt="2024-12-05T12:26:56.140" v="284" actId="1076"/>
          <ac:spMkLst>
            <pc:docMk/>
            <pc:sldMk cId="4288125111" sldId="257"/>
            <ac:spMk id="6" creationId="{AB6B8DBB-28D3-29B7-99C1-0E42561DD31F}"/>
          </ac:spMkLst>
        </pc:spChg>
      </pc:sldChg>
      <pc:sldChg chg="addSp delSp modSp addAnim">
        <pc:chgData name="Sinead James (1910154)" userId="S::1910154@student.uwtsd.ac.uk::d594fdd0-ae0d-4a9e-9df4-1d8d2a34ed16" providerId="AD" clId="Web-{C16546C6-4877-3E31-8920-1FA722E7061D}" dt="2024-12-05T12:35:36.221" v="397" actId="1076"/>
        <pc:sldMkLst>
          <pc:docMk/>
          <pc:sldMk cId="1177605676" sldId="258"/>
        </pc:sldMkLst>
        <pc:spChg chg="mod">
          <ac:chgData name="Sinead James (1910154)" userId="S::1910154@student.uwtsd.ac.uk::d594fdd0-ae0d-4a9e-9df4-1d8d2a34ed16" providerId="AD" clId="Web-{C16546C6-4877-3E31-8920-1FA722E7061D}" dt="2024-12-05T12:31:33.471" v="335" actId="1076"/>
          <ac:spMkLst>
            <pc:docMk/>
            <pc:sldMk cId="1177605676" sldId="258"/>
            <ac:spMk id="2" creationId="{A25FB540-3755-A338-4174-90A8CEA7261B}"/>
          </ac:spMkLst>
        </pc:spChg>
        <pc:spChg chg="add mod">
          <ac:chgData name="Sinead James (1910154)" userId="S::1910154@student.uwtsd.ac.uk::d594fdd0-ae0d-4a9e-9df4-1d8d2a34ed16" providerId="AD" clId="Web-{C16546C6-4877-3E31-8920-1FA722E7061D}" dt="2024-12-05T12:31:04" v="332" actId="1076"/>
          <ac:spMkLst>
            <pc:docMk/>
            <pc:sldMk cId="1177605676" sldId="258"/>
            <ac:spMk id="5" creationId="{FD9883F5-C45A-319A-ABBA-4F699D8783EE}"/>
          </ac:spMkLst>
        </pc:spChg>
        <pc:spChg chg="add mod">
          <ac:chgData name="Sinead James (1910154)" userId="S::1910154@student.uwtsd.ac.uk::d594fdd0-ae0d-4a9e-9df4-1d8d2a34ed16" providerId="AD" clId="Web-{C16546C6-4877-3E31-8920-1FA722E7061D}" dt="2024-12-05T12:32:32.053" v="346" actId="1076"/>
          <ac:spMkLst>
            <pc:docMk/>
            <pc:sldMk cId="1177605676" sldId="258"/>
            <ac:spMk id="6" creationId="{F62F844D-1D8F-E18F-230A-AF397E564DAC}"/>
          </ac:spMkLst>
        </pc:spChg>
        <pc:spChg chg="add mod">
          <ac:chgData name="Sinead James (1910154)" userId="S::1910154@student.uwtsd.ac.uk::d594fdd0-ae0d-4a9e-9df4-1d8d2a34ed16" providerId="AD" clId="Web-{C16546C6-4877-3E31-8920-1FA722E7061D}" dt="2024-12-05T12:35:36.221" v="397" actId="1076"/>
          <ac:spMkLst>
            <pc:docMk/>
            <pc:sldMk cId="1177605676" sldId="258"/>
            <ac:spMk id="7" creationId="{7F3818A6-A9DF-12E7-E828-9A555FD7AF14}"/>
          </ac:spMkLst>
        </pc:spChg>
        <pc:spChg chg="add mod">
          <ac:chgData name="Sinead James (1910154)" userId="S::1910154@student.uwtsd.ac.uk::d594fdd0-ae0d-4a9e-9df4-1d8d2a34ed16" providerId="AD" clId="Web-{C16546C6-4877-3E31-8920-1FA722E7061D}" dt="2024-12-05T12:33:22.040" v="350"/>
          <ac:spMkLst>
            <pc:docMk/>
            <pc:sldMk cId="1177605676" sldId="258"/>
            <ac:spMk id="8" creationId="{9B668D5E-D0BA-E9D8-0491-A5E799F00972}"/>
          </ac:spMkLst>
        </pc:spChg>
        <pc:spChg chg="add mod">
          <ac:chgData name="Sinead James (1910154)" userId="S::1910154@student.uwtsd.ac.uk::d594fdd0-ae0d-4a9e-9df4-1d8d2a34ed16" providerId="AD" clId="Web-{C16546C6-4877-3E31-8920-1FA722E7061D}" dt="2024-12-05T12:33:43.807" v="355" actId="688"/>
          <ac:spMkLst>
            <pc:docMk/>
            <pc:sldMk cId="1177605676" sldId="258"/>
            <ac:spMk id="9" creationId="{4BB8D0AE-327D-1CA5-034A-4A2DE8C8AC28}"/>
          </ac:spMkLst>
        </pc:spChg>
        <pc:spChg chg="add mod">
          <ac:chgData name="Sinead James (1910154)" userId="S::1910154@student.uwtsd.ac.uk::d594fdd0-ae0d-4a9e-9df4-1d8d2a34ed16" providerId="AD" clId="Web-{C16546C6-4877-3E31-8920-1FA722E7061D}" dt="2024-12-05T12:34:08.512" v="365" actId="1076"/>
          <ac:spMkLst>
            <pc:docMk/>
            <pc:sldMk cId="1177605676" sldId="258"/>
            <ac:spMk id="10" creationId="{F9311914-0D2C-D5FC-E1E4-59BE002FCE92}"/>
          </ac:spMkLst>
        </pc:spChg>
        <pc:spChg chg="add mod">
          <ac:chgData name="Sinead James (1910154)" userId="S::1910154@student.uwtsd.ac.uk::d594fdd0-ae0d-4a9e-9df4-1d8d2a34ed16" providerId="AD" clId="Web-{C16546C6-4877-3E31-8920-1FA722E7061D}" dt="2024-12-05T12:34:14.184" v="367" actId="1076"/>
          <ac:spMkLst>
            <pc:docMk/>
            <pc:sldMk cId="1177605676" sldId="258"/>
            <ac:spMk id="11" creationId="{8D90E9EF-52D2-EB29-256B-59B71F87634F}"/>
          </ac:spMkLst>
        </pc:spChg>
        <pc:spChg chg="add mod">
          <ac:chgData name="Sinead James (1910154)" userId="S::1910154@student.uwtsd.ac.uk::d594fdd0-ae0d-4a9e-9df4-1d8d2a34ed16" providerId="AD" clId="Web-{C16546C6-4877-3E31-8920-1FA722E7061D}" dt="2024-12-05T12:34:21.841" v="369" actId="1076"/>
          <ac:spMkLst>
            <pc:docMk/>
            <pc:sldMk cId="1177605676" sldId="258"/>
            <ac:spMk id="12" creationId="{13F892DE-3AEA-D146-9111-A531ACA3AFA0}"/>
          </ac:spMkLst>
        </pc:spChg>
        <pc:spChg chg="add mod">
          <ac:chgData name="Sinead James (1910154)" userId="S::1910154@student.uwtsd.ac.uk::d594fdd0-ae0d-4a9e-9df4-1d8d2a34ed16" providerId="AD" clId="Web-{C16546C6-4877-3E31-8920-1FA722E7061D}" dt="2024-12-05T12:34:32.420" v="371" actId="1076"/>
          <ac:spMkLst>
            <pc:docMk/>
            <pc:sldMk cId="1177605676" sldId="258"/>
            <ac:spMk id="13" creationId="{65615CE1-718F-DCE3-355E-817AC907BF3D}"/>
          </ac:spMkLst>
        </pc:spChg>
        <pc:spChg chg="add mod">
          <ac:chgData name="Sinead James (1910154)" userId="S::1910154@student.uwtsd.ac.uk::d594fdd0-ae0d-4a9e-9df4-1d8d2a34ed16" providerId="AD" clId="Web-{C16546C6-4877-3E31-8920-1FA722E7061D}" dt="2024-12-05T12:35:32.346" v="396" actId="1076"/>
          <ac:spMkLst>
            <pc:docMk/>
            <pc:sldMk cId="1177605676" sldId="258"/>
            <ac:spMk id="15" creationId="{1088F929-3AB3-1B81-10C5-67ABFE41E2FF}"/>
          </ac:spMkLst>
        </pc:spChg>
        <pc:spChg chg="add mod">
          <ac:chgData name="Sinead James (1910154)" userId="S::1910154@student.uwtsd.ac.uk::d594fdd0-ae0d-4a9e-9df4-1d8d2a34ed16" providerId="AD" clId="Web-{C16546C6-4877-3E31-8920-1FA722E7061D}" dt="2024-12-05T12:35:29.986" v="395" actId="1076"/>
          <ac:spMkLst>
            <pc:docMk/>
            <pc:sldMk cId="1177605676" sldId="258"/>
            <ac:spMk id="16" creationId="{84E74A69-0616-6A0A-C031-37482B028967}"/>
          </ac:spMkLst>
        </pc:spChg>
        <pc:spChg chg="add mod">
          <ac:chgData name="Sinead James (1910154)" userId="S::1910154@student.uwtsd.ac.uk::d594fdd0-ae0d-4a9e-9df4-1d8d2a34ed16" providerId="AD" clId="Web-{C16546C6-4877-3E31-8920-1FA722E7061D}" dt="2024-12-05T12:35:26.330" v="394" actId="1076"/>
          <ac:spMkLst>
            <pc:docMk/>
            <pc:sldMk cId="1177605676" sldId="258"/>
            <ac:spMk id="17" creationId="{959DAA16-09CC-1B52-0044-6C00CFF5621F}"/>
          </ac:spMkLst>
        </pc:spChg>
        <pc:spChg chg="add mod">
          <ac:chgData name="Sinead James (1910154)" userId="S::1910154@student.uwtsd.ac.uk::d594fdd0-ae0d-4a9e-9df4-1d8d2a34ed16" providerId="AD" clId="Web-{C16546C6-4877-3E31-8920-1FA722E7061D}" dt="2024-12-05T12:35:21.955" v="393" actId="1076"/>
          <ac:spMkLst>
            <pc:docMk/>
            <pc:sldMk cId="1177605676" sldId="258"/>
            <ac:spMk id="18" creationId="{C0C99131-F521-8C8A-C617-0652F609F51C}"/>
          </ac:spMkLst>
        </pc:spChg>
        <pc:spChg chg="add mod">
          <ac:chgData name="Sinead James (1910154)" userId="S::1910154@student.uwtsd.ac.uk::d594fdd0-ae0d-4a9e-9df4-1d8d2a34ed16" providerId="AD" clId="Web-{C16546C6-4877-3E31-8920-1FA722E7061D}" dt="2024-12-05T12:35:18.330" v="392" actId="1076"/>
          <ac:spMkLst>
            <pc:docMk/>
            <pc:sldMk cId="1177605676" sldId="258"/>
            <ac:spMk id="19" creationId="{A0772D9F-37E1-F129-892E-787902781D39}"/>
          </ac:spMkLst>
        </pc:spChg>
        <pc:spChg chg="add mod">
          <ac:chgData name="Sinead James (1910154)" userId="S::1910154@student.uwtsd.ac.uk::d594fdd0-ae0d-4a9e-9df4-1d8d2a34ed16" providerId="AD" clId="Web-{C16546C6-4877-3E31-8920-1FA722E7061D}" dt="2024-12-05T12:35:14.392" v="391" actId="1076"/>
          <ac:spMkLst>
            <pc:docMk/>
            <pc:sldMk cId="1177605676" sldId="258"/>
            <ac:spMk id="20" creationId="{F65185BC-87E5-5245-363B-BD207C250EE1}"/>
          </ac:spMkLst>
        </pc:spChg>
      </pc:sldChg>
      <pc:sldChg chg="modNotes">
        <pc:chgData name="Sinead James (1910154)" userId="S::1910154@student.uwtsd.ac.uk::d594fdd0-ae0d-4a9e-9df4-1d8d2a34ed16" providerId="AD" clId="Web-{C16546C6-4877-3E31-8920-1FA722E7061D}" dt="2024-12-05T12:12:37.395" v="31"/>
        <pc:sldMkLst>
          <pc:docMk/>
          <pc:sldMk cId="2513111537" sldId="265"/>
        </pc:sldMkLst>
      </pc:sldChg>
      <pc:sldChg chg="addSp modSp">
        <pc:chgData name="Sinead James (1910154)" userId="S::1910154@student.uwtsd.ac.uk::d594fdd0-ae0d-4a9e-9df4-1d8d2a34ed16" providerId="AD" clId="Web-{C16546C6-4877-3E31-8920-1FA722E7061D}" dt="2024-12-05T12:25:20.274" v="254" actId="20577"/>
        <pc:sldMkLst>
          <pc:docMk/>
          <pc:sldMk cId="387471309" sldId="267"/>
        </pc:sldMkLst>
        <pc:spChg chg="add mod">
          <ac:chgData name="Sinead James (1910154)" userId="S::1910154@student.uwtsd.ac.uk::d594fdd0-ae0d-4a9e-9df4-1d8d2a34ed16" providerId="AD" clId="Web-{C16546C6-4877-3E31-8920-1FA722E7061D}" dt="2024-12-05T12:25:20.274" v="254" actId="20577"/>
          <ac:spMkLst>
            <pc:docMk/>
            <pc:sldMk cId="387471309" sldId="267"/>
            <ac:spMk id="3" creationId="{36CD5E7A-5E52-8EEC-02B7-9A354A2FC1AB}"/>
          </ac:spMkLst>
        </pc:spChg>
      </pc:sldChg>
    </pc:docChg>
  </pc:docChgLst>
  <pc:docChgLst>
    <pc:chgData name="Osian Lewis-Jones (2313885)" userId="c6c8e7c9-b013-471d-ad3a-ba6360e2630f" providerId="ADAL" clId="{D2DA5EB9-E092-E542-BE64-FE2D3E481FE7}"/>
    <pc:docChg chg="custSel modSld">
      <pc:chgData name="Osian Lewis-Jones (2313885)" userId="c6c8e7c9-b013-471d-ad3a-ba6360e2630f" providerId="ADAL" clId="{D2DA5EB9-E092-E542-BE64-FE2D3E481FE7}" dt="2024-12-09T16:50:40.994" v="3844" actId="20577"/>
      <pc:docMkLst>
        <pc:docMk/>
      </pc:docMkLst>
      <pc:sldChg chg="modNotesTx">
        <pc:chgData name="Osian Lewis-Jones (2313885)" userId="c6c8e7c9-b013-471d-ad3a-ba6360e2630f" providerId="ADAL" clId="{D2DA5EB9-E092-E542-BE64-FE2D3E481FE7}" dt="2024-12-08T18:35:45.498" v="2323" actId="25668"/>
        <pc:sldMkLst>
          <pc:docMk/>
          <pc:sldMk cId="1801927527" sldId="260"/>
        </pc:sldMkLst>
      </pc:sldChg>
      <pc:sldChg chg="modNotesTx">
        <pc:chgData name="Osian Lewis-Jones (2313885)" userId="c6c8e7c9-b013-471d-ad3a-ba6360e2630f" providerId="ADAL" clId="{D2DA5EB9-E092-E542-BE64-FE2D3E481FE7}" dt="2024-12-09T16:19:33.646" v="2475" actId="25668"/>
        <pc:sldMkLst>
          <pc:docMk/>
          <pc:sldMk cId="853949834" sldId="261"/>
        </pc:sldMkLst>
      </pc:sldChg>
      <pc:sldChg chg="addSp delSp modNotesTx">
        <pc:chgData name="Osian Lewis-Jones (2313885)" userId="c6c8e7c9-b013-471d-ad3a-ba6360e2630f" providerId="ADAL" clId="{D2DA5EB9-E092-E542-BE64-FE2D3E481FE7}" dt="2024-12-09T16:47:38.219" v="3843" actId="478"/>
        <pc:sldMkLst>
          <pc:docMk/>
          <pc:sldMk cId="2513111537" sldId="265"/>
        </pc:sldMkLst>
        <pc:spChg chg="add del">
          <ac:chgData name="Osian Lewis-Jones (2313885)" userId="c6c8e7c9-b013-471d-ad3a-ba6360e2630f" providerId="ADAL" clId="{D2DA5EB9-E092-E542-BE64-FE2D3E481FE7}" dt="2024-12-09T16:47:38.219" v="3843" actId="478"/>
          <ac:spMkLst>
            <pc:docMk/>
            <pc:sldMk cId="2513111537" sldId="265"/>
            <ac:spMk id="6" creationId="{FD1C07C8-312A-40C6-0F9F-8D0214D60DC2}"/>
          </ac:spMkLst>
        </pc:spChg>
      </pc:sldChg>
      <pc:sldChg chg="modNotesTx">
        <pc:chgData name="Osian Lewis-Jones (2313885)" userId="c6c8e7c9-b013-471d-ad3a-ba6360e2630f" providerId="ADAL" clId="{D2DA5EB9-E092-E542-BE64-FE2D3E481FE7}" dt="2024-12-09T16:50:40.994" v="3844" actId="20577"/>
        <pc:sldMkLst>
          <pc:docMk/>
          <pc:sldMk cId="2584684088" sldId="266"/>
        </pc:sldMkLst>
      </pc:sldChg>
    </pc:docChg>
  </pc:docChgLst>
  <pc:docChgLst>
    <pc:chgData name="Sinead James (1910154)" userId="d594fdd0-ae0d-4a9e-9df4-1d8d2a34ed16" providerId="ADAL" clId="{B6CB3BB7-0C4B-4A59-9597-40CA691EA1FE}"/>
    <pc:docChg chg="undo custSel modSld">
      <pc:chgData name="Sinead James (1910154)" userId="d594fdd0-ae0d-4a9e-9df4-1d8d2a34ed16" providerId="ADAL" clId="{B6CB3BB7-0C4B-4A59-9597-40CA691EA1FE}" dt="2024-12-09T22:53:09.340" v="4352" actId="20577"/>
      <pc:docMkLst>
        <pc:docMk/>
      </pc:docMkLst>
      <pc:sldChg chg="modSp mod modTransition modNotesTx">
        <pc:chgData name="Sinead James (1910154)" userId="d594fdd0-ae0d-4a9e-9df4-1d8d2a34ed16" providerId="ADAL" clId="{B6CB3BB7-0C4B-4A59-9597-40CA691EA1FE}" dt="2024-12-09T22:53:09.340" v="4352" actId="20577"/>
        <pc:sldMkLst>
          <pc:docMk/>
          <pc:sldMk cId="109857222" sldId="256"/>
        </pc:sldMkLst>
        <pc:spChg chg="mod">
          <ac:chgData name="Sinead James (1910154)" userId="d594fdd0-ae0d-4a9e-9df4-1d8d2a34ed16" providerId="ADAL" clId="{B6CB3BB7-0C4B-4A59-9597-40CA691EA1FE}" dt="2024-12-07T14:35:32.879" v="2640" actId="1076"/>
          <ac:spMkLst>
            <pc:docMk/>
            <pc:sldMk cId="109857222" sldId="256"/>
            <ac:spMk id="2" creationId="{00000000-0000-0000-0000-000000000000}"/>
          </ac:spMkLst>
        </pc:spChg>
        <pc:spChg chg="mod">
          <ac:chgData name="Sinead James (1910154)" userId="d594fdd0-ae0d-4a9e-9df4-1d8d2a34ed16" providerId="ADAL" clId="{B6CB3BB7-0C4B-4A59-9597-40CA691EA1FE}" dt="2024-12-07T14:35:48.935" v="2642" actId="1076"/>
          <ac:spMkLst>
            <pc:docMk/>
            <pc:sldMk cId="109857222" sldId="256"/>
            <ac:spMk id="6" creationId="{7FEED049-B636-F231-F07A-2FAE52FDD5C7}"/>
          </ac:spMkLst>
        </pc:spChg>
        <pc:spChg chg="mod">
          <ac:chgData name="Sinead James (1910154)" userId="d594fdd0-ae0d-4a9e-9df4-1d8d2a34ed16" providerId="ADAL" clId="{B6CB3BB7-0C4B-4A59-9597-40CA691EA1FE}" dt="2024-12-09T22:52:15.447" v="4239" actId="20577"/>
          <ac:spMkLst>
            <pc:docMk/>
            <pc:sldMk cId="109857222" sldId="256"/>
            <ac:spMk id="7" creationId="{BE034769-2835-5551-7E5D-66856B3BE877}"/>
          </ac:spMkLst>
        </pc:spChg>
      </pc:sldChg>
      <pc:sldChg chg="modSp mod modTransition modNotesTx">
        <pc:chgData name="Sinead James (1910154)" userId="d594fdd0-ae0d-4a9e-9df4-1d8d2a34ed16" providerId="ADAL" clId="{B6CB3BB7-0C4B-4A59-9597-40CA691EA1FE}" dt="2024-12-07T15:01:21.506" v="4129"/>
        <pc:sldMkLst>
          <pc:docMk/>
          <pc:sldMk cId="4288125111" sldId="257"/>
        </pc:sldMkLst>
        <pc:spChg chg="mod">
          <ac:chgData name="Sinead James (1910154)" userId="d594fdd0-ae0d-4a9e-9df4-1d8d2a34ed16" providerId="ADAL" clId="{B6CB3BB7-0C4B-4A59-9597-40CA691EA1FE}" dt="2024-12-07T13:56:37.177" v="6" actId="1076"/>
          <ac:spMkLst>
            <pc:docMk/>
            <pc:sldMk cId="4288125111" sldId="257"/>
            <ac:spMk id="4" creationId="{DAAC5C28-41A4-67BE-B6C7-4EF83E84158F}"/>
          </ac:spMkLst>
        </pc:spChg>
        <pc:spChg chg="mod">
          <ac:chgData name="Sinead James (1910154)" userId="d594fdd0-ae0d-4a9e-9df4-1d8d2a34ed16" providerId="ADAL" clId="{B6CB3BB7-0C4B-4A59-9597-40CA691EA1FE}" dt="2024-12-07T13:56:45.661" v="9" actId="1076"/>
          <ac:spMkLst>
            <pc:docMk/>
            <pc:sldMk cId="4288125111" sldId="257"/>
            <ac:spMk id="6" creationId="{AB6B8DBB-28D3-29B7-99C1-0E42561DD31F}"/>
          </ac:spMkLst>
        </pc:spChg>
      </pc:sldChg>
      <pc:sldChg chg="addSp delSp modSp mod modTransition setBg modAnim modNotesTx">
        <pc:chgData name="Sinead James (1910154)" userId="d594fdd0-ae0d-4a9e-9df4-1d8d2a34ed16" providerId="ADAL" clId="{B6CB3BB7-0C4B-4A59-9597-40CA691EA1FE}" dt="2024-12-07T15:02:28.214" v="4145"/>
        <pc:sldMkLst>
          <pc:docMk/>
          <pc:sldMk cId="1177605676" sldId="258"/>
        </pc:sldMkLst>
        <pc:spChg chg="mod">
          <ac:chgData name="Sinead James (1910154)" userId="d594fdd0-ae0d-4a9e-9df4-1d8d2a34ed16" providerId="ADAL" clId="{B6CB3BB7-0C4B-4A59-9597-40CA691EA1FE}" dt="2024-12-07T14:06:03.556" v="235" actId="14838"/>
          <ac:spMkLst>
            <pc:docMk/>
            <pc:sldMk cId="1177605676" sldId="258"/>
            <ac:spMk id="2" creationId="{A25FB540-3755-A338-4174-90A8CEA7261B}"/>
          </ac:spMkLst>
        </pc:spChg>
        <pc:spChg chg="mod">
          <ac:chgData name="Sinead James (1910154)" userId="d594fdd0-ae0d-4a9e-9df4-1d8d2a34ed16" providerId="ADAL" clId="{B6CB3BB7-0C4B-4A59-9597-40CA691EA1FE}" dt="2024-12-07T14:05:41.682" v="234" actId="14861"/>
          <ac:spMkLst>
            <pc:docMk/>
            <pc:sldMk cId="1177605676" sldId="258"/>
            <ac:spMk id="5" creationId="{FD9883F5-C45A-319A-ABBA-4F699D8783EE}"/>
          </ac:spMkLst>
        </pc:spChg>
        <pc:spChg chg="mod">
          <ac:chgData name="Sinead James (1910154)" userId="d594fdd0-ae0d-4a9e-9df4-1d8d2a34ed16" providerId="ADAL" clId="{B6CB3BB7-0C4B-4A59-9597-40CA691EA1FE}" dt="2024-12-07T14:00:24.361" v="77" actId="1076"/>
          <ac:spMkLst>
            <pc:docMk/>
            <pc:sldMk cId="1177605676" sldId="258"/>
            <ac:spMk id="6" creationId="{F62F844D-1D8F-E18F-230A-AF397E564DAC}"/>
          </ac:spMkLst>
        </pc:spChg>
        <pc:spChg chg="mod">
          <ac:chgData name="Sinead James (1910154)" userId="d594fdd0-ae0d-4a9e-9df4-1d8d2a34ed16" providerId="ADAL" clId="{B6CB3BB7-0C4B-4A59-9597-40CA691EA1FE}" dt="2024-12-07T14:00:31.266" v="78" actId="1076"/>
          <ac:spMkLst>
            <pc:docMk/>
            <pc:sldMk cId="1177605676" sldId="258"/>
            <ac:spMk id="7" creationId="{7F3818A6-A9DF-12E7-E828-9A555FD7AF14}"/>
          </ac:spMkLst>
        </pc:spChg>
        <pc:spChg chg="mod">
          <ac:chgData name="Sinead James (1910154)" userId="d594fdd0-ae0d-4a9e-9df4-1d8d2a34ed16" providerId="ADAL" clId="{B6CB3BB7-0C4B-4A59-9597-40CA691EA1FE}" dt="2024-12-07T14:00:36.703" v="80" actId="1076"/>
          <ac:spMkLst>
            <pc:docMk/>
            <pc:sldMk cId="1177605676" sldId="258"/>
            <ac:spMk id="8" creationId="{9B668D5E-D0BA-E9D8-0491-A5E799F00972}"/>
          </ac:spMkLst>
        </pc:spChg>
        <pc:spChg chg="mod">
          <ac:chgData name="Sinead James (1910154)" userId="d594fdd0-ae0d-4a9e-9df4-1d8d2a34ed16" providerId="ADAL" clId="{B6CB3BB7-0C4B-4A59-9597-40CA691EA1FE}" dt="2024-12-07T14:01:26.809" v="92" actId="1076"/>
          <ac:spMkLst>
            <pc:docMk/>
            <pc:sldMk cId="1177605676" sldId="258"/>
            <ac:spMk id="9" creationId="{4BB8D0AE-327D-1CA5-034A-4A2DE8C8AC28}"/>
          </ac:spMkLst>
        </pc:spChg>
        <pc:spChg chg="mod">
          <ac:chgData name="Sinead James (1910154)" userId="d594fdd0-ae0d-4a9e-9df4-1d8d2a34ed16" providerId="ADAL" clId="{B6CB3BB7-0C4B-4A59-9597-40CA691EA1FE}" dt="2024-12-07T14:01:16.466" v="90" actId="1076"/>
          <ac:spMkLst>
            <pc:docMk/>
            <pc:sldMk cId="1177605676" sldId="258"/>
            <ac:spMk id="10" creationId="{F9311914-0D2C-D5FC-E1E4-59BE002FCE92}"/>
          </ac:spMkLst>
        </pc:spChg>
        <pc:spChg chg="mod">
          <ac:chgData name="Sinead James (1910154)" userId="d594fdd0-ae0d-4a9e-9df4-1d8d2a34ed16" providerId="ADAL" clId="{B6CB3BB7-0C4B-4A59-9597-40CA691EA1FE}" dt="2024-12-07T14:01:09.638" v="88" actId="1076"/>
          <ac:spMkLst>
            <pc:docMk/>
            <pc:sldMk cId="1177605676" sldId="258"/>
            <ac:spMk id="11" creationId="{8D90E9EF-52D2-EB29-256B-59B71F87634F}"/>
          </ac:spMkLst>
        </pc:spChg>
        <pc:spChg chg="mod">
          <ac:chgData name="Sinead James (1910154)" userId="d594fdd0-ae0d-4a9e-9df4-1d8d2a34ed16" providerId="ADAL" clId="{B6CB3BB7-0C4B-4A59-9597-40CA691EA1FE}" dt="2024-12-07T14:00:56.046" v="85" actId="1076"/>
          <ac:spMkLst>
            <pc:docMk/>
            <pc:sldMk cId="1177605676" sldId="258"/>
            <ac:spMk id="12" creationId="{13F892DE-3AEA-D146-9111-A531ACA3AFA0}"/>
          </ac:spMkLst>
        </pc:spChg>
        <pc:spChg chg="mod">
          <ac:chgData name="Sinead James (1910154)" userId="d594fdd0-ae0d-4a9e-9df4-1d8d2a34ed16" providerId="ADAL" clId="{B6CB3BB7-0C4B-4A59-9597-40CA691EA1FE}" dt="2024-12-07T14:00:46.499" v="83" actId="1076"/>
          <ac:spMkLst>
            <pc:docMk/>
            <pc:sldMk cId="1177605676" sldId="258"/>
            <ac:spMk id="13" creationId="{65615CE1-718F-DCE3-355E-817AC907BF3D}"/>
          </ac:spMkLst>
        </pc:spChg>
        <pc:spChg chg="mod">
          <ac:chgData name="Sinead James (1910154)" userId="d594fdd0-ae0d-4a9e-9df4-1d8d2a34ed16" providerId="ADAL" clId="{B6CB3BB7-0C4B-4A59-9597-40CA691EA1FE}" dt="2024-12-07T14:00:51.671" v="84" actId="1076"/>
          <ac:spMkLst>
            <pc:docMk/>
            <pc:sldMk cId="1177605676" sldId="258"/>
            <ac:spMk id="15" creationId="{1088F929-3AB3-1B81-10C5-67ABFE41E2FF}"/>
          </ac:spMkLst>
        </pc:spChg>
        <pc:spChg chg="mod">
          <ac:chgData name="Sinead James (1910154)" userId="d594fdd0-ae0d-4a9e-9df4-1d8d2a34ed16" providerId="ADAL" clId="{B6CB3BB7-0C4B-4A59-9597-40CA691EA1FE}" dt="2024-12-07T14:01:01.326" v="86" actId="1076"/>
          <ac:spMkLst>
            <pc:docMk/>
            <pc:sldMk cId="1177605676" sldId="258"/>
            <ac:spMk id="16" creationId="{84E74A69-0616-6A0A-C031-37482B028967}"/>
          </ac:spMkLst>
        </pc:spChg>
        <pc:spChg chg="mod">
          <ac:chgData name="Sinead James (1910154)" userId="d594fdd0-ae0d-4a9e-9df4-1d8d2a34ed16" providerId="ADAL" clId="{B6CB3BB7-0C4B-4A59-9597-40CA691EA1FE}" dt="2024-12-07T14:01:13.310" v="89" actId="1076"/>
          <ac:spMkLst>
            <pc:docMk/>
            <pc:sldMk cId="1177605676" sldId="258"/>
            <ac:spMk id="17" creationId="{959DAA16-09CC-1B52-0044-6C00CFF5621F}"/>
          </ac:spMkLst>
        </pc:spChg>
        <pc:spChg chg="mod">
          <ac:chgData name="Sinead James (1910154)" userId="d594fdd0-ae0d-4a9e-9df4-1d8d2a34ed16" providerId="ADAL" clId="{B6CB3BB7-0C4B-4A59-9597-40CA691EA1FE}" dt="2024-12-07T14:01:21.513" v="91" actId="1076"/>
          <ac:spMkLst>
            <pc:docMk/>
            <pc:sldMk cId="1177605676" sldId="258"/>
            <ac:spMk id="18" creationId="{C0C99131-F521-8C8A-C617-0652F609F51C}"/>
          </ac:spMkLst>
        </pc:spChg>
        <pc:spChg chg="mod">
          <ac:chgData name="Sinead James (1910154)" userId="d594fdd0-ae0d-4a9e-9df4-1d8d2a34ed16" providerId="ADAL" clId="{B6CB3BB7-0C4B-4A59-9597-40CA691EA1FE}" dt="2024-12-07T14:01:30.356" v="93" actId="1076"/>
          <ac:spMkLst>
            <pc:docMk/>
            <pc:sldMk cId="1177605676" sldId="258"/>
            <ac:spMk id="19" creationId="{A0772D9F-37E1-F129-892E-787902781D39}"/>
          </ac:spMkLst>
        </pc:spChg>
        <pc:spChg chg="mod">
          <ac:chgData name="Sinead James (1910154)" userId="d594fdd0-ae0d-4a9e-9df4-1d8d2a34ed16" providerId="ADAL" clId="{B6CB3BB7-0C4B-4A59-9597-40CA691EA1FE}" dt="2024-12-07T14:00:41.312" v="81" actId="1076"/>
          <ac:spMkLst>
            <pc:docMk/>
            <pc:sldMk cId="1177605676" sldId="258"/>
            <ac:spMk id="20" creationId="{F65185BC-87E5-5245-363B-BD207C250EE1}"/>
          </ac:spMkLst>
        </pc:spChg>
      </pc:sldChg>
      <pc:sldChg chg="modSp mod modTransition modNotesTx">
        <pc:chgData name="Sinead James (1910154)" userId="d594fdd0-ae0d-4a9e-9df4-1d8d2a34ed16" providerId="ADAL" clId="{B6CB3BB7-0C4B-4A59-9597-40CA691EA1FE}" dt="2024-12-07T15:02:31.480" v="4146"/>
        <pc:sldMkLst>
          <pc:docMk/>
          <pc:sldMk cId="6856371" sldId="259"/>
        </pc:sldMkLst>
        <pc:spChg chg="mod">
          <ac:chgData name="Sinead James (1910154)" userId="d594fdd0-ae0d-4a9e-9df4-1d8d2a34ed16" providerId="ADAL" clId="{B6CB3BB7-0C4B-4A59-9597-40CA691EA1FE}" dt="2024-12-07T14:37:06.771" v="2745" actId="1076"/>
          <ac:spMkLst>
            <pc:docMk/>
            <pc:sldMk cId="6856371" sldId="259"/>
            <ac:spMk id="2" creationId="{C61DD0FC-4E8E-41BB-1341-FD07DF2605BD}"/>
          </ac:spMkLst>
        </pc:spChg>
        <pc:spChg chg="mod">
          <ac:chgData name="Sinead James (1910154)" userId="d594fdd0-ae0d-4a9e-9df4-1d8d2a34ed16" providerId="ADAL" clId="{B6CB3BB7-0C4B-4A59-9597-40CA691EA1FE}" dt="2024-12-07T14:06:35.882" v="255" actId="1076"/>
          <ac:spMkLst>
            <pc:docMk/>
            <pc:sldMk cId="6856371" sldId="259"/>
            <ac:spMk id="5" creationId="{D10AAB23-1D91-77B6-C318-467BFC22566C}"/>
          </ac:spMkLst>
        </pc:spChg>
      </pc:sldChg>
      <pc:sldChg chg="addSp delSp modSp mod modTransition modAnim modNotesTx">
        <pc:chgData name="Sinead James (1910154)" userId="d594fdd0-ae0d-4a9e-9df4-1d8d2a34ed16" providerId="ADAL" clId="{B6CB3BB7-0C4B-4A59-9597-40CA691EA1FE}" dt="2024-12-09T22:49:54.560" v="4209"/>
        <pc:sldMkLst>
          <pc:docMk/>
          <pc:sldMk cId="1801927527" sldId="260"/>
        </pc:sldMkLst>
        <pc:spChg chg="mod">
          <ac:chgData name="Sinead James (1910154)" userId="d594fdd0-ae0d-4a9e-9df4-1d8d2a34ed16" providerId="ADAL" clId="{B6CB3BB7-0C4B-4A59-9597-40CA691EA1FE}" dt="2024-12-07T14:08:36.398" v="340" actId="1076"/>
          <ac:spMkLst>
            <pc:docMk/>
            <pc:sldMk cId="1801927527" sldId="260"/>
            <ac:spMk id="2" creationId="{E0B46643-319F-BE19-6A4F-00A45887AEBD}"/>
          </ac:spMkLst>
        </pc:spChg>
        <pc:spChg chg="add mod">
          <ac:chgData name="Sinead James (1910154)" userId="d594fdd0-ae0d-4a9e-9df4-1d8d2a34ed16" providerId="ADAL" clId="{B6CB3BB7-0C4B-4A59-9597-40CA691EA1FE}" dt="2024-12-07T14:09:05.725" v="361" actId="1076"/>
          <ac:spMkLst>
            <pc:docMk/>
            <pc:sldMk cId="1801927527" sldId="260"/>
            <ac:spMk id="7" creationId="{087D0380-4032-0121-1C9D-8BBF219778ED}"/>
          </ac:spMkLst>
        </pc:spChg>
      </pc:sldChg>
      <pc:sldChg chg="addSp delSp modSp mod modTransition setBg modClrScheme modAnim chgLayout modNotesTx">
        <pc:chgData name="Sinead James (1910154)" userId="d594fdd0-ae0d-4a9e-9df4-1d8d2a34ed16" providerId="ADAL" clId="{B6CB3BB7-0C4B-4A59-9597-40CA691EA1FE}" dt="2024-12-09T22:51:18.012" v="4210"/>
        <pc:sldMkLst>
          <pc:docMk/>
          <pc:sldMk cId="853949834" sldId="261"/>
        </pc:sldMkLst>
        <pc:spChg chg="mod">
          <ac:chgData name="Sinead James (1910154)" userId="d594fdd0-ae0d-4a9e-9df4-1d8d2a34ed16" providerId="ADAL" clId="{B6CB3BB7-0C4B-4A59-9597-40CA691EA1FE}" dt="2024-12-07T14:10:52.390" v="385" actId="26606"/>
          <ac:spMkLst>
            <pc:docMk/>
            <pc:sldMk cId="853949834" sldId="261"/>
            <ac:spMk id="2" creationId="{73E06D2A-EE66-93CF-C0DD-1BC13C386B7A}"/>
          </ac:spMkLst>
        </pc:spChg>
        <pc:spChg chg="mod">
          <ac:chgData name="Sinead James (1910154)" userId="d594fdd0-ae0d-4a9e-9df4-1d8d2a34ed16" providerId="ADAL" clId="{B6CB3BB7-0C4B-4A59-9597-40CA691EA1FE}" dt="2024-12-07T14:11:18.591" v="390" actId="1076"/>
          <ac:spMkLst>
            <pc:docMk/>
            <pc:sldMk cId="853949834" sldId="261"/>
            <ac:spMk id="3" creationId="{CAADD89C-BE1A-4674-79C7-850D64344344}"/>
          </ac:spMkLst>
        </pc:spChg>
        <pc:spChg chg="add mod">
          <ac:chgData name="Sinead James (1910154)" userId="d594fdd0-ae0d-4a9e-9df4-1d8d2a34ed16" providerId="ADAL" clId="{B6CB3BB7-0C4B-4A59-9597-40CA691EA1FE}" dt="2024-12-07T14:10:52.390" v="385" actId="26606"/>
          <ac:spMkLst>
            <pc:docMk/>
            <pc:sldMk cId="853949834" sldId="261"/>
            <ac:spMk id="10" creationId="{BBE68DCC-DB58-5069-4BFD-8D51AB5F1AE6}"/>
          </ac:spMkLst>
        </pc:spChg>
        <pc:spChg chg="add mod">
          <ac:chgData name="Sinead James (1910154)" userId="d594fdd0-ae0d-4a9e-9df4-1d8d2a34ed16" providerId="ADAL" clId="{B6CB3BB7-0C4B-4A59-9597-40CA691EA1FE}" dt="2024-12-07T14:10:52.390" v="385" actId="26606"/>
          <ac:spMkLst>
            <pc:docMk/>
            <pc:sldMk cId="853949834" sldId="261"/>
            <ac:spMk id="12" creationId="{A3C11E06-B116-9E31-0A2B-FE72A2C7699F}"/>
          </ac:spMkLst>
        </pc:spChg>
      </pc:sldChg>
      <pc:sldChg chg="modSp mod modTransition modAnim modNotesTx">
        <pc:chgData name="Sinead James (1910154)" userId="d594fdd0-ae0d-4a9e-9df4-1d8d2a34ed16" providerId="ADAL" clId="{B6CB3BB7-0C4B-4A59-9597-40CA691EA1FE}" dt="2024-12-09T22:42:11.463" v="4156"/>
        <pc:sldMkLst>
          <pc:docMk/>
          <pc:sldMk cId="1642177835" sldId="262"/>
        </pc:sldMkLst>
        <pc:spChg chg="mod">
          <ac:chgData name="Sinead James (1910154)" userId="d594fdd0-ae0d-4a9e-9df4-1d8d2a34ed16" providerId="ADAL" clId="{B6CB3BB7-0C4B-4A59-9597-40CA691EA1FE}" dt="2024-12-07T14:22:50.200" v="1410" actId="1076"/>
          <ac:spMkLst>
            <pc:docMk/>
            <pc:sldMk cId="1642177835" sldId="262"/>
            <ac:spMk id="2" creationId="{216CB44C-A6CC-1E10-C5F9-FFCB7FFE8496}"/>
          </ac:spMkLst>
        </pc:spChg>
      </pc:sldChg>
      <pc:sldChg chg="modSp mod modTransition setBg modAnim modNotesTx">
        <pc:chgData name="Sinead James (1910154)" userId="d594fdd0-ae0d-4a9e-9df4-1d8d2a34ed16" providerId="ADAL" clId="{B6CB3BB7-0C4B-4A59-9597-40CA691EA1FE}" dt="2024-12-09T22:47:13.019" v="4164"/>
        <pc:sldMkLst>
          <pc:docMk/>
          <pc:sldMk cId="1320113498" sldId="263"/>
        </pc:sldMkLst>
        <pc:spChg chg="mod">
          <ac:chgData name="Sinead James (1910154)" userId="d594fdd0-ae0d-4a9e-9df4-1d8d2a34ed16" providerId="ADAL" clId="{B6CB3BB7-0C4B-4A59-9597-40CA691EA1FE}" dt="2024-12-07T14:22:28.967" v="1404" actId="1076"/>
          <ac:spMkLst>
            <pc:docMk/>
            <pc:sldMk cId="1320113498" sldId="263"/>
            <ac:spMk id="2" creationId="{D106F1A1-C2B8-6ED1-D82C-46FC1405C9B7}"/>
          </ac:spMkLst>
        </pc:spChg>
      </pc:sldChg>
      <pc:sldChg chg="modSp mod modTransition setBg modAnim modNotesTx">
        <pc:chgData name="Sinead James (1910154)" userId="d594fdd0-ae0d-4a9e-9df4-1d8d2a34ed16" providerId="ADAL" clId="{B6CB3BB7-0C4B-4A59-9597-40CA691EA1FE}" dt="2024-12-09T22:49:07.951" v="4204"/>
        <pc:sldMkLst>
          <pc:docMk/>
          <pc:sldMk cId="2514636211" sldId="264"/>
        </pc:sldMkLst>
        <pc:spChg chg="mod">
          <ac:chgData name="Sinead James (1910154)" userId="d594fdd0-ae0d-4a9e-9df4-1d8d2a34ed16" providerId="ADAL" clId="{B6CB3BB7-0C4B-4A59-9597-40CA691EA1FE}" dt="2024-12-07T14:30:54.686" v="2254" actId="1076"/>
          <ac:spMkLst>
            <pc:docMk/>
            <pc:sldMk cId="2514636211" sldId="264"/>
            <ac:spMk id="2" creationId="{ADB058C6-9EB4-0115-8EDD-A7EAE191BA6C}"/>
          </ac:spMkLst>
        </pc:spChg>
        <pc:picChg chg="mod">
          <ac:chgData name="Sinead James (1910154)" userId="d594fdd0-ae0d-4a9e-9df4-1d8d2a34ed16" providerId="ADAL" clId="{B6CB3BB7-0C4B-4A59-9597-40CA691EA1FE}" dt="2024-12-07T14:30:58.934" v="2255" actId="14100"/>
          <ac:picMkLst>
            <pc:docMk/>
            <pc:sldMk cId="2514636211" sldId="264"/>
            <ac:picMk id="4" creationId="{D7163EA6-3326-37A8-68CC-4EE8E2BA34EF}"/>
          </ac:picMkLst>
        </pc:picChg>
      </pc:sldChg>
      <pc:sldChg chg="addSp modSp mod modTransition modNotesTx">
        <pc:chgData name="Sinead James (1910154)" userId="d594fdd0-ae0d-4a9e-9df4-1d8d2a34ed16" providerId="ADAL" clId="{B6CB3BB7-0C4B-4A59-9597-40CA691EA1FE}" dt="2024-12-07T15:02:16.277" v="4144"/>
        <pc:sldMkLst>
          <pc:docMk/>
          <pc:sldMk cId="2513111537" sldId="265"/>
        </pc:sldMkLst>
        <pc:spChg chg="mod">
          <ac:chgData name="Sinead James (1910154)" userId="d594fdd0-ae0d-4a9e-9df4-1d8d2a34ed16" providerId="ADAL" clId="{B6CB3BB7-0C4B-4A59-9597-40CA691EA1FE}" dt="2024-12-07T14:11:51.947" v="410" actId="20577"/>
          <ac:spMkLst>
            <pc:docMk/>
            <pc:sldMk cId="2513111537" sldId="265"/>
            <ac:spMk id="2" creationId="{2AC78EF5-D1D8-C01F-59F1-EB938A7A85E9}"/>
          </ac:spMkLst>
        </pc:spChg>
        <pc:spChg chg="add mod">
          <ac:chgData name="Sinead James (1910154)" userId="d594fdd0-ae0d-4a9e-9df4-1d8d2a34ed16" providerId="ADAL" clId="{B6CB3BB7-0C4B-4A59-9597-40CA691EA1FE}" dt="2024-12-07T14:12:14.909" v="426" actId="255"/>
          <ac:spMkLst>
            <pc:docMk/>
            <pc:sldMk cId="2513111537" sldId="265"/>
            <ac:spMk id="3" creationId="{92BAC427-9DF8-87A4-7092-60109509FB30}"/>
          </ac:spMkLst>
        </pc:spChg>
      </pc:sldChg>
      <pc:sldChg chg="modSp mod modTransition setBg modAnim modNotesTx">
        <pc:chgData name="Sinead James (1910154)" userId="d594fdd0-ae0d-4a9e-9df4-1d8d2a34ed16" providerId="ADAL" clId="{B6CB3BB7-0C4B-4A59-9597-40CA691EA1FE}" dt="2024-12-09T22:49:03.936" v="4203"/>
        <pc:sldMkLst>
          <pc:docMk/>
          <pc:sldMk cId="2584684088" sldId="266"/>
        </pc:sldMkLst>
        <pc:spChg chg="mod">
          <ac:chgData name="Sinead James (1910154)" userId="d594fdd0-ae0d-4a9e-9df4-1d8d2a34ed16" providerId="ADAL" clId="{B6CB3BB7-0C4B-4A59-9597-40CA691EA1FE}" dt="2024-12-07T14:42:37.548" v="3079" actId="1076"/>
          <ac:spMkLst>
            <pc:docMk/>
            <pc:sldMk cId="2584684088" sldId="266"/>
            <ac:spMk id="2" creationId="{031AD835-E4A0-479D-0E2D-B77858E5BB4C}"/>
          </ac:spMkLst>
        </pc:spChg>
      </pc:sldChg>
      <pc:sldChg chg="modSp">
        <pc:chgData name="Sinead James (1910154)" userId="d594fdd0-ae0d-4a9e-9df4-1d8d2a34ed16" providerId="ADAL" clId="{B6CB3BB7-0C4B-4A59-9597-40CA691EA1FE}" dt="2024-12-07T13:55:40.598" v="1"/>
        <pc:sldMkLst>
          <pc:docMk/>
          <pc:sldMk cId="387471309" sldId="267"/>
        </pc:sldMkLst>
        <pc:spChg chg="mod">
          <ac:chgData name="Sinead James (1910154)" userId="d594fdd0-ae0d-4a9e-9df4-1d8d2a34ed16" providerId="ADAL" clId="{B6CB3BB7-0C4B-4A59-9597-40CA691EA1FE}" dt="2024-12-07T13:55:40.598" v="1"/>
          <ac:spMkLst>
            <pc:docMk/>
            <pc:sldMk cId="387471309" sldId="267"/>
            <ac:spMk id="2" creationId="{CADA10F8-CF6A-A6A5-810C-E8D0D204222C}"/>
          </ac:spMkLst>
        </pc:spChg>
      </pc:sldChg>
      <pc:sldChg chg="modTransition setBg modAnim modNotesTx">
        <pc:chgData name="Sinead James (1910154)" userId="d594fdd0-ae0d-4a9e-9df4-1d8d2a34ed16" providerId="ADAL" clId="{B6CB3BB7-0C4B-4A59-9597-40CA691EA1FE}" dt="2024-12-09T22:46:05.195" v="4162"/>
        <pc:sldMkLst>
          <pc:docMk/>
          <pc:sldMk cId="1055424088" sldId="268"/>
        </pc:sldMkLst>
      </pc:sldChg>
      <pc:sldChg chg="modAnim">
        <pc:chgData name="Sinead James (1910154)" userId="d594fdd0-ae0d-4a9e-9df4-1d8d2a34ed16" providerId="ADAL" clId="{B6CB3BB7-0C4B-4A59-9597-40CA691EA1FE}" dt="2024-12-09T22:48:59.170" v="4202"/>
        <pc:sldMkLst>
          <pc:docMk/>
          <pc:sldMk cId="2851386436" sldId="269"/>
        </pc:sldMkLst>
      </pc:sldChg>
    </pc:docChg>
  </pc:docChgLst>
  <pc:docChgLst>
    <pc:chgData name="Sinead James (1910154)" userId="S::1910154@student.uwtsd.ac.uk::d594fdd0-ae0d-4a9e-9df4-1d8d2a34ed16" providerId="AD" clId="Web-{C08EB829-3412-DFF7-D5E8-3792A3BB23BD}"/>
    <pc:docChg chg="modSld">
      <pc:chgData name="Sinead James (1910154)" userId="S::1910154@student.uwtsd.ac.uk::d594fdd0-ae0d-4a9e-9df4-1d8d2a34ed16" providerId="AD" clId="Web-{C08EB829-3412-DFF7-D5E8-3792A3BB23BD}" dt="2024-12-09T22:39:08.190" v="1455" actId="1076"/>
      <pc:docMkLst>
        <pc:docMk/>
      </pc:docMkLst>
      <pc:sldChg chg="modSp modNotes">
        <pc:chgData name="Sinead James (1910154)" userId="S::1910154@student.uwtsd.ac.uk::d594fdd0-ae0d-4a9e-9df4-1d8d2a34ed16" providerId="AD" clId="Web-{C08EB829-3412-DFF7-D5E8-3792A3BB23BD}" dt="2024-12-09T21:23:12.739" v="4"/>
        <pc:sldMkLst>
          <pc:docMk/>
          <pc:sldMk cId="109857222" sldId="256"/>
        </pc:sldMkLst>
        <pc:spChg chg="mod">
          <ac:chgData name="Sinead James (1910154)" userId="S::1910154@student.uwtsd.ac.uk::d594fdd0-ae0d-4a9e-9df4-1d8d2a34ed16" providerId="AD" clId="Web-{C08EB829-3412-DFF7-D5E8-3792A3BB23BD}" dt="2024-12-09T21:22:43.300" v="1" actId="20577"/>
          <ac:spMkLst>
            <pc:docMk/>
            <pc:sldMk cId="109857222" sldId="256"/>
            <ac:spMk id="7" creationId="{BE034769-2835-5551-7E5D-66856B3BE877}"/>
          </ac:spMkLst>
        </pc:spChg>
      </pc:sldChg>
      <pc:sldChg chg="modNotes">
        <pc:chgData name="Sinead James (1910154)" userId="S::1910154@student.uwtsd.ac.uk::d594fdd0-ae0d-4a9e-9df4-1d8d2a34ed16" providerId="AD" clId="Web-{C08EB829-3412-DFF7-D5E8-3792A3BB23BD}" dt="2024-12-09T21:23:21.176" v="8"/>
        <pc:sldMkLst>
          <pc:docMk/>
          <pc:sldMk cId="4288125111" sldId="257"/>
        </pc:sldMkLst>
      </pc:sldChg>
      <pc:sldChg chg="addSp modSp modNotes">
        <pc:chgData name="Sinead James (1910154)" userId="S::1910154@student.uwtsd.ac.uk::d594fdd0-ae0d-4a9e-9df4-1d8d2a34ed16" providerId="AD" clId="Web-{C08EB829-3412-DFF7-D5E8-3792A3BB23BD}" dt="2024-12-09T21:41:35.456" v="233" actId="1076"/>
        <pc:sldMkLst>
          <pc:docMk/>
          <pc:sldMk cId="1177605676" sldId="258"/>
        </pc:sldMkLst>
        <pc:spChg chg="add mod">
          <ac:chgData name="Sinead James (1910154)" userId="S::1910154@student.uwtsd.ac.uk::d594fdd0-ae0d-4a9e-9df4-1d8d2a34ed16" providerId="AD" clId="Web-{C08EB829-3412-DFF7-D5E8-3792A3BB23BD}" dt="2024-12-09T21:41:35.456" v="233" actId="1076"/>
          <ac:spMkLst>
            <pc:docMk/>
            <pc:sldMk cId="1177605676" sldId="258"/>
            <ac:spMk id="3" creationId="{B636A512-6C09-8EE5-4AE1-313C0CA09C52}"/>
          </ac:spMkLst>
        </pc:spChg>
        <pc:spChg chg="mod">
          <ac:chgData name="Sinead James (1910154)" userId="S::1910154@student.uwtsd.ac.uk::d594fdd0-ae0d-4a9e-9df4-1d8d2a34ed16" providerId="AD" clId="Web-{C08EB829-3412-DFF7-D5E8-3792A3BB23BD}" dt="2024-12-09T21:39:43.625" v="188" actId="20577"/>
          <ac:spMkLst>
            <pc:docMk/>
            <pc:sldMk cId="1177605676" sldId="258"/>
            <ac:spMk id="5" creationId="{FD9883F5-C45A-319A-ABBA-4F699D8783EE}"/>
          </ac:spMkLst>
        </pc:spChg>
      </pc:sldChg>
      <pc:sldChg chg="modSp modNotes">
        <pc:chgData name="Sinead James (1910154)" userId="S::1910154@student.uwtsd.ac.uk::d594fdd0-ae0d-4a9e-9df4-1d8d2a34ed16" providerId="AD" clId="Web-{C08EB829-3412-DFF7-D5E8-3792A3BB23BD}" dt="2024-12-09T21:49:50.016" v="402" actId="20577"/>
        <pc:sldMkLst>
          <pc:docMk/>
          <pc:sldMk cId="6856371" sldId="259"/>
        </pc:sldMkLst>
        <pc:spChg chg="mod">
          <ac:chgData name="Sinead James (1910154)" userId="S::1910154@student.uwtsd.ac.uk::d594fdd0-ae0d-4a9e-9df4-1d8d2a34ed16" providerId="AD" clId="Web-{C08EB829-3412-DFF7-D5E8-3792A3BB23BD}" dt="2024-12-09T21:49:50.016" v="402" actId="20577"/>
          <ac:spMkLst>
            <pc:docMk/>
            <pc:sldMk cId="6856371" sldId="259"/>
            <ac:spMk id="5" creationId="{D10AAB23-1D91-77B6-C318-467BFC22566C}"/>
          </ac:spMkLst>
        </pc:spChg>
      </pc:sldChg>
      <pc:sldChg chg="modSp modNotes">
        <pc:chgData name="Sinead James (1910154)" userId="S::1910154@student.uwtsd.ac.uk::d594fdd0-ae0d-4a9e-9df4-1d8d2a34ed16" providerId="AD" clId="Web-{C08EB829-3412-DFF7-D5E8-3792A3BB23BD}" dt="2024-12-09T22:00:51.159" v="660"/>
        <pc:sldMkLst>
          <pc:docMk/>
          <pc:sldMk cId="1801927527" sldId="260"/>
        </pc:sldMkLst>
        <pc:spChg chg="mod">
          <ac:chgData name="Sinead James (1910154)" userId="S::1910154@student.uwtsd.ac.uk::d594fdd0-ae0d-4a9e-9df4-1d8d2a34ed16" providerId="AD" clId="Web-{C08EB829-3412-DFF7-D5E8-3792A3BB23BD}" dt="2024-12-09T22:00:31.034" v="643" actId="20577"/>
          <ac:spMkLst>
            <pc:docMk/>
            <pc:sldMk cId="1801927527" sldId="260"/>
            <ac:spMk id="7" creationId="{087D0380-4032-0121-1C9D-8BBF219778ED}"/>
          </ac:spMkLst>
        </pc:spChg>
      </pc:sldChg>
      <pc:sldChg chg="modSp modNotes">
        <pc:chgData name="Sinead James (1910154)" userId="S::1910154@student.uwtsd.ac.uk::d594fdd0-ae0d-4a9e-9df4-1d8d2a34ed16" providerId="AD" clId="Web-{C08EB829-3412-DFF7-D5E8-3792A3BB23BD}" dt="2024-12-09T22:11:39.599" v="892"/>
        <pc:sldMkLst>
          <pc:docMk/>
          <pc:sldMk cId="853949834" sldId="261"/>
        </pc:sldMkLst>
        <pc:spChg chg="mod">
          <ac:chgData name="Sinead James (1910154)" userId="S::1910154@student.uwtsd.ac.uk::d594fdd0-ae0d-4a9e-9df4-1d8d2a34ed16" providerId="AD" clId="Web-{C08EB829-3412-DFF7-D5E8-3792A3BB23BD}" dt="2024-12-09T22:11:19.708" v="884" actId="20577"/>
          <ac:spMkLst>
            <pc:docMk/>
            <pc:sldMk cId="853949834" sldId="261"/>
            <ac:spMk id="3" creationId="{CAADD89C-BE1A-4674-79C7-850D64344344}"/>
          </ac:spMkLst>
        </pc:spChg>
      </pc:sldChg>
      <pc:sldChg chg="addSp modSp modNotes">
        <pc:chgData name="Sinead James (1910154)" userId="S::1910154@student.uwtsd.ac.uk::d594fdd0-ae0d-4a9e-9df4-1d8d2a34ed16" providerId="AD" clId="Web-{C08EB829-3412-DFF7-D5E8-3792A3BB23BD}" dt="2024-12-09T22:38:29.611" v="1444" actId="20577"/>
        <pc:sldMkLst>
          <pc:docMk/>
          <pc:sldMk cId="1642177835" sldId="262"/>
        </pc:sldMkLst>
        <pc:spChg chg="add mod">
          <ac:chgData name="Sinead James (1910154)" userId="S::1910154@student.uwtsd.ac.uk::d594fdd0-ae0d-4a9e-9df4-1d8d2a34ed16" providerId="AD" clId="Web-{C08EB829-3412-DFF7-D5E8-3792A3BB23BD}" dt="2024-12-09T22:38:29.611" v="1444" actId="20577"/>
          <ac:spMkLst>
            <pc:docMk/>
            <pc:sldMk cId="1642177835" sldId="262"/>
            <ac:spMk id="5" creationId="{8187D394-78CE-4FAB-FF39-26F7561FDAFE}"/>
          </ac:spMkLst>
        </pc:spChg>
      </pc:sldChg>
      <pc:sldChg chg="addSp modSp modNotes">
        <pc:chgData name="Sinead James (1910154)" userId="S::1910154@student.uwtsd.ac.uk::d594fdd0-ae0d-4a9e-9df4-1d8d2a34ed16" providerId="AD" clId="Web-{C08EB829-3412-DFF7-D5E8-3792A3BB23BD}" dt="2024-12-09T22:38:44.283" v="1449" actId="1076"/>
        <pc:sldMkLst>
          <pc:docMk/>
          <pc:sldMk cId="1320113498" sldId="263"/>
        </pc:sldMkLst>
        <pc:spChg chg="add mod">
          <ac:chgData name="Sinead James (1910154)" userId="S::1910154@student.uwtsd.ac.uk::d594fdd0-ae0d-4a9e-9df4-1d8d2a34ed16" providerId="AD" clId="Web-{C08EB829-3412-DFF7-D5E8-3792A3BB23BD}" dt="2024-12-09T22:38:44.283" v="1449" actId="1076"/>
          <ac:spMkLst>
            <pc:docMk/>
            <pc:sldMk cId="1320113498" sldId="263"/>
            <ac:spMk id="3" creationId="{61F10131-1554-45E5-F956-A04F7FD5F341}"/>
          </ac:spMkLst>
        </pc:spChg>
      </pc:sldChg>
      <pc:sldChg chg="addSp modSp modNotes">
        <pc:chgData name="Sinead James (1910154)" userId="S::1910154@student.uwtsd.ac.uk::d594fdd0-ae0d-4a9e-9df4-1d8d2a34ed16" providerId="AD" clId="Web-{C08EB829-3412-DFF7-D5E8-3792A3BB23BD}" dt="2024-12-09T22:39:08.190" v="1455" actId="1076"/>
        <pc:sldMkLst>
          <pc:docMk/>
          <pc:sldMk cId="2514636211" sldId="264"/>
        </pc:sldMkLst>
        <pc:spChg chg="add mod">
          <ac:chgData name="Sinead James (1910154)" userId="S::1910154@student.uwtsd.ac.uk::d594fdd0-ae0d-4a9e-9df4-1d8d2a34ed16" providerId="AD" clId="Web-{C08EB829-3412-DFF7-D5E8-3792A3BB23BD}" dt="2024-12-09T22:39:08.190" v="1455" actId="1076"/>
          <ac:spMkLst>
            <pc:docMk/>
            <pc:sldMk cId="2514636211" sldId="264"/>
            <ac:spMk id="3" creationId="{5D285474-2215-72EF-B737-58A466F4BF7D}"/>
          </ac:spMkLst>
        </pc:spChg>
      </pc:sldChg>
      <pc:sldChg chg="modSp modNotes">
        <pc:chgData name="Sinead James (1910154)" userId="S::1910154@student.uwtsd.ac.uk::d594fdd0-ae0d-4a9e-9df4-1d8d2a34ed16" providerId="AD" clId="Web-{C08EB829-3412-DFF7-D5E8-3792A3BB23BD}" dt="2024-12-09T22:24:00.775" v="1125"/>
        <pc:sldMkLst>
          <pc:docMk/>
          <pc:sldMk cId="2513111537" sldId="265"/>
        </pc:sldMkLst>
        <pc:spChg chg="mod">
          <ac:chgData name="Sinead James (1910154)" userId="S::1910154@student.uwtsd.ac.uk::d594fdd0-ae0d-4a9e-9df4-1d8d2a34ed16" providerId="AD" clId="Web-{C08EB829-3412-DFF7-D5E8-3792A3BB23BD}" dt="2024-12-09T22:23:42.837" v="1120" actId="20577"/>
          <ac:spMkLst>
            <pc:docMk/>
            <pc:sldMk cId="2513111537" sldId="265"/>
            <ac:spMk id="3" creationId="{92BAC427-9DF8-87A4-7092-60109509FB30}"/>
          </ac:spMkLst>
        </pc:spChg>
      </pc:sldChg>
      <pc:sldChg chg="modNotes">
        <pc:chgData name="Sinead James (1910154)" userId="S::1910154@student.uwtsd.ac.uk::d594fdd0-ae0d-4a9e-9df4-1d8d2a34ed16" providerId="AD" clId="Web-{C08EB829-3412-DFF7-D5E8-3792A3BB23BD}" dt="2024-12-09T21:30:07.734" v="64"/>
        <pc:sldMkLst>
          <pc:docMk/>
          <pc:sldMk cId="2584684088" sldId="266"/>
        </pc:sldMkLst>
      </pc:sldChg>
      <pc:sldChg chg="modSp">
        <pc:chgData name="Sinead James (1910154)" userId="S::1910154@student.uwtsd.ac.uk::d594fdd0-ae0d-4a9e-9df4-1d8d2a34ed16" providerId="AD" clId="Web-{C08EB829-3412-DFF7-D5E8-3792A3BB23BD}" dt="2024-12-09T22:36:47.921" v="1402" actId="20577"/>
        <pc:sldMkLst>
          <pc:docMk/>
          <pc:sldMk cId="387471309" sldId="267"/>
        </pc:sldMkLst>
        <pc:spChg chg="mod">
          <ac:chgData name="Sinead James (1910154)" userId="S::1910154@student.uwtsd.ac.uk::d594fdd0-ae0d-4a9e-9df4-1d8d2a34ed16" providerId="AD" clId="Web-{C08EB829-3412-DFF7-D5E8-3792A3BB23BD}" dt="2024-12-09T22:36:14.561" v="1389" actId="1076"/>
          <ac:spMkLst>
            <pc:docMk/>
            <pc:sldMk cId="387471309" sldId="267"/>
            <ac:spMk id="2" creationId="{CADA10F8-CF6A-A6A5-810C-E8D0D204222C}"/>
          </ac:spMkLst>
        </pc:spChg>
        <pc:spChg chg="mod">
          <ac:chgData name="Sinead James (1910154)" userId="S::1910154@student.uwtsd.ac.uk::d594fdd0-ae0d-4a9e-9df4-1d8d2a34ed16" providerId="AD" clId="Web-{C08EB829-3412-DFF7-D5E8-3792A3BB23BD}" dt="2024-12-09T22:36:47.921" v="1402" actId="20577"/>
          <ac:spMkLst>
            <pc:docMk/>
            <pc:sldMk cId="387471309" sldId="267"/>
            <ac:spMk id="3" creationId="{36CD5E7A-5E52-8EEC-02B7-9A354A2FC1AB}"/>
          </ac:spMkLst>
        </pc:spChg>
      </pc:sldChg>
      <pc:sldChg chg="addSp modSp modNotes">
        <pc:chgData name="Sinead James (1910154)" userId="S::1910154@student.uwtsd.ac.uk::d594fdd0-ae0d-4a9e-9df4-1d8d2a34ed16" providerId="AD" clId="Web-{C08EB829-3412-DFF7-D5E8-3792A3BB23BD}" dt="2024-12-09T22:37:58.610" v="1437" actId="20577"/>
        <pc:sldMkLst>
          <pc:docMk/>
          <pc:sldMk cId="1055424088" sldId="268"/>
        </pc:sldMkLst>
        <pc:spChg chg="add mod">
          <ac:chgData name="Sinead James (1910154)" userId="S::1910154@student.uwtsd.ac.uk::d594fdd0-ae0d-4a9e-9df4-1d8d2a34ed16" providerId="AD" clId="Web-{C08EB829-3412-DFF7-D5E8-3792A3BB23BD}" dt="2024-12-09T22:37:58.610" v="1437" actId="20577"/>
          <ac:spMkLst>
            <pc:docMk/>
            <pc:sldMk cId="1055424088" sldId="268"/>
            <ac:spMk id="3" creationId="{35CC1123-FB38-3794-BFD3-8E7CD41C743E}"/>
          </ac:spMkLst>
        </pc:spChg>
        <pc:spChg chg="mod">
          <ac:chgData name="Sinead James (1910154)" userId="S::1910154@student.uwtsd.ac.uk::d594fdd0-ae0d-4a9e-9df4-1d8d2a34ed16" providerId="AD" clId="Web-{C08EB829-3412-DFF7-D5E8-3792A3BB23BD}" dt="2024-12-09T22:31:57.788" v="1230" actId="20577"/>
          <ac:spMkLst>
            <pc:docMk/>
            <pc:sldMk cId="1055424088" sldId="268"/>
            <ac:spMk id="5" creationId="{777AEF5C-EEB7-68FA-0085-505EA6D794DB}"/>
          </ac:spMkLst>
        </pc:spChg>
      </pc:sldChg>
      <pc:sldChg chg="delSp modSp">
        <pc:chgData name="Sinead James (1910154)" userId="S::1910154@student.uwtsd.ac.uk::d594fdd0-ae0d-4a9e-9df4-1d8d2a34ed16" providerId="AD" clId="Web-{C08EB829-3412-DFF7-D5E8-3792A3BB23BD}" dt="2024-12-09T21:30:18.750" v="66"/>
        <pc:sldMkLst>
          <pc:docMk/>
          <pc:sldMk cId="2851386436" sldId="269"/>
        </pc:sldMkLst>
        <pc:spChg chg="del mod">
          <ac:chgData name="Sinead James (1910154)" userId="S::1910154@student.uwtsd.ac.uk::d594fdd0-ae0d-4a9e-9df4-1d8d2a34ed16" providerId="AD" clId="Web-{C08EB829-3412-DFF7-D5E8-3792A3BB23BD}" dt="2024-12-09T21:30:18.750" v="66"/>
          <ac:spMkLst>
            <pc:docMk/>
            <pc:sldMk cId="2851386436" sldId="269"/>
            <ac:spMk id="5" creationId="{29196222-F81F-51AA-0DDE-42D00819158D}"/>
          </ac:spMkLst>
        </pc:spChg>
      </pc:sldChg>
    </pc:docChg>
  </pc:docChgLst>
  <pc:docChgLst>
    <pc:chgData name="Sinead James (1910154)" userId="S::1910154@student.uwtsd.ac.uk::d594fdd0-ae0d-4a9e-9df4-1d8d2a34ed16" providerId="AD" clId="Web-{265F5061-85C9-1362-2703-11C3DE073303}"/>
    <pc:docChg chg="modSld">
      <pc:chgData name="Sinead James (1910154)" userId="S::1910154@student.uwtsd.ac.uk::d594fdd0-ae0d-4a9e-9df4-1d8d2a34ed16" providerId="AD" clId="Web-{265F5061-85C9-1362-2703-11C3DE073303}" dt="2024-12-06T16:28:31.270" v="204"/>
      <pc:docMkLst>
        <pc:docMk/>
      </pc:docMkLst>
      <pc:sldChg chg="modNotes">
        <pc:chgData name="Sinead James (1910154)" userId="S::1910154@student.uwtsd.ac.uk::d594fdd0-ae0d-4a9e-9df4-1d8d2a34ed16" providerId="AD" clId="Web-{265F5061-85C9-1362-2703-11C3DE073303}" dt="2024-12-06T16:20:53.628" v="29"/>
        <pc:sldMkLst>
          <pc:docMk/>
          <pc:sldMk cId="1177605676" sldId="258"/>
        </pc:sldMkLst>
      </pc:sldChg>
      <pc:sldChg chg="modNotes">
        <pc:chgData name="Sinead James (1910154)" userId="S::1910154@student.uwtsd.ac.uk::d594fdd0-ae0d-4a9e-9df4-1d8d2a34ed16" providerId="AD" clId="Web-{265F5061-85C9-1362-2703-11C3DE073303}" dt="2024-12-06T16:24:09.370" v="57"/>
        <pc:sldMkLst>
          <pc:docMk/>
          <pc:sldMk cId="6856371" sldId="259"/>
        </pc:sldMkLst>
      </pc:sldChg>
      <pc:sldChg chg="modNotes">
        <pc:chgData name="Sinead James (1910154)" userId="S::1910154@student.uwtsd.ac.uk::d594fdd0-ae0d-4a9e-9df4-1d8d2a34ed16" providerId="AD" clId="Web-{265F5061-85C9-1362-2703-11C3DE073303}" dt="2024-12-06T16:24:58.965" v="104"/>
        <pc:sldMkLst>
          <pc:docMk/>
          <pc:sldMk cId="1801927527" sldId="260"/>
        </pc:sldMkLst>
      </pc:sldChg>
      <pc:sldChg chg="modNotes">
        <pc:chgData name="Sinead James (1910154)" userId="S::1910154@student.uwtsd.ac.uk::d594fdd0-ae0d-4a9e-9df4-1d8d2a34ed16" providerId="AD" clId="Web-{265F5061-85C9-1362-2703-11C3DE073303}" dt="2024-12-06T16:25:21.576" v="130"/>
        <pc:sldMkLst>
          <pc:docMk/>
          <pc:sldMk cId="853949834" sldId="261"/>
        </pc:sldMkLst>
      </pc:sldChg>
      <pc:sldChg chg="modNotes">
        <pc:chgData name="Sinead James (1910154)" userId="S::1910154@student.uwtsd.ac.uk::d594fdd0-ae0d-4a9e-9df4-1d8d2a34ed16" providerId="AD" clId="Web-{265F5061-85C9-1362-2703-11C3DE073303}" dt="2024-12-06T16:25:57.202" v="157"/>
        <pc:sldMkLst>
          <pc:docMk/>
          <pc:sldMk cId="1642177835" sldId="262"/>
        </pc:sldMkLst>
      </pc:sldChg>
      <pc:sldChg chg="modNotes">
        <pc:chgData name="Sinead James (1910154)" userId="S::1910154@student.uwtsd.ac.uk::d594fdd0-ae0d-4a9e-9df4-1d8d2a34ed16" providerId="AD" clId="Web-{265F5061-85C9-1362-2703-11C3DE073303}" dt="2024-12-06T16:26:10.421" v="177"/>
        <pc:sldMkLst>
          <pc:docMk/>
          <pc:sldMk cId="1320113498" sldId="263"/>
        </pc:sldMkLst>
      </pc:sldChg>
      <pc:sldChg chg="modNotes">
        <pc:chgData name="Sinead James (1910154)" userId="S::1910154@student.uwtsd.ac.uk::d594fdd0-ae0d-4a9e-9df4-1d8d2a34ed16" providerId="AD" clId="Web-{265F5061-85C9-1362-2703-11C3DE073303}" dt="2024-12-06T16:26:39.282" v="189"/>
        <pc:sldMkLst>
          <pc:docMk/>
          <pc:sldMk cId="2514636211" sldId="264"/>
        </pc:sldMkLst>
      </pc:sldChg>
      <pc:sldChg chg="modNotes">
        <pc:chgData name="Sinead James (1910154)" userId="S::1910154@student.uwtsd.ac.uk::d594fdd0-ae0d-4a9e-9df4-1d8d2a34ed16" providerId="AD" clId="Web-{265F5061-85C9-1362-2703-11C3DE073303}" dt="2024-12-06T16:25:42.061" v="147"/>
        <pc:sldMkLst>
          <pc:docMk/>
          <pc:sldMk cId="2513111537" sldId="265"/>
        </pc:sldMkLst>
      </pc:sldChg>
      <pc:sldChg chg="modNotes">
        <pc:chgData name="Sinead James (1910154)" userId="S::1910154@student.uwtsd.ac.uk::d594fdd0-ae0d-4a9e-9df4-1d8d2a34ed16" providerId="AD" clId="Web-{265F5061-85C9-1362-2703-11C3DE073303}" dt="2024-12-06T16:28:31.270" v="204"/>
        <pc:sldMkLst>
          <pc:docMk/>
          <pc:sldMk cId="2584684088" sldId="266"/>
        </pc:sldMkLst>
      </pc:sldChg>
    </pc:docChg>
  </pc:docChgLst>
  <pc:docChgLst>
    <pc:chgData name="Sinead James (1910154)" userId="S::1910154@student.uwtsd.ac.uk::d594fdd0-ae0d-4a9e-9df4-1d8d2a34ed16" providerId="AD" clId="Web-{FD2C46A6-76D9-6D1F-9800-0CB1D0295110}"/>
    <pc:docChg chg="addSld modSld">
      <pc:chgData name="Sinead James (1910154)" userId="S::1910154@student.uwtsd.ac.uk::d594fdd0-ae0d-4a9e-9df4-1d8d2a34ed16" providerId="AD" clId="Web-{FD2C46A6-76D9-6D1F-9800-0CB1D0295110}" dt="2024-12-05T08:57:29.431" v="44"/>
      <pc:docMkLst>
        <pc:docMk/>
      </pc:docMkLst>
      <pc:sldChg chg="modSp">
        <pc:chgData name="Sinead James (1910154)" userId="S::1910154@student.uwtsd.ac.uk::d594fdd0-ae0d-4a9e-9df4-1d8d2a34ed16" providerId="AD" clId="Web-{FD2C46A6-76D9-6D1F-9800-0CB1D0295110}" dt="2024-12-05T08:53:49.066" v="39" actId="20577"/>
        <pc:sldMkLst>
          <pc:docMk/>
          <pc:sldMk cId="109857222" sldId="256"/>
        </pc:sldMkLst>
        <pc:spChg chg="mod">
          <ac:chgData name="Sinead James (1910154)" userId="S::1910154@student.uwtsd.ac.uk::d594fdd0-ae0d-4a9e-9df4-1d8d2a34ed16" providerId="AD" clId="Web-{FD2C46A6-76D9-6D1F-9800-0CB1D0295110}" dt="2024-12-05T08:52:58.924" v="9" actId="20577"/>
          <ac:spMkLst>
            <pc:docMk/>
            <pc:sldMk cId="109857222" sldId="256"/>
            <ac:spMk id="2" creationId="{00000000-0000-0000-0000-000000000000}"/>
          </ac:spMkLst>
        </pc:spChg>
      </pc:sldChg>
      <pc:sldChg chg="addSp delSp modSp new">
        <pc:chgData name="Sinead James (1910154)" userId="S::1910154@student.uwtsd.ac.uk::d594fdd0-ae0d-4a9e-9df4-1d8d2a34ed16" providerId="AD" clId="Web-{FD2C46A6-76D9-6D1F-9800-0CB1D0295110}" dt="2024-12-05T08:57:29.431" v="44"/>
        <pc:sldMkLst>
          <pc:docMk/>
          <pc:sldMk cId="3733842053" sldId="25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4C9273-C038-4313-94FE-00897301354E}" type="datetimeFigureOut">
              <a:t>12/10/2024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78005B-7BA3-44BE-8922-2C608F50943D}" type="slidenum">
              <a:t>‹#›</a:t>
            </a:fld>
            <a:endParaRPr lang="en-US"/>
          </a:p>
        </p:txBody>
      </p:sp>
    </p:spTree>
    <p:extLst>
      <p:ext uri="{BB962C8B-B14F-4D97-AF65-F5344CB8AC3E}">
        <p14:creationId xmlns:p14="http://schemas.microsoft.com/office/powerpoint/2010/main" val="41056818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Osian:</a:t>
            </a:r>
          </a:p>
          <a:p>
            <a:pPr marL="171450" indent="-171450">
              <a:buFont typeface="Arial" panose="020B0604020202020204" pitchFamily="34" charset="0"/>
              <a:buChar char="•"/>
            </a:pPr>
            <a:r>
              <a:rPr lang="en-US" dirty="0">
                <a:ea typeface="Calibri"/>
                <a:cs typeface="Calibri"/>
              </a:rPr>
              <a:t>Introduction to module and module code</a:t>
            </a:r>
          </a:p>
          <a:p>
            <a:pPr marL="171450" indent="-171450">
              <a:buFont typeface="Arial" panose="020B0604020202020204" pitchFamily="34" charset="0"/>
              <a:buChar char="•"/>
            </a:pPr>
            <a:r>
              <a:rPr lang="en-US" dirty="0">
                <a:ea typeface="Calibri"/>
                <a:cs typeface="Calibri"/>
              </a:rPr>
              <a:t>Our presentation aim is to critically discuss the concept of a single factor of intelligence</a:t>
            </a:r>
          </a:p>
          <a:p>
            <a:pPr marL="171450" indent="-171450">
              <a:buFont typeface="Arial" panose="020B0604020202020204" pitchFamily="34" charset="0"/>
              <a:buChar char="•"/>
            </a:pPr>
            <a:r>
              <a:rPr lang="en-US">
                <a:ea typeface="Calibri"/>
                <a:cs typeface="Calibri"/>
              </a:rPr>
              <a:t>Introduce student </a:t>
            </a:r>
            <a:r>
              <a:rPr lang="en-US" dirty="0">
                <a:ea typeface="Calibri"/>
                <a:cs typeface="Calibri"/>
              </a:rPr>
              <a:t>names / numbers.</a:t>
            </a:r>
            <a:endParaRPr lang="en-US" dirty="0"/>
          </a:p>
        </p:txBody>
      </p:sp>
      <p:sp>
        <p:nvSpPr>
          <p:cNvPr id="4" name="Slide Number Placeholder 3"/>
          <p:cNvSpPr>
            <a:spLocks noGrp="1"/>
          </p:cNvSpPr>
          <p:nvPr>
            <p:ph type="sldNum" sz="quarter" idx="5"/>
          </p:nvPr>
        </p:nvSpPr>
        <p:spPr/>
        <p:txBody>
          <a:bodyPr/>
          <a:lstStyle/>
          <a:p>
            <a:fld id="{CC78005B-7BA3-44BE-8922-2C608F50943D}" type="slidenum">
              <a:t>1</a:t>
            </a:fld>
            <a:endParaRPr lang="en-US"/>
          </a:p>
        </p:txBody>
      </p:sp>
    </p:spTree>
    <p:extLst>
      <p:ext uri="{BB962C8B-B14F-4D97-AF65-F5344CB8AC3E}">
        <p14:creationId xmlns:p14="http://schemas.microsoft.com/office/powerpoint/2010/main" val="1767403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Sinead:</a:t>
            </a:r>
          </a:p>
          <a:p>
            <a:pPr marL="171450" indent="-171450">
              <a:buFont typeface="Arial" panose="020B0604020202020204" pitchFamily="34" charset="0"/>
              <a:buChar char="•"/>
            </a:pPr>
            <a:r>
              <a:rPr lang="en-US" dirty="0">
                <a:ea typeface="Calibri"/>
                <a:cs typeface="Calibri"/>
              </a:rPr>
              <a:t>Definition one: Intelligence determines one's ability to adapt to environments upon completion of learning from one's experiences (Sternberg, 2012)</a:t>
            </a:r>
          </a:p>
          <a:p>
            <a:pPr marL="171450" indent="-171450">
              <a:buFont typeface="Arial" panose="020B0604020202020204" pitchFamily="34" charset="0"/>
              <a:buChar char="•"/>
            </a:pPr>
            <a:r>
              <a:rPr lang="en-US" dirty="0">
                <a:ea typeface="Calibri"/>
                <a:cs typeface="Calibri"/>
              </a:rPr>
              <a:t>Definition two: Intelligence is an inherited ability that relates to the acquisition of knowledge (Brody, 2009)</a:t>
            </a:r>
          </a:p>
        </p:txBody>
      </p:sp>
      <p:sp>
        <p:nvSpPr>
          <p:cNvPr id="4" name="Slide Number Placeholder 3"/>
          <p:cNvSpPr>
            <a:spLocks noGrp="1"/>
          </p:cNvSpPr>
          <p:nvPr>
            <p:ph type="sldNum" sz="quarter" idx="5"/>
          </p:nvPr>
        </p:nvSpPr>
        <p:spPr/>
        <p:txBody>
          <a:bodyPr/>
          <a:lstStyle/>
          <a:p>
            <a:fld id="{CC78005B-7BA3-44BE-8922-2C608F50943D}" type="slidenum">
              <a:t>2</a:t>
            </a:fld>
            <a:endParaRPr lang="en-US"/>
          </a:p>
        </p:txBody>
      </p:sp>
    </p:spTree>
    <p:extLst>
      <p:ext uri="{BB962C8B-B14F-4D97-AF65-F5344CB8AC3E}">
        <p14:creationId xmlns:p14="http://schemas.microsoft.com/office/powerpoint/2010/main" val="34184827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Osian:</a:t>
            </a:r>
          </a:p>
          <a:p>
            <a:pPr marL="171450" indent="-171450">
              <a:buFont typeface="Arial" panose="020B0604020202020204" pitchFamily="34" charset="0"/>
              <a:buChar char="•"/>
            </a:pPr>
            <a:r>
              <a:rPr lang="en-US" dirty="0">
                <a:ea typeface="Calibri"/>
                <a:cs typeface="Calibri"/>
              </a:rPr>
              <a:t>A theory of intelligence proposed in the 20th century by </a:t>
            </a:r>
            <a:r>
              <a:rPr lang="en-US" dirty="0"/>
              <a:t>Charles Spearman consisted</a:t>
            </a:r>
            <a:r>
              <a:rPr lang="en-US" dirty="0">
                <a:ea typeface="Calibri"/>
                <a:cs typeface="Calibri"/>
              </a:rPr>
              <a:t> of measuring general intelligence, also known as the 'G' factor.</a:t>
            </a:r>
          </a:p>
          <a:p>
            <a:pPr marL="171450" indent="-171450">
              <a:buFont typeface="Arial" panose="020B0604020202020204" pitchFamily="34" charset="0"/>
              <a:buChar char="•"/>
            </a:pPr>
            <a:r>
              <a:rPr lang="en-US" dirty="0">
                <a:ea typeface="Calibri"/>
                <a:cs typeface="Calibri"/>
              </a:rPr>
              <a:t>Spearman proposed that there was one single factor of intelligence, made up of two components: general intelligence (G factor) and specific abilities (S factor), both of which interact with one another during a cognitive performance.</a:t>
            </a:r>
          </a:p>
          <a:p>
            <a:pPr marL="171450" indent="-171450">
              <a:buFont typeface="Arial" panose="020B0604020202020204" pitchFamily="34" charset="0"/>
              <a:buChar char="•"/>
            </a:pPr>
            <a:r>
              <a:rPr lang="en-US" dirty="0">
                <a:ea typeface="Calibri"/>
                <a:cs typeface="Calibri"/>
              </a:rPr>
              <a:t>According to the assumptions within Spearman's theory, if an individual performed well in one task, then it meant that individual would perform well overall.</a:t>
            </a:r>
          </a:p>
          <a:p>
            <a:pPr marL="171450" indent="-171450">
              <a:buFont typeface="Arial" panose="020B0604020202020204" pitchFamily="34" charset="0"/>
              <a:buChar char="•"/>
            </a:pPr>
            <a:r>
              <a:rPr lang="en-US" dirty="0">
                <a:ea typeface="Calibri"/>
                <a:cs typeface="Calibri"/>
              </a:rPr>
              <a:t>It was Spearman's theory of intelligence that placed the foundations for intelligence testing with the use of scales such as the Stanford-Binet and Wechsler intelligence scale.</a:t>
            </a:r>
          </a:p>
          <a:p>
            <a:pPr marL="171450" indent="-171450">
              <a:buFont typeface="Arial" panose="020B0604020202020204" pitchFamily="34" charset="0"/>
              <a:buChar char="•"/>
            </a:pPr>
            <a:endParaRPr lang="en-US" dirty="0">
              <a:ea typeface="Calibri"/>
              <a:cs typeface="Calibri"/>
            </a:endParaRPr>
          </a:p>
          <a:p>
            <a:r>
              <a:rPr lang="en-US" err="1">
                <a:ea typeface="Calibri"/>
                <a:cs typeface="Calibri"/>
              </a:rPr>
              <a:t>Cogn</a:t>
            </a:r>
            <a:r>
              <a:rPr lang="en-US" dirty="0">
                <a:ea typeface="Calibri"/>
                <a:cs typeface="Calibri"/>
              </a:rPr>
              <a:t>-IQ (n.d.). </a:t>
            </a:r>
            <a:r>
              <a:rPr lang="en-US" i="1" dirty="0"/>
              <a:t>Spearman’s Two-Factor Theory: General Intelligence (g) and Specific Abilities (s), </a:t>
            </a:r>
            <a:r>
              <a:rPr lang="en-US" dirty="0"/>
              <a:t>Retrieved on 09/12/24, from </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C78005B-7BA3-44BE-8922-2C608F50943D}" type="slidenum">
              <a:rPr lang="en-US"/>
              <a:t>3</a:t>
            </a:fld>
            <a:endParaRPr lang="en-US"/>
          </a:p>
        </p:txBody>
      </p:sp>
    </p:spTree>
    <p:extLst>
      <p:ext uri="{BB962C8B-B14F-4D97-AF65-F5344CB8AC3E}">
        <p14:creationId xmlns:p14="http://schemas.microsoft.com/office/powerpoint/2010/main" val="12025544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Osian:</a:t>
            </a:r>
          </a:p>
          <a:p>
            <a:pPr marL="171450" indent="-171450">
              <a:buFont typeface="Arial" panose="020B0604020202020204" pitchFamily="34" charset="0"/>
              <a:buChar char="•"/>
            </a:pPr>
            <a:r>
              <a:rPr lang="en-US" dirty="0">
                <a:ea typeface="Calibri"/>
                <a:cs typeface="Calibri"/>
              </a:rPr>
              <a:t>Thurstone's theory is an extension of Spearman's 'G' factor theory, Thurstone proposed that the 'G' factor be broken down into 7 key components or primary mental abilities, but as a whole they represent general intelligence.</a:t>
            </a:r>
          </a:p>
          <a:p>
            <a:pPr marL="171450" indent="-171450">
              <a:buFont typeface="Arial" panose="020B0604020202020204" pitchFamily="34" charset="0"/>
              <a:buChar char="•"/>
            </a:pPr>
            <a:r>
              <a:rPr lang="en-US" dirty="0">
                <a:ea typeface="Calibri"/>
                <a:cs typeface="Calibri"/>
              </a:rPr>
              <a:t>Component one:  Associative memory – recall ability.</a:t>
            </a:r>
          </a:p>
          <a:p>
            <a:pPr marL="171450" indent="-171450">
              <a:buFont typeface="Arial" panose="020B0604020202020204" pitchFamily="34" charset="0"/>
              <a:buChar char="•"/>
            </a:pPr>
            <a:r>
              <a:rPr lang="en-US" dirty="0">
                <a:ea typeface="Calibri"/>
                <a:cs typeface="Calibri"/>
              </a:rPr>
              <a:t>Component two:  Numerical – ability to solve mathematical problems.</a:t>
            </a:r>
          </a:p>
          <a:p>
            <a:pPr marL="171450" indent="-171450">
              <a:buFont typeface="Arial" panose="020B0604020202020204" pitchFamily="34" charset="0"/>
              <a:buChar char="•"/>
            </a:pPr>
            <a:r>
              <a:rPr lang="en-US" dirty="0">
                <a:ea typeface="Calibri"/>
                <a:cs typeface="Calibri"/>
              </a:rPr>
              <a:t>Component three: Perceptual – ability to recognize similarities and differences within objects.</a:t>
            </a:r>
          </a:p>
          <a:p>
            <a:pPr marL="171450" indent="-171450">
              <a:buFont typeface="Arial" panose="020B0604020202020204" pitchFamily="34" charset="0"/>
              <a:buChar char="•"/>
            </a:pPr>
            <a:r>
              <a:rPr lang="en-US" dirty="0">
                <a:ea typeface="Calibri"/>
                <a:cs typeface="Calibri"/>
              </a:rPr>
              <a:t>Component four: Reasoning – Ability to recognize and follow rules.</a:t>
            </a:r>
          </a:p>
          <a:p>
            <a:pPr marL="171450" indent="-171450">
              <a:buFont typeface="Arial" panose="020B0604020202020204" pitchFamily="34" charset="0"/>
              <a:buChar char="•"/>
            </a:pPr>
            <a:r>
              <a:rPr lang="en-US" dirty="0">
                <a:ea typeface="Calibri"/>
                <a:cs typeface="Calibri"/>
              </a:rPr>
              <a:t>Component five: Spatial visualization – ability to visualize correlations.</a:t>
            </a:r>
          </a:p>
          <a:p>
            <a:pPr marL="171450" indent="-171450">
              <a:buFont typeface="Arial" panose="020B0604020202020204" pitchFamily="34" charset="0"/>
              <a:buChar char="•"/>
            </a:pPr>
            <a:r>
              <a:rPr lang="en-US" dirty="0">
                <a:ea typeface="Calibri"/>
                <a:cs typeface="Calibri"/>
              </a:rPr>
              <a:t>Component six: Verbal comprehension – ability to understand spoken words.</a:t>
            </a:r>
          </a:p>
          <a:p>
            <a:pPr marL="171450" indent="-171450">
              <a:buFont typeface="Arial" panose="020B0604020202020204" pitchFamily="34" charset="0"/>
              <a:buChar char="•"/>
            </a:pPr>
            <a:r>
              <a:rPr lang="en-US" dirty="0">
                <a:ea typeface="Calibri"/>
                <a:cs typeface="Calibri"/>
              </a:rPr>
              <a:t>Component seven:  Word fluency – ability to produce spoken words quickly and efficiently.</a:t>
            </a:r>
          </a:p>
          <a:p>
            <a:pPr marL="171450" indent="-171450">
              <a:buFont typeface="Arial" panose="020B0604020202020204" pitchFamily="34" charset="0"/>
              <a:buChar char="•"/>
            </a:pPr>
            <a:endParaRPr lang="en-US" dirty="0">
              <a:ea typeface="Calibri"/>
              <a:cs typeface="Calibri"/>
            </a:endParaRPr>
          </a:p>
          <a:p>
            <a:r>
              <a:rPr lang="en-US" dirty="0">
                <a:ea typeface="Calibri"/>
                <a:cs typeface="Calibri"/>
              </a:rPr>
              <a:t>(Xiang, 2024)</a:t>
            </a:r>
          </a:p>
          <a:p>
            <a:pPr marL="171450" indent="-171450">
              <a:buFont typeface="Arial" panose="020B0604020202020204" pitchFamily="34" charset="0"/>
              <a:buChar char="•"/>
            </a:pP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C78005B-7BA3-44BE-8922-2C608F50943D}" type="slidenum">
              <a:rPr lang="en-US"/>
              <a:t>4</a:t>
            </a:fld>
            <a:endParaRPr lang="en-US"/>
          </a:p>
        </p:txBody>
      </p:sp>
    </p:spTree>
    <p:extLst>
      <p:ext uri="{BB962C8B-B14F-4D97-AF65-F5344CB8AC3E}">
        <p14:creationId xmlns:p14="http://schemas.microsoft.com/office/powerpoint/2010/main" val="27426178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Osian:</a:t>
            </a:r>
          </a:p>
          <a:p>
            <a:pPr marL="171450" indent="-171450">
              <a:buFont typeface="Arial"/>
              <a:buChar char="•"/>
            </a:pPr>
            <a:r>
              <a:rPr lang="en-US" dirty="0">
                <a:ea typeface="Calibri"/>
                <a:cs typeface="Calibri"/>
              </a:rPr>
              <a:t>Cattell's theory of intelligence contrasts Spearman's 'G' factor, as it accounts for two cognitive capacities rather than one general intelligence. These two capacities are fluid and crystallized intelligence.</a:t>
            </a:r>
          </a:p>
          <a:p>
            <a:r>
              <a:rPr lang="en-GB" b="1" dirty="0">
                <a:ea typeface="Calibri"/>
                <a:cs typeface="Calibri"/>
              </a:rPr>
              <a:t>Fluid intelligence is an innate ability and cannot be taught, it enables an individual to:</a:t>
            </a:r>
          </a:p>
          <a:p>
            <a:pPr marL="171450" indent="-171450">
              <a:buFont typeface="Arial" panose="020B0604020202020204" pitchFamily="34" charset="0"/>
              <a:buChar char="•"/>
            </a:pPr>
            <a:r>
              <a:rPr lang="en-GB" dirty="0">
                <a:ea typeface="Calibri"/>
                <a:cs typeface="Calibri"/>
              </a:rPr>
              <a:t>Reason</a:t>
            </a:r>
          </a:p>
          <a:p>
            <a:pPr marL="171450" indent="-171450">
              <a:buFont typeface="Arial" panose="020B0604020202020204" pitchFamily="34" charset="0"/>
              <a:buChar char="•"/>
            </a:pPr>
            <a:r>
              <a:rPr lang="en-GB" dirty="0">
                <a:ea typeface="Calibri"/>
                <a:cs typeface="Calibri"/>
              </a:rPr>
              <a:t>Identify patterns</a:t>
            </a:r>
          </a:p>
          <a:p>
            <a:pPr marL="171450" indent="-171450">
              <a:buFont typeface="Arial" panose="020B0604020202020204" pitchFamily="34" charset="0"/>
              <a:buChar char="•"/>
            </a:pPr>
            <a:r>
              <a:rPr lang="en-GB" dirty="0">
                <a:ea typeface="Calibri"/>
                <a:cs typeface="Calibri"/>
              </a:rPr>
              <a:t>Solve problems</a:t>
            </a:r>
          </a:p>
          <a:p>
            <a:pPr marL="171450" indent="-171450">
              <a:buFont typeface="Arial" panose="020B0604020202020204" pitchFamily="34" charset="0"/>
              <a:buChar char="•"/>
            </a:pPr>
            <a:r>
              <a:rPr lang="en-GB" dirty="0">
                <a:ea typeface="Calibri"/>
                <a:cs typeface="Calibri"/>
              </a:rPr>
              <a:t>Adapt to the environment</a:t>
            </a:r>
          </a:p>
          <a:p>
            <a:pPr marL="171450" indent="-171450">
              <a:buFont typeface="Arial" panose="020B0604020202020204" pitchFamily="34" charset="0"/>
              <a:buChar char="•"/>
            </a:pPr>
            <a:r>
              <a:rPr lang="en-GB" dirty="0">
                <a:ea typeface="Calibri"/>
                <a:cs typeface="Calibri"/>
              </a:rPr>
              <a:t>Use what you encounter within experiences to learn </a:t>
            </a:r>
          </a:p>
          <a:p>
            <a:pPr marL="171450" indent="-171450">
              <a:buFont typeface="Arial" panose="020B0604020202020204" pitchFamily="34" charset="0"/>
              <a:buChar char="•"/>
            </a:pPr>
            <a:r>
              <a:rPr lang="en-GB" dirty="0">
                <a:ea typeface="Calibri"/>
                <a:cs typeface="Calibri"/>
              </a:rPr>
              <a:t>Sometimes predict academic performance and job success</a:t>
            </a:r>
          </a:p>
          <a:p>
            <a:pPr marL="171450" indent="-171450">
              <a:buFont typeface="Arial" panose="020B0604020202020204" pitchFamily="34" charset="0"/>
              <a:buChar char="•"/>
            </a:pPr>
            <a:r>
              <a:rPr lang="en-GB" dirty="0">
                <a:ea typeface="Calibri"/>
                <a:cs typeface="Calibri"/>
              </a:rPr>
              <a:t>Increases until adolescence before gradually decreasing </a:t>
            </a:r>
          </a:p>
          <a:p>
            <a:r>
              <a:rPr lang="en-GB" b="1" dirty="0">
                <a:ea typeface="Calibri"/>
                <a:cs typeface="Calibri"/>
              </a:rPr>
              <a:t>Crystalized intelligence is information gained from the past which </a:t>
            </a:r>
            <a:r>
              <a:rPr lang="en-GB" b="1" dirty="0"/>
              <a:t>increases as you age and gain more life experience, it is the foundations for fluid intelligence to develop upon and is a product of: </a:t>
            </a:r>
            <a:endParaRPr lang="en-GB" b="1" dirty="0">
              <a:ea typeface="Calibri"/>
              <a:cs typeface="Calibri"/>
            </a:endParaRPr>
          </a:p>
          <a:p>
            <a:pPr marL="171450" indent="-171450">
              <a:buFont typeface="Arial" panose="020B0604020202020204" pitchFamily="34" charset="0"/>
              <a:buChar char="•"/>
            </a:pPr>
            <a:r>
              <a:rPr lang="en-GB" dirty="0">
                <a:ea typeface="Calibri"/>
                <a:cs typeface="Calibri"/>
              </a:rPr>
              <a:t>Experience</a:t>
            </a:r>
          </a:p>
          <a:p>
            <a:pPr marL="171450" indent="-171450">
              <a:buFont typeface="Arial" panose="020B0604020202020204" pitchFamily="34" charset="0"/>
              <a:buChar char="•"/>
            </a:pPr>
            <a:r>
              <a:rPr lang="en-GB" dirty="0">
                <a:ea typeface="Calibri"/>
                <a:cs typeface="Calibri"/>
              </a:rPr>
              <a:t>Culture</a:t>
            </a:r>
          </a:p>
          <a:p>
            <a:pPr marL="171450" indent="-171450">
              <a:buFont typeface="Arial" panose="020B0604020202020204" pitchFamily="34" charset="0"/>
              <a:buChar char="•"/>
            </a:pPr>
            <a:r>
              <a:rPr lang="en-GB" dirty="0">
                <a:ea typeface="Calibri"/>
                <a:cs typeface="Calibri"/>
              </a:rPr>
              <a:t>Background experience</a:t>
            </a:r>
          </a:p>
          <a:p>
            <a:pPr marL="171450" indent="-171450">
              <a:buFont typeface="Arial" panose="020B0604020202020204" pitchFamily="34" charset="0"/>
              <a:buChar char="•"/>
            </a:pPr>
            <a:r>
              <a:rPr lang="en-GB" dirty="0">
                <a:ea typeface="Calibri"/>
                <a:cs typeface="Calibri"/>
              </a:rPr>
              <a:t>Education</a:t>
            </a:r>
          </a:p>
          <a:p>
            <a:pPr marL="171450" indent="-171450">
              <a:buFont typeface="Arial" panose="020B0604020202020204" pitchFamily="34" charset="0"/>
              <a:buChar char="•"/>
            </a:pPr>
            <a:r>
              <a:rPr lang="en-GB" dirty="0">
                <a:ea typeface="Calibri"/>
                <a:cs typeface="Calibri"/>
              </a:rPr>
              <a:t>Environment</a:t>
            </a:r>
          </a:p>
          <a:p>
            <a:endParaRPr lang="en-GB" dirty="0">
              <a:ea typeface="Calibri"/>
              <a:cs typeface="Calibri"/>
            </a:endParaRPr>
          </a:p>
          <a:p>
            <a:r>
              <a:rPr lang="en-GB">
                <a:ea typeface="Calibri"/>
                <a:cs typeface="Calibri"/>
              </a:rPr>
              <a:t>(Cattell, 1943).</a:t>
            </a:r>
            <a:endParaRPr lang="en-GB" dirty="0">
              <a:ea typeface="Calibri"/>
              <a:cs typeface="Calibri"/>
            </a:endParaRPr>
          </a:p>
          <a:p>
            <a:endParaRPr lang="en-GB" dirty="0">
              <a:ea typeface="Calibri"/>
              <a:cs typeface="Calibri"/>
            </a:endParaRPr>
          </a:p>
          <a:p>
            <a:pPr marL="171450" indent="-171450">
              <a:buFont typeface="Arial" panose="020B0604020202020204" pitchFamily="34" charset="0"/>
              <a:buChar char="•"/>
            </a:pPr>
            <a:endParaRPr lang="en-GB" dirty="0">
              <a:ea typeface="Calibri"/>
              <a:cs typeface="Calibri"/>
            </a:endParaRPr>
          </a:p>
          <a:p>
            <a:pPr marL="171450" indent="-171450">
              <a:buFont typeface="Arial" panose="020B0604020202020204" pitchFamily="34" charset="0"/>
              <a:buChar char="•"/>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CC78005B-7BA3-44BE-8922-2C608F50943D}" type="slidenum">
              <a:rPr lang="en-US"/>
              <a:t>5</a:t>
            </a:fld>
            <a:endParaRPr lang="en-US"/>
          </a:p>
        </p:txBody>
      </p:sp>
    </p:spTree>
    <p:extLst>
      <p:ext uri="{BB962C8B-B14F-4D97-AF65-F5344CB8AC3E}">
        <p14:creationId xmlns:p14="http://schemas.microsoft.com/office/powerpoint/2010/main" val="1902227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Osian:</a:t>
            </a:r>
          </a:p>
          <a:p>
            <a:endParaRPr lang="en-US" dirty="0">
              <a:ea typeface="Calibri"/>
              <a:cs typeface="Calibri"/>
            </a:endParaRPr>
          </a:p>
          <a:p>
            <a:pPr>
              <a:defRPr/>
            </a:pPr>
            <a:r>
              <a:rPr lang="en-GB" dirty="0"/>
              <a:t>American psychologist Howard Gardner proposed that there were several intelligence types and called it the theory of multiple intelligence types. There were nine types of intelligence in total, proposed within Gardener's theory. The nine types are:</a:t>
            </a:r>
            <a:endParaRPr lang="en-GB" dirty="0">
              <a:ea typeface="Calibri" panose="020F0502020204030204"/>
              <a:cs typeface="Calibri" panose="020F0502020204030204"/>
            </a:endParaRPr>
          </a:p>
          <a:p>
            <a:pPr>
              <a:defRPr/>
            </a:pPr>
            <a:endParaRPr lang="en-GB" dirty="0"/>
          </a:p>
          <a:p>
            <a:pPr marL="171450" indent="-171450">
              <a:buFont typeface="Arial" panose="020B0604020202020204" pitchFamily="34" charset="0"/>
              <a:buChar char="•"/>
              <a:defRPr/>
            </a:pPr>
            <a:r>
              <a:rPr lang="en-GB" dirty="0"/>
              <a:t>Logical mathematical intelligence, which refers to the ability to solve mathematical problems, understand relationships and spot trends and patterns</a:t>
            </a:r>
            <a:endParaRPr lang="en-GB" dirty="0">
              <a:ea typeface="Calibri"/>
              <a:cs typeface="Calibri"/>
            </a:endParaRPr>
          </a:p>
          <a:p>
            <a:pPr marL="171450" indent="-171450">
              <a:buFont typeface="Arial" panose="020B0604020202020204" pitchFamily="34" charset="0"/>
              <a:buChar char="•"/>
              <a:defRPr/>
            </a:pPr>
            <a:r>
              <a:rPr lang="en-GB" dirty="0"/>
              <a:t>Linguistic intelligence, which is the ability to use words effectively using broad vocabulary to express thoughts and feelings</a:t>
            </a:r>
            <a:endParaRPr lang="en-GB" dirty="0">
              <a:ea typeface="Calibri" panose="020F0502020204030204"/>
              <a:cs typeface="Calibri" panose="020F0502020204030204"/>
            </a:endParaRPr>
          </a:p>
          <a:p>
            <a:pPr marL="171450" indent="-171450">
              <a:buFont typeface="Arial" panose="020B0604020202020204" pitchFamily="34" charset="0"/>
              <a:buChar char="•"/>
              <a:defRPr/>
            </a:pPr>
            <a:r>
              <a:rPr lang="en-GB" dirty="0"/>
              <a:t>Interpersonal intelligence which is the ability to empathise and understand other peoples thoughts and feelings</a:t>
            </a:r>
            <a:endParaRPr lang="en-GB" dirty="0">
              <a:ea typeface="Calibri" panose="020F0502020204030204"/>
              <a:cs typeface="Calibri" panose="020F0502020204030204"/>
            </a:endParaRPr>
          </a:p>
          <a:p>
            <a:pPr marL="171450" indent="-171450">
              <a:buFont typeface="Arial" panose="020B0604020202020204" pitchFamily="34" charset="0"/>
              <a:buChar char="•"/>
              <a:defRPr/>
            </a:pPr>
            <a:r>
              <a:rPr lang="en-GB" dirty="0"/>
              <a:t>Intrapersonal intelligence that involves understanding your own thoughts and emotions</a:t>
            </a:r>
            <a:endParaRPr lang="en-GB" dirty="0">
              <a:ea typeface="Calibri" panose="020F0502020204030204"/>
              <a:cs typeface="Calibri" panose="020F0502020204030204"/>
            </a:endParaRPr>
          </a:p>
          <a:p>
            <a:pPr marL="171450" indent="-171450">
              <a:buFont typeface="Arial" panose="020B0604020202020204" pitchFamily="34" charset="0"/>
              <a:buChar char="•"/>
              <a:defRPr/>
            </a:pPr>
            <a:r>
              <a:rPr lang="en-GB" dirty="0"/>
              <a:t>Musical intelligence, which as the name suggests, is an understanding of sound and rhythm to create music</a:t>
            </a:r>
            <a:endParaRPr lang="en-GB" dirty="0">
              <a:ea typeface="Calibri" panose="020F0502020204030204"/>
              <a:cs typeface="Calibri" panose="020F0502020204030204"/>
            </a:endParaRPr>
          </a:p>
          <a:p>
            <a:pPr marL="171450" indent="-171450">
              <a:buFont typeface="Arial" panose="020B0604020202020204" pitchFamily="34" charset="0"/>
              <a:buChar char="•"/>
              <a:defRPr/>
            </a:pPr>
            <a:r>
              <a:rPr lang="en-GB" dirty="0"/>
              <a:t>Visual spatial intelligence which involves visually imaging the world in three dimensions without external stimulus</a:t>
            </a:r>
            <a:endParaRPr lang="en-GB" dirty="0">
              <a:ea typeface="Calibri" panose="020F0502020204030204"/>
              <a:cs typeface="Calibri" panose="020F0502020204030204"/>
            </a:endParaRPr>
          </a:p>
          <a:p>
            <a:pPr marL="171450" indent="-171450">
              <a:buFont typeface="Arial" panose="020B0604020202020204" pitchFamily="34" charset="0"/>
              <a:buChar char="•"/>
              <a:defRPr/>
            </a:pPr>
            <a:r>
              <a:rPr lang="en-GB" dirty="0"/>
              <a:t>Visual </a:t>
            </a:r>
            <a:r>
              <a:rPr lang="en-GB" dirty="0" err="1"/>
              <a:t>kinesthetic</a:t>
            </a:r>
            <a:r>
              <a:rPr lang="en-GB" dirty="0"/>
              <a:t> intelligence, that is important in athletes as it involves coordination between body and mind by controlling external forces around them </a:t>
            </a:r>
            <a:endParaRPr lang="en-GB" dirty="0">
              <a:ea typeface="Calibri" panose="020F0502020204030204"/>
              <a:cs typeface="Calibri" panose="020F0502020204030204"/>
            </a:endParaRPr>
          </a:p>
          <a:p>
            <a:pPr marL="171450" indent="-171450">
              <a:buFont typeface="Arial" panose="020B0604020202020204" pitchFamily="34" charset="0"/>
              <a:buChar char="•"/>
              <a:defRPr/>
            </a:pPr>
            <a:r>
              <a:rPr lang="en-GB" dirty="0"/>
              <a:t>Naturistic intelligence in essence contributes to being 'nature smart' and understanding the natural world and respecting it</a:t>
            </a:r>
            <a:endParaRPr lang="en-GB" dirty="0">
              <a:ea typeface="Calibri" panose="020F0502020204030204"/>
              <a:cs typeface="Calibri" panose="020F0502020204030204"/>
            </a:endParaRPr>
          </a:p>
          <a:p>
            <a:pPr marL="171450" indent="-171450">
              <a:buFont typeface="Arial" panose="020B0604020202020204" pitchFamily="34" charset="0"/>
              <a:buChar char="•"/>
              <a:defRPr/>
            </a:pPr>
            <a:r>
              <a:rPr lang="en-GB" dirty="0"/>
              <a:t>Existential intelligence involves thinking deeply about the nature of the universe how we are a part of it, this is the most complex intelligence type </a:t>
            </a:r>
            <a:endParaRPr lang="en-GB" dirty="0">
              <a:ea typeface="Calibri"/>
              <a:cs typeface="Calibri"/>
            </a:endParaRPr>
          </a:p>
          <a:p>
            <a:pPr marR="0" lvl="0" algn="l" defTabSz="914400" rtl="0" eaLnBrk="1" fontAlgn="auto" latinLnBrk="0" hangingPunct="1">
              <a:lnSpc>
                <a:spcPct val="100000"/>
              </a:lnSpc>
              <a:spcBef>
                <a:spcPts val="0"/>
              </a:spcBef>
              <a:spcAft>
                <a:spcPts val="0"/>
              </a:spcAft>
              <a:buClrTx/>
              <a:buSzTx/>
              <a:tabLst/>
              <a:defRPr/>
            </a:pPr>
            <a:endParaRPr lang="en-GB" dirty="0">
              <a:ea typeface="Calibri"/>
              <a:cs typeface="Calibri"/>
            </a:endParaRPr>
          </a:p>
          <a:p>
            <a:pPr>
              <a:defRPr/>
            </a:pPr>
            <a:r>
              <a:rPr lang="en-GB" dirty="0">
                <a:ea typeface="Calibri"/>
                <a:cs typeface="Calibri"/>
              </a:rPr>
              <a:t>(Gardner, 1983)</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ea typeface="Calibri"/>
              <a:cs typeface="Calibri"/>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ea typeface="Calibri"/>
              <a:cs typeface="Calibri"/>
            </a:endParaRPr>
          </a:p>
          <a:p>
            <a:pPr marR="0" lvl="0" algn="l" defTabSz="914400" rtl="0" eaLnBrk="1" fontAlgn="auto" latinLnBrk="0" hangingPunct="1">
              <a:lnSpc>
                <a:spcPct val="100000"/>
              </a:lnSpc>
              <a:spcBef>
                <a:spcPts val="0"/>
              </a:spcBef>
              <a:spcAft>
                <a:spcPts val="0"/>
              </a:spcAft>
              <a:buClrTx/>
              <a:buSzTx/>
              <a:tabLst/>
              <a:defRPr/>
            </a:pPr>
            <a:endParaRPr lang="en-GB" dirty="0">
              <a:ea typeface="Calibri"/>
              <a:cs typeface="Calibri"/>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ea typeface="Calibri"/>
              <a:cs typeface="Calibri"/>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C78005B-7BA3-44BE-8922-2C608F50943D}" type="slidenum">
              <a:rPr lang="en-US"/>
              <a:t>6</a:t>
            </a:fld>
            <a:endParaRPr lang="en-US"/>
          </a:p>
        </p:txBody>
      </p:sp>
    </p:spTree>
    <p:extLst>
      <p:ext uri="{BB962C8B-B14F-4D97-AF65-F5344CB8AC3E}">
        <p14:creationId xmlns:p14="http://schemas.microsoft.com/office/powerpoint/2010/main" val="36311052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Osian:</a:t>
            </a:r>
          </a:p>
          <a:p>
            <a:endParaRPr lang="en-GB" dirty="0">
              <a:ea typeface="Calibri"/>
              <a:cs typeface="Calibri"/>
            </a:endParaRPr>
          </a:p>
          <a:p>
            <a:r>
              <a:rPr lang="en-GB" dirty="0">
                <a:ea typeface="Calibri"/>
                <a:cs typeface="Calibri"/>
              </a:rPr>
              <a:t>   Daniel Goleman (1996), coined the term emotional intelligence as an ability that could lead to success in the workplace, and life in general. </a:t>
            </a:r>
            <a:endParaRPr lang="en-US" dirty="0">
              <a:ea typeface="Calibri"/>
              <a:cs typeface="Calibri"/>
            </a:endParaRPr>
          </a:p>
          <a:p>
            <a:r>
              <a:rPr lang="en-GB" dirty="0">
                <a:ea typeface="Calibri"/>
                <a:cs typeface="Calibri"/>
              </a:rPr>
              <a:t>   Goleman developed a model consisting of five components that made up emotional intelligence, </a:t>
            </a:r>
            <a:r>
              <a:rPr lang="en-GB" dirty="0"/>
              <a:t>each component can be learned and can synchronize with another. Upon developing these skills, each one of them has exponential returns</a:t>
            </a:r>
            <a:r>
              <a:rPr lang="en-GB" dirty="0">
                <a:ea typeface="Calibri"/>
                <a:cs typeface="Calibri"/>
              </a:rPr>
              <a:t>. The five components are:</a:t>
            </a:r>
            <a:endParaRPr lang="en-US">
              <a:ea typeface="Calibri"/>
              <a:cs typeface="Calibri"/>
            </a:endParaRPr>
          </a:p>
          <a:p>
            <a:pPr marL="171450" indent="-171450">
              <a:buFont typeface="Arial" panose="020B0604020202020204" pitchFamily="34" charset="0"/>
              <a:buChar char="•"/>
            </a:pPr>
            <a:r>
              <a:rPr lang="en-GB" dirty="0">
                <a:ea typeface="Calibri"/>
                <a:cs typeface="Calibri"/>
              </a:rPr>
              <a:t>Self awareness - understanding your feelings and the impact they have on others</a:t>
            </a:r>
            <a:endParaRPr lang="en-US" dirty="0"/>
          </a:p>
          <a:p>
            <a:pPr marL="171450" indent="-171450">
              <a:buFont typeface="Arial" panose="020B0604020202020204" pitchFamily="34" charset="0"/>
              <a:buChar char="•"/>
            </a:pPr>
            <a:r>
              <a:rPr lang="en-GB" dirty="0">
                <a:ea typeface="Calibri"/>
                <a:cs typeface="Calibri"/>
              </a:rPr>
              <a:t>Self regulation - control and manage impulses and emotions thinking before acting </a:t>
            </a:r>
          </a:p>
          <a:p>
            <a:pPr marL="171450" indent="-171450">
              <a:buFont typeface="Arial" panose="020B0604020202020204" pitchFamily="34" charset="0"/>
              <a:buChar char="•"/>
            </a:pPr>
            <a:r>
              <a:rPr lang="en-GB" dirty="0">
                <a:ea typeface="Calibri"/>
                <a:cs typeface="Calibri"/>
              </a:rPr>
              <a:t>Internal motivation - being driven by passion not financial gain and materialistic awards</a:t>
            </a:r>
          </a:p>
          <a:p>
            <a:pPr marL="171450" indent="-171450">
              <a:buFont typeface="Arial" panose="020B0604020202020204" pitchFamily="34" charset="0"/>
              <a:buChar char="•"/>
            </a:pPr>
            <a:r>
              <a:rPr lang="en-GB" dirty="0">
                <a:ea typeface="Calibri"/>
                <a:cs typeface="Calibri"/>
              </a:rPr>
              <a:t>Empathy - identifying and understanding other peoples emotion’s and reacting to them in the right way this can help in relationships</a:t>
            </a:r>
          </a:p>
          <a:p>
            <a:pPr marL="171450" indent="-171450">
              <a:buFont typeface="Arial" panose="020B0604020202020204" pitchFamily="34" charset="0"/>
              <a:buChar char="•"/>
            </a:pPr>
            <a:r>
              <a:rPr lang="en-GB" dirty="0">
                <a:ea typeface="Calibri"/>
                <a:cs typeface="Calibri"/>
              </a:rPr>
              <a:t>Social skills - friendliness' with a purpose treating everyone with respect for organizational and personal benefit</a:t>
            </a:r>
          </a:p>
          <a:p>
            <a:r>
              <a:rPr lang="en-GB" dirty="0">
                <a:ea typeface="Calibri"/>
                <a:cs typeface="Calibri"/>
              </a:rPr>
              <a:t>   The model was further developed in 2000 focusing on four categories and various sub categories within them which are self-awareness, social-awareness, self-management and relationship management.</a:t>
            </a:r>
          </a:p>
          <a:p>
            <a:endParaRPr lang="en-GB" dirty="0">
              <a:ea typeface="Calibri"/>
              <a:cs typeface="Calibri"/>
            </a:endParaRPr>
          </a:p>
          <a:p>
            <a:pPr marL="171450" indent="-171450">
              <a:buFont typeface="Arial" panose="020B0604020202020204" pitchFamily="34" charset="0"/>
              <a:buChar char="•"/>
            </a:pPr>
            <a:endParaRPr lang="en-GB" dirty="0">
              <a:ea typeface="Calibri"/>
              <a:cs typeface="Calibri"/>
            </a:endParaRPr>
          </a:p>
          <a:p>
            <a:pPr marL="171450" indent="-171450">
              <a:buFont typeface="Arial" panose="020B0604020202020204" pitchFamily="34" charset="0"/>
              <a:buChar char="•"/>
            </a:pPr>
            <a:endParaRPr lang="en-GB" dirty="0">
              <a:ea typeface="Calibri"/>
              <a:cs typeface="Calibri"/>
            </a:endParaRPr>
          </a:p>
          <a:p>
            <a:pPr marL="171450" indent="-171450">
              <a:buFont typeface="Arial" panose="020B0604020202020204" pitchFamily="34" charset="0"/>
              <a:buChar char="•"/>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CC78005B-7BA3-44BE-8922-2C608F50943D}" type="slidenum">
              <a:t>7</a:t>
            </a:fld>
            <a:endParaRPr lang="en-US"/>
          </a:p>
        </p:txBody>
      </p:sp>
    </p:spTree>
    <p:extLst>
      <p:ext uri="{BB962C8B-B14F-4D97-AF65-F5344CB8AC3E}">
        <p14:creationId xmlns:p14="http://schemas.microsoft.com/office/powerpoint/2010/main" val="18968084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Sinead:</a:t>
            </a:r>
          </a:p>
          <a:p>
            <a:pPr marL="171450" indent="-171450">
              <a:buFont typeface="Arial"/>
              <a:buChar char="•"/>
            </a:pPr>
            <a:r>
              <a:rPr lang="en-US" dirty="0">
                <a:ea typeface="Calibri"/>
                <a:cs typeface="Calibri"/>
              </a:rPr>
              <a:t>Created by Robert Sternberg in the 1980's, who rejected the idea of only one factor of intelligence.</a:t>
            </a:r>
          </a:p>
          <a:p>
            <a:pPr marL="171450" indent="-171450">
              <a:buFont typeface="Arial"/>
              <a:buChar char="•"/>
            </a:pPr>
            <a:r>
              <a:rPr lang="en-US" dirty="0">
                <a:ea typeface="Calibri"/>
                <a:cs typeface="Calibri"/>
              </a:rPr>
              <a:t>The theory comprises of components to understand human intelligence, rather than human intelligence being determined by one's ability.</a:t>
            </a:r>
          </a:p>
          <a:p>
            <a:pPr marL="171450" indent="-171450">
              <a:buFont typeface="Arial"/>
              <a:buChar char="•"/>
            </a:pPr>
            <a:r>
              <a:rPr lang="en-US" dirty="0">
                <a:ea typeface="Calibri"/>
                <a:cs typeface="Calibri"/>
              </a:rPr>
              <a:t>Each component is designed to be tested individually, and measures considered an individual's environmental factors and individual ability to adapt to such environments.</a:t>
            </a:r>
          </a:p>
          <a:p>
            <a:pPr marL="171450" indent="-171450">
              <a:buFont typeface="Arial"/>
              <a:buChar char="•"/>
            </a:pPr>
            <a:r>
              <a:rPr lang="en-US" dirty="0">
                <a:ea typeface="Calibri"/>
                <a:cs typeface="Calibri"/>
              </a:rPr>
              <a:t>The triarchic theory considers a more cognitive approach to intelligence rather than a behavioral approach.</a:t>
            </a:r>
          </a:p>
          <a:p>
            <a:pPr marL="171450" indent="-171450">
              <a:buFont typeface="Arial"/>
              <a:buChar char="•"/>
            </a:pPr>
            <a:r>
              <a:rPr lang="en-US" dirty="0">
                <a:ea typeface="Calibri"/>
                <a:cs typeface="Calibri"/>
              </a:rPr>
              <a:t>The theory is made up of three sub-theories: Componential, Experiential and contextual</a:t>
            </a:r>
          </a:p>
          <a:p>
            <a:endParaRPr lang="en-US" dirty="0">
              <a:ea typeface="Calibri"/>
              <a:cs typeface="Calibri"/>
            </a:endParaRPr>
          </a:p>
          <a:p>
            <a:r>
              <a:rPr lang="en-US" dirty="0">
                <a:ea typeface="Calibri"/>
                <a:cs typeface="Calibri"/>
              </a:rPr>
              <a:t>(</a:t>
            </a:r>
            <a:r>
              <a:rPr lang="en-US" dirty="0" err="1">
                <a:ea typeface="Calibri"/>
                <a:cs typeface="Calibri"/>
              </a:rPr>
              <a:t>Kornhaber</a:t>
            </a:r>
            <a:r>
              <a:rPr lang="en-US" dirty="0">
                <a:ea typeface="Calibri"/>
                <a:cs typeface="Calibri"/>
              </a:rPr>
              <a:t>, Sternberg, 2019)</a:t>
            </a:r>
          </a:p>
        </p:txBody>
      </p:sp>
      <p:sp>
        <p:nvSpPr>
          <p:cNvPr id="4" name="Slide Number Placeholder 3"/>
          <p:cNvSpPr>
            <a:spLocks noGrp="1"/>
          </p:cNvSpPr>
          <p:nvPr>
            <p:ph type="sldNum" sz="quarter" idx="5"/>
          </p:nvPr>
        </p:nvSpPr>
        <p:spPr/>
        <p:txBody>
          <a:bodyPr/>
          <a:lstStyle/>
          <a:p>
            <a:fld id="{CC78005B-7BA3-44BE-8922-2C608F50943D}" type="slidenum">
              <a:rPr lang="en-US"/>
              <a:t>8</a:t>
            </a:fld>
            <a:endParaRPr lang="en-US"/>
          </a:p>
        </p:txBody>
      </p:sp>
    </p:spTree>
    <p:extLst>
      <p:ext uri="{BB962C8B-B14F-4D97-AF65-F5344CB8AC3E}">
        <p14:creationId xmlns:p14="http://schemas.microsoft.com/office/powerpoint/2010/main" val="3616292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Sinead:</a:t>
            </a:r>
          </a:p>
          <a:p>
            <a:pPr marL="171450" indent="-171450">
              <a:buFont typeface="Arial" panose="020B0604020202020204" pitchFamily="34" charset="0"/>
              <a:buChar char="•"/>
            </a:pPr>
            <a:r>
              <a:rPr lang="en-US" dirty="0">
                <a:ea typeface="Calibri"/>
                <a:cs typeface="Calibri"/>
              </a:rPr>
              <a:t>According to Sternberg, the first sub-theory of the triarchic theory is componential intelligence</a:t>
            </a:r>
          </a:p>
          <a:p>
            <a:pPr marL="171450" indent="-171450">
              <a:buFont typeface="Arial" panose="020B0604020202020204" pitchFamily="34" charset="0"/>
              <a:buChar char="•"/>
            </a:pPr>
            <a:r>
              <a:rPr lang="en-US" dirty="0">
                <a:ea typeface="Calibri"/>
                <a:cs typeface="Calibri"/>
              </a:rPr>
              <a:t>This form of intelligence is associated with logical abilities, such as problem-solving, strategizing, analyzing, evaluating, abstract thinking.</a:t>
            </a:r>
          </a:p>
          <a:p>
            <a:pPr marL="171450" indent="-171450">
              <a:buFont typeface="Arial" panose="020B0604020202020204" pitchFamily="34" charset="0"/>
              <a:buChar char="•"/>
            </a:pPr>
            <a:r>
              <a:rPr lang="en-US" dirty="0">
                <a:ea typeface="Calibri"/>
                <a:cs typeface="Calibri"/>
              </a:rPr>
              <a:t>The meta components of this sub-theory include the performance component which allows one to recognize problems and apply strategies. The other meta component is knowledge acquisition, which entails how one acquires and stores new information.</a:t>
            </a:r>
          </a:p>
          <a:p>
            <a:pPr marL="171450" indent="-171450">
              <a:buFont typeface="Arial" panose="020B0604020202020204" pitchFamily="34" charset="0"/>
              <a:buChar char="•"/>
            </a:pPr>
            <a:r>
              <a:rPr lang="en-US" dirty="0">
                <a:ea typeface="Calibri"/>
                <a:cs typeface="Calibri"/>
              </a:rPr>
              <a:t>This sub-theory considers how an individual logically analyzes, compares, assesses and evaluates a situation, and is the component that is most traditionally associated with academic performance.</a:t>
            </a:r>
          </a:p>
          <a:p>
            <a:pPr marL="171450" indent="-171450">
              <a:buFont typeface="Arial" panose="020B0604020202020204" pitchFamily="34" charset="0"/>
              <a:buChar char="•"/>
            </a:pPr>
            <a:endParaRPr lang="en-US" dirty="0">
              <a:ea typeface="Calibri"/>
              <a:cs typeface="Calibri"/>
            </a:endParaRPr>
          </a:p>
          <a:p>
            <a:r>
              <a:rPr lang="en-US" dirty="0"/>
              <a:t>(</a:t>
            </a:r>
            <a:r>
              <a:rPr lang="en-US" dirty="0" err="1"/>
              <a:t>Kornhaber</a:t>
            </a:r>
            <a:r>
              <a:rPr lang="en-US" dirty="0"/>
              <a:t>, Sternberg, 2019)</a:t>
            </a:r>
          </a:p>
        </p:txBody>
      </p:sp>
      <p:sp>
        <p:nvSpPr>
          <p:cNvPr id="4" name="Slide Number Placeholder 3"/>
          <p:cNvSpPr>
            <a:spLocks noGrp="1"/>
          </p:cNvSpPr>
          <p:nvPr>
            <p:ph type="sldNum" sz="quarter" idx="5"/>
          </p:nvPr>
        </p:nvSpPr>
        <p:spPr/>
        <p:txBody>
          <a:bodyPr/>
          <a:lstStyle/>
          <a:p>
            <a:fld id="{CC78005B-7BA3-44BE-8922-2C608F50943D}" type="slidenum">
              <a:rPr lang="en-US"/>
              <a:t>9</a:t>
            </a:fld>
            <a:endParaRPr lang="en-US"/>
          </a:p>
        </p:txBody>
      </p:sp>
    </p:spTree>
    <p:extLst>
      <p:ext uri="{BB962C8B-B14F-4D97-AF65-F5344CB8AC3E}">
        <p14:creationId xmlns:p14="http://schemas.microsoft.com/office/powerpoint/2010/main" val="22023069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Sinead:</a:t>
            </a:r>
          </a:p>
          <a:p>
            <a:pPr marL="171450" indent="-171450">
              <a:buFont typeface="Arial" panose="020B0604020202020204" pitchFamily="34" charset="0"/>
              <a:buChar char="•"/>
            </a:pPr>
            <a:r>
              <a:rPr lang="en-US" b="0" dirty="0">
                <a:ea typeface="Calibri"/>
                <a:cs typeface="Calibri"/>
              </a:rPr>
              <a:t>The second sub-theory of the triarchic theory is experiential intelligence</a:t>
            </a:r>
          </a:p>
          <a:p>
            <a:pPr marL="171450" indent="-171450">
              <a:buFont typeface="Arial" panose="020B0604020202020204" pitchFamily="34" charset="0"/>
              <a:buChar char="•"/>
            </a:pPr>
            <a:r>
              <a:rPr lang="en-US" b="0" dirty="0">
                <a:ea typeface="Calibri"/>
                <a:cs typeface="Calibri"/>
              </a:rPr>
              <a:t>The experiential sub-theory considers creative intelligence, which was not accounted for in Spearman’s G factor of intelligence</a:t>
            </a:r>
          </a:p>
          <a:p>
            <a:pPr marL="171450" indent="-171450">
              <a:buFont typeface="Arial" panose="020B0604020202020204" pitchFamily="34" charset="0"/>
              <a:buChar char="•"/>
            </a:pPr>
            <a:r>
              <a:rPr lang="en-US" b="0" dirty="0">
                <a:ea typeface="Calibri"/>
                <a:cs typeface="Calibri"/>
              </a:rPr>
              <a:t>Creativity allows an individual to think out of the box and design innovations that aid decision making in a way that is based on past experiences and imaginative future circumstances</a:t>
            </a:r>
          </a:p>
          <a:p>
            <a:pPr marL="171450" indent="-171450">
              <a:buFont typeface="Arial" panose="020B0604020202020204" pitchFamily="34" charset="0"/>
              <a:buChar char="•"/>
            </a:pPr>
            <a:r>
              <a:rPr lang="en-US" b="0" dirty="0">
                <a:ea typeface="Calibri"/>
                <a:cs typeface="Calibri"/>
              </a:rPr>
              <a:t>Experiential intelligence uses both novelty and automation creative intelligence to strategize solutions for a problem that one is facing for the first time, and for reoccurring situations that require repetitive abilities. </a:t>
            </a:r>
          </a:p>
          <a:p>
            <a:pPr marL="171450" indent="-171450">
              <a:buFont typeface="Arial" panose="020B0604020202020204" pitchFamily="34" charset="0"/>
              <a:buChar char="•"/>
            </a:pPr>
            <a:endParaRPr lang="en-US" dirty="0">
              <a:ea typeface="Calibri"/>
              <a:cs typeface="Calibri"/>
            </a:endParaRPr>
          </a:p>
          <a:p>
            <a:r>
              <a:rPr lang="en-US" dirty="0"/>
              <a:t>(</a:t>
            </a:r>
            <a:r>
              <a:rPr lang="en-US" dirty="0" err="1"/>
              <a:t>Kornhaber</a:t>
            </a:r>
            <a:r>
              <a:rPr lang="en-US" dirty="0"/>
              <a:t>, Sternberg, 2019)</a:t>
            </a:r>
          </a:p>
        </p:txBody>
      </p:sp>
      <p:sp>
        <p:nvSpPr>
          <p:cNvPr id="4" name="Slide Number Placeholder 3"/>
          <p:cNvSpPr>
            <a:spLocks noGrp="1"/>
          </p:cNvSpPr>
          <p:nvPr>
            <p:ph type="sldNum" sz="quarter" idx="5"/>
          </p:nvPr>
        </p:nvSpPr>
        <p:spPr/>
        <p:txBody>
          <a:bodyPr/>
          <a:lstStyle/>
          <a:p>
            <a:fld id="{CC78005B-7BA3-44BE-8922-2C608F50943D}" type="slidenum">
              <a:rPr lang="en-US"/>
              <a:t>10</a:t>
            </a:fld>
            <a:endParaRPr lang="en-US"/>
          </a:p>
        </p:txBody>
      </p:sp>
    </p:spTree>
    <p:extLst>
      <p:ext uri="{BB962C8B-B14F-4D97-AF65-F5344CB8AC3E}">
        <p14:creationId xmlns:p14="http://schemas.microsoft.com/office/powerpoint/2010/main" val="21731075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Sinead:</a:t>
            </a:r>
          </a:p>
          <a:p>
            <a:pPr marL="171450" indent="-171450">
              <a:buFont typeface="Arial" panose="020B0604020202020204" pitchFamily="34" charset="0"/>
              <a:buChar char="•"/>
            </a:pPr>
            <a:r>
              <a:rPr lang="en-US" b="0" dirty="0">
                <a:ea typeface="Calibri"/>
                <a:cs typeface="Calibri"/>
              </a:rPr>
              <a:t>The third and final sub-theory of Robert Sternberg's triarchic theory is that of practical intelligence</a:t>
            </a:r>
          </a:p>
          <a:p>
            <a:pPr marL="171450" indent="-171450">
              <a:buFont typeface="Arial" panose="020B0604020202020204" pitchFamily="34" charset="0"/>
              <a:buChar char="•"/>
            </a:pPr>
            <a:r>
              <a:rPr lang="en-US" b="0" dirty="0">
                <a:ea typeface="Calibri"/>
                <a:cs typeface="Calibri"/>
              </a:rPr>
              <a:t>Contextual intelligence is regarded as an individual’s ability to be ‘street smart’ and is associated with common sense and how one adapts to their environment or shapes their environment to cater for their needs. </a:t>
            </a:r>
          </a:p>
          <a:p>
            <a:pPr marL="171450" indent="-171450">
              <a:buFont typeface="Arial" panose="020B0604020202020204" pitchFamily="34" charset="0"/>
              <a:buChar char="•"/>
            </a:pPr>
            <a:r>
              <a:rPr lang="en-US" b="0" dirty="0">
                <a:ea typeface="Calibri"/>
                <a:cs typeface="Calibri"/>
              </a:rPr>
              <a:t>This form of intelligence was not considered in previous theories and was first brought to attention within Sternberg’s triarchic theory.</a:t>
            </a:r>
          </a:p>
          <a:p>
            <a:pPr marL="171450" indent="-171450">
              <a:buFont typeface="Arial" panose="020B0604020202020204" pitchFamily="34" charset="0"/>
              <a:buChar char="•"/>
            </a:pPr>
            <a:endParaRPr lang="en-US" b="0" dirty="0">
              <a:ea typeface="Calibri"/>
              <a:cs typeface="Calibri"/>
            </a:endParaRPr>
          </a:p>
          <a:p>
            <a:r>
              <a:rPr lang="en-US" dirty="0"/>
              <a:t>(</a:t>
            </a:r>
            <a:r>
              <a:rPr lang="en-US" dirty="0" err="1"/>
              <a:t>Kornhaber</a:t>
            </a:r>
            <a:r>
              <a:rPr lang="en-US" dirty="0"/>
              <a:t>, Sternberg, 2019)</a:t>
            </a:r>
          </a:p>
          <a:p>
            <a:pPr marL="171450" indent="-171450">
              <a:buFont typeface="Arial" panose="020B0604020202020204" pitchFamily="34" charset="0"/>
              <a:buChar char="•"/>
            </a:pPr>
            <a:endParaRPr lang="en-US">
              <a:ea typeface="Calibri"/>
              <a:cs typeface="Calibri"/>
            </a:endParaRPr>
          </a:p>
        </p:txBody>
      </p:sp>
      <p:sp>
        <p:nvSpPr>
          <p:cNvPr id="4" name="Slide Number Placeholder 3"/>
          <p:cNvSpPr>
            <a:spLocks noGrp="1"/>
          </p:cNvSpPr>
          <p:nvPr>
            <p:ph type="sldNum" sz="quarter" idx="5"/>
          </p:nvPr>
        </p:nvSpPr>
        <p:spPr/>
        <p:txBody>
          <a:bodyPr/>
          <a:lstStyle/>
          <a:p>
            <a:fld id="{CC78005B-7BA3-44BE-8922-2C608F50943D}" type="slidenum">
              <a:rPr lang="en-US"/>
              <a:t>11</a:t>
            </a:fld>
            <a:endParaRPr lang="en-US"/>
          </a:p>
        </p:txBody>
      </p:sp>
    </p:spTree>
    <p:extLst>
      <p:ext uri="{BB962C8B-B14F-4D97-AF65-F5344CB8AC3E}">
        <p14:creationId xmlns:p14="http://schemas.microsoft.com/office/powerpoint/2010/main" val="2276018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Sinead: </a:t>
            </a:r>
            <a:endParaRPr lang="en-US" dirty="0">
              <a:ea typeface="Calibri"/>
              <a:cs typeface="Calibri"/>
            </a:endParaRPr>
          </a:p>
          <a:p>
            <a:r>
              <a:rPr lang="en-US" dirty="0">
                <a:ea typeface="Calibri"/>
                <a:cs typeface="Calibri"/>
              </a:rPr>
              <a:t>   To conclude this presentation, it has been taken into consideration that Spearman's theory has been utilized in many professional and educational settings to predict an individual's performance, however, academic performance cannot solely determine one's intelligence in it's entirety, consideration needs to be placed on the type of intelligence needed when developing life skills; skills such as creative thinking, developing healthy attachment and survival abilities.</a:t>
            </a:r>
          </a:p>
          <a:p>
            <a:r>
              <a:rPr lang="en-US" dirty="0">
                <a:ea typeface="Calibri"/>
                <a:cs typeface="Calibri"/>
              </a:rPr>
              <a:t>   </a:t>
            </a:r>
            <a:r>
              <a:rPr lang="en-US" dirty="0"/>
              <a:t>Sternberg’s triarchic theory considered factors such as creativity, which was not accounted for in Spearman’s single factor of intelligence, it can be acknowledged that creativity is the foundation for survival and growth, which one may agree that if an individual can not only survive, but also use their experiences as a catalyst for growth, then this can only be considered as pure intellect.</a:t>
            </a:r>
            <a:endParaRPr lang="en-US" dirty="0">
              <a:ea typeface="Calibri"/>
              <a:cs typeface="Calibri"/>
            </a:endParaRPr>
          </a:p>
          <a:p>
            <a:r>
              <a:rPr lang="en-US" dirty="0">
                <a:ea typeface="Calibri"/>
                <a:cs typeface="Calibri"/>
              </a:rPr>
              <a:t>   The extend of one's intelligence should be associated with an individual's ability to improve their quality of life overall, and not just within their professional or educational ventures. Intelligence grading should take into account additional aspects, such as Daniel Goleman's emotional intelligence theory, as without emotional intelligence how would one know when they needed to make a decision in the first place? Without the ability to be self-aware, regulate impulses, be persistent and motivated, and possess the ability to be empathetic and carry out effective communication, one would be unable to navigate a conversation or situation, therefore, one wouldn't know when to put their componential or general intelligence into practice to make such a decision in the first place.</a:t>
            </a:r>
          </a:p>
        </p:txBody>
      </p:sp>
      <p:sp>
        <p:nvSpPr>
          <p:cNvPr id="4" name="Slide Number Placeholder 3"/>
          <p:cNvSpPr>
            <a:spLocks noGrp="1"/>
          </p:cNvSpPr>
          <p:nvPr>
            <p:ph type="sldNum" sz="quarter" idx="5"/>
          </p:nvPr>
        </p:nvSpPr>
        <p:spPr/>
        <p:txBody>
          <a:bodyPr/>
          <a:lstStyle/>
          <a:p>
            <a:fld id="{CC78005B-7BA3-44BE-8922-2C608F50943D}" type="slidenum">
              <a:rPr lang="en-US"/>
              <a:t>12</a:t>
            </a:fld>
            <a:endParaRPr lang="en-US"/>
          </a:p>
        </p:txBody>
      </p:sp>
    </p:spTree>
    <p:extLst>
      <p:ext uri="{BB962C8B-B14F-4D97-AF65-F5344CB8AC3E}">
        <p14:creationId xmlns:p14="http://schemas.microsoft.com/office/powerpoint/2010/main" val="2748390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406-9FC5-ACFE-893D-D4EADEB1A89D}"/>
              </a:ext>
            </a:extLst>
          </p:cNvPr>
          <p:cNvSpPr>
            <a:spLocks noGrp="1"/>
          </p:cNvSpPr>
          <p:nvPr>
            <p:ph type="ctrTitle"/>
          </p:nvPr>
        </p:nvSpPr>
        <p:spPr>
          <a:xfrm>
            <a:off x="308388" y="745440"/>
            <a:ext cx="8132227" cy="3559859"/>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BC0AF19C-C14B-F137-2DE9-1992459045F5}"/>
              </a:ext>
            </a:extLst>
          </p:cNvPr>
          <p:cNvSpPr>
            <a:spLocks noGrp="1"/>
          </p:cNvSpPr>
          <p:nvPr>
            <p:ph type="subTitle" idx="1"/>
          </p:nvPr>
        </p:nvSpPr>
        <p:spPr>
          <a:xfrm>
            <a:off x="317308" y="4669316"/>
            <a:ext cx="8132227" cy="13504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7AC6A999-B8D4-1774-9F1B-9F9FE1B3BFA6}"/>
              </a:ext>
            </a:extLst>
          </p:cNvPr>
          <p:cNvSpPr>
            <a:spLocks noGrp="1"/>
          </p:cNvSpPr>
          <p:nvPr>
            <p:ph type="dt" sz="half" idx="10"/>
          </p:nvPr>
        </p:nvSpPr>
        <p:spPr/>
        <p:txBody>
          <a:bodyPr/>
          <a:lstStyle/>
          <a:p>
            <a:fld id="{F2EE3B7B-C7B5-42CF-90CF-67B3D21B2314}" type="datetimeFigureOut">
              <a:rPr lang="en-US" dirty="0"/>
              <a:t>12/10/2024</a:t>
            </a:fld>
            <a:endParaRPr lang="en-US" dirty="0"/>
          </a:p>
        </p:txBody>
      </p:sp>
      <p:sp>
        <p:nvSpPr>
          <p:cNvPr id="5" name="Footer Placeholder 4">
            <a:extLst>
              <a:ext uri="{FF2B5EF4-FFF2-40B4-BE49-F238E27FC236}">
                <a16:creationId xmlns:a16="http://schemas.microsoft.com/office/drawing/2014/main" id="{61165D5D-2AE2-6F91-D1EB-6DD8FC3CE64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F0029E4-3A4E-970A-17A8-1E17D37D1F2B}"/>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0817499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D22A-1F6D-0DE5-E04A-DC466353DA6F}"/>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04ADD6F-7C93-3CD3-AC8D-28A78787CB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9706E74-14FC-84D9-4B41-7D9FB0D573C4}"/>
              </a:ext>
            </a:extLst>
          </p:cNvPr>
          <p:cNvSpPr>
            <a:spLocks noGrp="1"/>
          </p:cNvSpPr>
          <p:nvPr>
            <p:ph type="dt" sz="half" idx="10"/>
          </p:nvPr>
        </p:nvSpPr>
        <p:spPr/>
        <p:txBody>
          <a:bodyPr/>
          <a:lstStyle/>
          <a:p>
            <a:fld id="{0F996519-E62D-4F8C-AE1E-36928EC7D15C}" type="datetimeFigureOut">
              <a:rPr lang="en-US" dirty="0"/>
              <a:t>12/10/2024</a:t>
            </a:fld>
            <a:endParaRPr lang="en-US" dirty="0"/>
          </a:p>
        </p:txBody>
      </p:sp>
      <p:sp>
        <p:nvSpPr>
          <p:cNvPr id="5" name="Footer Placeholder 4">
            <a:extLst>
              <a:ext uri="{FF2B5EF4-FFF2-40B4-BE49-F238E27FC236}">
                <a16:creationId xmlns:a16="http://schemas.microsoft.com/office/drawing/2014/main" id="{1F35A7DC-6292-6181-949E-F8BC3FA11BA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050F5C6-EADC-E072-B19B-49BB11DF0309}"/>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56818840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2054-1AE7-534F-0CFE-1F0628A09FC1}"/>
              </a:ext>
            </a:extLst>
          </p:cNvPr>
          <p:cNvSpPr>
            <a:spLocks noGrp="1"/>
          </p:cNvSpPr>
          <p:nvPr>
            <p:ph type="title"/>
          </p:nvPr>
        </p:nvSpPr>
        <p:spPr>
          <a:xfrm>
            <a:off x="340138" y="2243708"/>
            <a:ext cx="9156288" cy="3776091"/>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3988EC2A-45C7-131C-0F4A-56E62EB029C2}"/>
              </a:ext>
            </a:extLst>
          </p:cNvPr>
          <p:cNvSpPr>
            <a:spLocks noGrp="1"/>
          </p:cNvSpPr>
          <p:nvPr>
            <p:ph type="body" idx="1"/>
          </p:nvPr>
        </p:nvSpPr>
        <p:spPr>
          <a:xfrm>
            <a:off x="340137" y="838201"/>
            <a:ext cx="9156289" cy="140550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75A323-2679-E978-8856-2FEBE8F5AE45}"/>
              </a:ext>
            </a:extLst>
          </p:cNvPr>
          <p:cNvSpPr>
            <a:spLocks noGrp="1"/>
          </p:cNvSpPr>
          <p:nvPr>
            <p:ph type="dt" sz="half" idx="10"/>
          </p:nvPr>
        </p:nvSpPr>
        <p:spPr/>
        <p:txBody>
          <a:bodyPr/>
          <a:lstStyle/>
          <a:p>
            <a:fld id="{6477AEB6-FCE1-4CD5-923B-84E54F1460D5}" type="datetimeFigureOut">
              <a:rPr lang="en-US" dirty="0"/>
              <a:t>12/10/2024</a:t>
            </a:fld>
            <a:endParaRPr lang="en-US" dirty="0"/>
          </a:p>
        </p:txBody>
      </p:sp>
      <p:sp>
        <p:nvSpPr>
          <p:cNvPr id="5" name="Footer Placeholder 4">
            <a:extLst>
              <a:ext uri="{FF2B5EF4-FFF2-40B4-BE49-F238E27FC236}">
                <a16:creationId xmlns:a16="http://schemas.microsoft.com/office/drawing/2014/main" id="{2C971DC2-625E-0477-BF8C-F3CDDCE4B11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EF1A644-D449-E464-C2DF-F045A51899D0}"/>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2957522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719-44A3-3EE8-D757-F0E0F9632AEC}"/>
              </a:ext>
            </a:extLst>
          </p:cNvPr>
          <p:cNvSpPr>
            <a:spLocks noGrp="1"/>
          </p:cNvSpPr>
          <p:nvPr>
            <p:ph type="title"/>
          </p:nvPr>
        </p:nvSpPr>
        <p:spPr>
          <a:xfrm>
            <a:off x="303197" y="750627"/>
            <a:ext cx="10846556" cy="1304150"/>
          </a:xfrm>
        </p:spPr>
        <p:txBody>
          <a:bodyPr anchor="t"/>
          <a:lstStyle/>
          <a:p>
            <a:r>
              <a:rPr lang="en-US" dirty="0"/>
              <a:t>Click to edit Master title style</a:t>
            </a:r>
          </a:p>
        </p:txBody>
      </p:sp>
      <p:sp>
        <p:nvSpPr>
          <p:cNvPr id="3" name="Content Placeholder 2">
            <a:extLst>
              <a:ext uri="{FF2B5EF4-FFF2-40B4-BE49-F238E27FC236}">
                <a16:creationId xmlns:a16="http://schemas.microsoft.com/office/drawing/2014/main" id="{40440DC2-69F2-A056-508C-F5138E71FCA2}"/>
              </a:ext>
            </a:extLst>
          </p:cNvPr>
          <p:cNvSpPr>
            <a:spLocks noGrp="1"/>
          </p:cNvSpPr>
          <p:nvPr>
            <p:ph sz="half" idx="1"/>
          </p:nvPr>
        </p:nvSpPr>
        <p:spPr>
          <a:xfrm>
            <a:off x="1056961" y="2075250"/>
            <a:ext cx="4571288" cy="4101492"/>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1DA2243E-0673-54F2-5B38-DF5D2C7367F4}"/>
              </a:ext>
            </a:extLst>
          </p:cNvPr>
          <p:cNvSpPr>
            <a:spLocks noGrp="1"/>
          </p:cNvSpPr>
          <p:nvPr>
            <p:ph sz="half" idx="2"/>
          </p:nvPr>
        </p:nvSpPr>
        <p:spPr>
          <a:xfrm>
            <a:off x="6379560" y="2075250"/>
            <a:ext cx="4770191" cy="4101492"/>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AE946B7D-7BAF-8DE9-FB5A-282908B03106}"/>
              </a:ext>
            </a:extLst>
          </p:cNvPr>
          <p:cNvSpPr>
            <a:spLocks noGrp="1"/>
          </p:cNvSpPr>
          <p:nvPr>
            <p:ph type="dt" sz="half" idx="10"/>
          </p:nvPr>
        </p:nvSpPr>
        <p:spPr/>
        <p:txBody>
          <a:bodyPr/>
          <a:lstStyle/>
          <a:p>
            <a:fld id="{96374C2F-71A1-43C9-B2F6-A4FAC8157F1A}" type="datetimeFigureOut">
              <a:rPr lang="en-US" dirty="0"/>
              <a:t>12/10/2024</a:t>
            </a:fld>
            <a:endParaRPr lang="en-US" dirty="0"/>
          </a:p>
        </p:txBody>
      </p:sp>
      <p:sp>
        <p:nvSpPr>
          <p:cNvPr id="6" name="Footer Placeholder 5">
            <a:extLst>
              <a:ext uri="{FF2B5EF4-FFF2-40B4-BE49-F238E27FC236}">
                <a16:creationId xmlns:a16="http://schemas.microsoft.com/office/drawing/2014/main" id="{0AF99017-BDD7-56C7-43AE-4B86AC78194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CF6E7D63-14BF-E333-B350-75DA58E281CF}"/>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705237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7F72-3970-859F-C268-E9940EF2D0E4}"/>
              </a:ext>
            </a:extLst>
          </p:cNvPr>
          <p:cNvSpPr>
            <a:spLocks noGrp="1"/>
          </p:cNvSpPr>
          <p:nvPr>
            <p:ph type="title"/>
          </p:nvPr>
        </p:nvSpPr>
        <p:spPr>
          <a:xfrm>
            <a:off x="305649" y="743803"/>
            <a:ext cx="10764271" cy="1025362"/>
          </a:xfrm>
        </p:spPr>
        <p:txBody>
          <a:bodyPr anchor="t"/>
          <a:lstStyle/>
          <a:p>
            <a:r>
              <a:rPr lang="en-US" dirty="0"/>
              <a:t>Click to edit Master title style</a:t>
            </a:r>
          </a:p>
        </p:txBody>
      </p:sp>
      <p:sp>
        <p:nvSpPr>
          <p:cNvPr id="3" name="Text Placeholder 2">
            <a:extLst>
              <a:ext uri="{FF2B5EF4-FFF2-40B4-BE49-F238E27FC236}">
                <a16:creationId xmlns:a16="http://schemas.microsoft.com/office/drawing/2014/main" id="{F9B37CC6-89B8-3CF3-6973-1B5B71782F56}"/>
              </a:ext>
            </a:extLst>
          </p:cNvPr>
          <p:cNvSpPr>
            <a:spLocks noGrp="1"/>
          </p:cNvSpPr>
          <p:nvPr>
            <p:ph type="body" idx="1"/>
          </p:nvPr>
        </p:nvSpPr>
        <p:spPr>
          <a:xfrm>
            <a:off x="1056961"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0650EB0-E35B-DA3D-B6A1-2422B01C6005}"/>
              </a:ext>
            </a:extLst>
          </p:cNvPr>
          <p:cNvSpPr>
            <a:spLocks noGrp="1"/>
          </p:cNvSpPr>
          <p:nvPr>
            <p:ph sz="half" idx="2"/>
          </p:nvPr>
        </p:nvSpPr>
        <p:spPr>
          <a:xfrm>
            <a:off x="1056961" y="2678597"/>
            <a:ext cx="4571287" cy="35067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57A15D0-F178-1506-0E61-C8FFDF9BD6B5}"/>
              </a:ext>
            </a:extLst>
          </p:cNvPr>
          <p:cNvSpPr>
            <a:spLocks noGrp="1"/>
          </p:cNvSpPr>
          <p:nvPr>
            <p:ph type="body" sz="quarter" idx="3"/>
          </p:nvPr>
        </p:nvSpPr>
        <p:spPr>
          <a:xfrm>
            <a:off x="6498633"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256CB421-A65A-A7DC-40A7-D8B76F9C3A3A}"/>
              </a:ext>
            </a:extLst>
          </p:cNvPr>
          <p:cNvSpPr>
            <a:spLocks noGrp="1"/>
          </p:cNvSpPr>
          <p:nvPr>
            <p:ph sz="quarter" idx="4"/>
          </p:nvPr>
        </p:nvSpPr>
        <p:spPr>
          <a:xfrm>
            <a:off x="6498633" y="2678596"/>
            <a:ext cx="4571287" cy="350670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7AF5675-5329-D2DB-FAFF-700D076CA886}"/>
              </a:ext>
            </a:extLst>
          </p:cNvPr>
          <p:cNvSpPr>
            <a:spLocks noGrp="1"/>
          </p:cNvSpPr>
          <p:nvPr>
            <p:ph type="dt" sz="half" idx="10"/>
          </p:nvPr>
        </p:nvSpPr>
        <p:spPr/>
        <p:txBody>
          <a:bodyPr/>
          <a:lstStyle/>
          <a:p>
            <a:fld id="{AD631DCC-9916-4BB7-A2E9-25EC84C740A7}" type="datetimeFigureOut">
              <a:rPr lang="en-US" dirty="0"/>
              <a:t>12/10/2024</a:t>
            </a:fld>
            <a:endParaRPr lang="en-US" dirty="0"/>
          </a:p>
        </p:txBody>
      </p:sp>
      <p:sp>
        <p:nvSpPr>
          <p:cNvPr id="8" name="Footer Placeholder 7">
            <a:extLst>
              <a:ext uri="{FF2B5EF4-FFF2-40B4-BE49-F238E27FC236}">
                <a16:creationId xmlns:a16="http://schemas.microsoft.com/office/drawing/2014/main" id="{D1392A97-07D9-5E5C-2A31-3B7D764CE1B8}"/>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4E626143-8FEE-0ABD-25C7-C34AF6568B83}"/>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4032077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6EFE-D86C-B076-D4D1-FAD1883E0813}"/>
              </a:ext>
            </a:extLst>
          </p:cNvPr>
          <p:cNvSpPr>
            <a:spLocks noGrp="1"/>
          </p:cNvSpPr>
          <p:nvPr>
            <p:ph type="title"/>
          </p:nvPr>
        </p:nvSpPr>
        <p:spPr>
          <a:xfrm>
            <a:off x="308387" y="757766"/>
            <a:ext cx="7240293" cy="3547534"/>
          </a:xfrm>
        </p:spPr>
        <p:txBody>
          <a:bodyPr anchor="t"/>
          <a:lstStyle/>
          <a:p>
            <a:r>
              <a:rPr lang="en-US" dirty="0"/>
              <a:t>Click to edit Master title style</a:t>
            </a:r>
          </a:p>
        </p:txBody>
      </p:sp>
      <p:sp>
        <p:nvSpPr>
          <p:cNvPr id="3" name="Date Placeholder 2">
            <a:extLst>
              <a:ext uri="{FF2B5EF4-FFF2-40B4-BE49-F238E27FC236}">
                <a16:creationId xmlns:a16="http://schemas.microsoft.com/office/drawing/2014/main" id="{C23F3B23-C631-4B62-3211-30222ABE1C33}"/>
              </a:ext>
            </a:extLst>
          </p:cNvPr>
          <p:cNvSpPr>
            <a:spLocks noGrp="1"/>
          </p:cNvSpPr>
          <p:nvPr>
            <p:ph type="dt" sz="half" idx="10"/>
          </p:nvPr>
        </p:nvSpPr>
        <p:spPr/>
        <p:txBody>
          <a:bodyPr/>
          <a:lstStyle/>
          <a:p>
            <a:fld id="{AF59146A-335D-4B7F-86AE-5D483B1F631C}" type="datetimeFigureOut">
              <a:rPr lang="en-US" dirty="0"/>
              <a:t>12/10/2024</a:t>
            </a:fld>
            <a:endParaRPr lang="en-US" dirty="0"/>
          </a:p>
        </p:txBody>
      </p:sp>
      <p:sp>
        <p:nvSpPr>
          <p:cNvPr id="4" name="Footer Placeholder 3">
            <a:extLst>
              <a:ext uri="{FF2B5EF4-FFF2-40B4-BE49-F238E27FC236}">
                <a16:creationId xmlns:a16="http://schemas.microsoft.com/office/drawing/2014/main" id="{7789A1FB-EA0D-F6A3-A4EB-001AA082AAFF}"/>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C6D671B7-A902-587D-89D0-ECFB738FD702}"/>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091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27D49-E5B4-0E67-FCFC-62A04E705682}"/>
              </a:ext>
            </a:extLst>
          </p:cNvPr>
          <p:cNvSpPr>
            <a:spLocks noGrp="1"/>
          </p:cNvSpPr>
          <p:nvPr>
            <p:ph type="dt" sz="half" idx="10"/>
          </p:nvPr>
        </p:nvSpPr>
        <p:spPr/>
        <p:txBody>
          <a:bodyPr/>
          <a:lstStyle/>
          <a:p>
            <a:fld id="{DD71D8EC-8E17-4CE6-99C2-C22488572868}" type="datetimeFigureOut">
              <a:rPr lang="en-US" dirty="0"/>
              <a:t>12/10/2024</a:t>
            </a:fld>
            <a:endParaRPr lang="en-US" dirty="0"/>
          </a:p>
        </p:txBody>
      </p:sp>
      <p:sp>
        <p:nvSpPr>
          <p:cNvPr id="3" name="Footer Placeholder 2">
            <a:extLst>
              <a:ext uri="{FF2B5EF4-FFF2-40B4-BE49-F238E27FC236}">
                <a16:creationId xmlns:a16="http://schemas.microsoft.com/office/drawing/2014/main" id="{6B0E4B02-DD32-C63F-6FEE-BC36E2EFD012}"/>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CF25FA8B-18F7-7DDC-74E0-B1C7139E7B05}"/>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5451304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D42A-8FC3-F6BE-4CF7-1490DE4FD462}"/>
              </a:ext>
            </a:extLst>
          </p:cNvPr>
          <p:cNvSpPr>
            <a:spLocks noGrp="1"/>
          </p:cNvSpPr>
          <p:nvPr>
            <p:ph type="title"/>
          </p:nvPr>
        </p:nvSpPr>
        <p:spPr>
          <a:xfrm>
            <a:off x="317395" y="766636"/>
            <a:ext cx="3951745" cy="151062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CAA2BAA-1CCB-696D-D506-5E1747080119}"/>
              </a:ext>
            </a:extLst>
          </p:cNvPr>
          <p:cNvSpPr>
            <a:spLocks noGrp="1"/>
          </p:cNvSpPr>
          <p:nvPr>
            <p:ph idx="1"/>
          </p:nvPr>
        </p:nvSpPr>
        <p:spPr>
          <a:xfrm>
            <a:off x="5105400" y="702452"/>
            <a:ext cx="6249988" cy="531734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10B3C3E7-B970-EF6C-A6D3-6CB81C948775}"/>
              </a:ext>
            </a:extLst>
          </p:cNvPr>
          <p:cNvSpPr>
            <a:spLocks noGrp="1"/>
          </p:cNvSpPr>
          <p:nvPr>
            <p:ph type="body" sz="half" idx="2"/>
          </p:nvPr>
        </p:nvSpPr>
        <p:spPr>
          <a:xfrm>
            <a:off x="323953" y="2277264"/>
            <a:ext cx="3752747" cy="374253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6F32464-D130-7DA0-050D-B444566B1A2F}"/>
              </a:ext>
            </a:extLst>
          </p:cNvPr>
          <p:cNvSpPr>
            <a:spLocks noGrp="1"/>
          </p:cNvSpPr>
          <p:nvPr>
            <p:ph type="dt" sz="half" idx="10"/>
          </p:nvPr>
        </p:nvSpPr>
        <p:spPr/>
        <p:txBody>
          <a:bodyPr/>
          <a:lstStyle/>
          <a:p>
            <a:fld id="{9A750ABA-DFFA-4B13-BB77-624D9164A38B}" type="datetimeFigureOut">
              <a:rPr lang="en-US" dirty="0"/>
              <a:t>12/10/2024</a:t>
            </a:fld>
            <a:endParaRPr lang="en-US" dirty="0"/>
          </a:p>
        </p:txBody>
      </p:sp>
      <p:sp>
        <p:nvSpPr>
          <p:cNvPr id="6" name="Footer Placeholder 5">
            <a:extLst>
              <a:ext uri="{FF2B5EF4-FFF2-40B4-BE49-F238E27FC236}">
                <a16:creationId xmlns:a16="http://schemas.microsoft.com/office/drawing/2014/main" id="{3FC2B3B4-209E-187A-6F86-2F2EAD9F747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36A2A86-6CB1-F027-66AC-8EBFA9D0647A}"/>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601971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8F49-A418-C21F-25DC-E4C2E1716387}"/>
              </a:ext>
            </a:extLst>
          </p:cNvPr>
          <p:cNvSpPr>
            <a:spLocks noGrp="1"/>
          </p:cNvSpPr>
          <p:nvPr>
            <p:ph type="title"/>
          </p:nvPr>
        </p:nvSpPr>
        <p:spPr>
          <a:xfrm>
            <a:off x="318972" y="765850"/>
            <a:ext cx="3995693" cy="177477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378CDE2-0C1B-D3BE-F399-98D983EF4534}"/>
              </a:ext>
            </a:extLst>
          </p:cNvPr>
          <p:cNvSpPr>
            <a:spLocks noGrp="1" noChangeAspect="1"/>
          </p:cNvSpPr>
          <p:nvPr>
            <p:ph type="pic" idx="1"/>
          </p:nvPr>
        </p:nvSpPr>
        <p:spPr>
          <a:xfrm>
            <a:off x="5105400" y="838200"/>
            <a:ext cx="6249988" cy="51815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38786322-CA2D-A634-C10E-4F22BCE48B7F}"/>
              </a:ext>
            </a:extLst>
          </p:cNvPr>
          <p:cNvSpPr>
            <a:spLocks noGrp="1"/>
          </p:cNvSpPr>
          <p:nvPr>
            <p:ph type="body" sz="half" idx="2"/>
          </p:nvPr>
        </p:nvSpPr>
        <p:spPr>
          <a:xfrm>
            <a:off x="340137" y="2552699"/>
            <a:ext cx="3736563" cy="3467099"/>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DAD0DD6-F55F-4437-DEC5-FA6028509A2D}"/>
              </a:ext>
            </a:extLst>
          </p:cNvPr>
          <p:cNvSpPr>
            <a:spLocks noGrp="1"/>
          </p:cNvSpPr>
          <p:nvPr>
            <p:ph type="dt" sz="half" idx="10"/>
          </p:nvPr>
        </p:nvSpPr>
        <p:spPr>
          <a:xfrm>
            <a:off x="340137" y="63202"/>
            <a:ext cx="2743200" cy="318221"/>
          </a:xfrm>
        </p:spPr>
        <p:txBody>
          <a:bodyPr/>
          <a:lstStyle/>
          <a:p>
            <a:fld id="{3220A08F-2B1D-4498-A043-7C299B1C2561}" type="datetimeFigureOut">
              <a:rPr lang="en-US" dirty="0"/>
              <a:t>12/10/2024</a:t>
            </a:fld>
            <a:endParaRPr lang="en-US" dirty="0"/>
          </a:p>
        </p:txBody>
      </p:sp>
      <p:sp>
        <p:nvSpPr>
          <p:cNvPr id="6" name="Footer Placeholder 5">
            <a:extLst>
              <a:ext uri="{FF2B5EF4-FFF2-40B4-BE49-F238E27FC236}">
                <a16:creationId xmlns:a16="http://schemas.microsoft.com/office/drawing/2014/main" id="{595B46D7-EE7C-E399-6A6B-18237228F6B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211B808-3207-D755-3B0B-E1D8814B2FA1}"/>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368312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EBC-9F49-FA9D-D13C-DB380A6281E2}"/>
              </a:ext>
            </a:extLst>
          </p:cNvPr>
          <p:cNvSpPr>
            <a:spLocks noGrp="1"/>
          </p:cNvSpPr>
          <p:nvPr>
            <p:ph type="title"/>
          </p:nvPr>
        </p:nvSpPr>
        <p:spPr>
          <a:xfrm>
            <a:off x="308387" y="757451"/>
            <a:ext cx="10875953" cy="1214650"/>
          </a:xfrm>
        </p:spPr>
        <p:txBody>
          <a:bodyPr anchor="t"/>
          <a:lstStyle/>
          <a:p>
            <a:r>
              <a:rPr lang="en-US" dirty="0"/>
              <a:t>Click to edit Master title style</a:t>
            </a:r>
          </a:p>
        </p:txBody>
      </p:sp>
      <p:sp>
        <p:nvSpPr>
          <p:cNvPr id="3" name="Vertical Text Placeholder 2">
            <a:extLst>
              <a:ext uri="{FF2B5EF4-FFF2-40B4-BE49-F238E27FC236}">
                <a16:creationId xmlns:a16="http://schemas.microsoft.com/office/drawing/2014/main" id="{BA00CB13-23E6-D711-450C-A85A0CB99576}"/>
              </a:ext>
            </a:extLst>
          </p:cNvPr>
          <p:cNvSpPr>
            <a:spLocks noGrp="1"/>
          </p:cNvSpPr>
          <p:nvPr>
            <p:ph type="body" orient="vert" idx="1"/>
          </p:nvPr>
        </p:nvSpPr>
        <p:spPr>
          <a:xfrm>
            <a:off x="335467" y="1972101"/>
            <a:ext cx="10848873" cy="404769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089BB7B-5C14-76DB-FEA8-3DBC09A96516}"/>
              </a:ext>
            </a:extLst>
          </p:cNvPr>
          <p:cNvSpPr>
            <a:spLocks noGrp="1"/>
          </p:cNvSpPr>
          <p:nvPr>
            <p:ph type="dt" sz="half" idx="10"/>
          </p:nvPr>
        </p:nvSpPr>
        <p:spPr/>
        <p:txBody>
          <a:bodyPr/>
          <a:lstStyle/>
          <a:p>
            <a:fld id="{6BAD9902-F134-45BD-ABD2-80C28059B090}" type="datetimeFigureOut">
              <a:rPr lang="en-US" dirty="0"/>
              <a:t>12/10/2024</a:t>
            </a:fld>
            <a:endParaRPr lang="en-US" dirty="0"/>
          </a:p>
        </p:txBody>
      </p:sp>
      <p:sp>
        <p:nvSpPr>
          <p:cNvPr id="5" name="Footer Placeholder 4">
            <a:extLst>
              <a:ext uri="{FF2B5EF4-FFF2-40B4-BE49-F238E27FC236}">
                <a16:creationId xmlns:a16="http://schemas.microsoft.com/office/drawing/2014/main" id="{48BC13CC-29B3-9FDC-C746-D5D65CC2A5D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AB52A12-895F-E9BE-5289-4E0411BD3F4B}"/>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813126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A17614-2270-537D-8B09-6CB65016AD8F}"/>
              </a:ext>
            </a:extLst>
          </p:cNvPr>
          <p:cNvSpPr>
            <a:spLocks noGrp="1"/>
          </p:cNvSpPr>
          <p:nvPr>
            <p:ph type="title" orient="vert"/>
          </p:nvPr>
        </p:nvSpPr>
        <p:spPr>
          <a:xfrm>
            <a:off x="9359496" y="755981"/>
            <a:ext cx="2277552" cy="533836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80BC98B5-885C-CBB1-A858-76F65F7D28BD}"/>
              </a:ext>
            </a:extLst>
          </p:cNvPr>
          <p:cNvSpPr>
            <a:spLocks noGrp="1"/>
          </p:cNvSpPr>
          <p:nvPr>
            <p:ph type="body" orient="vert" idx="1"/>
          </p:nvPr>
        </p:nvSpPr>
        <p:spPr>
          <a:xfrm>
            <a:off x="838199" y="755981"/>
            <a:ext cx="8230086" cy="5338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CE5DAFE-6A83-FB7D-72DF-232EFE20424E}"/>
              </a:ext>
            </a:extLst>
          </p:cNvPr>
          <p:cNvSpPr>
            <a:spLocks noGrp="1"/>
          </p:cNvSpPr>
          <p:nvPr>
            <p:ph type="dt" sz="half" idx="10"/>
          </p:nvPr>
        </p:nvSpPr>
        <p:spPr/>
        <p:txBody>
          <a:bodyPr/>
          <a:lstStyle/>
          <a:p>
            <a:fld id="{C2B04DB0-379A-41B7-9B29-7F42F0D571D5}" type="datetimeFigureOut">
              <a:rPr lang="en-US" dirty="0"/>
              <a:t>12/10/2024</a:t>
            </a:fld>
            <a:endParaRPr lang="en-US" dirty="0"/>
          </a:p>
        </p:txBody>
      </p:sp>
      <p:sp>
        <p:nvSpPr>
          <p:cNvPr id="5" name="Footer Placeholder 4">
            <a:extLst>
              <a:ext uri="{FF2B5EF4-FFF2-40B4-BE49-F238E27FC236}">
                <a16:creationId xmlns:a16="http://schemas.microsoft.com/office/drawing/2014/main" id="{43B41CCF-A3CD-506E-3AAE-CAEFA8C1BB1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20DD9D-25C2-0EDF-A6F4-71946D57B3CD}"/>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362826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45E2-9197-4E34-029A-725ADAC0C752}"/>
              </a:ext>
            </a:extLst>
          </p:cNvPr>
          <p:cNvSpPr>
            <a:spLocks noGrp="1"/>
          </p:cNvSpPr>
          <p:nvPr>
            <p:ph type="title"/>
          </p:nvPr>
        </p:nvSpPr>
        <p:spPr>
          <a:xfrm>
            <a:off x="308387" y="620202"/>
            <a:ext cx="9956747" cy="143878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8CC19E-63FE-1D76-2550-01FD9A6D9A95}"/>
              </a:ext>
            </a:extLst>
          </p:cNvPr>
          <p:cNvSpPr>
            <a:spLocks noGrp="1"/>
          </p:cNvSpPr>
          <p:nvPr>
            <p:ph type="body" idx="1"/>
          </p:nvPr>
        </p:nvSpPr>
        <p:spPr>
          <a:xfrm>
            <a:off x="335467" y="2306781"/>
            <a:ext cx="9956747" cy="38701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BDFA067-55BA-33CD-E6F2-B24B2D5DE896}"/>
              </a:ext>
            </a:extLst>
          </p:cNvPr>
          <p:cNvSpPr>
            <a:spLocks noGrp="1"/>
          </p:cNvSpPr>
          <p:nvPr>
            <p:ph type="dt" sz="half" idx="2"/>
          </p:nvPr>
        </p:nvSpPr>
        <p:spPr>
          <a:xfrm>
            <a:off x="340137" y="63202"/>
            <a:ext cx="2743200" cy="318221"/>
          </a:xfrm>
          <a:prstGeom prst="rect">
            <a:avLst/>
          </a:prstGeom>
        </p:spPr>
        <p:txBody>
          <a:bodyPr vert="horz" lIns="91440" tIns="45720" rIns="91440" bIns="45720" rtlCol="0" anchor="ctr"/>
          <a:lstStyle>
            <a:lvl1pPr algn="l">
              <a:defRPr sz="800">
                <a:solidFill>
                  <a:schemeClr val="tx1"/>
                </a:solidFill>
              </a:defRPr>
            </a:lvl1pPr>
          </a:lstStyle>
          <a:p>
            <a:fld id="{567E9B64-DC09-41C8-9DE3-DA74AF8D2F97}" type="datetimeFigureOut">
              <a:rPr lang="en-US" dirty="0"/>
              <a:t>12/10/2024</a:t>
            </a:fld>
            <a:endParaRPr lang="en-US" dirty="0"/>
          </a:p>
        </p:txBody>
      </p:sp>
      <p:sp>
        <p:nvSpPr>
          <p:cNvPr id="5" name="Footer Placeholder 4">
            <a:extLst>
              <a:ext uri="{FF2B5EF4-FFF2-40B4-BE49-F238E27FC236}">
                <a16:creationId xmlns:a16="http://schemas.microsoft.com/office/drawing/2014/main" id="{C965EAE2-7EF5-FFAA-CD74-AA63C671197D}"/>
              </a:ext>
            </a:extLst>
          </p:cNvPr>
          <p:cNvSpPr>
            <a:spLocks noGrp="1"/>
          </p:cNvSpPr>
          <p:nvPr>
            <p:ph type="ftr" sz="quarter" idx="3"/>
          </p:nvPr>
        </p:nvSpPr>
        <p:spPr>
          <a:xfrm>
            <a:off x="7344016" y="6424761"/>
            <a:ext cx="4059936" cy="365125"/>
          </a:xfrm>
          <a:prstGeom prst="rect">
            <a:avLst/>
          </a:prstGeom>
        </p:spPr>
        <p:txBody>
          <a:bodyPr vert="horz" lIns="91440" tIns="45720" rIns="91440" bIns="45720" rtlCol="0" anchor="ctr"/>
          <a:lstStyle>
            <a:lvl1pPr algn="r">
              <a:defRPr sz="800" b="0" cap="all" spc="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D109DC1A-2539-3AE9-11EA-B87D22E62CDB}"/>
              </a:ext>
            </a:extLst>
          </p:cNvPr>
          <p:cNvSpPr>
            <a:spLocks noGrp="1"/>
          </p:cNvSpPr>
          <p:nvPr>
            <p:ph type="sldNum" sz="quarter" idx="4"/>
          </p:nvPr>
        </p:nvSpPr>
        <p:spPr>
          <a:xfrm>
            <a:off x="11403951" y="6425816"/>
            <a:ext cx="429768" cy="365125"/>
          </a:xfrm>
          <a:prstGeom prst="rect">
            <a:avLst/>
          </a:prstGeom>
        </p:spPr>
        <p:txBody>
          <a:bodyPr vert="horz" lIns="91440" tIns="45720" rIns="91440" bIns="45720" rtlCol="0" anchor="ctr"/>
          <a:lstStyle>
            <a:lvl1pPr algn="r">
              <a:defRPr sz="800">
                <a:solidFill>
                  <a:schemeClr val="tx1"/>
                </a:solidFill>
              </a:defRPr>
            </a:lvl1pPr>
          </a:lstStyle>
          <a:p>
            <a:fld id="{6E91CC32-6A6B-4E2E-BBA1-6864F305DA26}" type="slidenum">
              <a:rPr lang="en-US" dirty="0"/>
              <a:t>‹#›</a:t>
            </a:fld>
            <a:endParaRPr lang="en-US" dirty="0"/>
          </a:p>
        </p:txBody>
      </p:sp>
    </p:spTree>
    <p:extLst>
      <p:ext uri="{BB962C8B-B14F-4D97-AF65-F5344CB8AC3E}">
        <p14:creationId xmlns:p14="http://schemas.microsoft.com/office/powerpoint/2010/main" val="3990845826"/>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6868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4" orient="horz" pos="528">
          <p15:clr>
            <a:srgbClr val="F26B43"/>
          </p15:clr>
        </p15:guide>
        <p15:guide id="19" orient="horz" pos="2160">
          <p15:clr>
            <a:srgbClr val="F26B43"/>
          </p15:clr>
        </p15:guide>
        <p15:guide id="20"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psycnet.apa.org/doi/10.1037/h0046743" TargetMode="External"/><Relationship Id="rId2" Type="http://schemas.openxmlformats.org/officeDocument/2006/relationships/hyperlink" Target="https://doi.org/10.1080/09540269974483" TargetMode="External"/><Relationship Id="rId1" Type="http://schemas.openxmlformats.org/officeDocument/2006/relationships/slideLayout" Target="../slideLayouts/slideLayout6.xml"/><Relationship Id="rId6" Type="http://schemas.openxmlformats.org/officeDocument/2006/relationships/hyperlink" Target="https://doi.org/10.31887/DCNS.2012.14.1/rsternberg" TargetMode="External"/><Relationship Id="rId5" Type="http://schemas.openxmlformats.org/officeDocument/2006/relationships/hyperlink" Target="https://www.cambridge.org/core/books/abs/cambridge-handbook-of-intelligence/theory-of-multiple-intelligences/5FACB1F4AD83D38879AEB2F443B83513" TargetMode="External"/><Relationship Id="rId4" Type="http://schemas.openxmlformats.org/officeDocument/2006/relationships/hyperlink" Target="https://www.cogn-iq.org/spearman-two-factor-theory.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ngle view of circuit shaped like a brain">
            <a:extLst>
              <a:ext uri="{FF2B5EF4-FFF2-40B4-BE49-F238E27FC236}">
                <a16:creationId xmlns:a16="http://schemas.microsoft.com/office/drawing/2014/main" id="{08E6F2CD-5F8C-C8A6-CC16-4769DD389E44}"/>
              </a:ext>
            </a:extLst>
          </p:cNvPr>
          <p:cNvPicPr>
            <a:picLocks noChangeAspect="1"/>
          </p:cNvPicPr>
          <p:nvPr/>
        </p:nvPicPr>
        <p:blipFill>
          <a:blip r:embed="rId3"/>
          <a:srcRect t="19355"/>
          <a:stretch/>
        </p:blipFill>
        <p:spPr>
          <a:xfrm>
            <a:off x="-3049" y="-24254"/>
            <a:ext cx="12191999" cy="6857990"/>
          </a:xfrm>
          <a:prstGeom prst="rect">
            <a:avLst/>
          </a:prstGeom>
        </p:spPr>
      </p:pic>
      <p:sp>
        <p:nvSpPr>
          <p:cNvPr id="2" name="Title 1"/>
          <p:cNvSpPr>
            <a:spLocks noGrp="1"/>
          </p:cNvSpPr>
          <p:nvPr>
            <p:ph type="ctrTitle"/>
          </p:nvPr>
        </p:nvSpPr>
        <p:spPr>
          <a:xfrm>
            <a:off x="1063750" y="995068"/>
            <a:ext cx="10058400" cy="3455619"/>
          </a:xfrm>
          <a:effectLst>
            <a:outerShdw blurRad="50800" dist="38100" dir="2700000" algn="tl" rotWithShape="0">
              <a:prstClr val="black">
                <a:alpha val="40000"/>
              </a:prstClr>
            </a:outerShdw>
          </a:effectLst>
        </p:spPr>
        <p:txBody>
          <a:bodyPr>
            <a:normAutofit fontScale="90000"/>
          </a:bodyPr>
          <a:lstStyle/>
          <a:p>
            <a:pPr algn="ctr"/>
            <a:r>
              <a:rPr lang="en-US" sz="8000" dirty="0">
                <a:solidFill>
                  <a:srgbClr val="FFFFFF"/>
                </a:solidFill>
              </a:rPr>
              <a:t>Individual differences, theories &amp; practices</a:t>
            </a:r>
            <a:br>
              <a:rPr lang="en-US" sz="5200" dirty="0">
                <a:solidFill>
                  <a:srgbClr val="FFFFFF"/>
                </a:solidFill>
              </a:rPr>
            </a:br>
            <a:r>
              <a:rPr lang="en-US" sz="3200" dirty="0">
                <a:solidFill>
                  <a:srgbClr val="FFFFFF"/>
                </a:solidFill>
              </a:rPr>
              <a:t>ECAP 5010</a:t>
            </a:r>
            <a:br>
              <a:rPr lang="en-US" sz="5200" dirty="0">
                <a:solidFill>
                  <a:srgbClr val="FFFFFF"/>
                </a:solidFill>
              </a:rPr>
            </a:br>
            <a:endParaRPr lang="en-US" sz="5200" dirty="0">
              <a:solidFill>
                <a:srgbClr val="FFFFFF"/>
              </a:solidFill>
            </a:endParaRPr>
          </a:p>
        </p:txBody>
      </p:sp>
      <p:sp>
        <p:nvSpPr>
          <p:cNvPr id="6" name="Subtitle 5">
            <a:extLst>
              <a:ext uri="{FF2B5EF4-FFF2-40B4-BE49-F238E27FC236}">
                <a16:creationId xmlns:a16="http://schemas.microsoft.com/office/drawing/2014/main" id="{7FEED049-B636-F231-F07A-2FAE52FDD5C7}"/>
              </a:ext>
            </a:extLst>
          </p:cNvPr>
          <p:cNvSpPr>
            <a:spLocks noGrp="1"/>
          </p:cNvSpPr>
          <p:nvPr>
            <p:ph type="subTitle" idx="1"/>
          </p:nvPr>
        </p:nvSpPr>
        <p:spPr>
          <a:xfrm>
            <a:off x="1063750" y="4044130"/>
            <a:ext cx="10058400" cy="1282707"/>
          </a:xfrm>
          <a:effectLst>
            <a:outerShdw blurRad="50800" dist="38100" dir="2700000" algn="tl" rotWithShape="0">
              <a:prstClr val="black">
                <a:alpha val="40000"/>
              </a:prstClr>
            </a:outerShdw>
          </a:effectLst>
        </p:spPr>
        <p:txBody>
          <a:bodyPr>
            <a:normAutofit fontScale="92500" lnSpcReduction="20000"/>
          </a:bodyPr>
          <a:lstStyle/>
          <a:p>
            <a:pPr algn="ctr"/>
            <a:r>
              <a:rPr lang="en-GB" sz="4000" dirty="0">
                <a:solidFill>
                  <a:srgbClr val="FFFFFF"/>
                </a:solidFill>
              </a:rPr>
              <a:t>A critical discussion regarding the views of a single factor of intelligence</a:t>
            </a:r>
          </a:p>
        </p:txBody>
      </p:sp>
      <p:sp>
        <p:nvSpPr>
          <p:cNvPr id="7" name="Subtitle 5">
            <a:extLst>
              <a:ext uri="{FF2B5EF4-FFF2-40B4-BE49-F238E27FC236}">
                <a16:creationId xmlns:a16="http://schemas.microsoft.com/office/drawing/2014/main" id="{BE034769-2835-5551-7E5D-66856B3BE877}"/>
              </a:ext>
            </a:extLst>
          </p:cNvPr>
          <p:cNvSpPr txBox="1">
            <a:spLocks/>
          </p:cNvSpPr>
          <p:nvPr/>
        </p:nvSpPr>
        <p:spPr>
          <a:xfrm>
            <a:off x="1063750" y="6202989"/>
            <a:ext cx="10058400" cy="471917"/>
          </a:xfrm>
          <a:prstGeom prst="rect">
            <a:avLst/>
          </a:prstGeom>
          <a:effectLst>
            <a:outerShdw blurRad="50800" dist="38100" dir="2700000" algn="tl" rotWithShape="0">
              <a:prstClr val="black">
                <a:alpha val="40000"/>
              </a:prstClr>
            </a:outerShdw>
          </a:effectLst>
        </p:spPr>
        <p:txBody>
          <a:bodyPr vert="horz" lIns="91440" tIns="45720" rIns="91440" bIns="45720" rtlCol="0" anchor="t">
            <a:normAutofit fontScale="85000"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solidFill>
                  <a:srgbClr val="FFFFFF"/>
                </a:solidFill>
              </a:rPr>
              <a:t>Sinead James (1910154) Osian Lewis-Jones (2313885) Alisha Parkes (2117558)</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omplex math formulas on a blackboard">
            <a:extLst>
              <a:ext uri="{FF2B5EF4-FFF2-40B4-BE49-F238E27FC236}">
                <a16:creationId xmlns:a16="http://schemas.microsoft.com/office/drawing/2014/main" id="{7FBFA819-83B7-0488-B61A-6A6DA5C97D1E}"/>
              </a:ext>
            </a:extLst>
          </p:cNvPr>
          <p:cNvPicPr>
            <a:picLocks noChangeAspect="1"/>
          </p:cNvPicPr>
          <p:nvPr/>
        </p:nvPicPr>
        <p:blipFill>
          <a:blip r:embed="rId3">
            <a:alphaModFix amt="40000"/>
          </a:blip>
          <a:srcRect t="16856" b="6090"/>
          <a:stretch/>
        </p:blipFill>
        <p:spPr>
          <a:xfrm>
            <a:off x="20" y="10"/>
            <a:ext cx="12191980" cy="6857990"/>
          </a:xfrm>
          <a:prstGeom prst="rect">
            <a:avLst/>
          </a:prstGeom>
        </p:spPr>
      </p:pic>
      <p:sp>
        <p:nvSpPr>
          <p:cNvPr id="2" name="Title 1">
            <a:extLst>
              <a:ext uri="{FF2B5EF4-FFF2-40B4-BE49-F238E27FC236}">
                <a16:creationId xmlns:a16="http://schemas.microsoft.com/office/drawing/2014/main" id="{2249482C-21CA-3AA1-C89B-7EC8EC1338CB}"/>
              </a:ext>
            </a:extLst>
          </p:cNvPr>
          <p:cNvSpPr>
            <a:spLocks noGrp="1"/>
          </p:cNvSpPr>
          <p:nvPr>
            <p:ph type="title"/>
          </p:nvPr>
        </p:nvSpPr>
        <p:spPr>
          <a:xfrm>
            <a:off x="965200" y="941753"/>
            <a:ext cx="10261600" cy="3564869"/>
          </a:xfrm>
        </p:spPr>
        <p:txBody>
          <a:bodyPr vert="horz" lIns="91440" tIns="45720" rIns="91440" bIns="45720" rtlCol="0" anchor="b">
            <a:normAutofit/>
          </a:bodyPr>
          <a:lstStyle/>
          <a:p>
            <a:r>
              <a:rPr lang="en-US" sz="11500">
                <a:ln w="22225">
                  <a:solidFill>
                    <a:schemeClr val="tx1"/>
                  </a:solidFill>
                  <a:miter lim="800000"/>
                </a:ln>
                <a:noFill/>
              </a:rPr>
              <a:t>What is intelligence?</a:t>
            </a:r>
          </a:p>
        </p:txBody>
      </p:sp>
      <p:sp>
        <p:nvSpPr>
          <p:cNvPr id="4" name="TextBox 3">
            <a:extLst>
              <a:ext uri="{FF2B5EF4-FFF2-40B4-BE49-F238E27FC236}">
                <a16:creationId xmlns:a16="http://schemas.microsoft.com/office/drawing/2014/main" id="{DAAC5C28-41A4-67BE-B6C7-4EF83E84158F}"/>
              </a:ext>
            </a:extLst>
          </p:cNvPr>
          <p:cNvSpPr txBox="1"/>
          <p:nvPr/>
        </p:nvSpPr>
        <p:spPr>
          <a:xfrm>
            <a:off x="428282" y="5448365"/>
            <a:ext cx="38568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t>Sternberg, (2012)</a:t>
            </a:r>
          </a:p>
        </p:txBody>
      </p:sp>
      <p:sp>
        <p:nvSpPr>
          <p:cNvPr id="6" name="TextBox 5">
            <a:extLst>
              <a:ext uri="{FF2B5EF4-FFF2-40B4-BE49-F238E27FC236}">
                <a16:creationId xmlns:a16="http://schemas.microsoft.com/office/drawing/2014/main" id="{AB6B8DBB-28D3-29B7-99C1-0E42561DD31F}"/>
              </a:ext>
            </a:extLst>
          </p:cNvPr>
          <p:cNvSpPr txBox="1"/>
          <p:nvPr/>
        </p:nvSpPr>
        <p:spPr>
          <a:xfrm>
            <a:off x="10069340" y="5461652"/>
            <a:ext cx="182802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t>Brody, (2009)</a:t>
            </a:r>
          </a:p>
        </p:txBody>
      </p:sp>
    </p:spTree>
    <p:extLst>
      <p:ext uri="{BB962C8B-B14F-4D97-AF65-F5344CB8AC3E}">
        <p14:creationId xmlns:p14="http://schemas.microsoft.com/office/powerpoint/2010/main" val="4288125111"/>
      </p:ext>
    </p:extLst>
  </p:cSld>
  <p:clrMapOvr>
    <a:overrideClrMapping bg1="dk1" tx1="lt1" bg2="dk2" tx2="lt2" accent1="accent1" accent2="accent2" accent3="accent3" accent4="accent4" accent5="accent5" accent6="accent6" hlink="hlink" folHlink="folHlink"/>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10000"/>
              </a:schemeClr>
            </a:gs>
            <a:gs pos="35786">
              <a:schemeClr val="bg1">
                <a:lumMod val="50000"/>
                <a:lumOff val="50000"/>
              </a:schemeClr>
            </a:gs>
            <a:gs pos="58000">
              <a:schemeClr val="tx1">
                <a:lumMod val="95000"/>
              </a:schemeClr>
            </a:gs>
            <a:gs pos="84000">
              <a:schemeClr val="tx1">
                <a:lumMod val="85000"/>
              </a:schemeClr>
            </a:gs>
            <a:gs pos="100000">
              <a:schemeClr val="tx1"/>
            </a:gs>
          </a:gsLst>
          <a:lin ang="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FB540-3755-A338-4174-90A8CEA7261B}"/>
              </a:ext>
            </a:extLst>
          </p:cNvPr>
          <p:cNvSpPr>
            <a:spLocks noGrp="1"/>
          </p:cNvSpPr>
          <p:nvPr>
            <p:ph type="title"/>
          </p:nvPr>
        </p:nvSpPr>
        <p:spPr>
          <a:xfrm>
            <a:off x="5682957" y="2022782"/>
            <a:ext cx="5658401" cy="1154598"/>
          </a:xfrm>
        </p:spPr>
        <p:txBody>
          <a:bodyPr vert="horz" lIns="91440" tIns="45720" rIns="91440" bIns="45720" rtlCol="0" anchor="ctr">
            <a:noAutofit/>
          </a:bodyPr>
          <a:lstStyle/>
          <a:p>
            <a:pPr algn="ctr"/>
            <a:r>
              <a:rPr lang="en-US" sz="9600" dirty="0">
                <a:solidFill>
                  <a:schemeClr val="bg1"/>
                </a:solidFill>
                <a:effectLst>
                  <a:outerShdw blurRad="50800" dist="50800" dir="5400000" algn="ctr" rotWithShape="0">
                    <a:schemeClr val="bg1"/>
                  </a:outerShdw>
                </a:effectLst>
              </a:rPr>
              <a:t>The 'G' Factor</a:t>
            </a:r>
            <a:endParaRPr lang="en-US" sz="9600" dirty="0">
              <a:effectLst>
                <a:outerShdw blurRad="50800" dist="50800" dir="5400000" algn="ctr" rotWithShape="0">
                  <a:schemeClr val="bg1"/>
                </a:outerShdw>
              </a:effectLst>
            </a:endParaRPr>
          </a:p>
        </p:txBody>
      </p:sp>
      <p:sp>
        <p:nvSpPr>
          <p:cNvPr id="5" name="Title 1">
            <a:extLst>
              <a:ext uri="{FF2B5EF4-FFF2-40B4-BE49-F238E27FC236}">
                <a16:creationId xmlns:a16="http://schemas.microsoft.com/office/drawing/2014/main" id="{FD9883F5-C45A-319A-ABBA-4F699D8783EE}"/>
              </a:ext>
            </a:extLst>
          </p:cNvPr>
          <p:cNvSpPr txBox="1">
            <a:spLocks/>
          </p:cNvSpPr>
          <p:nvPr/>
        </p:nvSpPr>
        <p:spPr>
          <a:xfrm>
            <a:off x="6479609" y="4463877"/>
            <a:ext cx="4500626" cy="1140221"/>
          </a:xfrm>
          <a:prstGeom prst="rect">
            <a:avLst/>
          </a:prstGeom>
          <a:noFill/>
          <a:ln>
            <a:noFill/>
          </a:ln>
          <a:effectLst>
            <a:outerShdw blurRad="50800" dist="50800" dir="5400000" algn="ctr" rotWithShape="0">
              <a:schemeClr val="bg1"/>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dirty="0">
                <a:solidFill>
                  <a:schemeClr val="bg1"/>
                </a:solidFill>
              </a:rPr>
              <a:t>Charles Spearman </a:t>
            </a:r>
            <a:endParaRPr lang="en-GB" sz="3600" dirty="0">
              <a:solidFill>
                <a:schemeClr val="bg1"/>
              </a:solidFill>
              <a:effectLst>
                <a:outerShdw blurRad="50800" dist="50800" dir="5400000" algn="ctr" rotWithShape="0">
                  <a:prstClr val="white"/>
                </a:outerShdw>
              </a:effectLst>
            </a:endParaRPr>
          </a:p>
        </p:txBody>
      </p:sp>
      <p:sp>
        <p:nvSpPr>
          <p:cNvPr id="6" name="Hexagon 5">
            <a:extLst>
              <a:ext uri="{FF2B5EF4-FFF2-40B4-BE49-F238E27FC236}">
                <a16:creationId xmlns:a16="http://schemas.microsoft.com/office/drawing/2014/main" id="{F62F844D-1D8F-E18F-230A-AF397E564DAC}"/>
              </a:ext>
            </a:extLst>
          </p:cNvPr>
          <p:cNvSpPr/>
          <p:nvPr/>
        </p:nvSpPr>
        <p:spPr>
          <a:xfrm>
            <a:off x="2378839" y="2601178"/>
            <a:ext cx="1957753" cy="1664676"/>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7F3818A6-A9DF-12E7-E828-9A555FD7AF14}"/>
              </a:ext>
            </a:extLst>
          </p:cNvPr>
          <p:cNvSpPr txBox="1"/>
          <p:nvPr/>
        </p:nvSpPr>
        <p:spPr>
          <a:xfrm>
            <a:off x="2866020" y="2818520"/>
            <a:ext cx="98473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7200" dirty="0">
                <a:solidFill>
                  <a:schemeClr val="bg1"/>
                </a:solidFill>
              </a:rPr>
              <a:t>G</a:t>
            </a:r>
          </a:p>
        </p:txBody>
      </p:sp>
      <p:sp>
        <p:nvSpPr>
          <p:cNvPr id="8" name="Trapezoid 7">
            <a:extLst>
              <a:ext uri="{FF2B5EF4-FFF2-40B4-BE49-F238E27FC236}">
                <a16:creationId xmlns:a16="http://schemas.microsoft.com/office/drawing/2014/main" id="{9B668D5E-D0BA-E9D8-0491-A5E799F00972}"/>
              </a:ext>
            </a:extLst>
          </p:cNvPr>
          <p:cNvSpPr/>
          <p:nvPr/>
        </p:nvSpPr>
        <p:spPr>
          <a:xfrm>
            <a:off x="2847783" y="1577197"/>
            <a:ext cx="984738" cy="832338"/>
          </a:xfrm>
          <a:prstGeom prst="trapezoid">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rapezoid 8">
            <a:extLst>
              <a:ext uri="{FF2B5EF4-FFF2-40B4-BE49-F238E27FC236}">
                <a16:creationId xmlns:a16="http://schemas.microsoft.com/office/drawing/2014/main" id="{4BB8D0AE-327D-1CA5-034A-4A2DE8C8AC28}"/>
              </a:ext>
            </a:extLst>
          </p:cNvPr>
          <p:cNvSpPr/>
          <p:nvPr/>
        </p:nvSpPr>
        <p:spPr>
          <a:xfrm rot="3720000">
            <a:off x="4153896" y="2346522"/>
            <a:ext cx="984738" cy="832338"/>
          </a:xfrm>
          <a:prstGeom prst="trapezoid">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rapezoid 9">
            <a:extLst>
              <a:ext uri="{FF2B5EF4-FFF2-40B4-BE49-F238E27FC236}">
                <a16:creationId xmlns:a16="http://schemas.microsoft.com/office/drawing/2014/main" id="{F9311914-0D2C-D5FC-E1E4-59BE002FCE92}"/>
              </a:ext>
            </a:extLst>
          </p:cNvPr>
          <p:cNvSpPr/>
          <p:nvPr/>
        </p:nvSpPr>
        <p:spPr>
          <a:xfrm rot="6900000">
            <a:off x="4157729" y="3785922"/>
            <a:ext cx="984738" cy="832338"/>
          </a:xfrm>
          <a:prstGeom prst="trapezoid">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rapezoid 10">
            <a:extLst>
              <a:ext uri="{FF2B5EF4-FFF2-40B4-BE49-F238E27FC236}">
                <a16:creationId xmlns:a16="http://schemas.microsoft.com/office/drawing/2014/main" id="{8D90E9EF-52D2-EB29-256B-59B71F87634F}"/>
              </a:ext>
            </a:extLst>
          </p:cNvPr>
          <p:cNvSpPr/>
          <p:nvPr/>
        </p:nvSpPr>
        <p:spPr>
          <a:xfrm rot="10800000">
            <a:off x="2888537" y="4448465"/>
            <a:ext cx="984738" cy="832338"/>
          </a:xfrm>
          <a:prstGeom prst="trapezoid">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rapezoid 11">
            <a:extLst>
              <a:ext uri="{FF2B5EF4-FFF2-40B4-BE49-F238E27FC236}">
                <a16:creationId xmlns:a16="http://schemas.microsoft.com/office/drawing/2014/main" id="{13F892DE-3AEA-D146-9111-A531ACA3AFA0}"/>
              </a:ext>
            </a:extLst>
          </p:cNvPr>
          <p:cNvSpPr/>
          <p:nvPr/>
        </p:nvSpPr>
        <p:spPr>
          <a:xfrm rot="14700000">
            <a:off x="1563450" y="3703622"/>
            <a:ext cx="984738" cy="832338"/>
          </a:xfrm>
          <a:prstGeom prst="trapezoid">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rapezoid 12">
            <a:extLst>
              <a:ext uri="{FF2B5EF4-FFF2-40B4-BE49-F238E27FC236}">
                <a16:creationId xmlns:a16="http://schemas.microsoft.com/office/drawing/2014/main" id="{65615CE1-718F-DCE3-355E-817AC907BF3D}"/>
              </a:ext>
            </a:extLst>
          </p:cNvPr>
          <p:cNvSpPr/>
          <p:nvPr/>
        </p:nvSpPr>
        <p:spPr>
          <a:xfrm rot="-3780000">
            <a:off x="1554371" y="2346524"/>
            <a:ext cx="984738" cy="832338"/>
          </a:xfrm>
          <a:prstGeom prst="trapezoid">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1088F929-3AB3-1B81-10C5-67ABFE41E2FF}"/>
              </a:ext>
            </a:extLst>
          </p:cNvPr>
          <p:cNvSpPr txBox="1"/>
          <p:nvPr/>
        </p:nvSpPr>
        <p:spPr>
          <a:xfrm>
            <a:off x="1752430" y="2347194"/>
            <a:ext cx="59787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800" dirty="0">
                <a:solidFill>
                  <a:schemeClr val="bg1"/>
                </a:solidFill>
              </a:rPr>
              <a:t>S</a:t>
            </a:r>
          </a:p>
        </p:txBody>
      </p:sp>
      <p:sp>
        <p:nvSpPr>
          <p:cNvPr id="16" name="TextBox 15">
            <a:extLst>
              <a:ext uri="{FF2B5EF4-FFF2-40B4-BE49-F238E27FC236}">
                <a16:creationId xmlns:a16="http://schemas.microsoft.com/office/drawing/2014/main" id="{84E74A69-0616-6A0A-C031-37482B028967}"/>
              </a:ext>
            </a:extLst>
          </p:cNvPr>
          <p:cNvSpPr txBox="1"/>
          <p:nvPr/>
        </p:nvSpPr>
        <p:spPr>
          <a:xfrm>
            <a:off x="1766696" y="3698377"/>
            <a:ext cx="59787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800" dirty="0">
                <a:solidFill>
                  <a:schemeClr val="bg1"/>
                </a:solidFill>
              </a:rPr>
              <a:t>S</a:t>
            </a:r>
          </a:p>
        </p:txBody>
      </p:sp>
      <p:sp>
        <p:nvSpPr>
          <p:cNvPr id="17" name="TextBox 16">
            <a:extLst>
              <a:ext uri="{FF2B5EF4-FFF2-40B4-BE49-F238E27FC236}">
                <a16:creationId xmlns:a16="http://schemas.microsoft.com/office/drawing/2014/main" id="{959DAA16-09CC-1B52-0044-6C00CFF5621F}"/>
              </a:ext>
            </a:extLst>
          </p:cNvPr>
          <p:cNvSpPr txBox="1"/>
          <p:nvPr/>
        </p:nvSpPr>
        <p:spPr>
          <a:xfrm>
            <a:off x="3081966" y="4469732"/>
            <a:ext cx="59787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800" dirty="0">
                <a:solidFill>
                  <a:schemeClr val="bg1"/>
                </a:solidFill>
              </a:rPr>
              <a:t>S</a:t>
            </a:r>
          </a:p>
        </p:txBody>
      </p:sp>
      <p:sp>
        <p:nvSpPr>
          <p:cNvPr id="18" name="TextBox 17">
            <a:extLst>
              <a:ext uri="{FF2B5EF4-FFF2-40B4-BE49-F238E27FC236}">
                <a16:creationId xmlns:a16="http://schemas.microsoft.com/office/drawing/2014/main" id="{C0C99131-F521-8C8A-C617-0652F609F51C}"/>
              </a:ext>
            </a:extLst>
          </p:cNvPr>
          <p:cNvSpPr txBox="1"/>
          <p:nvPr/>
        </p:nvSpPr>
        <p:spPr>
          <a:xfrm>
            <a:off x="4284149" y="3714035"/>
            <a:ext cx="59787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800" dirty="0">
                <a:solidFill>
                  <a:schemeClr val="bg1"/>
                </a:solidFill>
              </a:rPr>
              <a:t>S</a:t>
            </a:r>
          </a:p>
        </p:txBody>
      </p:sp>
      <p:sp>
        <p:nvSpPr>
          <p:cNvPr id="19" name="TextBox 18">
            <a:extLst>
              <a:ext uri="{FF2B5EF4-FFF2-40B4-BE49-F238E27FC236}">
                <a16:creationId xmlns:a16="http://schemas.microsoft.com/office/drawing/2014/main" id="{A0772D9F-37E1-F129-892E-787902781D39}"/>
              </a:ext>
            </a:extLst>
          </p:cNvPr>
          <p:cNvSpPr txBox="1"/>
          <p:nvPr/>
        </p:nvSpPr>
        <p:spPr>
          <a:xfrm>
            <a:off x="4350857" y="2371686"/>
            <a:ext cx="59787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800" dirty="0">
                <a:solidFill>
                  <a:schemeClr val="bg1"/>
                </a:solidFill>
              </a:rPr>
              <a:t>S</a:t>
            </a:r>
          </a:p>
        </p:txBody>
      </p:sp>
      <p:sp>
        <p:nvSpPr>
          <p:cNvPr id="20" name="TextBox 19">
            <a:extLst>
              <a:ext uri="{FF2B5EF4-FFF2-40B4-BE49-F238E27FC236}">
                <a16:creationId xmlns:a16="http://schemas.microsoft.com/office/drawing/2014/main" id="{F65185BC-87E5-5245-363B-BD207C250EE1}"/>
              </a:ext>
            </a:extLst>
          </p:cNvPr>
          <p:cNvSpPr txBox="1"/>
          <p:nvPr/>
        </p:nvSpPr>
        <p:spPr>
          <a:xfrm>
            <a:off x="3051238" y="1557271"/>
            <a:ext cx="59787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800" dirty="0">
                <a:solidFill>
                  <a:schemeClr val="bg1"/>
                </a:solidFill>
              </a:rPr>
              <a:t>S</a:t>
            </a:r>
          </a:p>
        </p:txBody>
      </p:sp>
      <p:sp>
        <p:nvSpPr>
          <p:cNvPr id="3" name="TextBox 2">
            <a:extLst>
              <a:ext uri="{FF2B5EF4-FFF2-40B4-BE49-F238E27FC236}">
                <a16:creationId xmlns:a16="http://schemas.microsoft.com/office/drawing/2014/main" id="{B636A512-6C09-8EE5-4AE1-313C0CA09C52}"/>
              </a:ext>
            </a:extLst>
          </p:cNvPr>
          <p:cNvSpPr txBox="1"/>
          <p:nvPr/>
        </p:nvSpPr>
        <p:spPr>
          <a:xfrm>
            <a:off x="10229192" y="6314089"/>
            <a:ext cx="177099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err="1">
                <a:solidFill>
                  <a:srgbClr val="000000"/>
                </a:solidFill>
                <a:latin typeface="Calibri"/>
                <a:ea typeface="Calibri"/>
                <a:cs typeface="Calibri"/>
              </a:rPr>
              <a:t>Cogn</a:t>
            </a:r>
            <a:r>
              <a:rPr lang="en-US" sz="2000" dirty="0">
                <a:solidFill>
                  <a:srgbClr val="000000"/>
                </a:solidFill>
                <a:latin typeface="Calibri"/>
                <a:ea typeface="Calibri"/>
                <a:cs typeface="Calibri"/>
              </a:rPr>
              <a:t>-IQ (n.d.)</a:t>
            </a:r>
            <a:endParaRPr lang="en-US" sz="2000" dirty="0"/>
          </a:p>
        </p:txBody>
      </p:sp>
    </p:spTree>
    <p:extLst>
      <p:ext uri="{BB962C8B-B14F-4D97-AF65-F5344CB8AC3E}">
        <p14:creationId xmlns:p14="http://schemas.microsoft.com/office/powerpoint/2010/main" val="117760567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5"/>
                                        </p:tgtEl>
                                        <p:attrNameLst>
                                          <p:attrName>style.visibility</p:attrName>
                                        </p:attrNameLst>
                                      </p:cBhvr>
                                      <p:to>
                                        <p:strVal val="visible"/>
                                      </p:to>
                                    </p:set>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4" name="Picture 3" descr="A calculus formula">
            <a:extLst>
              <a:ext uri="{FF2B5EF4-FFF2-40B4-BE49-F238E27FC236}">
                <a16:creationId xmlns:a16="http://schemas.microsoft.com/office/drawing/2014/main" id="{56B96B26-FDF4-65FD-6991-5F2072F054B1}"/>
              </a:ext>
            </a:extLst>
          </p:cNvPr>
          <p:cNvPicPr>
            <a:picLocks noChangeAspect="1"/>
          </p:cNvPicPr>
          <p:nvPr/>
        </p:nvPicPr>
        <p:blipFill>
          <a:blip r:embed="rId3">
            <a:alphaModFix amt="50000"/>
          </a:blip>
          <a:srcRect t="2084" b="13647"/>
          <a:stretch/>
        </p:blipFill>
        <p:spPr>
          <a:xfrm>
            <a:off x="0" y="1"/>
            <a:ext cx="12191980" cy="6857999"/>
          </a:xfrm>
          <a:prstGeom prst="rect">
            <a:avLst/>
          </a:prstGeom>
        </p:spPr>
      </p:pic>
      <p:sp>
        <p:nvSpPr>
          <p:cNvPr id="2" name="Title 1">
            <a:extLst>
              <a:ext uri="{FF2B5EF4-FFF2-40B4-BE49-F238E27FC236}">
                <a16:creationId xmlns:a16="http://schemas.microsoft.com/office/drawing/2014/main" id="{C61DD0FC-4E8E-41BB-1341-FD07DF2605BD}"/>
              </a:ext>
            </a:extLst>
          </p:cNvPr>
          <p:cNvSpPr>
            <a:spLocks noGrp="1"/>
          </p:cNvSpPr>
          <p:nvPr>
            <p:ph type="title"/>
          </p:nvPr>
        </p:nvSpPr>
        <p:spPr>
          <a:xfrm>
            <a:off x="1523989" y="1591918"/>
            <a:ext cx="9144000" cy="2900518"/>
          </a:xfrm>
        </p:spPr>
        <p:txBody>
          <a:bodyPr vert="horz" lIns="91440" tIns="45720" rIns="91440" bIns="45720" rtlCol="0" anchor="b">
            <a:normAutofit/>
          </a:bodyPr>
          <a:lstStyle/>
          <a:p>
            <a:pPr algn="ctr"/>
            <a:r>
              <a:rPr lang="en-US" sz="9600" dirty="0">
                <a:solidFill>
                  <a:srgbClr val="FFFFFF"/>
                </a:solidFill>
              </a:rPr>
              <a:t>7 factors of intelligence</a:t>
            </a:r>
          </a:p>
        </p:txBody>
      </p:sp>
      <p:sp>
        <p:nvSpPr>
          <p:cNvPr id="5" name="Subtitle 5">
            <a:extLst>
              <a:ext uri="{FF2B5EF4-FFF2-40B4-BE49-F238E27FC236}">
                <a16:creationId xmlns:a16="http://schemas.microsoft.com/office/drawing/2014/main" id="{D10AAB23-1D91-77B6-C318-467BFC22566C}"/>
              </a:ext>
            </a:extLst>
          </p:cNvPr>
          <p:cNvSpPr txBox="1">
            <a:spLocks/>
          </p:cNvSpPr>
          <p:nvPr/>
        </p:nvSpPr>
        <p:spPr>
          <a:xfrm>
            <a:off x="4508296" y="5735638"/>
            <a:ext cx="3175387" cy="722379"/>
          </a:xfrm>
          <a:prstGeom prst="rect">
            <a:avLst/>
          </a:prstGeom>
          <a:effectLst>
            <a:outerShdw blurRad="50800" dist="38100" dir="2700000" algn="tl" rotWithShape="0">
              <a:prstClr val="black">
                <a:alpha val="40000"/>
              </a:prstClr>
            </a:outerShdw>
          </a:effectLst>
        </p:spPr>
        <p:txBody>
          <a:bodyPr vert="horz" lIns="91440" tIns="45720" rIns="91440" bIns="45720" rtlCol="0" anchor="t">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3600" dirty="0">
                <a:solidFill>
                  <a:srgbClr val="FFFFFF"/>
                </a:solidFill>
              </a:rPr>
              <a:t>Louis Thurstone</a:t>
            </a:r>
            <a:endParaRPr lang="en-US" sz="3600" dirty="0"/>
          </a:p>
          <a:p>
            <a:pPr marL="0" indent="0" algn="ctr">
              <a:buNone/>
            </a:pPr>
            <a:r>
              <a:rPr lang="en-GB" dirty="0">
                <a:solidFill>
                  <a:srgbClr val="FFFFFF"/>
                </a:solidFill>
              </a:rPr>
              <a:t>(Xiang, 2024)</a:t>
            </a:r>
            <a:endParaRPr lang="en-GB"/>
          </a:p>
        </p:txBody>
      </p:sp>
    </p:spTree>
    <p:extLst>
      <p:ext uri="{BB962C8B-B14F-4D97-AF65-F5344CB8AC3E}">
        <p14:creationId xmlns:p14="http://schemas.microsoft.com/office/powerpoint/2010/main" val="6856371"/>
      </p:ext>
    </p:extLst>
  </p:cSld>
  <p:clrMapOvr>
    <a:overrideClrMapping bg1="dk1" tx1="lt1" bg2="dk2" tx2="lt2" accent1="accent1" accent2="accent2" accent3="accent3" accent4="accent4" accent5="accent5" accent6="accent6" hlink="hlink" folHlink="folHlink"/>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46643-319F-BE19-6A4F-00A45887AEBD}"/>
              </a:ext>
            </a:extLst>
          </p:cNvPr>
          <p:cNvSpPr>
            <a:spLocks noGrp="1"/>
          </p:cNvSpPr>
          <p:nvPr>
            <p:ph type="title"/>
          </p:nvPr>
        </p:nvSpPr>
        <p:spPr>
          <a:xfrm>
            <a:off x="398246" y="1316900"/>
            <a:ext cx="5334198" cy="1624520"/>
          </a:xfrm>
        </p:spPr>
        <p:txBody>
          <a:bodyPr anchor="ctr">
            <a:noAutofit/>
          </a:bodyPr>
          <a:lstStyle/>
          <a:p>
            <a:r>
              <a:rPr lang="en-GB" sz="6000" dirty="0"/>
              <a:t>Fluid &amp; Crystallised Intelligence</a:t>
            </a:r>
          </a:p>
        </p:txBody>
      </p:sp>
      <p:pic>
        <p:nvPicPr>
          <p:cNvPr id="5" name="Picture 4" descr="Formulas written on a blackboard">
            <a:extLst>
              <a:ext uri="{FF2B5EF4-FFF2-40B4-BE49-F238E27FC236}">
                <a16:creationId xmlns:a16="http://schemas.microsoft.com/office/drawing/2014/main" id="{05714B5F-949D-FD28-CDEE-B017F9CF4A9C}"/>
              </a:ext>
            </a:extLst>
          </p:cNvPr>
          <p:cNvPicPr>
            <a:picLocks noChangeAspect="1"/>
          </p:cNvPicPr>
          <p:nvPr/>
        </p:nvPicPr>
        <p:blipFill>
          <a:blip r:embed="rId3"/>
          <a:srcRect l="18401" r="22199" b="-2"/>
          <a:stretch/>
        </p:blipFill>
        <p:spPr>
          <a:xfrm>
            <a:off x="6096000" y="1"/>
            <a:ext cx="6102825" cy="6858000"/>
          </a:xfrm>
          <a:prstGeom prst="rect">
            <a:avLst/>
          </a:prstGeom>
        </p:spPr>
      </p:pic>
      <p:sp>
        <p:nvSpPr>
          <p:cNvPr id="7" name="Title 1">
            <a:extLst>
              <a:ext uri="{FF2B5EF4-FFF2-40B4-BE49-F238E27FC236}">
                <a16:creationId xmlns:a16="http://schemas.microsoft.com/office/drawing/2014/main" id="{087D0380-4032-0121-1C9D-8BBF219778ED}"/>
              </a:ext>
            </a:extLst>
          </p:cNvPr>
          <p:cNvSpPr txBox="1">
            <a:spLocks/>
          </p:cNvSpPr>
          <p:nvPr/>
        </p:nvSpPr>
        <p:spPr>
          <a:xfrm>
            <a:off x="277061" y="5457406"/>
            <a:ext cx="5334198" cy="162452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a:lstStyle>
          <a:p>
            <a:r>
              <a:rPr lang="en-GB" sz="3600" dirty="0"/>
              <a:t>Raymond Cattell (1943) </a:t>
            </a:r>
            <a:endParaRPr lang="en-US"/>
          </a:p>
        </p:txBody>
      </p:sp>
    </p:spTree>
    <p:extLst>
      <p:ext uri="{BB962C8B-B14F-4D97-AF65-F5344CB8AC3E}">
        <p14:creationId xmlns:p14="http://schemas.microsoft.com/office/powerpoint/2010/main" val="180192752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10000"/>
              </a:schemeClr>
            </a:gs>
            <a:gs pos="35786">
              <a:schemeClr val="bg1">
                <a:lumMod val="50000"/>
                <a:lumOff val="50000"/>
              </a:schemeClr>
            </a:gs>
            <a:gs pos="58000">
              <a:schemeClr val="tx1">
                <a:lumMod val="65000"/>
              </a:schemeClr>
            </a:gs>
            <a:gs pos="84000">
              <a:schemeClr val="tx1">
                <a:lumMod val="85000"/>
              </a:schemeClr>
            </a:gs>
            <a:gs pos="100000">
              <a:schemeClr val="tx1"/>
            </a:gs>
          </a:gsLst>
          <a:lin ang="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06D2A-EE66-93CF-C0DD-1BC13C386B7A}"/>
              </a:ext>
            </a:extLst>
          </p:cNvPr>
          <p:cNvSpPr>
            <a:spLocks noGrp="1"/>
          </p:cNvSpPr>
          <p:nvPr>
            <p:ph type="title"/>
          </p:nvPr>
        </p:nvSpPr>
        <p:spPr>
          <a:xfrm>
            <a:off x="340138" y="2243708"/>
            <a:ext cx="9156288" cy="3776091"/>
          </a:xfrm>
        </p:spPr>
        <p:txBody>
          <a:bodyPr vert="horz" lIns="91440" tIns="45720" rIns="91440" bIns="45720" rtlCol="0" anchor="b">
            <a:normAutofit/>
          </a:bodyPr>
          <a:lstStyle/>
          <a:p>
            <a:r>
              <a:rPr lang="en-US" b="1" kern="1200" dirty="0">
                <a:latin typeface="+mj-lt"/>
                <a:ea typeface="+mj-ea"/>
                <a:cs typeface="+mj-cs"/>
              </a:rPr>
              <a:t>“Intelligence is not an innate ability and can be learned”</a:t>
            </a:r>
          </a:p>
        </p:txBody>
      </p:sp>
      <p:sp>
        <p:nvSpPr>
          <p:cNvPr id="3" name="Subtitle 5">
            <a:extLst>
              <a:ext uri="{FF2B5EF4-FFF2-40B4-BE49-F238E27FC236}">
                <a16:creationId xmlns:a16="http://schemas.microsoft.com/office/drawing/2014/main" id="{CAADD89C-BE1A-4674-79C7-850D64344344}"/>
              </a:ext>
            </a:extLst>
          </p:cNvPr>
          <p:cNvSpPr txBox="1">
            <a:spLocks/>
          </p:cNvSpPr>
          <p:nvPr/>
        </p:nvSpPr>
        <p:spPr>
          <a:xfrm>
            <a:off x="340137" y="6151883"/>
            <a:ext cx="3193895" cy="54575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sz="2000" kern="1200" dirty="0">
                <a:solidFill>
                  <a:schemeClr val="tx1">
                    <a:tint val="75000"/>
                  </a:schemeClr>
                </a:solidFill>
                <a:latin typeface="+mn-lt"/>
                <a:ea typeface="+mn-ea"/>
                <a:cs typeface="+mn-cs"/>
              </a:rPr>
              <a:t>Howard Gardener </a:t>
            </a:r>
            <a:r>
              <a:rPr lang="en-US" sz="2000" dirty="0">
                <a:solidFill>
                  <a:schemeClr val="tx1">
                    <a:tint val="75000"/>
                  </a:schemeClr>
                </a:solidFill>
              </a:rPr>
              <a:t>(1983)</a:t>
            </a:r>
            <a:endParaRPr lang="en-US" sz="2000" kern="1200" dirty="0">
              <a:solidFill>
                <a:schemeClr val="tx1">
                  <a:tint val="75000"/>
                </a:schemeClr>
              </a:solidFill>
              <a:latin typeface="+mn-lt"/>
              <a:ea typeface="+mn-ea"/>
              <a:cs typeface="+mn-cs"/>
            </a:endParaRPr>
          </a:p>
        </p:txBody>
      </p:sp>
      <p:sp>
        <p:nvSpPr>
          <p:cNvPr id="10" name="Footer Placeholder 4">
            <a:extLst>
              <a:ext uri="{FF2B5EF4-FFF2-40B4-BE49-F238E27FC236}">
                <a16:creationId xmlns:a16="http://schemas.microsoft.com/office/drawing/2014/main" id="{BBE68DCC-DB58-5069-4BFD-8D51AB5F1AE6}"/>
              </a:ext>
            </a:extLst>
          </p:cNvPr>
          <p:cNvSpPr>
            <a:spLocks noGrp="1"/>
          </p:cNvSpPr>
          <p:nvPr>
            <p:ph type="ftr" sz="quarter" idx="11"/>
          </p:nvPr>
        </p:nvSpPr>
        <p:spPr>
          <a:xfrm>
            <a:off x="7344016" y="6424761"/>
            <a:ext cx="4059936" cy="365125"/>
          </a:xfrm>
        </p:spPr>
        <p:txBody>
          <a:bodyPr/>
          <a:lstStyle/>
          <a:p>
            <a:pPr>
              <a:spcAft>
                <a:spcPts val="600"/>
              </a:spcAft>
            </a:pPr>
            <a:r>
              <a:rPr lang="en-US"/>
              <a:t>
              </a:t>
            </a:r>
          </a:p>
        </p:txBody>
      </p:sp>
      <p:sp>
        <p:nvSpPr>
          <p:cNvPr id="12" name="Slide Number Placeholder 5">
            <a:extLst>
              <a:ext uri="{FF2B5EF4-FFF2-40B4-BE49-F238E27FC236}">
                <a16:creationId xmlns:a16="http://schemas.microsoft.com/office/drawing/2014/main" id="{A3C11E06-B116-9E31-0A2B-FE72A2C7699F}"/>
              </a:ext>
            </a:extLst>
          </p:cNvPr>
          <p:cNvSpPr>
            <a:spLocks noGrp="1"/>
          </p:cNvSpPr>
          <p:nvPr>
            <p:ph type="sldNum" sz="quarter" idx="12"/>
          </p:nvPr>
        </p:nvSpPr>
        <p:spPr>
          <a:xfrm>
            <a:off x="11403951" y="6425816"/>
            <a:ext cx="429768" cy="365125"/>
          </a:xfrm>
        </p:spPr>
        <p:txBody>
          <a:bodyPr/>
          <a:lstStyle/>
          <a:p>
            <a:pPr>
              <a:spcAft>
                <a:spcPts val="600"/>
              </a:spcAft>
            </a:pPr>
            <a:fld id="{6E91CC32-6A6B-4E2E-BBA1-6864F305DA26}" type="slidenum">
              <a:rPr lang="en-US" dirty="0"/>
              <a:pPr>
                <a:spcAft>
                  <a:spcPts val="600"/>
                </a:spcAft>
              </a:pPr>
              <a:t>6</a:t>
            </a:fld>
            <a:endParaRPr lang="en-US"/>
          </a:p>
        </p:txBody>
      </p:sp>
    </p:spTree>
    <p:extLst>
      <p:ext uri="{BB962C8B-B14F-4D97-AF65-F5344CB8AC3E}">
        <p14:creationId xmlns:p14="http://schemas.microsoft.com/office/powerpoint/2010/main" val="85394983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7644705-AB27-0294-DC74-B32018E368F2}"/>
              </a:ext>
            </a:extLst>
          </p:cNvPr>
          <p:cNvPicPr>
            <a:picLocks noChangeAspect="1"/>
          </p:cNvPicPr>
          <p:nvPr/>
        </p:nvPicPr>
        <p:blipFill>
          <a:blip r:embed="rId3">
            <a:alphaModFix amt="40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2AC78EF5-D1D8-C01F-59F1-EB938A7A85E9}"/>
              </a:ext>
            </a:extLst>
          </p:cNvPr>
          <p:cNvSpPr>
            <a:spLocks noGrp="1"/>
          </p:cNvSpPr>
          <p:nvPr>
            <p:ph type="title"/>
          </p:nvPr>
        </p:nvSpPr>
        <p:spPr>
          <a:xfrm>
            <a:off x="965200" y="965200"/>
            <a:ext cx="10261600" cy="3564869"/>
          </a:xfrm>
        </p:spPr>
        <p:txBody>
          <a:bodyPr vert="horz" lIns="91440" tIns="45720" rIns="91440" bIns="45720" rtlCol="0" anchor="b">
            <a:normAutofit/>
          </a:bodyPr>
          <a:lstStyle/>
          <a:p>
            <a:r>
              <a:rPr lang="en-US" sz="8100" dirty="0">
                <a:ln w="22225">
                  <a:solidFill>
                    <a:schemeClr val="tx1"/>
                  </a:solidFill>
                  <a:miter lim="800000"/>
                </a:ln>
                <a:noFill/>
              </a:rPr>
              <a:t>5 components of emotional intelligence</a:t>
            </a:r>
          </a:p>
        </p:txBody>
      </p:sp>
      <p:sp>
        <p:nvSpPr>
          <p:cNvPr id="3" name="TextBox 2">
            <a:extLst>
              <a:ext uri="{FF2B5EF4-FFF2-40B4-BE49-F238E27FC236}">
                <a16:creationId xmlns:a16="http://schemas.microsoft.com/office/drawing/2014/main" id="{92BAC427-9DF8-87A4-7092-60109509FB30}"/>
              </a:ext>
            </a:extLst>
          </p:cNvPr>
          <p:cNvSpPr txBox="1"/>
          <p:nvPr/>
        </p:nvSpPr>
        <p:spPr>
          <a:xfrm>
            <a:off x="1433384" y="5585254"/>
            <a:ext cx="2834430" cy="523220"/>
          </a:xfrm>
          <a:prstGeom prst="rect">
            <a:avLst/>
          </a:prstGeom>
          <a:noFill/>
        </p:spPr>
        <p:txBody>
          <a:bodyPr wrap="none" lIns="91440" tIns="45720" rIns="91440" bIns="45720" rtlCol="0" anchor="t">
            <a:spAutoFit/>
          </a:bodyPr>
          <a:lstStyle/>
          <a:p>
            <a:r>
              <a:rPr lang="en-GB" sz="2800" dirty="0"/>
              <a:t>Goleman (1996)</a:t>
            </a:r>
          </a:p>
        </p:txBody>
      </p:sp>
    </p:spTree>
    <p:extLst>
      <p:ext uri="{BB962C8B-B14F-4D97-AF65-F5344CB8AC3E}">
        <p14:creationId xmlns:p14="http://schemas.microsoft.com/office/powerpoint/2010/main" val="2513111537"/>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10000"/>
              </a:schemeClr>
            </a:gs>
            <a:gs pos="35786">
              <a:schemeClr val="bg1">
                <a:lumMod val="50000"/>
                <a:lumOff val="50000"/>
              </a:schemeClr>
            </a:gs>
            <a:gs pos="58000">
              <a:schemeClr val="tx1">
                <a:lumMod val="65000"/>
              </a:schemeClr>
            </a:gs>
            <a:gs pos="84000">
              <a:schemeClr val="tx1">
                <a:lumMod val="85000"/>
              </a:schemeClr>
            </a:gs>
            <a:gs pos="100000">
              <a:schemeClr val="tx1"/>
            </a:gs>
          </a:gsLst>
          <a:lin ang="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BCBAC-9AE1-B3E4-6037-6D56A2B561DE}"/>
              </a:ext>
            </a:extLst>
          </p:cNvPr>
          <p:cNvSpPr>
            <a:spLocks noGrp="1"/>
          </p:cNvSpPr>
          <p:nvPr>
            <p:ph type="title"/>
          </p:nvPr>
        </p:nvSpPr>
        <p:spPr>
          <a:xfrm>
            <a:off x="509954" y="365125"/>
            <a:ext cx="4384431" cy="1349009"/>
          </a:xfrm>
        </p:spPr>
        <p:txBody>
          <a:bodyPr/>
          <a:lstStyle/>
          <a:p>
            <a:r>
              <a:rPr lang="en-US" dirty="0"/>
              <a:t>The Triarchic Theory</a:t>
            </a:r>
          </a:p>
        </p:txBody>
      </p:sp>
      <p:sp>
        <p:nvSpPr>
          <p:cNvPr id="5" name="Title 1">
            <a:extLst>
              <a:ext uri="{FF2B5EF4-FFF2-40B4-BE49-F238E27FC236}">
                <a16:creationId xmlns:a16="http://schemas.microsoft.com/office/drawing/2014/main" id="{777AEF5C-EEB7-68FA-0085-505EA6D794DB}"/>
              </a:ext>
            </a:extLst>
          </p:cNvPr>
          <p:cNvSpPr txBox="1">
            <a:spLocks/>
          </p:cNvSpPr>
          <p:nvPr/>
        </p:nvSpPr>
        <p:spPr>
          <a:xfrm>
            <a:off x="509954" y="1338140"/>
            <a:ext cx="6623538" cy="134900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Robert Sternberg</a:t>
            </a:r>
          </a:p>
        </p:txBody>
      </p:sp>
      <p:sp>
        <p:nvSpPr>
          <p:cNvPr id="7" name="Isosceles Triangle 6">
            <a:extLst>
              <a:ext uri="{FF2B5EF4-FFF2-40B4-BE49-F238E27FC236}">
                <a16:creationId xmlns:a16="http://schemas.microsoft.com/office/drawing/2014/main" id="{8A431212-8575-B852-824B-C5098F516D02}"/>
              </a:ext>
            </a:extLst>
          </p:cNvPr>
          <p:cNvSpPr/>
          <p:nvPr/>
        </p:nvSpPr>
        <p:spPr>
          <a:xfrm>
            <a:off x="4592594" y="885567"/>
            <a:ext cx="3006810" cy="2461054"/>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Analytical </a:t>
            </a:r>
          </a:p>
          <a:p>
            <a:pPr algn="ctr"/>
            <a:r>
              <a:rPr lang="en-US" dirty="0"/>
              <a:t>Intelligence</a:t>
            </a:r>
          </a:p>
        </p:txBody>
      </p:sp>
      <p:sp>
        <p:nvSpPr>
          <p:cNvPr id="8" name="Isosceles Triangle 7">
            <a:extLst>
              <a:ext uri="{FF2B5EF4-FFF2-40B4-BE49-F238E27FC236}">
                <a16:creationId xmlns:a16="http://schemas.microsoft.com/office/drawing/2014/main" id="{D3371AC3-B347-688C-B274-01AED84C8FA6}"/>
              </a:ext>
            </a:extLst>
          </p:cNvPr>
          <p:cNvSpPr/>
          <p:nvPr/>
        </p:nvSpPr>
        <p:spPr>
          <a:xfrm>
            <a:off x="3089188" y="3346621"/>
            <a:ext cx="3006810" cy="2461054"/>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Creative </a:t>
            </a:r>
          </a:p>
          <a:p>
            <a:pPr algn="ctr"/>
            <a:r>
              <a:rPr lang="en-US" dirty="0"/>
              <a:t>Intelligence</a:t>
            </a:r>
          </a:p>
        </p:txBody>
      </p:sp>
      <p:sp>
        <p:nvSpPr>
          <p:cNvPr id="9" name="Isosceles Triangle 8">
            <a:extLst>
              <a:ext uri="{FF2B5EF4-FFF2-40B4-BE49-F238E27FC236}">
                <a16:creationId xmlns:a16="http://schemas.microsoft.com/office/drawing/2014/main" id="{7C0BE81B-0651-2819-E0F7-51F2134F89BB}"/>
              </a:ext>
            </a:extLst>
          </p:cNvPr>
          <p:cNvSpPr/>
          <p:nvPr/>
        </p:nvSpPr>
        <p:spPr>
          <a:xfrm>
            <a:off x="6095999" y="3346621"/>
            <a:ext cx="3006810" cy="2461054"/>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Practical </a:t>
            </a:r>
          </a:p>
          <a:p>
            <a:pPr algn="ctr"/>
            <a:r>
              <a:rPr lang="en-US" dirty="0"/>
              <a:t>Intelligence</a:t>
            </a:r>
          </a:p>
        </p:txBody>
      </p:sp>
      <p:sp>
        <p:nvSpPr>
          <p:cNvPr id="3" name="Title 1">
            <a:extLst>
              <a:ext uri="{FF2B5EF4-FFF2-40B4-BE49-F238E27FC236}">
                <a16:creationId xmlns:a16="http://schemas.microsoft.com/office/drawing/2014/main" id="{35CC1123-FB38-3794-BFD3-8E7CD41C743E}"/>
              </a:ext>
            </a:extLst>
          </p:cNvPr>
          <p:cNvSpPr txBox="1">
            <a:spLocks/>
          </p:cNvSpPr>
          <p:nvPr/>
        </p:nvSpPr>
        <p:spPr>
          <a:xfrm>
            <a:off x="152044" y="5690776"/>
            <a:ext cx="6623538" cy="134900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t>(</a:t>
            </a:r>
            <a:r>
              <a:rPr lang="en-US" sz="2000" err="1"/>
              <a:t>Kornhaber</a:t>
            </a:r>
            <a:r>
              <a:rPr lang="en-US" sz="2000" dirty="0"/>
              <a:t>, Sternberg, 2019)</a:t>
            </a:r>
          </a:p>
        </p:txBody>
      </p:sp>
    </p:spTree>
    <p:extLst>
      <p:ext uri="{BB962C8B-B14F-4D97-AF65-F5344CB8AC3E}">
        <p14:creationId xmlns:p14="http://schemas.microsoft.com/office/powerpoint/2010/main" val="105542408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1000" fill="hold"/>
                                        <p:tgtEl>
                                          <p:spTgt spid="8"/>
                                        </p:tgtEl>
                                        <p:attrNameLst>
                                          <p:attrName>ppt_w</p:attrName>
                                        </p:attrNameLst>
                                      </p:cBhvr>
                                      <p:tavLst>
                                        <p:tav tm="0">
                                          <p:val>
                                            <p:fltVal val="0"/>
                                          </p:val>
                                        </p:tav>
                                        <p:tav tm="100000">
                                          <p:val>
                                            <p:strVal val="#ppt_w"/>
                                          </p:val>
                                        </p:tav>
                                      </p:tavLst>
                                    </p:anim>
                                    <p:anim calcmode="lin" valueType="num">
                                      <p:cBhvr>
                                        <p:cTn id="14" dur="1000" fill="hold"/>
                                        <p:tgtEl>
                                          <p:spTgt spid="8"/>
                                        </p:tgtEl>
                                        <p:attrNameLst>
                                          <p:attrName>ppt_h</p:attrName>
                                        </p:attrNameLst>
                                      </p:cBhvr>
                                      <p:tavLst>
                                        <p:tav tm="0">
                                          <p:val>
                                            <p:fltVal val="0"/>
                                          </p:val>
                                        </p:tav>
                                        <p:tav tm="100000">
                                          <p:val>
                                            <p:strVal val="#ppt_h"/>
                                          </p:val>
                                        </p:tav>
                                      </p:tavLst>
                                    </p:anim>
                                    <p:anim calcmode="lin" valueType="num">
                                      <p:cBhvr>
                                        <p:cTn id="15" dur="1000" fill="hold"/>
                                        <p:tgtEl>
                                          <p:spTgt spid="8"/>
                                        </p:tgtEl>
                                        <p:attrNameLst>
                                          <p:attrName>style.rotation</p:attrName>
                                        </p:attrNameLst>
                                      </p:cBhvr>
                                      <p:tavLst>
                                        <p:tav tm="0">
                                          <p:val>
                                            <p:fltVal val="90"/>
                                          </p:val>
                                        </p:tav>
                                        <p:tav tm="100000">
                                          <p:val>
                                            <p:fltVal val="0"/>
                                          </p:val>
                                        </p:tav>
                                      </p:tavLst>
                                    </p:anim>
                                    <p:animEffect transition="in" filter="fade">
                                      <p:cBhvr>
                                        <p:cTn id="16" dur="1000"/>
                                        <p:tgtEl>
                                          <p:spTgt spid="8"/>
                                        </p:tgtEl>
                                      </p:cBhvr>
                                    </p:animEffect>
                                  </p:childTnLst>
                                </p:cTn>
                              </p:par>
                              <p:par>
                                <p:cTn id="17" presetID="3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p:cTn id="19" dur="1000" fill="hold"/>
                                        <p:tgtEl>
                                          <p:spTgt spid="9"/>
                                        </p:tgtEl>
                                        <p:attrNameLst>
                                          <p:attrName>ppt_w</p:attrName>
                                        </p:attrNameLst>
                                      </p:cBhvr>
                                      <p:tavLst>
                                        <p:tav tm="0">
                                          <p:val>
                                            <p:fltVal val="0"/>
                                          </p:val>
                                        </p:tav>
                                        <p:tav tm="100000">
                                          <p:val>
                                            <p:strVal val="#ppt_w"/>
                                          </p:val>
                                        </p:tav>
                                      </p:tavLst>
                                    </p:anim>
                                    <p:anim calcmode="lin" valueType="num">
                                      <p:cBhvr>
                                        <p:cTn id="20" dur="1000" fill="hold"/>
                                        <p:tgtEl>
                                          <p:spTgt spid="9"/>
                                        </p:tgtEl>
                                        <p:attrNameLst>
                                          <p:attrName>ppt_h</p:attrName>
                                        </p:attrNameLst>
                                      </p:cBhvr>
                                      <p:tavLst>
                                        <p:tav tm="0">
                                          <p:val>
                                            <p:fltVal val="0"/>
                                          </p:val>
                                        </p:tav>
                                        <p:tav tm="100000">
                                          <p:val>
                                            <p:strVal val="#ppt_h"/>
                                          </p:val>
                                        </p:tav>
                                      </p:tavLst>
                                    </p:anim>
                                    <p:anim calcmode="lin" valueType="num">
                                      <p:cBhvr>
                                        <p:cTn id="21" dur="1000" fill="hold"/>
                                        <p:tgtEl>
                                          <p:spTgt spid="9"/>
                                        </p:tgtEl>
                                        <p:attrNameLst>
                                          <p:attrName>style.rotation</p:attrName>
                                        </p:attrNameLst>
                                      </p:cBhvr>
                                      <p:tavLst>
                                        <p:tav tm="0">
                                          <p:val>
                                            <p:fltVal val="90"/>
                                          </p:val>
                                        </p:tav>
                                        <p:tav tm="100000">
                                          <p:val>
                                            <p:fltVal val="0"/>
                                          </p:val>
                                        </p:tav>
                                      </p:tavLst>
                                    </p:anim>
                                    <p:animEffect transition="in" filter="fade">
                                      <p:cBhvr>
                                        <p:cTn id="22"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descr="Math And Science Formulas">
            <a:extLst>
              <a:ext uri="{FF2B5EF4-FFF2-40B4-BE49-F238E27FC236}">
                <a16:creationId xmlns:a16="http://schemas.microsoft.com/office/drawing/2014/main" id="{88848B5D-B6F4-E1C1-2F2D-B48FB480871A}"/>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t="284" r="-1" b="-1"/>
          <a:stretch/>
        </p:blipFill>
        <p:spPr>
          <a:xfrm>
            <a:off x="20" y="-22"/>
            <a:ext cx="12191977" cy="6858022"/>
          </a:xfrm>
          <a:prstGeom prst="rect">
            <a:avLst/>
          </a:prstGeom>
        </p:spPr>
      </p:pic>
      <p:sp>
        <p:nvSpPr>
          <p:cNvPr id="2" name="Title 1">
            <a:extLst>
              <a:ext uri="{FF2B5EF4-FFF2-40B4-BE49-F238E27FC236}">
                <a16:creationId xmlns:a16="http://schemas.microsoft.com/office/drawing/2014/main" id="{216CB44C-A6CC-1E10-C5F9-FFCB7FFE8496}"/>
              </a:ext>
            </a:extLst>
          </p:cNvPr>
          <p:cNvSpPr>
            <a:spLocks noGrp="1"/>
          </p:cNvSpPr>
          <p:nvPr>
            <p:ph type="title"/>
          </p:nvPr>
        </p:nvSpPr>
        <p:spPr>
          <a:xfrm>
            <a:off x="495185" y="2650971"/>
            <a:ext cx="9143085" cy="1556035"/>
          </a:xfrm>
        </p:spPr>
        <p:txBody>
          <a:bodyPr vert="horz" lIns="91440" tIns="45720" rIns="91440" bIns="45720" rtlCol="0" anchor="t">
            <a:normAutofit/>
          </a:bodyPr>
          <a:lstStyle/>
          <a:p>
            <a:r>
              <a:rPr lang="en-US" sz="8800" dirty="0">
                <a:solidFill>
                  <a:srgbClr val="FFFFFF"/>
                </a:solidFill>
              </a:rPr>
              <a:t>Componential</a:t>
            </a:r>
          </a:p>
        </p:txBody>
      </p:sp>
      <p:sp>
        <p:nvSpPr>
          <p:cNvPr id="5" name="Title 1">
            <a:extLst>
              <a:ext uri="{FF2B5EF4-FFF2-40B4-BE49-F238E27FC236}">
                <a16:creationId xmlns:a16="http://schemas.microsoft.com/office/drawing/2014/main" id="{8187D394-78CE-4FAB-FF39-26F7561FDAFE}"/>
              </a:ext>
            </a:extLst>
          </p:cNvPr>
          <p:cNvSpPr txBox="1">
            <a:spLocks/>
          </p:cNvSpPr>
          <p:nvPr/>
        </p:nvSpPr>
        <p:spPr>
          <a:xfrm>
            <a:off x="140499" y="5425231"/>
            <a:ext cx="6623538" cy="134900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 </a:t>
            </a:r>
            <a:r>
              <a:rPr lang="en-US" sz="2000" dirty="0">
                <a:latin typeface="Calibri"/>
                <a:ea typeface="Calibri"/>
                <a:cs typeface="Calibri"/>
              </a:rPr>
              <a:t>(</a:t>
            </a:r>
            <a:r>
              <a:rPr lang="en-US" sz="2000" err="1">
                <a:latin typeface="Calibri"/>
                <a:ea typeface="Calibri"/>
                <a:cs typeface="Calibri"/>
              </a:rPr>
              <a:t>Kornhaber</a:t>
            </a:r>
            <a:r>
              <a:rPr lang="en-US" sz="2000" dirty="0">
                <a:latin typeface="Calibri"/>
                <a:ea typeface="Calibri"/>
                <a:cs typeface="Calibri"/>
              </a:rPr>
              <a:t>, Sternberg, 2019)</a:t>
            </a:r>
            <a:endParaRPr lang="en-US" sz="2000" dirty="0"/>
          </a:p>
        </p:txBody>
      </p:sp>
    </p:spTree>
    <p:extLst>
      <p:ext uri="{BB962C8B-B14F-4D97-AF65-F5344CB8AC3E}">
        <p14:creationId xmlns:p14="http://schemas.microsoft.com/office/powerpoint/2010/main" val="164217783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4"/>
                                        </p:tgtEl>
                                      </p:cBhvr>
                                    </p:cmd>
                                  </p:childTnLst>
                                </p:cTn>
                              </p:par>
                              <p:par>
                                <p:cTn id="7" presetID="2" presetClass="entr" presetSubtype="4"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anim calcmode="lin" valueType="num">
                                      <p:cBhvr additive="base">
                                        <p:cTn id="9" dur="500" fill="hold"/>
                                        <p:tgtEl>
                                          <p:spTgt spid="2"/>
                                        </p:tgtEl>
                                        <p:attrNameLst>
                                          <p:attrName>ppt_x</p:attrName>
                                        </p:attrNameLst>
                                      </p:cBhvr>
                                      <p:tavLst>
                                        <p:tav tm="0">
                                          <p:val>
                                            <p:strVal val="#ppt_x"/>
                                          </p:val>
                                        </p:tav>
                                        <p:tav tm="100000">
                                          <p:val>
                                            <p:strVal val="#ppt_x"/>
                                          </p:val>
                                        </p:tav>
                                      </p:tavLst>
                                    </p:anim>
                                    <p:anim calcmode="lin" valueType="num">
                                      <p:cBhvr additive="base">
                                        <p:cTn id="1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4"/>
                                        </p:tgtEl>
                                      </p:cBhvr>
                                    </p:cmd>
                                  </p:childTnLst>
                                </p:cTn>
                              </p:par>
                            </p:childTnLst>
                          </p:cTn>
                        </p:par>
                      </p:childTnLst>
                    </p:cTn>
                  </p:par>
                </p:childTnLst>
              </p:cTn>
              <p:nextCondLst>
                <p:cond evt="onClick" delay="0">
                  <p:tgtEl>
                    <p:spTgt spid="4"/>
                  </p:tgtEl>
                </p:cond>
              </p:nextCondLst>
            </p:seq>
            <p:video>
              <p:cMediaNode mute="1">
                <p:cTn id="16" repeatCount="indefinite" fill="hold" display="0">
                  <p:stCondLst>
                    <p:cond delay="indefinite"/>
                  </p:stCondLst>
                </p:cTn>
                <p:tgtEl>
                  <p:spTgt spid="4"/>
                </p:tgtEl>
              </p:cMediaNode>
            </p:video>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10000"/>
              </a:schemeClr>
            </a:gs>
            <a:gs pos="35786">
              <a:schemeClr val="bg1">
                <a:lumMod val="50000"/>
                <a:lumOff val="50000"/>
              </a:schemeClr>
            </a:gs>
            <a:gs pos="58000">
              <a:schemeClr val="tx1">
                <a:lumMod val="65000"/>
              </a:schemeClr>
            </a:gs>
            <a:gs pos="84000">
              <a:schemeClr val="tx1">
                <a:lumMod val="85000"/>
              </a:schemeClr>
            </a:gs>
            <a:gs pos="100000">
              <a:schemeClr val="tx1"/>
            </a:gs>
          </a:gsLst>
          <a:lin ang="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6F1A1-C2B8-6ED1-D82C-46FC1405C9B7}"/>
              </a:ext>
            </a:extLst>
          </p:cNvPr>
          <p:cNvSpPr>
            <a:spLocks noGrp="1"/>
          </p:cNvSpPr>
          <p:nvPr>
            <p:ph type="title"/>
          </p:nvPr>
        </p:nvSpPr>
        <p:spPr>
          <a:xfrm>
            <a:off x="2647435" y="2885794"/>
            <a:ext cx="6897130" cy="1086411"/>
          </a:xfrm>
        </p:spPr>
        <p:txBody>
          <a:bodyPr vert="horz" lIns="91440" tIns="45720" rIns="91440" bIns="45720" rtlCol="0" anchor="b">
            <a:noAutofit/>
          </a:bodyPr>
          <a:lstStyle/>
          <a:p>
            <a:pPr algn="ctr"/>
            <a:r>
              <a:rPr lang="en-US" sz="8800" kern="1200" dirty="0">
                <a:latin typeface="+mj-lt"/>
                <a:ea typeface="+mj-ea"/>
                <a:cs typeface="+mj-cs"/>
              </a:rPr>
              <a:t>Experiential</a:t>
            </a:r>
          </a:p>
        </p:txBody>
      </p:sp>
      <p:sp>
        <p:nvSpPr>
          <p:cNvPr id="3" name="TextBox 2">
            <a:extLst>
              <a:ext uri="{FF2B5EF4-FFF2-40B4-BE49-F238E27FC236}">
                <a16:creationId xmlns:a16="http://schemas.microsoft.com/office/drawing/2014/main" id="{61F10131-1554-45E5-F956-A04F7FD5F341}"/>
              </a:ext>
            </a:extLst>
          </p:cNvPr>
          <p:cNvSpPr txBox="1"/>
          <p:nvPr/>
        </p:nvSpPr>
        <p:spPr>
          <a:xfrm>
            <a:off x="140854" y="6306127"/>
            <a:ext cx="30318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rPr>
              <a:t>(Kornhaber, Sternberg, 2019)</a:t>
            </a:r>
            <a:endParaRPr lang="en-US"/>
          </a:p>
        </p:txBody>
      </p:sp>
    </p:spTree>
    <p:extLst>
      <p:ext uri="{BB962C8B-B14F-4D97-AF65-F5344CB8AC3E}">
        <p14:creationId xmlns:p14="http://schemas.microsoft.com/office/powerpoint/2010/main" val="132011349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10000"/>
              </a:schemeClr>
            </a:gs>
            <a:gs pos="35786">
              <a:schemeClr val="bg1">
                <a:lumMod val="50000"/>
                <a:lumOff val="50000"/>
              </a:schemeClr>
            </a:gs>
            <a:gs pos="58000">
              <a:schemeClr val="tx1">
                <a:lumMod val="65000"/>
              </a:schemeClr>
            </a:gs>
            <a:gs pos="84000">
              <a:schemeClr val="tx1">
                <a:lumMod val="85000"/>
              </a:schemeClr>
            </a:gs>
            <a:gs pos="100000">
              <a:schemeClr val="tx1"/>
            </a:gs>
          </a:gsLst>
          <a:lin ang="0" scaled="1"/>
        </a:gradFill>
        <a:effectLst/>
      </p:bgPr>
    </p:bg>
    <p:spTree>
      <p:nvGrpSpPr>
        <p:cNvPr id="1" name=""/>
        <p:cNvGrpSpPr/>
        <p:nvPr/>
      </p:nvGrpSpPr>
      <p:grpSpPr>
        <a:xfrm>
          <a:off x="0" y="0"/>
          <a:ext cx="0" cy="0"/>
          <a:chOff x="0" y="0"/>
          <a:chExt cx="0" cy="0"/>
        </a:xfrm>
      </p:grpSpPr>
      <p:pic>
        <p:nvPicPr>
          <p:cNvPr id="4" name="Picture 3" descr="Complex math formulas on a blackboard">
            <a:extLst>
              <a:ext uri="{FF2B5EF4-FFF2-40B4-BE49-F238E27FC236}">
                <a16:creationId xmlns:a16="http://schemas.microsoft.com/office/drawing/2014/main" id="{D7163EA6-3326-37A8-68CC-4EE8E2BA34EF}"/>
              </a:ext>
            </a:extLst>
          </p:cNvPr>
          <p:cNvPicPr>
            <a:picLocks noChangeAspect="1"/>
          </p:cNvPicPr>
          <p:nvPr/>
        </p:nvPicPr>
        <p:blipFill>
          <a:blip r:embed="rId3"/>
          <a:srcRect r="7727" b="-1"/>
          <a:stretch/>
        </p:blipFill>
        <p:spPr>
          <a:xfrm>
            <a:off x="5758249" y="10"/>
            <a:ext cx="6433751" cy="6857990"/>
          </a:xfrm>
          <a:prstGeom prst="rect">
            <a:avLst/>
          </a:prstGeom>
        </p:spPr>
      </p:pic>
      <p:sp>
        <p:nvSpPr>
          <p:cNvPr id="2" name="Title 1">
            <a:extLst>
              <a:ext uri="{FF2B5EF4-FFF2-40B4-BE49-F238E27FC236}">
                <a16:creationId xmlns:a16="http://schemas.microsoft.com/office/drawing/2014/main" id="{ADB058C6-9EB4-0115-8EDD-A7EAE191BA6C}"/>
              </a:ext>
            </a:extLst>
          </p:cNvPr>
          <p:cNvSpPr>
            <a:spLocks noGrp="1"/>
          </p:cNvSpPr>
          <p:nvPr>
            <p:ph type="title"/>
          </p:nvPr>
        </p:nvSpPr>
        <p:spPr>
          <a:xfrm>
            <a:off x="321276" y="2980251"/>
            <a:ext cx="5115697" cy="897497"/>
          </a:xfrm>
        </p:spPr>
        <p:txBody>
          <a:bodyPr vert="horz" lIns="91440" tIns="45720" rIns="91440" bIns="45720" rtlCol="0" anchor="b">
            <a:noAutofit/>
          </a:bodyPr>
          <a:lstStyle/>
          <a:p>
            <a:r>
              <a:rPr lang="en-US" sz="7200" dirty="0"/>
              <a:t>Contextual</a:t>
            </a:r>
          </a:p>
        </p:txBody>
      </p:sp>
      <p:sp>
        <p:nvSpPr>
          <p:cNvPr id="3" name="TextBox 2">
            <a:extLst>
              <a:ext uri="{FF2B5EF4-FFF2-40B4-BE49-F238E27FC236}">
                <a16:creationId xmlns:a16="http://schemas.microsoft.com/office/drawing/2014/main" id="{5D285474-2215-72EF-B737-58A466F4BF7D}"/>
              </a:ext>
            </a:extLst>
          </p:cNvPr>
          <p:cNvSpPr txBox="1"/>
          <p:nvPr/>
        </p:nvSpPr>
        <p:spPr>
          <a:xfrm>
            <a:off x="2308" y="6386946"/>
            <a:ext cx="29279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rPr>
              <a:t>(Kornhaber, Sternberg, 2019)</a:t>
            </a:r>
            <a:endParaRPr lang="en-US"/>
          </a:p>
        </p:txBody>
      </p:sp>
    </p:spTree>
    <p:extLst>
      <p:ext uri="{BB962C8B-B14F-4D97-AF65-F5344CB8AC3E}">
        <p14:creationId xmlns:p14="http://schemas.microsoft.com/office/powerpoint/2010/main" val="251463621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10000"/>
              </a:schemeClr>
            </a:gs>
            <a:gs pos="35786">
              <a:schemeClr val="bg1">
                <a:lumMod val="50000"/>
                <a:lumOff val="50000"/>
              </a:schemeClr>
            </a:gs>
            <a:gs pos="58000">
              <a:schemeClr val="tx1">
                <a:lumMod val="65000"/>
              </a:schemeClr>
            </a:gs>
            <a:gs pos="84000">
              <a:schemeClr val="tx1">
                <a:lumMod val="85000"/>
              </a:schemeClr>
            </a:gs>
            <a:gs pos="100000">
              <a:schemeClr val="tx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AD835-E4A0-479D-0E2D-B77858E5BB4C}"/>
              </a:ext>
            </a:extLst>
          </p:cNvPr>
          <p:cNvSpPr>
            <a:spLocks noGrp="1"/>
          </p:cNvSpPr>
          <p:nvPr>
            <p:ph type="title"/>
          </p:nvPr>
        </p:nvSpPr>
        <p:spPr>
          <a:xfrm>
            <a:off x="2598008" y="2626302"/>
            <a:ext cx="6995984" cy="1605395"/>
          </a:xfrm>
          <a:noFill/>
        </p:spPr>
        <p:txBody>
          <a:bodyPr vert="horz" lIns="91440" tIns="45720" rIns="91440" bIns="45720" rtlCol="0" anchor="b">
            <a:normAutofit/>
          </a:bodyPr>
          <a:lstStyle/>
          <a:p>
            <a:pPr algn="ctr"/>
            <a:r>
              <a:rPr lang="en-US" sz="9600" kern="1200" dirty="0">
                <a:latin typeface="+mj-lt"/>
                <a:ea typeface="+mj-ea"/>
                <a:cs typeface="+mj-cs"/>
              </a:rPr>
              <a:t>Conclusion</a:t>
            </a:r>
          </a:p>
        </p:txBody>
      </p:sp>
    </p:spTree>
    <p:extLst>
      <p:ext uri="{BB962C8B-B14F-4D97-AF65-F5344CB8AC3E}">
        <p14:creationId xmlns:p14="http://schemas.microsoft.com/office/powerpoint/2010/main" val="258468408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3A63B-52E4-865A-310A-C5C83E64C685}"/>
              </a:ext>
            </a:extLst>
          </p:cNvPr>
          <p:cNvSpPr>
            <a:spLocks noGrp="1"/>
          </p:cNvSpPr>
          <p:nvPr>
            <p:ph type="title"/>
          </p:nvPr>
        </p:nvSpPr>
        <p:spPr>
          <a:xfrm>
            <a:off x="340138" y="2243708"/>
            <a:ext cx="9156288" cy="3776091"/>
          </a:xfrm>
        </p:spPr>
        <p:txBody>
          <a:bodyPr anchor="b">
            <a:normAutofit/>
          </a:bodyPr>
          <a:lstStyle/>
          <a:p>
            <a:r>
              <a:rPr lang="en-US" dirty="0"/>
              <a:t>Thank you for listening to our presentation</a:t>
            </a:r>
          </a:p>
        </p:txBody>
      </p:sp>
      <p:sp>
        <p:nvSpPr>
          <p:cNvPr id="3" name="Date Placeholder 2">
            <a:extLst>
              <a:ext uri="{FF2B5EF4-FFF2-40B4-BE49-F238E27FC236}">
                <a16:creationId xmlns:a16="http://schemas.microsoft.com/office/drawing/2014/main" id="{40FBDC28-F46A-F42C-3E9E-6260CB4146D9}"/>
              </a:ext>
            </a:extLst>
          </p:cNvPr>
          <p:cNvSpPr>
            <a:spLocks noGrp="1"/>
          </p:cNvSpPr>
          <p:nvPr>
            <p:ph type="dt" sz="half" idx="10"/>
          </p:nvPr>
        </p:nvSpPr>
        <p:spPr>
          <a:xfrm>
            <a:off x="340137" y="63202"/>
            <a:ext cx="2743200" cy="318221"/>
          </a:xfrm>
        </p:spPr>
        <p:txBody>
          <a:bodyPr anchor="ctr">
            <a:normAutofit/>
          </a:bodyPr>
          <a:lstStyle/>
          <a:p>
            <a:pPr>
              <a:spcAft>
                <a:spcPts val="600"/>
              </a:spcAft>
            </a:pPr>
            <a:fld id="{04E89117-0A9E-4A4B-AEC7-E6A0DA560CE1}" type="datetime1">
              <a:rPr lang="en-US"/>
              <a:pPr>
                <a:spcAft>
                  <a:spcPts val="600"/>
                </a:spcAft>
              </a:pPr>
              <a:t>12/10/2024</a:t>
            </a:fld>
            <a:endParaRPr lang="en-US"/>
          </a:p>
        </p:txBody>
      </p:sp>
      <p:sp>
        <p:nvSpPr>
          <p:cNvPr id="4" name="Footer Placeholder 3">
            <a:extLst>
              <a:ext uri="{FF2B5EF4-FFF2-40B4-BE49-F238E27FC236}">
                <a16:creationId xmlns:a16="http://schemas.microsoft.com/office/drawing/2014/main" id="{D87E23F8-A73C-E554-AEB9-E2D45308FA26}"/>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Tree>
    <p:extLst>
      <p:ext uri="{BB962C8B-B14F-4D97-AF65-F5344CB8AC3E}">
        <p14:creationId xmlns:p14="http://schemas.microsoft.com/office/powerpoint/2010/main" val="28513864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grpId="0" nodeType="with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A10F8-CF6A-A6A5-810C-E8D0D204222C}"/>
              </a:ext>
            </a:extLst>
          </p:cNvPr>
          <p:cNvSpPr>
            <a:spLocks noGrp="1"/>
          </p:cNvSpPr>
          <p:nvPr>
            <p:ph type="title"/>
          </p:nvPr>
        </p:nvSpPr>
        <p:spPr>
          <a:xfrm>
            <a:off x="285296" y="111220"/>
            <a:ext cx="7240293" cy="638081"/>
          </a:xfrm>
        </p:spPr>
        <p:txBody>
          <a:bodyPr>
            <a:normAutofit fontScale="90000"/>
          </a:bodyPr>
          <a:lstStyle/>
          <a:p>
            <a:r>
              <a:rPr lang="en-GB" dirty="0"/>
              <a:t>Reference List</a:t>
            </a:r>
          </a:p>
        </p:txBody>
      </p:sp>
      <p:sp>
        <p:nvSpPr>
          <p:cNvPr id="3" name="TextBox 2">
            <a:extLst>
              <a:ext uri="{FF2B5EF4-FFF2-40B4-BE49-F238E27FC236}">
                <a16:creationId xmlns:a16="http://schemas.microsoft.com/office/drawing/2014/main" id="{36CD5E7A-5E52-8EEC-02B7-9A354A2FC1AB}"/>
              </a:ext>
            </a:extLst>
          </p:cNvPr>
          <p:cNvSpPr txBox="1"/>
          <p:nvPr/>
        </p:nvSpPr>
        <p:spPr>
          <a:xfrm>
            <a:off x="622132" y="835309"/>
            <a:ext cx="10949353"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Brody, N. (2009). What is intelligence? </a:t>
            </a:r>
            <a:r>
              <a:rPr lang="en-US" i="1" dirty="0"/>
              <a:t>International Review Of Psychology</a:t>
            </a:r>
            <a:r>
              <a:rPr lang="en-US" dirty="0"/>
              <a:t>, 11(1), 19-25, Retrieved on 5th December 2024, from </a:t>
            </a:r>
            <a:r>
              <a:rPr lang="en-US" dirty="0">
                <a:solidFill>
                  <a:srgbClr val="10147E"/>
                </a:solidFill>
                <a:ea typeface="+mn-lt"/>
                <a:cs typeface="+mn-lt"/>
                <a:hlinkClick r:id="rId2"/>
              </a:rPr>
              <a:t>https://doi.org/10.1080/09540269974483</a:t>
            </a:r>
            <a:endParaRPr lang="en-US" dirty="0"/>
          </a:p>
          <a:p>
            <a:endParaRPr lang="en-US" dirty="0"/>
          </a:p>
          <a:p>
            <a:r>
              <a:rPr lang="en-US" dirty="0">
                <a:latin typeface="Calibri"/>
                <a:ea typeface="Calibri"/>
                <a:cs typeface="Calibri"/>
              </a:rPr>
              <a:t>Cattell, R, B. (1943). Theory of fluid and crystallized intelligence: a critical experiment. </a:t>
            </a:r>
            <a:r>
              <a:rPr lang="en-US" i="1" dirty="0">
                <a:latin typeface="Calibri"/>
                <a:ea typeface="Calibri"/>
                <a:cs typeface="Calibri"/>
              </a:rPr>
              <a:t>Journal of Educational Psychology</a:t>
            </a:r>
            <a:r>
              <a:rPr lang="en-US" dirty="0">
                <a:latin typeface="Calibri"/>
                <a:ea typeface="Calibri"/>
                <a:cs typeface="Calibri"/>
              </a:rPr>
              <a:t>, </a:t>
            </a:r>
            <a:r>
              <a:rPr lang="en-US" i="1" dirty="0">
                <a:latin typeface="Calibri"/>
                <a:ea typeface="Calibri"/>
                <a:cs typeface="Calibri"/>
              </a:rPr>
              <a:t>54</a:t>
            </a:r>
            <a:r>
              <a:rPr lang="en-US" dirty="0">
                <a:latin typeface="Calibri"/>
                <a:ea typeface="Calibri"/>
                <a:cs typeface="Calibri"/>
              </a:rPr>
              <a:t> (1), 1-22, </a:t>
            </a:r>
            <a:r>
              <a:rPr lang="en-US" dirty="0">
                <a:solidFill>
                  <a:srgbClr val="2C72B7"/>
                </a:solidFill>
                <a:ea typeface="+mn-lt"/>
                <a:cs typeface="+mn-lt"/>
                <a:hlinkClick r:id="rId3"/>
              </a:rPr>
              <a:t>https://doi.org/10.1037/h0046743</a:t>
            </a:r>
            <a:endParaRPr lang="en-US">
              <a:solidFill>
                <a:srgbClr val="2C72B7"/>
              </a:solidFill>
              <a:ea typeface="+mn-lt"/>
              <a:cs typeface="+mn-lt"/>
            </a:endParaRPr>
          </a:p>
          <a:p>
            <a:endParaRPr lang="en-US" dirty="0">
              <a:solidFill>
                <a:srgbClr val="2C72B7"/>
              </a:solidFill>
              <a:latin typeface="Neue Haas Grotesk Text Pro"/>
              <a:ea typeface="Calibri"/>
              <a:cs typeface="Calibri"/>
            </a:endParaRPr>
          </a:p>
          <a:p>
            <a:r>
              <a:rPr lang="en-US" dirty="0" err="1">
                <a:latin typeface="Calibri"/>
                <a:ea typeface="Calibri"/>
                <a:cs typeface="Calibri"/>
              </a:rPr>
              <a:t>Cogn</a:t>
            </a:r>
            <a:r>
              <a:rPr lang="en-US" dirty="0">
                <a:latin typeface="Calibri"/>
                <a:ea typeface="Calibri"/>
                <a:cs typeface="Calibri"/>
              </a:rPr>
              <a:t>-IQ (n.d.). </a:t>
            </a:r>
            <a:r>
              <a:rPr lang="en-US" i="1" dirty="0">
                <a:latin typeface="Calibri"/>
                <a:ea typeface="Calibri"/>
                <a:cs typeface="Calibri"/>
              </a:rPr>
              <a:t>Spearman’s Two-Factor Theory: General Intelligence (g) and Specific Abilities (s), </a:t>
            </a:r>
            <a:r>
              <a:rPr lang="en-US" dirty="0">
                <a:latin typeface="Calibri"/>
                <a:ea typeface="Calibri"/>
                <a:cs typeface="Calibri"/>
              </a:rPr>
              <a:t>Retrieved on 09/12/24, from </a:t>
            </a:r>
            <a:r>
              <a:rPr lang="en-US" dirty="0">
                <a:ea typeface="+mn-lt"/>
                <a:cs typeface="+mn-lt"/>
                <a:hlinkClick r:id="rId4"/>
              </a:rPr>
              <a:t>Spearman’s Two-Factor Theory of Intelligence | Cogn-IQ.org</a:t>
            </a:r>
            <a:endParaRPr lang="en-US"/>
          </a:p>
          <a:p>
            <a:endParaRPr lang="en-US" dirty="0"/>
          </a:p>
          <a:p>
            <a:r>
              <a:rPr lang="en-US" dirty="0"/>
              <a:t>Gardner, H. (1983).</a:t>
            </a:r>
            <a:r>
              <a:rPr lang="en-US" i="1" dirty="0"/>
              <a:t> Frames of mind: The theory of multiple intelligences,</a:t>
            </a:r>
            <a:r>
              <a:rPr lang="en-US" dirty="0"/>
              <a:t> p3-12, Basic Books, </a:t>
            </a:r>
            <a:r>
              <a:rPr lang="en-US" dirty="0">
                <a:ea typeface="+mn-lt"/>
                <a:cs typeface="+mn-lt"/>
              </a:rPr>
              <a:t>ISBN-13 978-0-465-02509-1</a:t>
            </a:r>
            <a:endParaRPr lang="en-US" dirty="0"/>
          </a:p>
          <a:p>
            <a:endParaRPr lang="en-US" dirty="0"/>
          </a:p>
          <a:p>
            <a:r>
              <a:rPr lang="en-US" dirty="0"/>
              <a:t>Goleman, D. (1996). </a:t>
            </a:r>
            <a:r>
              <a:rPr lang="en-US" i="1" dirty="0"/>
              <a:t>Emotional Intelligence: Why it can matter more than IQ,</a:t>
            </a:r>
            <a:r>
              <a:rPr lang="en-US" dirty="0"/>
              <a:t> Bantam Publications, ISBN-10 </a:t>
            </a:r>
            <a:r>
              <a:rPr lang="en-US" dirty="0">
                <a:ea typeface="+mn-lt"/>
                <a:cs typeface="+mn-lt"/>
              </a:rPr>
              <a:t>055380491X,</a:t>
            </a:r>
            <a:endParaRPr lang="en-US" dirty="0"/>
          </a:p>
          <a:p>
            <a:endParaRPr lang="en-US" dirty="0"/>
          </a:p>
          <a:p>
            <a:r>
              <a:rPr lang="en-US" dirty="0" err="1"/>
              <a:t>Kornhaber</a:t>
            </a:r>
            <a:r>
              <a:rPr lang="en-US" dirty="0"/>
              <a:t>, M, L. Sternberg, R. (2019). 27- The theory of multiple intelligences, p659-678, Cambridge University Press, </a:t>
            </a:r>
            <a:r>
              <a:rPr lang="en-US" dirty="0" err="1"/>
              <a:t>Retrived</a:t>
            </a:r>
            <a:r>
              <a:rPr lang="en-US" dirty="0"/>
              <a:t> on 09/12/24, from </a:t>
            </a:r>
            <a:r>
              <a:rPr lang="en-US" dirty="0">
                <a:ea typeface="+mn-lt"/>
                <a:cs typeface="+mn-lt"/>
                <a:hlinkClick r:id="rId5"/>
              </a:rPr>
              <a:t>The Theory of Multiple Intelligences (Chapter 27) - The Cambridge Handbook of Intelligence</a:t>
            </a:r>
            <a:endParaRPr lang="en-US" dirty="0"/>
          </a:p>
          <a:p>
            <a:endParaRPr lang="en-US" dirty="0"/>
          </a:p>
          <a:p>
            <a:r>
              <a:rPr lang="en-US" dirty="0"/>
              <a:t>Sternberg, R. (2012). Intelligence, </a:t>
            </a:r>
            <a:r>
              <a:rPr lang="en-US" i="1" dirty="0"/>
              <a:t>National Library Of Medicine</a:t>
            </a:r>
            <a:r>
              <a:rPr lang="en-US" dirty="0"/>
              <a:t>, 14(1), 19-27, </a:t>
            </a:r>
            <a:r>
              <a:rPr lang="en-US" dirty="0">
                <a:solidFill>
                  <a:schemeClr val="accent2">
                    <a:lumMod val="76000"/>
                  </a:schemeClr>
                </a:solidFill>
                <a:ea typeface="+mn-lt"/>
                <a:cs typeface="+mn-lt"/>
              </a:rPr>
              <a:t> </a:t>
            </a:r>
            <a:r>
              <a:rPr lang="en-US" err="1">
                <a:solidFill>
                  <a:schemeClr val="accent2">
                    <a:lumMod val="76000"/>
                  </a:schemeClr>
                </a:solidFill>
                <a:ea typeface="+mn-lt"/>
                <a:cs typeface="+mn-lt"/>
              </a:rPr>
              <a:t>doi</a:t>
            </a:r>
            <a:r>
              <a:rPr lang="en-US" dirty="0">
                <a:solidFill>
                  <a:schemeClr val="accent2">
                    <a:lumMod val="76000"/>
                  </a:schemeClr>
                </a:solidFill>
                <a:ea typeface="+mn-lt"/>
                <a:cs typeface="+mn-lt"/>
              </a:rPr>
              <a:t>: </a:t>
            </a:r>
            <a:r>
              <a:rPr lang="en-US" u="sng" dirty="0">
                <a:solidFill>
                  <a:schemeClr val="accent2">
                    <a:lumMod val="76000"/>
                  </a:schemeClr>
                </a:solidFill>
                <a:ea typeface="+mn-lt"/>
                <a:cs typeface="+mn-lt"/>
                <a:hlinkClick r:id="rId6">
                  <a:extLst>
                    <a:ext uri="{A12FA001-AC4F-418D-AE19-62706E023703}">
                      <ahyp:hlinkClr xmlns:ahyp="http://schemas.microsoft.com/office/drawing/2018/hyperlinkcolor" val="tx"/>
                    </a:ext>
                  </a:extLst>
                </a:hlinkClick>
              </a:rPr>
              <a:t>10.31887/DCNS.2012.14.1/rsternberg</a:t>
            </a:r>
            <a:r>
              <a:rPr lang="en-US" u="sng" dirty="0">
                <a:solidFill>
                  <a:schemeClr val="accent2">
                    <a:lumMod val="76000"/>
                  </a:schemeClr>
                </a:solidFill>
                <a:ea typeface="+mn-lt"/>
                <a:cs typeface="+mn-lt"/>
              </a:rPr>
              <a:t>, </a:t>
            </a:r>
            <a:endParaRPr lang="en-US">
              <a:solidFill>
                <a:schemeClr val="accent2">
                  <a:lumMod val="76000"/>
                </a:schemeClr>
              </a:solidFill>
            </a:endParaRPr>
          </a:p>
        </p:txBody>
      </p:sp>
    </p:spTree>
    <p:extLst>
      <p:ext uri="{BB962C8B-B14F-4D97-AF65-F5344CB8AC3E}">
        <p14:creationId xmlns:p14="http://schemas.microsoft.com/office/powerpoint/2010/main" val="387471309"/>
      </p:ext>
    </p:extLst>
  </p:cSld>
  <p:clrMapOvr>
    <a:masterClrMapping/>
  </p:clrMapOvr>
</p:sld>
</file>

<file path=ppt/theme/theme1.xml><?xml version="1.0" encoding="utf-8"?>
<a:theme xmlns:a="http://schemas.openxmlformats.org/drawingml/2006/main" name="DylanVTI">
  <a:themeElements>
    <a:clrScheme name="DylanVTI">
      <a:dk1>
        <a:sysClr val="windowText" lastClr="000000"/>
      </a:dk1>
      <a:lt1>
        <a:sysClr val="window" lastClr="FFFFFF"/>
      </a:lt1>
      <a:dk2>
        <a:srgbClr val="1A1A33"/>
      </a:dk2>
      <a:lt2>
        <a:srgbClr val="EEFFE3"/>
      </a:lt2>
      <a:accent1>
        <a:srgbClr val="5C40EF"/>
      </a:accent1>
      <a:accent2>
        <a:srgbClr val="B8A0F8"/>
      </a:accent2>
      <a:accent3>
        <a:srgbClr val="00C777"/>
      </a:accent3>
      <a:accent4>
        <a:srgbClr val="005A66"/>
      </a:accent4>
      <a:accent5>
        <a:srgbClr val="9956EA"/>
      </a:accent5>
      <a:accent6>
        <a:srgbClr val="9BBB25"/>
      </a:accent6>
      <a:hlink>
        <a:srgbClr val="674CF0"/>
      </a:hlink>
      <a:folHlink>
        <a:srgbClr val="B53699"/>
      </a:folHlink>
    </a:clrScheme>
    <a:fontScheme name="DylanVTI">
      <a:majorFont>
        <a:latin typeface="Neue Haas Grotesk Text Pro"/>
        <a:ea typeface=""/>
        <a:cs typeface=""/>
      </a:majorFont>
      <a:minorFont>
        <a:latin typeface="Neue Haas Grotesk Text Pro"/>
        <a:ea typeface=""/>
        <a:cs typeface=""/>
      </a:minorFont>
    </a:fontScheme>
    <a:fmtScheme name="Dylan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ylanVTI" id="{CD0E21EA-FD0B-4FCD-9D95-B274E3CB7535}" vid="{F2F2D961-94DA-46D9-ABD7-77D6D5FB2C2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98</TotalTime>
  <Words>1967</Words>
  <Application>Microsoft Office PowerPoint</Application>
  <PresentationFormat>Widescreen</PresentationFormat>
  <Paragraphs>179</Paragraphs>
  <Slides>14</Slides>
  <Notes>12</Notes>
  <HiddenSlides>0</HiddenSlides>
  <MMClips>1</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DylanVTI</vt:lpstr>
      <vt:lpstr>Individual differences, theories &amp; practices ECAP 5010 </vt:lpstr>
      <vt:lpstr>What is intelligence?</vt:lpstr>
      <vt:lpstr>The 'G' Factor</vt:lpstr>
      <vt:lpstr>7 factors of intelligence</vt:lpstr>
      <vt:lpstr>Fluid &amp; Crystallised Intelligence</vt:lpstr>
      <vt:lpstr>“Intelligence is not an innate ability and can be learned”</vt:lpstr>
      <vt:lpstr>5 components of emotional intelligence</vt:lpstr>
      <vt:lpstr>The Triarchic Theory</vt:lpstr>
      <vt:lpstr>Componential</vt:lpstr>
      <vt:lpstr>Experiential</vt:lpstr>
      <vt:lpstr>Contextual</vt:lpstr>
      <vt:lpstr>Conclusion</vt:lpstr>
      <vt:lpstr>Thank you for listening to our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differences, theories &amp; practices ECAP 5010 </dc:title>
  <dc:creator/>
  <cp:lastModifiedBy>sinead james</cp:lastModifiedBy>
  <cp:revision>266</cp:revision>
  <dcterms:created xsi:type="dcterms:W3CDTF">2024-12-05T08:52:35Z</dcterms:created>
  <dcterms:modified xsi:type="dcterms:W3CDTF">2024-12-10T12:47:17Z</dcterms:modified>
</cp:coreProperties>
</file>