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6" r:id="rId1"/>
  </p:sldMasterIdLst>
  <p:notesMasterIdLst>
    <p:notesMasterId r:id="rId14"/>
  </p:notesMasterIdLst>
  <p:sldIdLst>
    <p:sldId id="256" r:id="rId2"/>
    <p:sldId id="257" r:id="rId3"/>
    <p:sldId id="260" r:id="rId4"/>
    <p:sldId id="264" r:id="rId5"/>
    <p:sldId id="263" r:id="rId6"/>
    <p:sldId id="269" r:id="rId7"/>
    <p:sldId id="270" r:id="rId8"/>
    <p:sldId id="271" r:id="rId9"/>
    <p:sldId id="262" r:id="rId10"/>
    <p:sldId id="265" r:id="rId11"/>
    <p:sldId id="266" r:id="rId12"/>
    <p:sldId id="25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481DE93-0D87-45F3-B3D3-63EB316A6D4F}" v="490" dt="2022-05-20T14:03:38.6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88532" autoAdjust="0"/>
  </p:normalViewPr>
  <p:slideViewPr>
    <p:cSldViewPr snapToGrid="0">
      <p:cViewPr varScale="1">
        <p:scale>
          <a:sx n="77" d="100"/>
          <a:sy n="77" d="100"/>
        </p:scale>
        <p:origin x="1098" y="9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in Ayre" userId="bb5ac588d936b219" providerId="LiveId" clId="{E481DE93-0D87-45F3-B3D3-63EB316A6D4F}"/>
    <pc:docChg chg="undo custSel addSld delSld modSld sldOrd modMainMaster">
      <pc:chgData name="Erin Ayre" userId="bb5ac588d936b219" providerId="LiveId" clId="{E481DE93-0D87-45F3-B3D3-63EB316A6D4F}" dt="2022-05-20T14:03:41.178" v="2200" actId="1076"/>
      <pc:docMkLst>
        <pc:docMk/>
      </pc:docMkLst>
      <pc:sldChg chg="addSp delSp modSp mod modTransition setBg modAnim setClrOvrMap delDesignElem">
        <pc:chgData name="Erin Ayre" userId="bb5ac588d936b219" providerId="LiveId" clId="{E481DE93-0D87-45F3-B3D3-63EB316A6D4F}" dt="2022-05-20T13:21:32.346" v="1970" actId="14100"/>
        <pc:sldMkLst>
          <pc:docMk/>
          <pc:sldMk cId="4080637000" sldId="256"/>
        </pc:sldMkLst>
        <pc:spChg chg="mod">
          <ac:chgData name="Erin Ayre" userId="bb5ac588d936b219" providerId="LiveId" clId="{E481DE93-0D87-45F3-B3D3-63EB316A6D4F}" dt="2022-05-19T21:04:43.153" v="226"/>
          <ac:spMkLst>
            <pc:docMk/>
            <pc:sldMk cId="4080637000" sldId="256"/>
            <ac:spMk id="2" creationId="{E292B20E-B2AF-FA47-45DC-920478530554}"/>
          </ac:spMkLst>
        </pc:spChg>
        <pc:spChg chg="mod">
          <ac:chgData name="Erin Ayre" userId="bb5ac588d936b219" providerId="LiveId" clId="{E481DE93-0D87-45F3-B3D3-63EB316A6D4F}" dt="2022-05-19T21:04:46.264" v="227"/>
          <ac:spMkLst>
            <pc:docMk/>
            <pc:sldMk cId="4080637000" sldId="256"/>
            <ac:spMk id="3" creationId="{058598DC-BC4F-27B5-6093-C75810D15B48}"/>
          </ac:spMkLst>
        </pc:spChg>
        <pc:spChg chg="add del">
          <ac:chgData name="Erin Ayre" userId="bb5ac588d936b219" providerId="LiveId" clId="{E481DE93-0D87-45F3-B3D3-63EB316A6D4F}" dt="2022-05-19T20:05:39.797" v="99"/>
          <ac:spMkLst>
            <pc:docMk/>
            <pc:sldMk cId="4080637000" sldId="256"/>
            <ac:spMk id="25" creationId="{73A25D70-4A55-4F72-B9C5-A69CDBF4DB42}"/>
          </ac:spMkLst>
        </pc:spChg>
        <pc:spChg chg="add del">
          <ac:chgData name="Erin Ayre" userId="bb5ac588d936b219" providerId="LiveId" clId="{E481DE93-0D87-45F3-B3D3-63EB316A6D4F}" dt="2022-05-19T20:05:39.797" v="99"/>
          <ac:spMkLst>
            <pc:docMk/>
            <pc:sldMk cId="4080637000" sldId="256"/>
            <ac:spMk id="26" creationId="{54957100-6D8B-4161-9F2F-C0A949EC84C4}"/>
          </ac:spMkLst>
        </pc:spChg>
        <pc:spChg chg="add del">
          <ac:chgData name="Erin Ayre" userId="bb5ac588d936b219" providerId="LiveId" clId="{E481DE93-0D87-45F3-B3D3-63EB316A6D4F}" dt="2022-05-19T20:05:39.797" v="99"/>
          <ac:spMkLst>
            <pc:docMk/>
            <pc:sldMk cId="4080637000" sldId="256"/>
            <ac:spMk id="27" creationId="{0BD8B065-EE51-4AE2-A94C-86249998FD7B}"/>
          </ac:spMkLst>
        </pc:spChg>
        <pc:spChg chg="add del">
          <ac:chgData name="Erin Ayre" userId="bb5ac588d936b219" providerId="LiveId" clId="{E481DE93-0D87-45F3-B3D3-63EB316A6D4F}" dt="2022-05-19T19:56:21.485" v="20" actId="26606"/>
          <ac:spMkLst>
            <pc:docMk/>
            <pc:sldMk cId="4080637000" sldId="256"/>
            <ac:spMk id="57" creationId="{0C45045A-6083-4B3E-956A-67582337527D}"/>
          </ac:spMkLst>
        </pc:spChg>
        <pc:spChg chg="add del">
          <ac:chgData name="Erin Ayre" userId="bb5ac588d936b219" providerId="LiveId" clId="{E481DE93-0D87-45F3-B3D3-63EB316A6D4F}" dt="2022-05-19T19:56:21.485" v="20" actId="26606"/>
          <ac:spMkLst>
            <pc:docMk/>
            <pc:sldMk cId="4080637000" sldId="256"/>
            <ac:spMk id="58" creationId="{EBD2B2B2-1395-4E7B-87A0-BD34551C01B6}"/>
          </ac:spMkLst>
        </pc:spChg>
        <pc:spChg chg="add del">
          <ac:chgData name="Erin Ayre" userId="bb5ac588d936b219" providerId="LiveId" clId="{E481DE93-0D87-45F3-B3D3-63EB316A6D4F}" dt="2022-05-19T19:56:21.485" v="20" actId="26606"/>
          <ac:spMkLst>
            <pc:docMk/>
            <pc:sldMk cId="4080637000" sldId="256"/>
            <ac:spMk id="59" creationId="{4F329563-0961-4426-90D2-2DF4888E5461}"/>
          </ac:spMkLst>
        </pc:spChg>
        <pc:spChg chg="add del">
          <ac:chgData name="Erin Ayre" userId="bb5ac588d936b219" providerId="LiveId" clId="{E481DE93-0D87-45F3-B3D3-63EB316A6D4F}" dt="2022-05-19T19:56:21.485" v="20" actId="26606"/>
          <ac:spMkLst>
            <pc:docMk/>
            <pc:sldMk cId="4080637000" sldId="256"/>
            <ac:spMk id="61" creationId="{12617755-D451-4BAF-9B55-518297BFF42D}"/>
          </ac:spMkLst>
        </pc:spChg>
        <pc:spChg chg="mod">
          <ac:chgData name="Erin Ayre" userId="bb5ac588d936b219" providerId="LiveId" clId="{E481DE93-0D87-45F3-B3D3-63EB316A6D4F}" dt="2022-05-19T19:55:36.038" v="9" actId="27803"/>
          <ac:spMkLst>
            <pc:docMk/>
            <pc:sldMk cId="4080637000" sldId="256"/>
            <ac:spMk id="62" creationId="{4C498E5E-209B-8DD1-4E43-8C92C02537BC}"/>
          </ac:spMkLst>
        </pc:spChg>
        <pc:spChg chg="add del">
          <ac:chgData name="Erin Ayre" userId="bb5ac588d936b219" providerId="LiveId" clId="{E481DE93-0D87-45F3-B3D3-63EB316A6D4F}" dt="2022-05-19T19:57:50.441" v="32" actId="26606"/>
          <ac:spMkLst>
            <pc:docMk/>
            <pc:sldMk cId="4080637000" sldId="256"/>
            <ac:spMk id="63" creationId="{1C4FDBE2-32F7-4AC4-A40C-C51C65B1D474}"/>
          </ac:spMkLst>
        </pc:spChg>
        <pc:spChg chg="add del">
          <ac:chgData name="Erin Ayre" userId="bb5ac588d936b219" providerId="LiveId" clId="{E481DE93-0D87-45F3-B3D3-63EB316A6D4F}" dt="2022-05-19T19:56:21.485" v="20" actId="26606"/>
          <ac:spMkLst>
            <pc:docMk/>
            <pc:sldMk cId="4080637000" sldId="256"/>
            <ac:spMk id="64" creationId="{42875DDC-0225-45F8-B745-78688F2D1ADC}"/>
          </ac:spMkLst>
        </pc:spChg>
        <pc:spChg chg="add del">
          <ac:chgData name="Erin Ayre" userId="bb5ac588d936b219" providerId="LiveId" clId="{E481DE93-0D87-45F3-B3D3-63EB316A6D4F}" dt="2022-05-19T19:57:50.441" v="32" actId="26606"/>
          <ac:spMkLst>
            <pc:docMk/>
            <pc:sldMk cId="4080637000" sldId="256"/>
            <ac:spMk id="65" creationId="{EBF4792E-DF83-4D24-9924-01EC30A32C89}"/>
          </ac:spMkLst>
        </pc:spChg>
        <pc:spChg chg="mod">
          <ac:chgData name="Erin Ayre" userId="bb5ac588d936b219" providerId="LiveId" clId="{E481DE93-0D87-45F3-B3D3-63EB316A6D4F}" dt="2022-05-19T19:55:36.038" v="9" actId="27803"/>
          <ac:spMkLst>
            <pc:docMk/>
            <pc:sldMk cId="4080637000" sldId="256"/>
            <ac:spMk id="66" creationId="{B1AF97B5-4DCB-FE54-ADD7-C4158C9C44A1}"/>
          </ac:spMkLst>
        </pc:spChg>
        <pc:spChg chg="add del">
          <ac:chgData name="Erin Ayre" userId="bb5ac588d936b219" providerId="LiveId" clId="{E481DE93-0D87-45F3-B3D3-63EB316A6D4F}" dt="2022-05-19T19:57:50.441" v="32" actId="26606"/>
          <ac:spMkLst>
            <pc:docMk/>
            <pc:sldMk cId="4080637000" sldId="256"/>
            <ac:spMk id="67" creationId="{15837328-A57C-47AA-B520-C83F4A6BD1E4}"/>
          </ac:spMkLst>
        </pc:spChg>
        <pc:spChg chg="mod">
          <ac:chgData name="Erin Ayre" userId="bb5ac588d936b219" providerId="LiveId" clId="{E481DE93-0D87-45F3-B3D3-63EB316A6D4F}" dt="2022-05-19T19:55:36.038" v="9" actId="27803"/>
          <ac:spMkLst>
            <pc:docMk/>
            <pc:sldMk cId="4080637000" sldId="256"/>
            <ac:spMk id="68" creationId="{39CB3C28-C3B3-9112-F15F-B83AB144F027}"/>
          </ac:spMkLst>
        </pc:spChg>
        <pc:spChg chg="add del">
          <ac:chgData name="Erin Ayre" userId="bb5ac588d936b219" providerId="LiveId" clId="{E481DE93-0D87-45F3-B3D3-63EB316A6D4F}" dt="2022-05-19T19:57:50.441" v="32" actId="26606"/>
          <ac:spMkLst>
            <pc:docMk/>
            <pc:sldMk cId="4080637000" sldId="256"/>
            <ac:spMk id="69" creationId="{E2B33195-5BCA-4BB7-A82D-6739522687DD}"/>
          </ac:spMkLst>
        </pc:spChg>
        <pc:spChg chg="add del">
          <ac:chgData name="Erin Ayre" userId="bb5ac588d936b219" providerId="LiveId" clId="{E481DE93-0D87-45F3-B3D3-63EB316A6D4F}" dt="2022-05-19T19:56:21.485" v="20" actId="26606"/>
          <ac:spMkLst>
            <pc:docMk/>
            <pc:sldMk cId="4080637000" sldId="256"/>
            <ac:spMk id="70" creationId="{86C062C2-3673-4248-BE21-B51B16E63267}"/>
          </ac:spMkLst>
        </pc:spChg>
        <pc:spChg chg="add del">
          <ac:chgData name="Erin Ayre" userId="bb5ac588d936b219" providerId="LiveId" clId="{E481DE93-0D87-45F3-B3D3-63EB316A6D4F}" dt="2022-05-19T19:57:50.441" v="32" actId="26606"/>
          <ac:spMkLst>
            <pc:docMk/>
            <pc:sldMk cId="4080637000" sldId="256"/>
            <ac:spMk id="71" creationId="{8A03A6A2-7849-4179-B68F-C11DDDB231D4}"/>
          </ac:spMkLst>
        </pc:spChg>
        <pc:spChg chg="mod">
          <ac:chgData name="Erin Ayre" userId="bb5ac588d936b219" providerId="LiveId" clId="{E481DE93-0D87-45F3-B3D3-63EB316A6D4F}" dt="2022-05-19T19:55:36.038" v="9" actId="27803"/>
          <ac:spMkLst>
            <pc:docMk/>
            <pc:sldMk cId="4080637000" sldId="256"/>
            <ac:spMk id="72" creationId="{63447FC9-1252-BCD9-71F2-3D7B3B06A39F}"/>
          </ac:spMkLst>
        </pc:spChg>
        <pc:spChg chg="mod">
          <ac:chgData name="Erin Ayre" userId="bb5ac588d936b219" providerId="LiveId" clId="{E481DE93-0D87-45F3-B3D3-63EB316A6D4F}" dt="2022-05-19T19:55:36.038" v="9" actId="27803"/>
          <ac:spMkLst>
            <pc:docMk/>
            <pc:sldMk cId="4080637000" sldId="256"/>
            <ac:spMk id="73" creationId="{AAD982B8-12D6-193B-1C79-83070599C65E}"/>
          </ac:spMkLst>
        </pc:spChg>
        <pc:spChg chg="mod">
          <ac:chgData name="Erin Ayre" userId="bb5ac588d936b219" providerId="LiveId" clId="{E481DE93-0D87-45F3-B3D3-63EB316A6D4F}" dt="2022-05-19T19:55:36.038" v="9" actId="27803"/>
          <ac:spMkLst>
            <pc:docMk/>
            <pc:sldMk cId="4080637000" sldId="256"/>
            <ac:spMk id="74" creationId="{97605E85-2CAF-33F1-3177-6E56BD8FC83D}"/>
          </ac:spMkLst>
        </pc:spChg>
        <pc:spChg chg="mod">
          <ac:chgData name="Erin Ayre" userId="bb5ac588d936b219" providerId="LiveId" clId="{E481DE93-0D87-45F3-B3D3-63EB316A6D4F}" dt="2022-05-19T19:55:36.038" v="9" actId="27803"/>
          <ac:spMkLst>
            <pc:docMk/>
            <pc:sldMk cId="4080637000" sldId="256"/>
            <ac:spMk id="75" creationId="{2EE2FD9A-2FC8-D9D5-02C5-DBEB98347CF9}"/>
          </ac:spMkLst>
        </pc:spChg>
        <pc:spChg chg="mod">
          <ac:chgData name="Erin Ayre" userId="bb5ac588d936b219" providerId="LiveId" clId="{E481DE93-0D87-45F3-B3D3-63EB316A6D4F}" dt="2022-05-19T19:55:36.038" v="9" actId="27803"/>
          <ac:spMkLst>
            <pc:docMk/>
            <pc:sldMk cId="4080637000" sldId="256"/>
            <ac:spMk id="76" creationId="{94F98ACB-EE51-F02E-7A78-14B2FBC235BA}"/>
          </ac:spMkLst>
        </pc:spChg>
        <pc:spChg chg="mod">
          <ac:chgData name="Erin Ayre" userId="bb5ac588d936b219" providerId="LiveId" clId="{E481DE93-0D87-45F3-B3D3-63EB316A6D4F}" dt="2022-05-19T19:55:36.038" v="9" actId="27803"/>
          <ac:spMkLst>
            <pc:docMk/>
            <pc:sldMk cId="4080637000" sldId="256"/>
            <ac:spMk id="77" creationId="{26DF18CD-B201-D533-2DDF-11201996AAD9}"/>
          </ac:spMkLst>
        </pc:spChg>
        <pc:spChg chg="mod">
          <ac:chgData name="Erin Ayre" userId="bb5ac588d936b219" providerId="LiveId" clId="{E481DE93-0D87-45F3-B3D3-63EB316A6D4F}" dt="2022-05-19T19:55:36.038" v="9" actId="27803"/>
          <ac:spMkLst>
            <pc:docMk/>
            <pc:sldMk cId="4080637000" sldId="256"/>
            <ac:spMk id="78" creationId="{6315DDCF-32F8-C2F7-A145-7088C9ABB8AB}"/>
          </ac:spMkLst>
        </pc:spChg>
        <pc:spChg chg="mod">
          <ac:chgData name="Erin Ayre" userId="bb5ac588d936b219" providerId="LiveId" clId="{E481DE93-0D87-45F3-B3D3-63EB316A6D4F}" dt="2022-05-19T19:55:36.038" v="9" actId="27803"/>
          <ac:spMkLst>
            <pc:docMk/>
            <pc:sldMk cId="4080637000" sldId="256"/>
            <ac:spMk id="79" creationId="{357107CD-A890-D005-BD77-471BBAAEBC55}"/>
          </ac:spMkLst>
        </pc:spChg>
        <pc:spChg chg="mod">
          <ac:chgData name="Erin Ayre" userId="bb5ac588d936b219" providerId="LiveId" clId="{E481DE93-0D87-45F3-B3D3-63EB316A6D4F}" dt="2022-05-19T19:55:36.038" v="9" actId="27803"/>
          <ac:spMkLst>
            <pc:docMk/>
            <pc:sldMk cId="4080637000" sldId="256"/>
            <ac:spMk id="80" creationId="{94549D12-6B1E-59D5-F54A-E3BA661BDC98}"/>
          </ac:spMkLst>
        </pc:spChg>
        <pc:spChg chg="mod">
          <ac:chgData name="Erin Ayre" userId="bb5ac588d936b219" providerId="LiveId" clId="{E481DE93-0D87-45F3-B3D3-63EB316A6D4F}" dt="2022-05-19T19:55:36.038" v="9" actId="27803"/>
          <ac:spMkLst>
            <pc:docMk/>
            <pc:sldMk cId="4080637000" sldId="256"/>
            <ac:spMk id="81" creationId="{9DEA809A-BB91-37AC-2B6F-8E05B4A7A494}"/>
          </ac:spMkLst>
        </pc:spChg>
        <pc:spChg chg="mod">
          <ac:chgData name="Erin Ayre" userId="bb5ac588d936b219" providerId="LiveId" clId="{E481DE93-0D87-45F3-B3D3-63EB316A6D4F}" dt="2022-05-19T19:55:36.038" v="9" actId="27803"/>
          <ac:spMkLst>
            <pc:docMk/>
            <pc:sldMk cId="4080637000" sldId="256"/>
            <ac:spMk id="82" creationId="{2F9133E2-9C1C-BA9B-1A88-F6BEC65954F7}"/>
          </ac:spMkLst>
        </pc:spChg>
        <pc:spChg chg="mod">
          <ac:chgData name="Erin Ayre" userId="bb5ac588d936b219" providerId="LiveId" clId="{E481DE93-0D87-45F3-B3D3-63EB316A6D4F}" dt="2022-05-19T19:55:36.038" v="9" actId="27803"/>
          <ac:spMkLst>
            <pc:docMk/>
            <pc:sldMk cId="4080637000" sldId="256"/>
            <ac:spMk id="84" creationId="{29D0D6DA-6174-3999-2AEA-9497B6D31620}"/>
          </ac:spMkLst>
        </pc:spChg>
        <pc:spChg chg="mod">
          <ac:chgData name="Erin Ayre" userId="bb5ac588d936b219" providerId="LiveId" clId="{E481DE93-0D87-45F3-B3D3-63EB316A6D4F}" dt="2022-05-19T19:55:36.038" v="9" actId="27803"/>
          <ac:spMkLst>
            <pc:docMk/>
            <pc:sldMk cId="4080637000" sldId="256"/>
            <ac:spMk id="85" creationId="{B6C45197-C8C6-EED3-F699-B035891678C1}"/>
          </ac:spMkLst>
        </pc:spChg>
        <pc:spChg chg="mod">
          <ac:chgData name="Erin Ayre" userId="bb5ac588d936b219" providerId="LiveId" clId="{E481DE93-0D87-45F3-B3D3-63EB316A6D4F}" dt="2022-05-19T19:55:36.038" v="9" actId="27803"/>
          <ac:spMkLst>
            <pc:docMk/>
            <pc:sldMk cId="4080637000" sldId="256"/>
            <ac:spMk id="86" creationId="{C476CE9A-B32A-6A64-D9D1-ACDDB6AB0BDA}"/>
          </ac:spMkLst>
        </pc:spChg>
        <pc:spChg chg="add del">
          <ac:chgData name="Erin Ayre" userId="bb5ac588d936b219" providerId="LiveId" clId="{E481DE93-0D87-45F3-B3D3-63EB316A6D4F}" dt="2022-05-19T19:56:22.619" v="22" actId="26606"/>
          <ac:spMkLst>
            <pc:docMk/>
            <pc:sldMk cId="4080637000" sldId="256"/>
            <ac:spMk id="88" creationId="{665DBBEF-238B-476B-96AB-8AAC3224ECEA}"/>
          </ac:spMkLst>
        </pc:spChg>
        <pc:spChg chg="add del">
          <ac:chgData name="Erin Ayre" userId="bb5ac588d936b219" providerId="LiveId" clId="{E481DE93-0D87-45F3-B3D3-63EB316A6D4F}" dt="2022-05-19T19:56:22.619" v="22" actId="26606"/>
          <ac:spMkLst>
            <pc:docMk/>
            <pc:sldMk cId="4080637000" sldId="256"/>
            <ac:spMk id="89" creationId="{3FCFB1DE-0B7E-48CC-BA90-B2AB0889F9D6}"/>
          </ac:spMkLst>
        </pc:spChg>
        <pc:spChg chg="add del">
          <ac:chgData name="Erin Ayre" userId="bb5ac588d936b219" providerId="LiveId" clId="{E481DE93-0D87-45F3-B3D3-63EB316A6D4F}" dt="2022-05-19T19:58:03.497" v="34" actId="26606"/>
          <ac:spMkLst>
            <pc:docMk/>
            <pc:sldMk cId="4080637000" sldId="256"/>
            <ac:spMk id="90" creationId="{0DBF1ABE-8590-450D-BB49-BDDCCF3EEA9E}"/>
          </ac:spMkLst>
        </pc:spChg>
        <pc:spChg chg="add del">
          <ac:chgData name="Erin Ayre" userId="bb5ac588d936b219" providerId="LiveId" clId="{E481DE93-0D87-45F3-B3D3-63EB316A6D4F}" dt="2022-05-19T19:56:24.080" v="24" actId="26606"/>
          <ac:spMkLst>
            <pc:docMk/>
            <pc:sldMk cId="4080637000" sldId="256"/>
            <ac:spMk id="91" creationId="{1ED8053C-AF28-403A-90F2-67A100EDECE4}"/>
          </ac:spMkLst>
        </pc:spChg>
        <pc:spChg chg="add del">
          <ac:chgData name="Erin Ayre" userId="bb5ac588d936b219" providerId="LiveId" clId="{E481DE93-0D87-45F3-B3D3-63EB316A6D4F}" dt="2022-05-19T19:56:24.080" v="24" actId="26606"/>
          <ac:spMkLst>
            <pc:docMk/>
            <pc:sldMk cId="4080637000" sldId="256"/>
            <ac:spMk id="92" creationId="{F588A414-617F-4601-9AE3-621229A34D81}"/>
          </ac:spMkLst>
        </pc:spChg>
        <pc:spChg chg="add del">
          <ac:chgData name="Erin Ayre" userId="bb5ac588d936b219" providerId="LiveId" clId="{E481DE93-0D87-45F3-B3D3-63EB316A6D4F}" dt="2022-05-19T19:58:03.497" v="34" actId="26606"/>
          <ac:spMkLst>
            <pc:docMk/>
            <pc:sldMk cId="4080637000" sldId="256"/>
            <ac:spMk id="93" creationId="{441AAC8F-DDF5-413D-A80E-4FAF73EF56FA}"/>
          </ac:spMkLst>
        </pc:spChg>
        <pc:spChg chg="add del">
          <ac:chgData name="Erin Ayre" userId="bb5ac588d936b219" providerId="LiveId" clId="{E481DE93-0D87-45F3-B3D3-63EB316A6D4F}" dt="2022-05-19T19:56:48.661" v="26" actId="26606"/>
          <ac:spMkLst>
            <pc:docMk/>
            <pc:sldMk cId="4080637000" sldId="256"/>
            <ac:spMk id="94" creationId="{B4D3D850-2041-4B7C-AED9-54DA385B14F7}"/>
          </ac:spMkLst>
        </pc:spChg>
        <pc:spChg chg="add del">
          <ac:chgData name="Erin Ayre" userId="bb5ac588d936b219" providerId="LiveId" clId="{E481DE93-0D87-45F3-B3D3-63EB316A6D4F}" dt="2022-05-19T19:56:48.661" v="26" actId="26606"/>
          <ac:spMkLst>
            <pc:docMk/>
            <pc:sldMk cId="4080637000" sldId="256"/>
            <ac:spMk id="95" creationId="{5707F116-8EC0-4822-9067-186AC8C96EB8}"/>
          </ac:spMkLst>
        </pc:spChg>
        <pc:spChg chg="add del">
          <ac:chgData name="Erin Ayre" userId="bb5ac588d936b219" providerId="LiveId" clId="{E481DE93-0D87-45F3-B3D3-63EB316A6D4F}" dt="2022-05-19T19:56:48.661" v="26" actId="26606"/>
          <ac:spMkLst>
            <pc:docMk/>
            <pc:sldMk cId="4080637000" sldId="256"/>
            <ac:spMk id="96" creationId="{49F1A7E4-819D-4D21-8E8B-32671A9F9853}"/>
          </ac:spMkLst>
        </pc:spChg>
        <pc:spChg chg="add del">
          <ac:chgData name="Erin Ayre" userId="bb5ac588d936b219" providerId="LiveId" clId="{E481DE93-0D87-45F3-B3D3-63EB316A6D4F}" dt="2022-05-19T19:56:48.661" v="26" actId="26606"/>
          <ac:spMkLst>
            <pc:docMk/>
            <pc:sldMk cId="4080637000" sldId="256"/>
            <ac:spMk id="97" creationId="{CB64814D-A361-44E1-8D97-B83E41C8B280}"/>
          </ac:spMkLst>
        </pc:spChg>
        <pc:spChg chg="add del">
          <ac:chgData name="Erin Ayre" userId="bb5ac588d936b219" providerId="LiveId" clId="{E481DE93-0D87-45F3-B3D3-63EB316A6D4F}" dt="2022-05-19T19:56:48.661" v="26" actId="26606"/>
          <ac:spMkLst>
            <pc:docMk/>
            <pc:sldMk cId="4080637000" sldId="256"/>
            <ac:spMk id="98" creationId="{852A6879-032A-4946-9CCA-44D38BEDF5F5}"/>
          </ac:spMkLst>
        </pc:spChg>
        <pc:spChg chg="add del">
          <ac:chgData name="Erin Ayre" userId="bb5ac588d936b219" providerId="LiveId" clId="{E481DE93-0D87-45F3-B3D3-63EB316A6D4F}" dt="2022-05-19T19:56:48.661" v="26" actId="26606"/>
          <ac:spMkLst>
            <pc:docMk/>
            <pc:sldMk cId="4080637000" sldId="256"/>
            <ac:spMk id="99" creationId="{56AB08D7-F0FB-4965-B730-8B874214C283}"/>
          </ac:spMkLst>
        </pc:spChg>
        <pc:spChg chg="add del">
          <ac:chgData name="Erin Ayre" userId="bb5ac588d936b219" providerId="LiveId" clId="{E481DE93-0D87-45F3-B3D3-63EB316A6D4F}" dt="2022-05-19T19:56:48.661" v="26" actId="26606"/>
          <ac:spMkLst>
            <pc:docMk/>
            <pc:sldMk cId="4080637000" sldId="256"/>
            <ac:spMk id="100" creationId="{148D9297-49FA-43ED-AC6B-E2F153B3A5A6}"/>
          </ac:spMkLst>
        </pc:spChg>
        <pc:spChg chg="add del">
          <ac:chgData name="Erin Ayre" userId="bb5ac588d936b219" providerId="LiveId" clId="{E481DE93-0D87-45F3-B3D3-63EB316A6D4F}" dt="2022-05-19T19:56:48.661" v="26" actId="26606"/>
          <ac:spMkLst>
            <pc:docMk/>
            <pc:sldMk cId="4080637000" sldId="256"/>
            <ac:spMk id="101" creationId="{77C2D141-F73C-4BF3-B3DF-D3BA74B8BE29}"/>
          </ac:spMkLst>
        </pc:spChg>
        <pc:spChg chg="add del">
          <ac:chgData name="Erin Ayre" userId="bb5ac588d936b219" providerId="LiveId" clId="{E481DE93-0D87-45F3-B3D3-63EB316A6D4F}" dt="2022-05-19T19:56:48.661" v="26" actId="26606"/>
          <ac:spMkLst>
            <pc:docMk/>
            <pc:sldMk cId="4080637000" sldId="256"/>
            <ac:spMk id="102" creationId="{DB456AC5-2DFE-4E00-B0CE-30AAA2A3D676}"/>
          </ac:spMkLst>
        </pc:spChg>
        <pc:spChg chg="add del">
          <ac:chgData name="Erin Ayre" userId="bb5ac588d936b219" providerId="LiveId" clId="{E481DE93-0D87-45F3-B3D3-63EB316A6D4F}" dt="2022-05-19T19:56:48.661" v="26" actId="26606"/>
          <ac:spMkLst>
            <pc:docMk/>
            <pc:sldMk cId="4080637000" sldId="256"/>
            <ac:spMk id="103" creationId="{D3EB41F8-8868-4FC3-8553-94FEE5A8B818}"/>
          </ac:spMkLst>
        </pc:spChg>
        <pc:spChg chg="add del">
          <ac:chgData name="Erin Ayre" userId="bb5ac588d936b219" providerId="LiveId" clId="{E481DE93-0D87-45F3-B3D3-63EB316A6D4F}" dt="2022-05-19T19:56:48.661" v="26" actId="26606"/>
          <ac:spMkLst>
            <pc:docMk/>
            <pc:sldMk cId="4080637000" sldId="256"/>
            <ac:spMk id="104" creationId="{39671820-9967-4806-B0A7-4944C2A4A5F1}"/>
          </ac:spMkLst>
        </pc:spChg>
        <pc:spChg chg="add del">
          <ac:chgData name="Erin Ayre" userId="bb5ac588d936b219" providerId="LiveId" clId="{E481DE93-0D87-45F3-B3D3-63EB316A6D4F}" dt="2022-05-19T19:58:03.497" v="34" actId="26606"/>
          <ac:spMkLst>
            <pc:docMk/>
            <pc:sldMk cId="4080637000" sldId="256"/>
            <ac:spMk id="105" creationId="{803B749B-7C91-4A70-9318-82A4EA18A774}"/>
          </ac:spMkLst>
        </pc:spChg>
        <pc:spChg chg="add del">
          <ac:chgData name="Erin Ayre" userId="bb5ac588d936b219" providerId="LiveId" clId="{E481DE93-0D87-45F3-B3D3-63EB316A6D4F}" dt="2022-05-19T19:58:03.497" v="34" actId="26606"/>
          <ac:spMkLst>
            <pc:docMk/>
            <pc:sldMk cId="4080637000" sldId="256"/>
            <ac:spMk id="106" creationId="{23444651-7CAB-437A-9DF1-EDE7DCF43C12}"/>
          </ac:spMkLst>
        </pc:spChg>
        <pc:spChg chg="add del">
          <ac:chgData name="Erin Ayre" userId="bb5ac588d936b219" providerId="LiveId" clId="{E481DE93-0D87-45F3-B3D3-63EB316A6D4F}" dt="2022-05-19T19:58:03.497" v="34" actId="26606"/>
          <ac:spMkLst>
            <pc:docMk/>
            <pc:sldMk cId="4080637000" sldId="256"/>
            <ac:spMk id="107" creationId="{5BEB0D00-4F7A-41D8-B15E-B42145EA9315}"/>
          </ac:spMkLst>
        </pc:spChg>
        <pc:spChg chg="add del">
          <ac:chgData name="Erin Ayre" userId="bb5ac588d936b219" providerId="LiveId" clId="{E481DE93-0D87-45F3-B3D3-63EB316A6D4F}" dt="2022-05-19T19:58:03.497" v="34" actId="26606"/>
          <ac:spMkLst>
            <pc:docMk/>
            <pc:sldMk cId="4080637000" sldId="256"/>
            <ac:spMk id="108" creationId="{95086C2D-811D-44A2-BE86-D996EFB9ACC0}"/>
          </ac:spMkLst>
        </pc:spChg>
        <pc:spChg chg="add del">
          <ac:chgData name="Erin Ayre" userId="bb5ac588d936b219" providerId="LiveId" clId="{E481DE93-0D87-45F3-B3D3-63EB316A6D4F}" dt="2022-05-19T19:58:03.497" v="34" actId="26606"/>
          <ac:spMkLst>
            <pc:docMk/>
            <pc:sldMk cId="4080637000" sldId="256"/>
            <ac:spMk id="109" creationId="{B3B994DF-9058-47C6-98CE-DF3EF5084E15}"/>
          </ac:spMkLst>
        </pc:spChg>
        <pc:spChg chg="add del">
          <ac:chgData name="Erin Ayre" userId="bb5ac588d936b219" providerId="LiveId" clId="{E481DE93-0D87-45F3-B3D3-63EB316A6D4F}" dt="2022-05-19T19:59:56.460" v="48" actId="26606"/>
          <ac:spMkLst>
            <pc:docMk/>
            <pc:sldMk cId="4080637000" sldId="256"/>
            <ac:spMk id="110" creationId="{0DBF1ABE-8590-450D-BB49-BDDCCF3EEA9E}"/>
          </ac:spMkLst>
        </pc:spChg>
        <pc:spChg chg="add del">
          <ac:chgData name="Erin Ayre" userId="bb5ac588d936b219" providerId="LiveId" clId="{E481DE93-0D87-45F3-B3D3-63EB316A6D4F}" dt="2022-05-19T19:58:49.736" v="42" actId="26606"/>
          <ac:spMkLst>
            <pc:docMk/>
            <pc:sldMk cId="4080637000" sldId="256"/>
            <ac:spMk id="111" creationId="{0DBF1ABE-8590-450D-BB49-BDDCCF3EEA9E}"/>
          </ac:spMkLst>
        </pc:spChg>
        <pc:spChg chg="add del">
          <ac:chgData name="Erin Ayre" userId="bb5ac588d936b219" providerId="LiveId" clId="{E481DE93-0D87-45F3-B3D3-63EB316A6D4F}" dt="2022-05-19T19:58:46.392" v="39" actId="26606"/>
          <ac:spMkLst>
            <pc:docMk/>
            <pc:sldMk cId="4080637000" sldId="256"/>
            <ac:spMk id="122" creationId="{B4D3D850-2041-4B7C-AED9-54DA385B14F7}"/>
          </ac:spMkLst>
        </pc:spChg>
        <pc:spChg chg="add del">
          <ac:chgData name="Erin Ayre" userId="bb5ac588d936b219" providerId="LiveId" clId="{E481DE93-0D87-45F3-B3D3-63EB316A6D4F}" dt="2022-05-19T19:58:46.392" v="39" actId="26606"/>
          <ac:spMkLst>
            <pc:docMk/>
            <pc:sldMk cId="4080637000" sldId="256"/>
            <ac:spMk id="124" creationId="{5707F116-8EC0-4822-9067-186AC8C96EB8}"/>
          </ac:spMkLst>
        </pc:spChg>
        <pc:spChg chg="add del">
          <ac:chgData name="Erin Ayre" userId="bb5ac588d936b219" providerId="LiveId" clId="{E481DE93-0D87-45F3-B3D3-63EB316A6D4F}" dt="2022-05-19T19:58:46.392" v="39" actId="26606"/>
          <ac:spMkLst>
            <pc:docMk/>
            <pc:sldMk cId="4080637000" sldId="256"/>
            <ac:spMk id="126" creationId="{49F1A7E4-819D-4D21-8E8B-32671A9F9853}"/>
          </ac:spMkLst>
        </pc:spChg>
        <pc:spChg chg="add del">
          <ac:chgData name="Erin Ayre" userId="bb5ac588d936b219" providerId="LiveId" clId="{E481DE93-0D87-45F3-B3D3-63EB316A6D4F}" dt="2022-05-19T19:58:46.392" v="39" actId="26606"/>
          <ac:spMkLst>
            <pc:docMk/>
            <pc:sldMk cId="4080637000" sldId="256"/>
            <ac:spMk id="128" creationId="{CB64814D-A361-44E1-8D97-B83E41C8B280}"/>
          </ac:spMkLst>
        </pc:spChg>
        <pc:spChg chg="add del">
          <ac:chgData name="Erin Ayre" userId="bb5ac588d936b219" providerId="LiveId" clId="{E481DE93-0D87-45F3-B3D3-63EB316A6D4F}" dt="2022-05-19T19:58:46.392" v="39" actId="26606"/>
          <ac:spMkLst>
            <pc:docMk/>
            <pc:sldMk cId="4080637000" sldId="256"/>
            <ac:spMk id="130" creationId="{852A6879-032A-4946-9CCA-44D38BEDF5F5}"/>
          </ac:spMkLst>
        </pc:spChg>
        <pc:spChg chg="add del">
          <ac:chgData name="Erin Ayre" userId="bb5ac588d936b219" providerId="LiveId" clId="{E481DE93-0D87-45F3-B3D3-63EB316A6D4F}" dt="2022-05-19T19:58:46.392" v="39" actId="26606"/>
          <ac:spMkLst>
            <pc:docMk/>
            <pc:sldMk cId="4080637000" sldId="256"/>
            <ac:spMk id="132" creationId="{56AB08D7-F0FB-4965-B730-8B874214C283}"/>
          </ac:spMkLst>
        </pc:spChg>
        <pc:spChg chg="add del">
          <ac:chgData name="Erin Ayre" userId="bb5ac588d936b219" providerId="LiveId" clId="{E481DE93-0D87-45F3-B3D3-63EB316A6D4F}" dt="2022-05-19T19:58:46.392" v="39" actId="26606"/>
          <ac:spMkLst>
            <pc:docMk/>
            <pc:sldMk cId="4080637000" sldId="256"/>
            <ac:spMk id="134" creationId="{148D9297-49FA-43ED-AC6B-E2F153B3A5A6}"/>
          </ac:spMkLst>
        </pc:spChg>
        <pc:spChg chg="add del">
          <ac:chgData name="Erin Ayre" userId="bb5ac588d936b219" providerId="LiveId" clId="{E481DE93-0D87-45F3-B3D3-63EB316A6D4F}" dt="2022-05-19T19:58:46.392" v="39" actId="26606"/>
          <ac:spMkLst>
            <pc:docMk/>
            <pc:sldMk cId="4080637000" sldId="256"/>
            <ac:spMk id="136" creationId="{77C2D141-F73C-4BF3-B3DF-D3BA74B8BE29}"/>
          </ac:spMkLst>
        </pc:spChg>
        <pc:spChg chg="add del">
          <ac:chgData name="Erin Ayre" userId="bb5ac588d936b219" providerId="LiveId" clId="{E481DE93-0D87-45F3-B3D3-63EB316A6D4F}" dt="2022-05-19T19:58:46.392" v="39" actId="26606"/>
          <ac:spMkLst>
            <pc:docMk/>
            <pc:sldMk cId="4080637000" sldId="256"/>
            <ac:spMk id="138" creationId="{DB456AC5-2DFE-4E00-B0CE-30AAA2A3D676}"/>
          </ac:spMkLst>
        </pc:spChg>
        <pc:spChg chg="add del">
          <ac:chgData name="Erin Ayre" userId="bb5ac588d936b219" providerId="LiveId" clId="{E481DE93-0D87-45F3-B3D3-63EB316A6D4F}" dt="2022-05-19T19:58:46.392" v="39" actId="26606"/>
          <ac:spMkLst>
            <pc:docMk/>
            <pc:sldMk cId="4080637000" sldId="256"/>
            <ac:spMk id="140" creationId="{D3EB41F8-8868-4FC3-8553-94FEE5A8B818}"/>
          </ac:spMkLst>
        </pc:spChg>
        <pc:spChg chg="add del">
          <ac:chgData name="Erin Ayre" userId="bb5ac588d936b219" providerId="LiveId" clId="{E481DE93-0D87-45F3-B3D3-63EB316A6D4F}" dt="2022-05-19T19:58:46.392" v="39" actId="26606"/>
          <ac:spMkLst>
            <pc:docMk/>
            <pc:sldMk cId="4080637000" sldId="256"/>
            <ac:spMk id="142" creationId="{39671820-9967-4806-B0A7-4944C2A4A5F1}"/>
          </ac:spMkLst>
        </pc:spChg>
        <pc:grpChg chg="add del">
          <ac:chgData name="Erin Ayre" userId="bb5ac588d936b219" providerId="LiveId" clId="{E481DE93-0D87-45F3-B3D3-63EB316A6D4F}" dt="2022-05-19T20:05:39.797" v="99"/>
          <ac:grpSpMkLst>
            <pc:docMk/>
            <pc:sldMk cId="4080637000" sldId="256"/>
            <ac:grpSpMk id="20" creationId="{761945C4-D997-42F3-B59A-984CF0066715}"/>
          </ac:grpSpMkLst>
        </pc:grpChg>
        <pc:grpChg chg="add del">
          <ac:chgData name="Erin Ayre" userId="bb5ac588d936b219" providerId="LiveId" clId="{E481DE93-0D87-45F3-B3D3-63EB316A6D4F}" dt="2022-05-19T20:05:39.797" v="99"/>
          <ac:grpSpMkLst>
            <pc:docMk/>
            <pc:sldMk cId="4080637000" sldId="256"/>
            <ac:grpSpMk id="28" creationId="{18999293-B054-4B57-A26F-D04C2BB11338}"/>
          </ac:grpSpMkLst>
        </pc:grpChg>
        <pc:grpChg chg="add del mod">
          <ac:chgData name="Erin Ayre" userId="bb5ac588d936b219" providerId="LiveId" clId="{E481DE93-0D87-45F3-B3D3-63EB316A6D4F}" dt="2022-05-19T19:55:36.038" v="9" actId="27803"/>
          <ac:grpSpMkLst>
            <pc:docMk/>
            <pc:sldMk cId="4080637000" sldId="256"/>
            <ac:grpSpMk id="60" creationId="{9FFA120A-20B6-0E34-02A6-E672F4510FAB}"/>
          </ac:grpSpMkLst>
        </pc:grpChg>
        <pc:grpChg chg="add del mod">
          <ac:chgData name="Erin Ayre" userId="bb5ac588d936b219" providerId="LiveId" clId="{E481DE93-0D87-45F3-B3D3-63EB316A6D4F}" dt="2022-05-19T19:55:36.038" v="9" actId="27803"/>
          <ac:grpSpMkLst>
            <pc:docMk/>
            <pc:sldMk cId="4080637000" sldId="256"/>
            <ac:grpSpMk id="83" creationId="{76C911CA-9E9A-C309-8820-34C2795C89B0}"/>
          </ac:grpSpMkLst>
        </pc:grpChg>
        <pc:grpChg chg="add del mod">
          <ac:chgData name="Erin Ayre" userId="bb5ac588d936b219" providerId="LiveId" clId="{E481DE93-0D87-45F3-B3D3-63EB316A6D4F}" dt="2022-05-19T19:55:52.598" v="11" actId="165"/>
          <ac:grpSpMkLst>
            <pc:docMk/>
            <pc:sldMk cId="4080637000" sldId="256"/>
            <ac:grpSpMk id="87" creationId="{613954F6-8A26-15AD-CA9B-EABDA9A5AA05}"/>
          </ac:grpSpMkLst>
        </pc:grpChg>
        <pc:grpChg chg="add del">
          <ac:chgData name="Erin Ayre" userId="bb5ac588d936b219" providerId="LiveId" clId="{E481DE93-0D87-45F3-B3D3-63EB316A6D4F}" dt="2022-05-19T19:58:49.736" v="42" actId="26606"/>
          <ac:grpSpMkLst>
            <pc:docMk/>
            <pc:sldMk cId="4080637000" sldId="256"/>
            <ac:grpSpMk id="112" creationId="{9A1017FF-40D8-4F33-A9E4-C0A371A880B7}"/>
          </ac:grpSpMkLst>
        </pc:grpChg>
        <pc:grpChg chg="add del">
          <ac:chgData name="Erin Ayre" userId="bb5ac588d936b219" providerId="LiveId" clId="{E481DE93-0D87-45F3-B3D3-63EB316A6D4F}" dt="2022-05-19T19:59:56.460" v="48" actId="26606"/>
          <ac:grpSpMkLst>
            <pc:docMk/>
            <pc:sldMk cId="4080637000" sldId="256"/>
            <ac:grpSpMk id="113" creationId="{9A1017FF-40D8-4F33-A9E4-C0A371A880B7}"/>
          </ac:grpSpMkLst>
        </pc:grpChg>
        <pc:grpChg chg="add del mod">
          <ac:chgData name="Erin Ayre" userId="bb5ac588d936b219" providerId="LiveId" clId="{E481DE93-0D87-45F3-B3D3-63EB316A6D4F}" dt="2022-05-19T20:01:28.398" v="64" actId="165"/>
          <ac:grpSpMkLst>
            <pc:docMk/>
            <pc:sldMk cId="4080637000" sldId="256"/>
            <ac:grpSpMk id="119" creationId="{4F2A66B2-A211-1DBB-512E-97D304CE6107}"/>
          </ac:grpSpMkLst>
        </pc:grpChg>
        <pc:grpChg chg="add mod">
          <ac:chgData name="Erin Ayre" userId="bb5ac588d936b219" providerId="LiveId" clId="{E481DE93-0D87-45F3-B3D3-63EB316A6D4F}" dt="2022-05-19T20:03:30.033" v="78" actId="1076"/>
          <ac:grpSpMkLst>
            <pc:docMk/>
            <pc:sldMk cId="4080637000" sldId="256"/>
            <ac:grpSpMk id="120" creationId="{DF72EDE0-A20B-5D4E-9A2E-B449852C4BD8}"/>
          </ac:grpSpMkLst>
        </pc:grpChg>
        <pc:picChg chg="add mod">
          <ac:chgData name="Erin Ayre" userId="bb5ac588d936b219" providerId="LiveId" clId="{E481DE93-0D87-45F3-B3D3-63EB316A6D4F}" dt="2022-05-20T13:21:32.346" v="1970" actId="14100"/>
          <ac:picMkLst>
            <pc:docMk/>
            <pc:sldMk cId="4080637000" sldId="256"/>
            <ac:picMk id="4" creationId="{FED177F5-993C-A9A7-2AA3-2B1A8F859B53}"/>
          </ac:picMkLst>
        </pc:picChg>
        <pc:picChg chg="add mod ord topLvl">
          <ac:chgData name="Erin Ayre" userId="bb5ac588d936b219" providerId="LiveId" clId="{E481DE93-0D87-45F3-B3D3-63EB316A6D4F}" dt="2022-05-19T22:37:22.055" v="1397" actId="207"/>
          <ac:picMkLst>
            <pc:docMk/>
            <pc:sldMk cId="4080637000" sldId="256"/>
            <ac:picMk id="6" creationId="{9013F624-B5DC-F2DC-7269-ADD726FDD277}"/>
          </ac:picMkLst>
        </pc:picChg>
        <pc:picChg chg="add del mod ord topLvl modVis">
          <ac:chgData name="Erin Ayre" userId="bb5ac588d936b219" providerId="LiveId" clId="{E481DE93-0D87-45F3-B3D3-63EB316A6D4F}" dt="2022-05-19T22:37:22.055" v="1397" actId="207"/>
          <ac:picMkLst>
            <pc:docMk/>
            <pc:sldMk cId="4080637000" sldId="256"/>
            <ac:picMk id="48" creationId="{835EE979-ABD3-87AE-34FF-80BEB21D3CEA}"/>
          </ac:picMkLst>
        </pc:picChg>
        <pc:picChg chg="add del mod ord topLvl modVis">
          <ac:chgData name="Erin Ayre" userId="bb5ac588d936b219" providerId="LiveId" clId="{E481DE93-0D87-45F3-B3D3-63EB316A6D4F}" dt="2022-05-19T22:37:22.055" v="1397" actId="207"/>
          <ac:picMkLst>
            <pc:docMk/>
            <pc:sldMk cId="4080637000" sldId="256"/>
            <ac:picMk id="55" creationId="{61E2DF88-C0E3-E052-5298-C96B54999367}"/>
          </ac:picMkLst>
        </pc:picChg>
      </pc:sldChg>
      <pc:sldChg chg="addSp delSp modSp add del mod modTransition setBg modClrScheme delAnim modAnim chgLayout modNotesTx">
        <pc:chgData name="Erin Ayre" userId="bb5ac588d936b219" providerId="LiveId" clId="{E481DE93-0D87-45F3-B3D3-63EB316A6D4F}" dt="2022-05-20T13:21:59.313" v="1974" actId="1076"/>
        <pc:sldMkLst>
          <pc:docMk/>
          <pc:sldMk cId="1848506585" sldId="257"/>
        </pc:sldMkLst>
        <pc:spChg chg="mod ord">
          <ac:chgData name="Erin Ayre" userId="bb5ac588d936b219" providerId="LiveId" clId="{E481DE93-0D87-45F3-B3D3-63EB316A6D4F}" dt="2022-05-19T22:23:21.372" v="1216" actId="26606"/>
          <ac:spMkLst>
            <pc:docMk/>
            <pc:sldMk cId="1848506585" sldId="257"/>
            <ac:spMk id="2" creationId="{E292B20E-B2AF-FA47-45DC-920478530554}"/>
          </ac:spMkLst>
        </pc:spChg>
        <pc:spChg chg="del mod ord">
          <ac:chgData name="Erin Ayre" userId="bb5ac588d936b219" providerId="LiveId" clId="{E481DE93-0D87-45F3-B3D3-63EB316A6D4F}" dt="2022-05-19T20:08:51.766" v="117" actId="700"/>
          <ac:spMkLst>
            <pc:docMk/>
            <pc:sldMk cId="1848506585" sldId="257"/>
            <ac:spMk id="3" creationId="{058598DC-BC4F-27B5-6093-C75810D15B48}"/>
          </ac:spMkLst>
        </pc:spChg>
        <pc:spChg chg="add del mod ord">
          <ac:chgData name="Erin Ayre" userId="bb5ac588d936b219" providerId="LiveId" clId="{E481DE93-0D87-45F3-B3D3-63EB316A6D4F}" dt="2022-05-19T22:23:31.063" v="1217" actId="12084"/>
          <ac:spMkLst>
            <pc:docMk/>
            <pc:sldMk cId="1848506585" sldId="257"/>
            <ac:spMk id="4" creationId="{D3B85C59-04A0-2387-38A8-67769B081ED4}"/>
          </ac:spMkLst>
        </pc:spChg>
        <pc:spChg chg="add del">
          <ac:chgData name="Erin Ayre" userId="bb5ac588d936b219" providerId="LiveId" clId="{E481DE93-0D87-45F3-B3D3-63EB316A6D4F}" dt="2022-05-19T22:23:14.984" v="1214" actId="26606"/>
          <ac:spMkLst>
            <pc:docMk/>
            <pc:sldMk cId="1848506585" sldId="257"/>
            <ac:spMk id="9" creationId="{A6F4DB63-A191-45D9-8A53-9B18F8FE26C9}"/>
          </ac:spMkLst>
        </pc:spChg>
        <pc:spChg chg="add del">
          <ac:chgData name="Erin Ayre" userId="bb5ac588d936b219" providerId="LiveId" clId="{E481DE93-0D87-45F3-B3D3-63EB316A6D4F}" dt="2022-05-19T22:23:14.984" v="1214" actId="26606"/>
          <ac:spMkLst>
            <pc:docMk/>
            <pc:sldMk cId="1848506585" sldId="257"/>
            <ac:spMk id="11" creationId="{C0BB8E50-9569-495A-A548-A5AD50553F58}"/>
          </ac:spMkLst>
        </pc:spChg>
        <pc:spChg chg="add del">
          <ac:chgData name="Erin Ayre" userId="bb5ac588d936b219" providerId="LiveId" clId="{E481DE93-0D87-45F3-B3D3-63EB316A6D4F}" dt="2022-05-19T22:23:14.984" v="1214" actId="26606"/>
          <ac:spMkLst>
            <pc:docMk/>
            <pc:sldMk cId="1848506585" sldId="257"/>
            <ac:spMk id="13" creationId="{D6F26545-4582-4DBE-973B-ED1BC9CBD2E3}"/>
          </ac:spMkLst>
        </pc:spChg>
        <pc:graphicFrameChg chg="add mod">
          <ac:chgData name="Erin Ayre" userId="bb5ac588d936b219" providerId="LiveId" clId="{E481DE93-0D87-45F3-B3D3-63EB316A6D4F}" dt="2022-05-20T12:38:43.538" v="1812" actId="20577"/>
          <ac:graphicFrameMkLst>
            <pc:docMk/>
            <pc:sldMk cId="1848506585" sldId="257"/>
            <ac:graphicFrameMk id="3" creationId="{37962B7A-0724-41B6-A00F-D56B7CFB9DEC}"/>
          </ac:graphicFrameMkLst>
        </pc:graphicFrameChg>
        <pc:graphicFrameChg chg="add del">
          <ac:chgData name="Erin Ayre" userId="bb5ac588d936b219" providerId="LiveId" clId="{E481DE93-0D87-45F3-B3D3-63EB316A6D4F}" dt="2022-05-19T22:23:21.372" v="1216" actId="26606"/>
          <ac:graphicFrameMkLst>
            <pc:docMk/>
            <pc:sldMk cId="1848506585" sldId="257"/>
            <ac:graphicFrameMk id="6" creationId="{B93614D4-44BB-A167-3733-8909FD76B036}"/>
          </ac:graphicFrameMkLst>
        </pc:graphicFrameChg>
        <pc:picChg chg="add mod">
          <ac:chgData name="Erin Ayre" userId="bb5ac588d936b219" providerId="LiveId" clId="{E481DE93-0D87-45F3-B3D3-63EB316A6D4F}" dt="2022-05-20T13:21:59.313" v="1974" actId="1076"/>
          <ac:picMkLst>
            <pc:docMk/>
            <pc:sldMk cId="1848506585" sldId="257"/>
            <ac:picMk id="5" creationId="{60EBA903-2B15-0FB8-1FAC-684525A1EA86}"/>
          </ac:picMkLst>
        </pc:picChg>
        <pc:picChg chg="add del">
          <ac:chgData name="Erin Ayre" userId="bb5ac588d936b219" providerId="LiveId" clId="{E481DE93-0D87-45F3-B3D3-63EB316A6D4F}" dt="2022-05-19T22:23:14.984" v="1214" actId="26606"/>
          <ac:picMkLst>
            <pc:docMk/>
            <pc:sldMk cId="1848506585" sldId="257"/>
            <ac:picMk id="15" creationId="{E47A6981-7EBF-4F2B-BD20-3124170BF88E}"/>
          </ac:picMkLst>
        </pc:picChg>
        <pc:picChg chg="add del">
          <ac:chgData name="Erin Ayre" userId="bb5ac588d936b219" providerId="LiveId" clId="{E481DE93-0D87-45F3-B3D3-63EB316A6D4F}" dt="2022-05-19T22:23:14.984" v="1214" actId="26606"/>
          <ac:picMkLst>
            <pc:docMk/>
            <pc:sldMk cId="1848506585" sldId="257"/>
            <ac:picMk id="17" creationId="{6497DCFF-C2AA-4065-BFCF-1E7535B0D81A}"/>
          </ac:picMkLst>
        </pc:picChg>
        <pc:picChg chg="add del">
          <ac:chgData name="Erin Ayre" userId="bb5ac588d936b219" providerId="LiveId" clId="{E481DE93-0D87-45F3-B3D3-63EB316A6D4F}" dt="2022-05-19T22:23:14.984" v="1214" actId="26606"/>
          <ac:picMkLst>
            <pc:docMk/>
            <pc:sldMk cId="1848506585" sldId="257"/>
            <ac:picMk id="19" creationId="{15E1159C-5B31-49A8-A933-C1179723C535}"/>
          </ac:picMkLst>
        </pc:picChg>
        <pc:picChg chg="add del">
          <ac:chgData name="Erin Ayre" userId="bb5ac588d936b219" providerId="LiveId" clId="{E481DE93-0D87-45F3-B3D3-63EB316A6D4F}" dt="2022-05-19T22:23:14.984" v="1214" actId="26606"/>
          <ac:picMkLst>
            <pc:docMk/>
            <pc:sldMk cId="1848506585" sldId="257"/>
            <ac:picMk id="21" creationId="{DA9BD01A-0D38-48EA-98E5-BB66386F39BC}"/>
          </ac:picMkLst>
        </pc:picChg>
      </pc:sldChg>
      <pc:sldChg chg="new del">
        <pc:chgData name="Erin Ayre" userId="bb5ac588d936b219" providerId="LiveId" clId="{E481DE93-0D87-45F3-B3D3-63EB316A6D4F}" dt="2022-05-19T20:09:55.923" v="142" actId="47"/>
        <pc:sldMkLst>
          <pc:docMk/>
          <pc:sldMk cId="643382797" sldId="258"/>
        </pc:sldMkLst>
      </pc:sldChg>
      <pc:sldChg chg="modSp add del modAnim">
        <pc:chgData name="Erin Ayre" userId="bb5ac588d936b219" providerId="LiveId" clId="{E481DE93-0D87-45F3-B3D3-63EB316A6D4F}" dt="2022-05-19T21:10:51.733" v="241" actId="47"/>
        <pc:sldMkLst>
          <pc:docMk/>
          <pc:sldMk cId="2103212872" sldId="258"/>
        </pc:sldMkLst>
        <pc:spChg chg="mod">
          <ac:chgData name="Erin Ayre" userId="bb5ac588d936b219" providerId="LiveId" clId="{E481DE93-0D87-45F3-B3D3-63EB316A6D4F}" dt="2022-05-19T21:04:03.136" v="218"/>
          <ac:spMkLst>
            <pc:docMk/>
            <pc:sldMk cId="2103212872" sldId="258"/>
            <ac:spMk id="2" creationId="{E292B20E-B2AF-FA47-45DC-920478530554}"/>
          </ac:spMkLst>
        </pc:spChg>
      </pc:sldChg>
      <pc:sldChg chg="modSp add del">
        <pc:chgData name="Erin Ayre" userId="bb5ac588d936b219" providerId="LiveId" clId="{E481DE93-0D87-45F3-B3D3-63EB316A6D4F}" dt="2022-05-19T20:09:00.797" v="118" actId="47"/>
        <pc:sldMkLst>
          <pc:docMk/>
          <pc:sldMk cId="3682829289" sldId="258"/>
        </pc:sldMkLst>
        <pc:spChg chg="mod">
          <ac:chgData name="Erin Ayre" userId="bb5ac588d936b219" providerId="LiveId" clId="{E481DE93-0D87-45F3-B3D3-63EB316A6D4F}" dt="2022-05-19T20:07:00.385" v="104"/>
          <ac:spMkLst>
            <pc:docMk/>
            <pc:sldMk cId="3682829289" sldId="258"/>
            <ac:spMk id="2" creationId="{E292B20E-B2AF-FA47-45DC-920478530554}"/>
          </ac:spMkLst>
        </pc:spChg>
        <pc:spChg chg="mod">
          <ac:chgData name="Erin Ayre" userId="bb5ac588d936b219" providerId="LiveId" clId="{E481DE93-0D87-45F3-B3D3-63EB316A6D4F}" dt="2022-05-19T20:07:00.385" v="104"/>
          <ac:spMkLst>
            <pc:docMk/>
            <pc:sldMk cId="3682829289" sldId="258"/>
            <ac:spMk id="3" creationId="{058598DC-BC4F-27B5-6093-C75810D15B48}"/>
          </ac:spMkLst>
        </pc:spChg>
      </pc:sldChg>
      <pc:sldChg chg="addSp delSp modSp add mod modTransition modAnim">
        <pc:chgData name="Erin Ayre" userId="bb5ac588d936b219" providerId="LiveId" clId="{E481DE93-0D87-45F3-B3D3-63EB316A6D4F}" dt="2022-05-20T13:55:41.153" v="2187"/>
        <pc:sldMkLst>
          <pc:docMk/>
          <pc:sldMk cId="3607513008" sldId="259"/>
        </pc:sldMkLst>
        <pc:spChg chg="mod">
          <ac:chgData name="Erin Ayre" userId="bb5ac588d936b219" providerId="LiveId" clId="{E481DE93-0D87-45F3-B3D3-63EB316A6D4F}" dt="2022-05-19T21:04:36.701" v="225"/>
          <ac:spMkLst>
            <pc:docMk/>
            <pc:sldMk cId="3607513008" sldId="259"/>
            <ac:spMk id="2" creationId="{E292B20E-B2AF-FA47-45DC-920478530554}"/>
          </ac:spMkLst>
        </pc:spChg>
        <pc:spChg chg="add del mod">
          <ac:chgData name="Erin Ayre" userId="bb5ac588d936b219" providerId="LiveId" clId="{E481DE93-0D87-45F3-B3D3-63EB316A6D4F}" dt="2022-05-20T13:55:41.153" v="2187"/>
          <ac:spMkLst>
            <pc:docMk/>
            <pc:sldMk cId="3607513008" sldId="259"/>
            <ac:spMk id="4" creationId="{D3B85C59-04A0-2387-38A8-67769B081ED4}"/>
          </ac:spMkLst>
        </pc:spChg>
        <pc:picChg chg="add mod">
          <ac:chgData name="Erin Ayre" userId="bb5ac588d936b219" providerId="LiveId" clId="{E481DE93-0D87-45F3-B3D3-63EB316A6D4F}" dt="2022-05-20T13:27:26.808" v="2000"/>
          <ac:picMkLst>
            <pc:docMk/>
            <pc:sldMk cId="3607513008" sldId="259"/>
            <ac:picMk id="3" creationId="{05FCE903-D5A9-BBF6-0F10-CCA2AC3A7077}"/>
          </ac:picMkLst>
        </pc:picChg>
        <pc:picChg chg="add mod">
          <ac:chgData name="Erin Ayre" userId="bb5ac588d936b219" providerId="LiveId" clId="{E481DE93-0D87-45F3-B3D3-63EB316A6D4F}" dt="2022-05-20T13:27:48.059" v="2005" actId="1076"/>
          <ac:picMkLst>
            <pc:docMk/>
            <pc:sldMk cId="3607513008" sldId="259"/>
            <ac:picMk id="5" creationId="{EDC8734C-9D3D-EF66-34BD-864248750D4A}"/>
          </ac:picMkLst>
        </pc:picChg>
      </pc:sldChg>
      <pc:sldChg chg="addSp delSp modSp add mod modTransition setBg modAnim">
        <pc:chgData name="Erin Ayre" userId="bb5ac588d936b219" providerId="LiveId" clId="{E481DE93-0D87-45F3-B3D3-63EB316A6D4F}" dt="2022-05-20T13:53:43.710" v="2167" actId="1076"/>
        <pc:sldMkLst>
          <pc:docMk/>
          <pc:sldMk cId="493687283" sldId="260"/>
        </pc:sldMkLst>
        <pc:spChg chg="mod ord">
          <ac:chgData name="Erin Ayre" userId="bb5ac588d936b219" providerId="LiveId" clId="{E481DE93-0D87-45F3-B3D3-63EB316A6D4F}" dt="2022-05-20T12:44:11.608" v="1817" actId="26606"/>
          <ac:spMkLst>
            <pc:docMk/>
            <pc:sldMk cId="493687283" sldId="260"/>
            <ac:spMk id="2" creationId="{E292B20E-B2AF-FA47-45DC-920478530554}"/>
          </ac:spMkLst>
        </pc:spChg>
        <pc:spChg chg="add del mod ord">
          <ac:chgData name="Erin Ayre" userId="bb5ac588d936b219" providerId="LiveId" clId="{E481DE93-0D87-45F3-B3D3-63EB316A6D4F}" dt="2022-05-20T13:37:57.315" v="2153"/>
          <ac:spMkLst>
            <pc:docMk/>
            <pc:sldMk cId="493687283" sldId="260"/>
            <ac:spMk id="4" creationId="{D3B85C59-04A0-2387-38A8-67769B081ED4}"/>
          </ac:spMkLst>
        </pc:spChg>
        <pc:spChg chg="add del">
          <ac:chgData name="Erin Ayre" userId="bb5ac588d936b219" providerId="LiveId" clId="{E481DE93-0D87-45F3-B3D3-63EB316A6D4F}" dt="2022-05-20T12:44:11.608" v="1817" actId="26606"/>
          <ac:spMkLst>
            <pc:docMk/>
            <pc:sldMk cId="493687283" sldId="260"/>
            <ac:spMk id="13" creationId="{9416C2F8-A84C-4357-A755-81D3F466DD07}"/>
          </ac:spMkLst>
        </pc:spChg>
        <pc:graphicFrameChg chg="add del mod">
          <ac:chgData name="Erin Ayre" userId="bb5ac588d936b219" providerId="LiveId" clId="{E481DE93-0D87-45F3-B3D3-63EB316A6D4F}" dt="2022-05-19T22:28:51.250" v="1306" actId="12084"/>
          <ac:graphicFrameMkLst>
            <pc:docMk/>
            <pc:sldMk cId="493687283" sldId="260"/>
            <ac:graphicFrameMk id="3" creationId="{0AAA262F-3DBC-1BCD-0FE3-A1FE8EA6DCE8}"/>
          </ac:graphicFrameMkLst>
        </pc:graphicFrameChg>
        <pc:graphicFrameChg chg="add del mod">
          <ac:chgData name="Erin Ayre" userId="bb5ac588d936b219" providerId="LiveId" clId="{E481DE93-0D87-45F3-B3D3-63EB316A6D4F}" dt="2022-05-19T22:29:41.039" v="1324" actId="12084"/>
          <ac:graphicFrameMkLst>
            <pc:docMk/>
            <pc:sldMk cId="493687283" sldId="260"/>
            <ac:graphicFrameMk id="5" creationId="{159A4699-FAB6-8247-36B7-D05D98C41AE3}"/>
          </ac:graphicFrameMkLst>
        </pc:graphicFrameChg>
        <pc:graphicFrameChg chg="add del mod">
          <ac:chgData name="Erin Ayre" userId="bb5ac588d936b219" providerId="LiveId" clId="{E481DE93-0D87-45F3-B3D3-63EB316A6D4F}" dt="2022-05-19T22:30:59.505" v="1330" actId="12084"/>
          <ac:graphicFrameMkLst>
            <pc:docMk/>
            <pc:sldMk cId="493687283" sldId="260"/>
            <ac:graphicFrameMk id="6" creationId="{44C9522C-B89A-97C4-7036-3116A94A45CD}"/>
          </ac:graphicFrameMkLst>
        </pc:graphicFrameChg>
        <pc:picChg chg="add mod">
          <ac:chgData name="Erin Ayre" userId="bb5ac588d936b219" providerId="LiveId" clId="{E481DE93-0D87-45F3-B3D3-63EB316A6D4F}" dt="2022-05-20T12:44:27.768" v="1821" actId="1076"/>
          <ac:picMkLst>
            <pc:docMk/>
            <pc:sldMk cId="493687283" sldId="260"/>
            <ac:picMk id="8" creationId="{0E81E452-7223-A1EE-082F-7CD16009977F}"/>
          </ac:picMkLst>
        </pc:picChg>
        <pc:picChg chg="add mod">
          <ac:chgData name="Erin Ayre" userId="bb5ac588d936b219" providerId="LiveId" clId="{E481DE93-0D87-45F3-B3D3-63EB316A6D4F}" dt="2022-05-20T13:53:43.710" v="2167" actId="1076"/>
          <ac:picMkLst>
            <pc:docMk/>
            <pc:sldMk cId="493687283" sldId="260"/>
            <ac:picMk id="9" creationId="{2259C3BF-E3D7-3680-702A-614334CCDAB6}"/>
          </ac:picMkLst>
        </pc:picChg>
        <pc:picChg chg="add del">
          <ac:chgData name="Erin Ayre" userId="bb5ac588d936b219" providerId="LiveId" clId="{E481DE93-0D87-45F3-B3D3-63EB316A6D4F}" dt="2022-05-20T12:44:11.608" v="1817" actId="26606"/>
          <ac:picMkLst>
            <pc:docMk/>
            <pc:sldMk cId="493687283" sldId="260"/>
            <ac:picMk id="15" creationId="{031306E5-EFE3-459A-89EF-0EF2185CDEF7}"/>
          </ac:picMkLst>
        </pc:picChg>
        <pc:picChg chg="add del">
          <ac:chgData name="Erin Ayre" userId="bb5ac588d936b219" providerId="LiveId" clId="{E481DE93-0D87-45F3-B3D3-63EB316A6D4F}" dt="2022-05-20T12:44:11.608" v="1817" actId="26606"/>
          <ac:picMkLst>
            <pc:docMk/>
            <pc:sldMk cId="493687283" sldId="260"/>
            <ac:picMk id="17" creationId="{4A23C976-ECF8-49F1-914B-B5BD60613BBE}"/>
          </ac:picMkLst>
        </pc:picChg>
      </pc:sldChg>
      <pc:sldChg chg="add del">
        <pc:chgData name="Erin Ayre" userId="bb5ac588d936b219" providerId="LiveId" clId="{E481DE93-0D87-45F3-B3D3-63EB316A6D4F}" dt="2022-05-19T21:04:33.173" v="224" actId="47"/>
        <pc:sldMkLst>
          <pc:docMk/>
          <pc:sldMk cId="460359687" sldId="261"/>
        </pc:sldMkLst>
      </pc:sldChg>
      <pc:sldChg chg="addSp delSp modSp add mod modTransition modAnim">
        <pc:chgData name="Erin Ayre" userId="bb5ac588d936b219" providerId="LiveId" clId="{E481DE93-0D87-45F3-B3D3-63EB316A6D4F}" dt="2022-05-20T14:03:41.178" v="2200" actId="1076"/>
        <pc:sldMkLst>
          <pc:docMk/>
          <pc:sldMk cId="830586919" sldId="262"/>
        </pc:sldMkLst>
        <pc:spChg chg="mod">
          <ac:chgData name="Erin Ayre" userId="bb5ac588d936b219" providerId="LiveId" clId="{E481DE93-0D87-45F3-B3D3-63EB316A6D4F}" dt="2022-05-19T22:01:56.908" v="634" actId="20577"/>
          <ac:spMkLst>
            <pc:docMk/>
            <pc:sldMk cId="830586919" sldId="262"/>
            <ac:spMk id="2" creationId="{E292B20E-B2AF-FA47-45DC-920478530554}"/>
          </ac:spMkLst>
        </pc:spChg>
        <pc:spChg chg="del mod">
          <ac:chgData name="Erin Ayre" userId="bb5ac588d936b219" providerId="LiveId" clId="{E481DE93-0D87-45F3-B3D3-63EB316A6D4F}" dt="2022-05-19T22:33:34.032" v="1385" actId="12084"/>
          <ac:spMkLst>
            <pc:docMk/>
            <pc:sldMk cId="830586919" sldId="262"/>
            <ac:spMk id="4" creationId="{D3B85C59-04A0-2387-38A8-67769B081ED4}"/>
          </ac:spMkLst>
        </pc:spChg>
        <pc:spChg chg="add del mod">
          <ac:chgData name="Erin Ayre" userId="bb5ac588d936b219" providerId="LiveId" clId="{E481DE93-0D87-45F3-B3D3-63EB316A6D4F}" dt="2022-05-19T22:34:10.439" v="1389" actId="11529"/>
          <ac:spMkLst>
            <pc:docMk/>
            <pc:sldMk cId="830586919" sldId="262"/>
            <ac:spMk id="5" creationId="{3E7DE2AF-8483-4BB2-D351-194C5BF8B031}"/>
          </ac:spMkLst>
        </pc:spChg>
        <pc:graphicFrameChg chg="add del mod">
          <ac:chgData name="Erin Ayre" userId="bb5ac588d936b219" providerId="LiveId" clId="{E481DE93-0D87-45F3-B3D3-63EB316A6D4F}" dt="2022-05-20T13:29:29.208" v="2015"/>
          <ac:graphicFrameMkLst>
            <pc:docMk/>
            <pc:sldMk cId="830586919" sldId="262"/>
            <ac:graphicFrameMk id="3" creationId="{084DE4D1-AE38-284E-BD0D-8354CD739500}"/>
          </ac:graphicFrameMkLst>
        </pc:graphicFrameChg>
        <pc:picChg chg="add mod">
          <ac:chgData name="Erin Ayre" userId="bb5ac588d936b219" providerId="LiveId" clId="{E481DE93-0D87-45F3-B3D3-63EB316A6D4F}" dt="2022-05-20T14:03:41.178" v="2200" actId="1076"/>
          <ac:picMkLst>
            <pc:docMk/>
            <pc:sldMk cId="830586919" sldId="262"/>
            <ac:picMk id="6" creationId="{8FFD3C98-BB7F-AA10-A4CF-784EF6BE7A2F}"/>
          </ac:picMkLst>
        </pc:picChg>
      </pc:sldChg>
      <pc:sldChg chg="addSp modSp add mod modTransition modAnim">
        <pc:chgData name="Erin Ayre" userId="bb5ac588d936b219" providerId="LiveId" clId="{E481DE93-0D87-45F3-B3D3-63EB316A6D4F}" dt="2022-05-20T13:53:16.570" v="2163" actId="1076"/>
        <pc:sldMkLst>
          <pc:docMk/>
          <pc:sldMk cId="554657761" sldId="263"/>
        </pc:sldMkLst>
        <pc:spChg chg="mod">
          <ac:chgData name="Erin Ayre" userId="bb5ac588d936b219" providerId="LiveId" clId="{E481DE93-0D87-45F3-B3D3-63EB316A6D4F}" dt="2022-05-19T21:12:00.427" v="311" actId="20577"/>
          <ac:spMkLst>
            <pc:docMk/>
            <pc:sldMk cId="554657761" sldId="263"/>
            <ac:spMk id="2" creationId="{E292B20E-B2AF-FA47-45DC-920478530554}"/>
          </ac:spMkLst>
        </pc:spChg>
        <pc:spChg chg="mod">
          <ac:chgData name="Erin Ayre" userId="bb5ac588d936b219" providerId="LiveId" clId="{E481DE93-0D87-45F3-B3D3-63EB316A6D4F}" dt="2022-05-20T13:38:09.107" v="2161" actId="20577"/>
          <ac:spMkLst>
            <pc:docMk/>
            <pc:sldMk cId="554657761" sldId="263"/>
            <ac:spMk id="4" creationId="{D3B85C59-04A0-2387-38A8-67769B081ED4}"/>
          </ac:spMkLst>
        </pc:spChg>
        <pc:picChg chg="add mod">
          <ac:chgData name="Erin Ayre" userId="bb5ac588d936b219" providerId="LiveId" clId="{E481DE93-0D87-45F3-B3D3-63EB316A6D4F}" dt="2022-05-20T13:02:46.532" v="1967" actId="1076"/>
          <ac:picMkLst>
            <pc:docMk/>
            <pc:sldMk cId="554657761" sldId="263"/>
            <ac:picMk id="5" creationId="{E434B352-F1ED-9364-BA0D-AD347F76C35C}"/>
          </ac:picMkLst>
        </pc:picChg>
        <pc:picChg chg="add mod">
          <ac:chgData name="Erin Ayre" userId="bb5ac588d936b219" providerId="LiveId" clId="{E481DE93-0D87-45F3-B3D3-63EB316A6D4F}" dt="2022-05-20T13:53:16.570" v="2163" actId="1076"/>
          <ac:picMkLst>
            <pc:docMk/>
            <pc:sldMk cId="554657761" sldId="263"/>
            <ac:picMk id="6" creationId="{497FE68D-19A4-46B4-7C1E-30855C944BC6}"/>
          </ac:picMkLst>
        </pc:picChg>
      </pc:sldChg>
      <pc:sldChg chg="addSp modSp add mod modTransition modAnim">
        <pc:chgData name="Erin Ayre" userId="bb5ac588d936b219" providerId="LiveId" clId="{E481DE93-0D87-45F3-B3D3-63EB316A6D4F}" dt="2022-05-20T13:53:30.788" v="2165" actId="1076"/>
        <pc:sldMkLst>
          <pc:docMk/>
          <pc:sldMk cId="2154967639" sldId="264"/>
        </pc:sldMkLst>
        <pc:spChg chg="mod">
          <ac:chgData name="Erin Ayre" userId="bb5ac588d936b219" providerId="LiveId" clId="{E481DE93-0D87-45F3-B3D3-63EB316A6D4F}" dt="2022-05-19T21:11:51.174" v="297" actId="20577"/>
          <ac:spMkLst>
            <pc:docMk/>
            <pc:sldMk cId="2154967639" sldId="264"/>
            <ac:spMk id="2" creationId="{E292B20E-B2AF-FA47-45DC-920478530554}"/>
          </ac:spMkLst>
        </pc:spChg>
        <pc:spChg chg="mod">
          <ac:chgData name="Erin Ayre" userId="bb5ac588d936b219" providerId="LiveId" clId="{E481DE93-0D87-45F3-B3D3-63EB316A6D4F}" dt="2022-05-20T13:38:03.415" v="2156" actId="27636"/>
          <ac:spMkLst>
            <pc:docMk/>
            <pc:sldMk cId="2154967639" sldId="264"/>
            <ac:spMk id="4" creationId="{D3B85C59-04A0-2387-38A8-67769B081ED4}"/>
          </ac:spMkLst>
        </pc:spChg>
        <pc:picChg chg="add mod">
          <ac:chgData name="Erin Ayre" userId="bb5ac588d936b219" providerId="LiveId" clId="{E481DE93-0D87-45F3-B3D3-63EB316A6D4F}" dt="2022-05-20T13:02:09.215" v="1962" actId="1076"/>
          <ac:picMkLst>
            <pc:docMk/>
            <pc:sldMk cId="2154967639" sldId="264"/>
            <ac:picMk id="5" creationId="{F8491AC7-91B0-02E9-60E2-19D0148BEAA9}"/>
          </ac:picMkLst>
        </pc:picChg>
        <pc:picChg chg="add mod">
          <ac:chgData name="Erin Ayre" userId="bb5ac588d936b219" providerId="LiveId" clId="{E481DE93-0D87-45F3-B3D3-63EB316A6D4F}" dt="2022-05-20T13:53:30.788" v="2165" actId="1076"/>
          <ac:picMkLst>
            <pc:docMk/>
            <pc:sldMk cId="2154967639" sldId="264"/>
            <ac:picMk id="6" creationId="{37F28BB5-45DB-DEBE-7679-A7E3FFC9F8DE}"/>
          </ac:picMkLst>
        </pc:picChg>
      </pc:sldChg>
      <pc:sldChg chg="addSp modSp add mod modTransition modAnim modNotesTx">
        <pc:chgData name="Erin Ayre" userId="bb5ac588d936b219" providerId="LiveId" clId="{E481DE93-0D87-45F3-B3D3-63EB316A6D4F}" dt="2022-05-20T14:03:28.609" v="2198" actId="1076"/>
        <pc:sldMkLst>
          <pc:docMk/>
          <pc:sldMk cId="3652394418" sldId="265"/>
        </pc:sldMkLst>
        <pc:spChg chg="mod">
          <ac:chgData name="Erin Ayre" userId="bb5ac588d936b219" providerId="LiveId" clId="{E481DE93-0D87-45F3-B3D3-63EB316A6D4F}" dt="2022-05-19T22:04:48.436" v="944" actId="20577"/>
          <ac:spMkLst>
            <pc:docMk/>
            <pc:sldMk cId="3652394418" sldId="265"/>
            <ac:spMk id="2" creationId="{E292B20E-B2AF-FA47-45DC-920478530554}"/>
          </ac:spMkLst>
        </pc:spChg>
        <pc:spChg chg="mod">
          <ac:chgData name="Erin Ayre" userId="bb5ac588d936b219" providerId="LiveId" clId="{E481DE93-0D87-45F3-B3D3-63EB316A6D4F}" dt="2022-05-20T13:35:46.606" v="2045" actId="20577"/>
          <ac:spMkLst>
            <pc:docMk/>
            <pc:sldMk cId="3652394418" sldId="265"/>
            <ac:spMk id="4" creationId="{D3B85C59-04A0-2387-38A8-67769B081ED4}"/>
          </ac:spMkLst>
        </pc:spChg>
        <pc:picChg chg="add mod">
          <ac:chgData name="Erin Ayre" userId="bb5ac588d936b219" providerId="LiveId" clId="{E481DE93-0D87-45F3-B3D3-63EB316A6D4F}" dt="2022-05-20T14:03:28.609" v="2198" actId="1076"/>
          <ac:picMkLst>
            <pc:docMk/>
            <pc:sldMk cId="3652394418" sldId="265"/>
            <ac:picMk id="3" creationId="{111BEC34-8CB6-1D48-8F8C-0D088988E27C}"/>
          </ac:picMkLst>
        </pc:picChg>
      </pc:sldChg>
      <pc:sldChg chg="addSp modSp add mod modTransition modAnim modNotesTx">
        <pc:chgData name="Erin Ayre" userId="bb5ac588d936b219" providerId="LiveId" clId="{E481DE93-0D87-45F3-B3D3-63EB316A6D4F}" dt="2022-05-20T14:03:16.966" v="2196" actId="1076"/>
        <pc:sldMkLst>
          <pc:docMk/>
          <pc:sldMk cId="1611578473" sldId="266"/>
        </pc:sldMkLst>
        <pc:spChg chg="mod">
          <ac:chgData name="Erin Ayre" userId="bb5ac588d936b219" providerId="LiveId" clId="{E481DE93-0D87-45F3-B3D3-63EB316A6D4F}" dt="2022-05-19T22:07:06.858" v="957" actId="20577"/>
          <ac:spMkLst>
            <pc:docMk/>
            <pc:sldMk cId="1611578473" sldId="266"/>
            <ac:spMk id="2" creationId="{E292B20E-B2AF-FA47-45DC-920478530554}"/>
          </ac:spMkLst>
        </pc:spChg>
        <pc:spChg chg="mod">
          <ac:chgData name="Erin Ayre" userId="bb5ac588d936b219" providerId="LiveId" clId="{E481DE93-0D87-45F3-B3D3-63EB316A6D4F}" dt="2022-05-20T13:35:05.599" v="2025" actId="20577"/>
          <ac:spMkLst>
            <pc:docMk/>
            <pc:sldMk cId="1611578473" sldId="266"/>
            <ac:spMk id="4" creationId="{D3B85C59-04A0-2387-38A8-67769B081ED4}"/>
          </ac:spMkLst>
        </pc:spChg>
        <pc:picChg chg="add mod">
          <ac:chgData name="Erin Ayre" userId="bb5ac588d936b219" providerId="LiveId" clId="{E481DE93-0D87-45F3-B3D3-63EB316A6D4F}" dt="2022-05-20T13:56:20.018" v="2194" actId="1076"/>
          <ac:picMkLst>
            <pc:docMk/>
            <pc:sldMk cId="1611578473" sldId="266"/>
            <ac:picMk id="5" creationId="{31D44194-A6D3-9225-D2A1-2C8995C42978}"/>
          </ac:picMkLst>
        </pc:picChg>
        <pc:picChg chg="add mod">
          <ac:chgData name="Erin Ayre" userId="bb5ac588d936b219" providerId="LiveId" clId="{E481DE93-0D87-45F3-B3D3-63EB316A6D4F}" dt="2022-05-20T14:03:16.966" v="2196" actId="1076"/>
          <ac:picMkLst>
            <pc:docMk/>
            <pc:sldMk cId="1611578473" sldId="266"/>
            <ac:picMk id="6" creationId="{7CAE1CB6-1572-2AB6-0D30-188054A7F0D8}"/>
          </ac:picMkLst>
        </pc:picChg>
      </pc:sldChg>
      <pc:sldChg chg="addSp delSp modSp add del mod modAnim">
        <pc:chgData name="Erin Ayre" userId="bb5ac588d936b219" providerId="LiveId" clId="{E481DE93-0D87-45F3-B3D3-63EB316A6D4F}" dt="2022-05-20T10:37:17.902" v="1586" actId="47"/>
        <pc:sldMkLst>
          <pc:docMk/>
          <pc:sldMk cId="108054276" sldId="267"/>
        </pc:sldMkLst>
        <pc:spChg chg="mod">
          <ac:chgData name="Erin Ayre" userId="bb5ac588d936b219" providerId="LiveId" clId="{E481DE93-0D87-45F3-B3D3-63EB316A6D4F}" dt="2022-05-20T09:10:27.201" v="1482" actId="20577"/>
          <ac:spMkLst>
            <pc:docMk/>
            <pc:sldMk cId="108054276" sldId="267"/>
            <ac:spMk id="2" creationId="{E292B20E-B2AF-FA47-45DC-920478530554}"/>
          </ac:spMkLst>
        </pc:spChg>
        <pc:spChg chg="del mod">
          <ac:chgData name="Erin Ayre" userId="bb5ac588d936b219" providerId="LiveId" clId="{E481DE93-0D87-45F3-B3D3-63EB316A6D4F}" dt="2022-05-20T10:32:22.847" v="1523" actId="931"/>
          <ac:spMkLst>
            <pc:docMk/>
            <pc:sldMk cId="108054276" sldId="267"/>
            <ac:spMk id="4" creationId="{D3B85C59-04A0-2387-38A8-67769B081ED4}"/>
          </ac:spMkLst>
        </pc:spChg>
        <pc:spChg chg="add del mod">
          <ac:chgData name="Erin Ayre" userId="bb5ac588d936b219" providerId="LiveId" clId="{E481DE93-0D87-45F3-B3D3-63EB316A6D4F}" dt="2022-05-20T10:34:45.023" v="1552" actId="931"/>
          <ac:spMkLst>
            <pc:docMk/>
            <pc:sldMk cId="108054276" sldId="267"/>
            <ac:spMk id="11" creationId="{BD922396-13B9-608D-B8EB-41A036BA678A}"/>
          </ac:spMkLst>
        </pc:spChg>
        <pc:spChg chg="add mod">
          <ac:chgData name="Erin Ayre" userId="bb5ac588d936b219" providerId="LiveId" clId="{E481DE93-0D87-45F3-B3D3-63EB316A6D4F}" dt="2022-05-20T10:35:06.089" v="1555" actId="21"/>
          <ac:spMkLst>
            <pc:docMk/>
            <pc:sldMk cId="108054276" sldId="267"/>
            <ac:spMk id="15" creationId="{8CDEF5FE-2B90-131F-7605-677ABBDFCA34}"/>
          </ac:spMkLst>
        </pc:spChg>
        <pc:picChg chg="add del mod">
          <ac:chgData name="Erin Ayre" userId="bb5ac588d936b219" providerId="LiveId" clId="{E481DE93-0D87-45F3-B3D3-63EB316A6D4F}" dt="2022-05-20T10:34:32.518" v="1550" actId="21"/>
          <ac:picMkLst>
            <pc:docMk/>
            <pc:sldMk cId="108054276" sldId="267"/>
            <ac:picMk id="5" creationId="{022F832C-1C7C-FBBB-02D7-3D65A2F4496B}"/>
          </ac:picMkLst>
        </pc:picChg>
        <pc:picChg chg="add del mod modVis">
          <ac:chgData name="Erin Ayre" userId="bb5ac588d936b219" providerId="LiveId" clId="{E481DE93-0D87-45F3-B3D3-63EB316A6D4F}" dt="2022-05-20T10:34:22.525" v="1547" actId="21"/>
          <ac:picMkLst>
            <pc:docMk/>
            <pc:sldMk cId="108054276" sldId="267"/>
            <ac:picMk id="7" creationId="{15DB698F-F867-1F6A-2460-B9EEBD46F8EA}"/>
          </ac:picMkLst>
        </pc:picChg>
        <pc:picChg chg="add del mod modVis">
          <ac:chgData name="Erin Ayre" userId="bb5ac588d936b219" providerId="LiveId" clId="{E481DE93-0D87-45F3-B3D3-63EB316A6D4F}" dt="2022-05-20T10:34:38.816" v="1551" actId="478"/>
          <ac:picMkLst>
            <pc:docMk/>
            <pc:sldMk cId="108054276" sldId="267"/>
            <ac:picMk id="9" creationId="{112186B1-B1E7-344A-B2B4-478D6739D4C5}"/>
          </ac:picMkLst>
        </pc:picChg>
        <pc:picChg chg="add del mod">
          <ac:chgData name="Erin Ayre" userId="bb5ac588d936b219" providerId="LiveId" clId="{E481DE93-0D87-45F3-B3D3-63EB316A6D4F}" dt="2022-05-20T10:35:06.089" v="1555" actId="21"/>
          <ac:picMkLst>
            <pc:docMk/>
            <pc:sldMk cId="108054276" sldId="267"/>
            <ac:picMk id="13" creationId="{EC8FA90B-8BFC-1621-6C29-F930CCA93C9F}"/>
          </ac:picMkLst>
        </pc:picChg>
      </pc:sldChg>
      <pc:sldChg chg="add del">
        <pc:chgData name="Erin Ayre" userId="bb5ac588d936b219" providerId="LiveId" clId="{E481DE93-0D87-45F3-B3D3-63EB316A6D4F}" dt="2022-05-20T10:37:19.676" v="1587" actId="47"/>
        <pc:sldMkLst>
          <pc:docMk/>
          <pc:sldMk cId="2666365125" sldId="268"/>
        </pc:sldMkLst>
      </pc:sldChg>
      <pc:sldChg chg="addSp delSp modSp add mod modClrScheme modAnim chgLayout">
        <pc:chgData name="Erin Ayre" userId="bb5ac588d936b219" providerId="LiveId" clId="{E481DE93-0D87-45F3-B3D3-63EB316A6D4F}" dt="2022-05-20T13:34:18.440" v="2024" actId="14100"/>
        <pc:sldMkLst>
          <pc:docMk/>
          <pc:sldMk cId="1199806177" sldId="269"/>
        </pc:sldMkLst>
        <pc:spChg chg="mod ord">
          <ac:chgData name="Erin Ayre" userId="bb5ac588d936b219" providerId="LiveId" clId="{E481DE93-0D87-45F3-B3D3-63EB316A6D4F}" dt="2022-05-20T10:37:07.366" v="1585" actId="14100"/>
          <ac:spMkLst>
            <pc:docMk/>
            <pc:sldMk cId="1199806177" sldId="269"/>
            <ac:spMk id="2" creationId="{E292B20E-B2AF-FA47-45DC-920478530554}"/>
          </ac:spMkLst>
        </pc:spChg>
        <pc:spChg chg="add mod">
          <ac:chgData name="Erin Ayre" userId="bb5ac588d936b219" providerId="LiveId" clId="{E481DE93-0D87-45F3-B3D3-63EB316A6D4F}" dt="2022-05-20T10:54:35.980" v="1607" actId="14100"/>
          <ac:spMkLst>
            <pc:docMk/>
            <pc:sldMk cId="1199806177" sldId="269"/>
            <ac:spMk id="7" creationId="{6D2C921E-935F-2043-0E03-0374F23E5A97}"/>
          </ac:spMkLst>
        </pc:spChg>
        <pc:spChg chg="del">
          <ac:chgData name="Erin Ayre" userId="bb5ac588d936b219" providerId="LiveId" clId="{E481DE93-0D87-45F3-B3D3-63EB316A6D4F}" dt="2022-05-20T10:35:27.778" v="1565" actId="931"/>
          <ac:spMkLst>
            <pc:docMk/>
            <pc:sldMk cId="1199806177" sldId="269"/>
            <ac:spMk id="15" creationId="{8CDEF5FE-2B90-131F-7605-677ABBDFCA34}"/>
          </ac:spMkLst>
        </pc:spChg>
        <pc:picChg chg="add mod ord">
          <ac:chgData name="Erin Ayre" userId="bb5ac588d936b219" providerId="LiveId" clId="{E481DE93-0D87-45F3-B3D3-63EB316A6D4F}" dt="2022-05-20T10:38:06.586" v="1596" actId="1076"/>
          <ac:picMkLst>
            <pc:docMk/>
            <pc:sldMk cId="1199806177" sldId="269"/>
            <ac:picMk id="4" creationId="{6FEA7428-DD12-039D-8651-ADD4FA32552A}"/>
          </ac:picMkLst>
        </pc:picChg>
        <pc:picChg chg="add mod">
          <ac:chgData name="Erin Ayre" userId="bb5ac588d936b219" providerId="LiveId" clId="{E481DE93-0D87-45F3-B3D3-63EB316A6D4F}" dt="2022-05-20T13:34:18.440" v="2024" actId="14100"/>
          <ac:picMkLst>
            <pc:docMk/>
            <pc:sldMk cId="1199806177" sldId="269"/>
            <ac:picMk id="6" creationId="{47843C65-77D1-D9C7-7968-9AD7A835ACF9}"/>
          </ac:picMkLst>
        </pc:picChg>
      </pc:sldChg>
      <pc:sldChg chg="addSp modSp add mod ord modAnim">
        <pc:chgData name="Erin Ayre" userId="bb5ac588d936b219" providerId="LiveId" clId="{E481DE93-0D87-45F3-B3D3-63EB316A6D4F}" dt="2022-05-20T13:34:01.539" v="2021" actId="14100"/>
        <pc:sldMkLst>
          <pc:docMk/>
          <pc:sldMk cId="1395520275" sldId="270"/>
        </pc:sldMkLst>
        <pc:spChg chg="mod">
          <ac:chgData name="Erin Ayre" userId="bb5ac588d936b219" providerId="LiveId" clId="{E481DE93-0D87-45F3-B3D3-63EB316A6D4F}" dt="2022-05-20T10:37:27.459" v="1590" actId="20577"/>
          <ac:spMkLst>
            <pc:docMk/>
            <pc:sldMk cId="1395520275" sldId="270"/>
            <ac:spMk id="2" creationId="{E292B20E-B2AF-FA47-45DC-920478530554}"/>
          </ac:spMkLst>
        </pc:spChg>
        <pc:spChg chg="add mod">
          <ac:chgData name="Erin Ayre" userId="bb5ac588d936b219" providerId="LiveId" clId="{E481DE93-0D87-45F3-B3D3-63EB316A6D4F}" dt="2022-05-20T10:54:51.054" v="1610" actId="14100"/>
          <ac:spMkLst>
            <pc:docMk/>
            <pc:sldMk cId="1395520275" sldId="270"/>
            <ac:spMk id="5" creationId="{89D01262-28C5-3D9B-09D6-202882660D2E}"/>
          </ac:spMkLst>
        </pc:spChg>
        <pc:picChg chg="mod">
          <ac:chgData name="Erin Ayre" userId="bb5ac588d936b219" providerId="LiveId" clId="{E481DE93-0D87-45F3-B3D3-63EB316A6D4F}" dt="2022-05-20T10:37:56.019" v="1593" actId="1076"/>
          <ac:picMkLst>
            <pc:docMk/>
            <pc:sldMk cId="1395520275" sldId="270"/>
            <ac:picMk id="4" creationId="{6FEA7428-DD12-039D-8651-ADD4FA32552A}"/>
          </ac:picMkLst>
        </pc:picChg>
        <pc:picChg chg="add mod">
          <ac:chgData name="Erin Ayre" userId="bb5ac588d936b219" providerId="LiveId" clId="{E481DE93-0D87-45F3-B3D3-63EB316A6D4F}" dt="2022-05-20T13:34:01.539" v="2021" actId="14100"/>
          <ac:picMkLst>
            <pc:docMk/>
            <pc:sldMk cId="1395520275" sldId="270"/>
            <ac:picMk id="6" creationId="{F1DCEEA1-CE9F-D97D-2C3F-124B5B6409A5}"/>
          </ac:picMkLst>
        </pc:picChg>
      </pc:sldChg>
      <pc:sldChg chg="addSp modSp add mod modAnim">
        <pc:chgData name="Erin Ayre" userId="bb5ac588d936b219" providerId="LiveId" clId="{E481DE93-0D87-45F3-B3D3-63EB316A6D4F}" dt="2022-05-20T13:33:45.969" v="2018" actId="14100"/>
        <pc:sldMkLst>
          <pc:docMk/>
          <pc:sldMk cId="1206175026" sldId="271"/>
        </pc:sldMkLst>
        <pc:spChg chg="mod">
          <ac:chgData name="Erin Ayre" userId="bb5ac588d936b219" providerId="LiveId" clId="{E481DE93-0D87-45F3-B3D3-63EB316A6D4F}" dt="2022-05-20T10:38:26.674" v="1599" actId="20577"/>
          <ac:spMkLst>
            <pc:docMk/>
            <pc:sldMk cId="1206175026" sldId="271"/>
            <ac:spMk id="2" creationId="{E292B20E-B2AF-FA47-45DC-920478530554}"/>
          </ac:spMkLst>
        </pc:spChg>
        <pc:spChg chg="add mod">
          <ac:chgData name="Erin Ayre" userId="bb5ac588d936b219" providerId="LiveId" clId="{E481DE93-0D87-45F3-B3D3-63EB316A6D4F}" dt="2022-05-20T10:55:00.816" v="1613" actId="14100"/>
          <ac:spMkLst>
            <pc:docMk/>
            <pc:sldMk cId="1206175026" sldId="271"/>
            <ac:spMk id="5" creationId="{7751540B-627A-0F3E-5FE8-9E00877B5450}"/>
          </ac:spMkLst>
        </pc:spChg>
        <pc:picChg chg="mod">
          <ac:chgData name="Erin Ayre" userId="bb5ac588d936b219" providerId="LiveId" clId="{E481DE93-0D87-45F3-B3D3-63EB316A6D4F}" dt="2022-05-20T10:38:37.676" v="1600" actId="14826"/>
          <ac:picMkLst>
            <pc:docMk/>
            <pc:sldMk cId="1206175026" sldId="271"/>
            <ac:picMk id="4" creationId="{6FEA7428-DD12-039D-8651-ADD4FA32552A}"/>
          </ac:picMkLst>
        </pc:picChg>
        <pc:picChg chg="add mod">
          <ac:chgData name="Erin Ayre" userId="bb5ac588d936b219" providerId="LiveId" clId="{E481DE93-0D87-45F3-B3D3-63EB316A6D4F}" dt="2022-05-20T13:33:45.969" v="2018" actId="14100"/>
          <ac:picMkLst>
            <pc:docMk/>
            <pc:sldMk cId="1206175026" sldId="271"/>
            <ac:picMk id="6" creationId="{9406F1C0-B8B6-A626-0C63-35BD89FD1D30}"/>
          </ac:picMkLst>
        </pc:picChg>
      </pc:sldChg>
      <pc:sldMasterChg chg="modTransition delSldLayout modSldLayout">
        <pc:chgData name="Erin Ayre" userId="bb5ac588d936b219" providerId="LiveId" clId="{E481DE93-0D87-45F3-B3D3-63EB316A6D4F}" dt="2022-05-19T22:34:55.486" v="1392"/>
        <pc:sldMasterMkLst>
          <pc:docMk/>
          <pc:sldMasterMk cId="1355713353" sldId="2147483736"/>
        </pc:sldMasterMkLst>
        <pc:sldLayoutChg chg="modTransition">
          <pc:chgData name="Erin Ayre" userId="bb5ac588d936b219" providerId="LiveId" clId="{E481DE93-0D87-45F3-B3D3-63EB316A6D4F}" dt="2022-05-19T22:34:55.486" v="1392"/>
          <pc:sldLayoutMkLst>
            <pc:docMk/>
            <pc:sldMasterMk cId="1355713353" sldId="2147483736"/>
            <pc:sldLayoutMk cId="2597782596" sldId="2147483737"/>
          </pc:sldLayoutMkLst>
        </pc:sldLayoutChg>
        <pc:sldLayoutChg chg="modTransition">
          <pc:chgData name="Erin Ayre" userId="bb5ac588d936b219" providerId="LiveId" clId="{E481DE93-0D87-45F3-B3D3-63EB316A6D4F}" dt="2022-05-19T22:34:55.486" v="1392"/>
          <pc:sldLayoutMkLst>
            <pc:docMk/>
            <pc:sldMasterMk cId="1355713353" sldId="2147483736"/>
            <pc:sldLayoutMk cId="3911471241" sldId="2147483738"/>
          </pc:sldLayoutMkLst>
        </pc:sldLayoutChg>
        <pc:sldLayoutChg chg="modTransition">
          <pc:chgData name="Erin Ayre" userId="bb5ac588d936b219" providerId="LiveId" clId="{E481DE93-0D87-45F3-B3D3-63EB316A6D4F}" dt="2022-05-19T22:34:55.486" v="1392"/>
          <pc:sldLayoutMkLst>
            <pc:docMk/>
            <pc:sldMasterMk cId="1355713353" sldId="2147483736"/>
            <pc:sldLayoutMk cId="3136036395" sldId="2147483739"/>
          </pc:sldLayoutMkLst>
        </pc:sldLayoutChg>
        <pc:sldLayoutChg chg="modTransition">
          <pc:chgData name="Erin Ayre" userId="bb5ac588d936b219" providerId="LiveId" clId="{E481DE93-0D87-45F3-B3D3-63EB316A6D4F}" dt="2022-05-19T22:34:55.486" v="1392"/>
          <pc:sldLayoutMkLst>
            <pc:docMk/>
            <pc:sldMasterMk cId="1355713353" sldId="2147483736"/>
            <pc:sldLayoutMk cId="2476169210" sldId="2147483740"/>
          </pc:sldLayoutMkLst>
        </pc:sldLayoutChg>
        <pc:sldLayoutChg chg="modTransition">
          <pc:chgData name="Erin Ayre" userId="bb5ac588d936b219" providerId="LiveId" clId="{E481DE93-0D87-45F3-B3D3-63EB316A6D4F}" dt="2022-05-19T22:34:55.486" v="1392"/>
          <pc:sldLayoutMkLst>
            <pc:docMk/>
            <pc:sldMasterMk cId="1355713353" sldId="2147483736"/>
            <pc:sldLayoutMk cId="145624038" sldId="2147483741"/>
          </pc:sldLayoutMkLst>
        </pc:sldLayoutChg>
        <pc:sldLayoutChg chg="modTransition">
          <pc:chgData name="Erin Ayre" userId="bb5ac588d936b219" providerId="LiveId" clId="{E481DE93-0D87-45F3-B3D3-63EB316A6D4F}" dt="2022-05-19T22:34:55.486" v="1392"/>
          <pc:sldLayoutMkLst>
            <pc:docMk/>
            <pc:sldMasterMk cId="1355713353" sldId="2147483736"/>
            <pc:sldLayoutMk cId="1397932901" sldId="2147483742"/>
          </pc:sldLayoutMkLst>
        </pc:sldLayoutChg>
        <pc:sldLayoutChg chg="modTransition">
          <pc:chgData name="Erin Ayre" userId="bb5ac588d936b219" providerId="LiveId" clId="{E481DE93-0D87-45F3-B3D3-63EB316A6D4F}" dt="2022-05-19T22:34:55.486" v="1392"/>
          <pc:sldLayoutMkLst>
            <pc:docMk/>
            <pc:sldMasterMk cId="1355713353" sldId="2147483736"/>
            <pc:sldLayoutMk cId="3628954122" sldId="2147483743"/>
          </pc:sldLayoutMkLst>
        </pc:sldLayoutChg>
        <pc:sldLayoutChg chg="modTransition">
          <pc:chgData name="Erin Ayre" userId="bb5ac588d936b219" providerId="LiveId" clId="{E481DE93-0D87-45F3-B3D3-63EB316A6D4F}" dt="2022-05-19T22:34:55.486" v="1392"/>
          <pc:sldLayoutMkLst>
            <pc:docMk/>
            <pc:sldMasterMk cId="1355713353" sldId="2147483736"/>
            <pc:sldLayoutMk cId="722738928" sldId="2147483744"/>
          </pc:sldLayoutMkLst>
        </pc:sldLayoutChg>
        <pc:sldLayoutChg chg="modTransition">
          <pc:chgData name="Erin Ayre" userId="bb5ac588d936b219" providerId="LiveId" clId="{E481DE93-0D87-45F3-B3D3-63EB316A6D4F}" dt="2022-05-19T22:34:55.486" v="1392"/>
          <pc:sldLayoutMkLst>
            <pc:docMk/>
            <pc:sldMasterMk cId="1355713353" sldId="2147483736"/>
            <pc:sldLayoutMk cId="2428893381" sldId="2147483745"/>
          </pc:sldLayoutMkLst>
        </pc:sldLayoutChg>
        <pc:sldLayoutChg chg="modTransition">
          <pc:chgData name="Erin Ayre" userId="bb5ac588d936b219" providerId="LiveId" clId="{E481DE93-0D87-45F3-B3D3-63EB316A6D4F}" dt="2022-05-19T22:34:55.486" v="1392"/>
          <pc:sldLayoutMkLst>
            <pc:docMk/>
            <pc:sldMasterMk cId="1355713353" sldId="2147483736"/>
            <pc:sldLayoutMk cId="2913241273" sldId="2147483746"/>
          </pc:sldLayoutMkLst>
        </pc:sldLayoutChg>
        <pc:sldLayoutChg chg="modTransition">
          <pc:chgData name="Erin Ayre" userId="bb5ac588d936b219" providerId="LiveId" clId="{E481DE93-0D87-45F3-B3D3-63EB316A6D4F}" dt="2022-05-19T22:34:55.486" v="1392"/>
          <pc:sldLayoutMkLst>
            <pc:docMk/>
            <pc:sldMasterMk cId="1355713353" sldId="2147483736"/>
            <pc:sldLayoutMk cId="1804164813" sldId="2147483747"/>
          </pc:sldLayoutMkLst>
        </pc:sldLayoutChg>
        <pc:sldLayoutChg chg="modTransition">
          <pc:chgData name="Erin Ayre" userId="bb5ac588d936b219" providerId="LiveId" clId="{E481DE93-0D87-45F3-B3D3-63EB316A6D4F}" dt="2022-05-19T22:34:55.486" v="1392"/>
          <pc:sldLayoutMkLst>
            <pc:docMk/>
            <pc:sldMasterMk cId="1355713353" sldId="2147483736"/>
            <pc:sldLayoutMk cId="2647545394" sldId="2147483748"/>
          </pc:sldLayoutMkLst>
        </pc:sldLayoutChg>
        <pc:sldLayoutChg chg="modTransition">
          <pc:chgData name="Erin Ayre" userId="bb5ac588d936b219" providerId="LiveId" clId="{E481DE93-0D87-45F3-B3D3-63EB316A6D4F}" dt="2022-05-19T22:34:55.486" v="1392"/>
          <pc:sldLayoutMkLst>
            <pc:docMk/>
            <pc:sldMasterMk cId="1355713353" sldId="2147483736"/>
            <pc:sldLayoutMk cId="2085858813" sldId="2147483749"/>
          </pc:sldLayoutMkLst>
        </pc:sldLayoutChg>
        <pc:sldLayoutChg chg="modTransition">
          <pc:chgData name="Erin Ayre" userId="bb5ac588d936b219" providerId="LiveId" clId="{E481DE93-0D87-45F3-B3D3-63EB316A6D4F}" dt="2022-05-19T22:34:55.486" v="1392"/>
          <pc:sldLayoutMkLst>
            <pc:docMk/>
            <pc:sldMasterMk cId="1355713353" sldId="2147483736"/>
            <pc:sldLayoutMk cId="3537267588" sldId="2147483750"/>
          </pc:sldLayoutMkLst>
        </pc:sldLayoutChg>
        <pc:sldLayoutChg chg="modTransition">
          <pc:chgData name="Erin Ayre" userId="bb5ac588d936b219" providerId="LiveId" clId="{E481DE93-0D87-45F3-B3D3-63EB316A6D4F}" dt="2022-05-19T22:34:55.486" v="1392"/>
          <pc:sldLayoutMkLst>
            <pc:docMk/>
            <pc:sldMasterMk cId="1355713353" sldId="2147483736"/>
            <pc:sldLayoutMk cId="3323081051" sldId="2147483751"/>
          </pc:sldLayoutMkLst>
        </pc:sldLayoutChg>
        <pc:sldLayoutChg chg="modTransition">
          <pc:chgData name="Erin Ayre" userId="bb5ac588d936b219" providerId="LiveId" clId="{E481DE93-0D87-45F3-B3D3-63EB316A6D4F}" dt="2022-05-19T22:34:55.486" v="1392"/>
          <pc:sldLayoutMkLst>
            <pc:docMk/>
            <pc:sldMasterMk cId="1355713353" sldId="2147483736"/>
            <pc:sldLayoutMk cId="1074371202" sldId="2147483752"/>
          </pc:sldLayoutMkLst>
        </pc:sldLayoutChg>
        <pc:sldLayoutChg chg="modTransition">
          <pc:chgData name="Erin Ayre" userId="bb5ac588d936b219" providerId="LiveId" clId="{E481DE93-0D87-45F3-B3D3-63EB316A6D4F}" dt="2022-05-19T22:34:55.486" v="1392"/>
          <pc:sldLayoutMkLst>
            <pc:docMk/>
            <pc:sldMasterMk cId="1355713353" sldId="2147483736"/>
            <pc:sldLayoutMk cId="26950263" sldId="2147483753"/>
          </pc:sldLayoutMkLst>
        </pc:sldLayoutChg>
        <pc:sldLayoutChg chg="del">
          <pc:chgData name="Erin Ayre" userId="bb5ac588d936b219" providerId="LiveId" clId="{E481DE93-0D87-45F3-B3D3-63EB316A6D4F}" dt="2022-05-19T20:09:00.797" v="118" actId="47"/>
          <pc:sldLayoutMkLst>
            <pc:docMk/>
            <pc:sldMasterMk cId="1355713353" sldId="2147483736"/>
            <pc:sldLayoutMk cId="1001966513" sldId="2147483754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3">
  <dgm:title val=""/>
  <dgm:desc val=""/>
  <dgm:catLst>
    <dgm:cat type="accent6" pri="11300"/>
  </dgm:catLst>
  <dgm:styleLbl name="node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shade val="80000"/>
      </a:schemeClr>
      <a:schemeClr val="accent6">
        <a:tint val="7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/>
    <dgm:txEffectClrLst/>
  </dgm:styleLbl>
  <dgm:styleLbl name="ln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9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8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3">
  <dgm:title val=""/>
  <dgm:desc val=""/>
  <dgm:catLst>
    <dgm:cat type="accent6" pri="11300"/>
  </dgm:catLst>
  <dgm:styleLbl name="node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shade val="80000"/>
      </a:schemeClr>
      <a:schemeClr val="accent6">
        <a:tint val="7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/>
    <dgm:txEffectClrLst/>
  </dgm:styleLbl>
  <dgm:styleLbl name="ln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9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8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689696-A646-48AA-BF0F-BCCDA3926C04}" type="doc">
      <dgm:prSet loTypeId="urn:microsoft.com/office/officeart/2005/8/layout/default" loCatId="list" qsTypeId="urn:microsoft.com/office/officeart/2005/8/quickstyle/simple1" qsCatId="simple" csTypeId="urn:microsoft.com/office/officeart/2005/8/colors/accent6_3" csCatId="accent6" phldr="1"/>
      <dgm:spPr/>
      <dgm:t>
        <a:bodyPr/>
        <a:lstStyle/>
        <a:p>
          <a:endParaRPr lang="en-GB"/>
        </a:p>
      </dgm:t>
    </dgm:pt>
    <dgm:pt modelId="{36B05DBF-1F88-4E79-AD1E-C19E204A4078}">
      <dgm:prSet/>
      <dgm:spPr/>
      <dgm:t>
        <a:bodyPr/>
        <a:lstStyle/>
        <a:p>
          <a:r>
            <a:rPr lang="en-GB" baseline="0"/>
            <a:t>3-day expedition</a:t>
          </a:r>
          <a:endParaRPr lang="en-GB"/>
        </a:p>
      </dgm:t>
    </dgm:pt>
    <dgm:pt modelId="{E7876846-5E32-42AA-BCB0-EBD46C47E5EC}" type="parTrans" cxnId="{FF7D569B-05C1-4D78-B494-CF15FBB695BC}">
      <dgm:prSet/>
      <dgm:spPr/>
      <dgm:t>
        <a:bodyPr/>
        <a:lstStyle/>
        <a:p>
          <a:endParaRPr lang="en-GB"/>
        </a:p>
      </dgm:t>
    </dgm:pt>
    <dgm:pt modelId="{E0716FCE-B935-4612-94CF-A2528A3AC804}" type="sibTrans" cxnId="{FF7D569B-05C1-4D78-B494-CF15FBB695BC}">
      <dgm:prSet/>
      <dgm:spPr/>
      <dgm:t>
        <a:bodyPr/>
        <a:lstStyle/>
        <a:p>
          <a:endParaRPr lang="en-GB"/>
        </a:p>
      </dgm:t>
    </dgm:pt>
    <dgm:pt modelId="{6A3CE9D4-F3BB-4C8F-A60E-5895C3406A80}">
      <dgm:prSet/>
      <dgm:spPr/>
      <dgm:t>
        <a:bodyPr/>
        <a:lstStyle/>
        <a:p>
          <a:r>
            <a:rPr lang="en-GB" baseline="0"/>
            <a:t>Carmarthen to Llansteffan </a:t>
          </a:r>
          <a:endParaRPr lang="en-GB"/>
        </a:p>
      </dgm:t>
    </dgm:pt>
    <dgm:pt modelId="{2C1797BD-368A-4352-BCFD-B2E6C7EF703C}" type="parTrans" cxnId="{967CAFCF-9397-4387-A852-ACE1F305DC75}">
      <dgm:prSet/>
      <dgm:spPr/>
      <dgm:t>
        <a:bodyPr/>
        <a:lstStyle/>
        <a:p>
          <a:endParaRPr lang="en-GB"/>
        </a:p>
      </dgm:t>
    </dgm:pt>
    <dgm:pt modelId="{19FE3BA4-EE25-4ABD-B4C1-BBC1A2F01740}" type="sibTrans" cxnId="{967CAFCF-9397-4387-A852-ACE1F305DC75}">
      <dgm:prSet/>
      <dgm:spPr/>
      <dgm:t>
        <a:bodyPr/>
        <a:lstStyle/>
        <a:p>
          <a:endParaRPr lang="en-GB"/>
        </a:p>
      </dgm:t>
    </dgm:pt>
    <dgm:pt modelId="{DA9660A5-EBCE-4EB3-B50D-784004457570}">
      <dgm:prSet/>
      <dgm:spPr/>
      <dgm:t>
        <a:bodyPr/>
        <a:lstStyle/>
        <a:p>
          <a:r>
            <a:rPr lang="en-GB" baseline="0" dirty="0"/>
            <a:t>Sustainability </a:t>
          </a:r>
          <a:endParaRPr lang="en-GB" dirty="0"/>
        </a:p>
      </dgm:t>
    </dgm:pt>
    <dgm:pt modelId="{42B74B59-61A2-44A7-B75C-DBCEDC5D9962}" type="parTrans" cxnId="{E84FA30E-51D9-43C6-B874-94CADF1CA67B}">
      <dgm:prSet/>
      <dgm:spPr/>
      <dgm:t>
        <a:bodyPr/>
        <a:lstStyle/>
        <a:p>
          <a:endParaRPr lang="en-GB"/>
        </a:p>
      </dgm:t>
    </dgm:pt>
    <dgm:pt modelId="{FBC5C506-7363-4148-B168-1CE1DB011315}" type="sibTrans" cxnId="{E84FA30E-51D9-43C6-B874-94CADF1CA67B}">
      <dgm:prSet/>
      <dgm:spPr/>
      <dgm:t>
        <a:bodyPr/>
        <a:lstStyle/>
        <a:p>
          <a:endParaRPr lang="en-GB"/>
        </a:p>
      </dgm:t>
    </dgm:pt>
    <dgm:pt modelId="{A35E9BF6-D14B-4768-8BDB-75A511AF3640}">
      <dgm:prSet/>
      <dgm:spPr/>
      <dgm:t>
        <a:bodyPr/>
        <a:lstStyle/>
        <a:p>
          <a:r>
            <a:rPr lang="en-GB" baseline="0" dirty="0"/>
            <a:t>Creative element e.g. photography, art etc.  </a:t>
          </a:r>
          <a:endParaRPr lang="en-GB" dirty="0"/>
        </a:p>
      </dgm:t>
    </dgm:pt>
    <dgm:pt modelId="{92E0FFCD-7A25-4B1A-9AA0-8378351404C7}" type="parTrans" cxnId="{FA7B5DA1-BF27-4A3B-9BC2-1B7B973544A2}">
      <dgm:prSet/>
      <dgm:spPr/>
      <dgm:t>
        <a:bodyPr/>
        <a:lstStyle/>
        <a:p>
          <a:endParaRPr lang="en-GB"/>
        </a:p>
      </dgm:t>
    </dgm:pt>
    <dgm:pt modelId="{DF473E9B-6338-47D4-BB80-D2CC16E39EB8}" type="sibTrans" cxnId="{FA7B5DA1-BF27-4A3B-9BC2-1B7B973544A2}">
      <dgm:prSet/>
      <dgm:spPr/>
      <dgm:t>
        <a:bodyPr/>
        <a:lstStyle/>
        <a:p>
          <a:endParaRPr lang="en-GB"/>
        </a:p>
      </dgm:t>
    </dgm:pt>
    <dgm:pt modelId="{9BB66947-94D5-4B02-96F1-EEDDFD0B483F}">
      <dgm:prSet/>
      <dgm:spPr/>
      <dgm:t>
        <a:bodyPr/>
        <a:lstStyle/>
        <a:p>
          <a:r>
            <a:rPr lang="en-GB" baseline="0"/>
            <a:t>Mental Health</a:t>
          </a:r>
          <a:endParaRPr lang="en-GB"/>
        </a:p>
      </dgm:t>
    </dgm:pt>
    <dgm:pt modelId="{AC555DF0-0300-42FE-992A-A13D805751CF}" type="parTrans" cxnId="{CD049D86-C030-4015-954A-40BF0FEC2AFC}">
      <dgm:prSet/>
      <dgm:spPr/>
      <dgm:t>
        <a:bodyPr/>
        <a:lstStyle/>
        <a:p>
          <a:endParaRPr lang="en-GB"/>
        </a:p>
      </dgm:t>
    </dgm:pt>
    <dgm:pt modelId="{B1BAF66F-69CC-4A1E-9FC0-448344634E6B}" type="sibTrans" cxnId="{CD049D86-C030-4015-954A-40BF0FEC2AFC}">
      <dgm:prSet/>
      <dgm:spPr/>
      <dgm:t>
        <a:bodyPr/>
        <a:lstStyle/>
        <a:p>
          <a:endParaRPr lang="en-GB"/>
        </a:p>
      </dgm:t>
    </dgm:pt>
    <dgm:pt modelId="{286502A6-B7AD-4177-95B3-3E425D0A224A}" type="pres">
      <dgm:prSet presAssocID="{F9689696-A646-48AA-BF0F-BCCDA3926C04}" presName="diagram" presStyleCnt="0">
        <dgm:presLayoutVars>
          <dgm:dir/>
          <dgm:resizeHandles val="exact"/>
        </dgm:presLayoutVars>
      </dgm:prSet>
      <dgm:spPr/>
    </dgm:pt>
    <dgm:pt modelId="{13502585-3FB5-452A-B803-8A2622AD498C}" type="pres">
      <dgm:prSet presAssocID="{36B05DBF-1F88-4E79-AD1E-C19E204A4078}" presName="node" presStyleLbl="node1" presStyleIdx="0" presStyleCnt="5">
        <dgm:presLayoutVars>
          <dgm:bulletEnabled val="1"/>
        </dgm:presLayoutVars>
      </dgm:prSet>
      <dgm:spPr/>
    </dgm:pt>
    <dgm:pt modelId="{19B15AB2-4EA0-456B-B02B-DD92B4DE3752}" type="pres">
      <dgm:prSet presAssocID="{E0716FCE-B935-4612-94CF-A2528A3AC804}" presName="sibTrans" presStyleCnt="0"/>
      <dgm:spPr/>
    </dgm:pt>
    <dgm:pt modelId="{D659B874-7EDB-4033-830A-E5741743CB4D}" type="pres">
      <dgm:prSet presAssocID="{6A3CE9D4-F3BB-4C8F-A60E-5895C3406A80}" presName="node" presStyleLbl="node1" presStyleIdx="1" presStyleCnt="5">
        <dgm:presLayoutVars>
          <dgm:bulletEnabled val="1"/>
        </dgm:presLayoutVars>
      </dgm:prSet>
      <dgm:spPr/>
    </dgm:pt>
    <dgm:pt modelId="{F687A69F-2380-485C-B251-EC328FB22C81}" type="pres">
      <dgm:prSet presAssocID="{19FE3BA4-EE25-4ABD-B4C1-BBC1A2F01740}" presName="sibTrans" presStyleCnt="0"/>
      <dgm:spPr/>
    </dgm:pt>
    <dgm:pt modelId="{FF1C31E1-9364-45FD-ADF6-5D574F4A555E}" type="pres">
      <dgm:prSet presAssocID="{DA9660A5-EBCE-4EB3-B50D-784004457570}" presName="node" presStyleLbl="node1" presStyleIdx="2" presStyleCnt="5" custLinFactNeighborX="-1428" custLinFactNeighborY="-9755">
        <dgm:presLayoutVars>
          <dgm:bulletEnabled val="1"/>
        </dgm:presLayoutVars>
      </dgm:prSet>
      <dgm:spPr/>
    </dgm:pt>
    <dgm:pt modelId="{0F95FC25-4E02-4327-89E3-ADA28F0947AE}" type="pres">
      <dgm:prSet presAssocID="{FBC5C506-7363-4148-B168-1CE1DB011315}" presName="sibTrans" presStyleCnt="0"/>
      <dgm:spPr/>
    </dgm:pt>
    <dgm:pt modelId="{DD0D5FCD-D64E-4C40-A540-1E8481A9CCC7}" type="pres">
      <dgm:prSet presAssocID="{A35E9BF6-D14B-4768-8BDB-75A511AF3640}" presName="node" presStyleLbl="node1" presStyleIdx="3" presStyleCnt="5">
        <dgm:presLayoutVars>
          <dgm:bulletEnabled val="1"/>
        </dgm:presLayoutVars>
      </dgm:prSet>
      <dgm:spPr/>
    </dgm:pt>
    <dgm:pt modelId="{D1B12140-C39B-4F2B-B37E-D4CE7699CF56}" type="pres">
      <dgm:prSet presAssocID="{DF473E9B-6338-47D4-BB80-D2CC16E39EB8}" presName="sibTrans" presStyleCnt="0"/>
      <dgm:spPr/>
    </dgm:pt>
    <dgm:pt modelId="{06879342-87D6-4947-9B6B-EA0F168BC832}" type="pres">
      <dgm:prSet presAssocID="{9BB66947-94D5-4B02-96F1-EEDDFD0B483F}" presName="node" presStyleLbl="node1" presStyleIdx="4" presStyleCnt="5">
        <dgm:presLayoutVars>
          <dgm:bulletEnabled val="1"/>
        </dgm:presLayoutVars>
      </dgm:prSet>
      <dgm:spPr/>
    </dgm:pt>
  </dgm:ptLst>
  <dgm:cxnLst>
    <dgm:cxn modelId="{E84FA30E-51D9-43C6-B874-94CADF1CA67B}" srcId="{F9689696-A646-48AA-BF0F-BCCDA3926C04}" destId="{DA9660A5-EBCE-4EB3-B50D-784004457570}" srcOrd="2" destOrd="0" parTransId="{42B74B59-61A2-44A7-B75C-DBCEDC5D9962}" sibTransId="{FBC5C506-7363-4148-B168-1CE1DB011315}"/>
    <dgm:cxn modelId="{87892F41-5944-45A6-B916-4B14A0A8CE47}" type="presOf" srcId="{DA9660A5-EBCE-4EB3-B50D-784004457570}" destId="{FF1C31E1-9364-45FD-ADF6-5D574F4A555E}" srcOrd="0" destOrd="0" presId="urn:microsoft.com/office/officeart/2005/8/layout/default"/>
    <dgm:cxn modelId="{4E0CBF43-69F1-4321-92DA-C7BCF2A39233}" type="presOf" srcId="{A35E9BF6-D14B-4768-8BDB-75A511AF3640}" destId="{DD0D5FCD-D64E-4C40-A540-1E8481A9CCC7}" srcOrd="0" destOrd="0" presId="urn:microsoft.com/office/officeart/2005/8/layout/default"/>
    <dgm:cxn modelId="{143EC57F-8D6C-473E-88A7-4109C0EEC6F5}" type="presOf" srcId="{F9689696-A646-48AA-BF0F-BCCDA3926C04}" destId="{286502A6-B7AD-4177-95B3-3E425D0A224A}" srcOrd="0" destOrd="0" presId="urn:microsoft.com/office/officeart/2005/8/layout/default"/>
    <dgm:cxn modelId="{CD049D86-C030-4015-954A-40BF0FEC2AFC}" srcId="{F9689696-A646-48AA-BF0F-BCCDA3926C04}" destId="{9BB66947-94D5-4B02-96F1-EEDDFD0B483F}" srcOrd="4" destOrd="0" parTransId="{AC555DF0-0300-42FE-992A-A13D805751CF}" sibTransId="{B1BAF66F-69CC-4A1E-9FC0-448344634E6B}"/>
    <dgm:cxn modelId="{FF7D569B-05C1-4D78-B494-CF15FBB695BC}" srcId="{F9689696-A646-48AA-BF0F-BCCDA3926C04}" destId="{36B05DBF-1F88-4E79-AD1E-C19E204A4078}" srcOrd="0" destOrd="0" parTransId="{E7876846-5E32-42AA-BCB0-EBD46C47E5EC}" sibTransId="{E0716FCE-B935-4612-94CF-A2528A3AC804}"/>
    <dgm:cxn modelId="{FA7B5DA1-BF27-4A3B-9BC2-1B7B973544A2}" srcId="{F9689696-A646-48AA-BF0F-BCCDA3926C04}" destId="{A35E9BF6-D14B-4768-8BDB-75A511AF3640}" srcOrd="3" destOrd="0" parTransId="{92E0FFCD-7A25-4B1A-9AA0-8378351404C7}" sibTransId="{DF473E9B-6338-47D4-BB80-D2CC16E39EB8}"/>
    <dgm:cxn modelId="{967CAFCF-9397-4387-A852-ACE1F305DC75}" srcId="{F9689696-A646-48AA-BF0F-BCCDA3926C04}" destId="{6A3CE9D4-F3BB-4C8F-A60E-5895C3406A80}" srcOrd="1" destOrd="0" parTransId="{2C1797BD-368A-4352-BCFD-B2E6C7EF703C}" sibTransId="{19FE3BA4-EE25-4ABD-B4C1-BBC1A2F01740}"/>
    <dgm:cxn modelId="{8834C7DA-470B-4C5A-9628-0C2CD4AB6DC3}" type="presOf" srcId="{9BB66947-94D5-4B02-96F1-EEDDFD0B483F}" destId="{06879342-87D6-4947-9B6B-EA0F168BC832}" srcOrd="0" destOrd="0" presId="urn:microsoft.com/office/officeart/2005/8/layout/default"/>
    <dgm:cxn modelId="{0B9C64ED-C456-4909-A901-8445C4A7B0AC}" type="presOf" srcId="{36B05DBF-1F88-4E79-AD1E-C19E204A4078}" destId="{13502585-3FB5-452A-B803-8A2622AD498C}" srcOrd="0" destOrd="0" presId="urn:microsoft.com/office/officeart/2005/8/layout/default"/>
    <dgm:cxn modelId="{932DFCF1-DE06-474C-B4BD-9AD3AD7DC56D}" type="presOf" srcId="{6A3CE9D4-F3BB-4C8F-A60E-5895C3406A80}" destId="{D659B874-7EDB-4033-830A-E5741743CB4D}" srcOrd="0" destOrd="0" presId="urn:microsoft.com/office/officeart/2005/8/layout/default"/>
    <dgm:cxn modelId="{2C17B263-32E3-4148-B1BC-A08CA3F71507}" type="presParOf" srcId="{286502A6-B7AD-4177-95B3-3E425D0A224A}" destId="{13502585-3FB5-452A-B803-8A2622AD498C}" srcOrd="0" destOrd="0" presId="urn:microsoft.com/office/officeart/2005/8/layout/default"/>
    <dgm:cxn modelId="{8ED1A8A6-B808-47A8-B437-B72437BB3914}" type="presParOf" srcId="{286502A6-B7AD-4177-95B3-3E425D0A224A}" destId="{19B15AB2-4EA0-456B-B02B-DD92B4DE3752}" srcOrd="1" destOrd="0" presId="urn:microsoft.com/office/officeart/2005/8/layout/default"/>
    <dgm:cxn modelId="{40C08871-EFBB-4E98-B68B-812B078DCB93}" type="presParOf" srcId="{286502A6-B7AD-4177-95B3-3E425D0A224A}" destId="{D659B874-7EDB-4033-830A-E5741743CB4D}" srcOrd="2" destOrd="0" presId="urn:microsoft.com/office/officeart/2005/8/layout/default"/>
    <dgm:cxn modelId="{A38139BD-3D76-4F9B-BCBA-C83E51E49182}" type="presParOf" srcId="{286502A6-B7AD-4177-95B3-3E425D0A224A}" destId="{F687A69F-2380-485C-B251-EC328FB22C81}" srcOrd="3" destOrd="0" presId="urn:microsoft.com/office/officeart/2005/8/layout/default"/>
    <dgm:cxn modelId="{BDAF64D6-D467-4DEC-A0EB-6E10ABCBB63F}" type="presParOf" srcId="{286502A6-B7AD-4177-95B3-3E425D0A224A}" destId="{FF1C31E1-9364-45FD-ADF6-5D574F4A555E}" srcOrd="4" destOrd="0" presId="urn:microsoft.com/office/officeart/2005/8/layout/default"/>
    <dgm:cxn modelId="{D1069CD0-6216-4F57-894C-3D7B2F2158F4}" type="presParOf" srcId="{286502A6-B7AD-4177-95B3-3E425D0A224A}" destId="{0F95FC25-4E02-4327-89E3-ADA28F0947AE}" srcOrd="5" destOrd="0" presId="urn:microsoft.com/office/officeart/2005/8/layout/default"/>
    <dgm:cxn modelId="{DC9A672A-FCED-436B-815A-0423C231CC5F}" type="presParOf" srcId="{286502A6-B7AD-4177-95B3-3E425D0A224A}" destId="{DD0D5FCD-D64E-4C40-A540-1E8481A9CCC7}" srcOrd="6" destOrd="0" presId="urn:microsoft.com/office/officeart/2005/8/layout/default"/>
    <dgm:cxn modelId="{85A4D42D-70F4-41F9-AE37-305662CA6587}" type="presParOf" srcId="{286502A6-B7AD-4177-95B3-3E425D0A224A}" destId="{D1B12140-C39B-4F2B-B37E-D4CE7699CF56}" srcOrd="7" destOrd="0" presId="urn:microsoft.com/office/officeart/2005/8/layout/default"/>
    <dgm:cxn modelId="{6F9AEEAA-5EE9-47A1-B936-5E09F5F76CE3}" type="presParOf" srcId="{286502A6-B7AD-4177-95B3-3E425D0A224A}" destId="{06879342-87D6-4947-9B6B-EA0F168BC832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010A620-E6E1-48AE-8629-EA380ECDBA44}" type="doc">
      <dgm:prSet loTypeId="urn:microsoft.com/office/officeart/2005/8/layout/default" loCatId="list" qsTypeId="urn:microsoft.com/office/officeart/2005/8/quickstyle/simple1" qsCatId="simple" csTypeId="urn:microsoft.com/office/officeart/2005/8/colors/accent6_3" csCatId="accent6" phldr="1"/>
      <dgm:spPr/>
      <dgm:t>
        <a:bodyPr/>
        <a:lstStyle/>
        <a:p>
          <a:endParaRPr lang="en-GB"/>
        </a:p>
      </dgm:t>
    </dgm:pt>
    <dgm:pt modelId="{5C471BC8-1761-430F-A28B-17966E921FFE}">
      <dgm:prSet/>
      <dgm:spPr/>
      <dgm:t>
        <a:bodyPr/>
        <a:lstStyle/>
        <a:p>
          <a:r>
            <a:rPr lang="en-GB" baseline="0" dirty="0"/>
            <a:t>Sustainability (Prince, 2016) </a:t>
          </a:r>
          <a:endParaRPr lang="en-GB" dirty="0"/>
        </a:p>
      </dgm:t>
    </dgm:pt>
    <dgm:pt modelId="{F2C7039A-7FAF-4AA1-A275-A3609D148674}" type="parTrans" cxnId="{B833188A-6A52-4DB4-AE22-D00219311A45}">
      <dgm:prSet/>
      <dgm:spPr/>
      <dgm:t>
        <a:bodyPr/>
        <a:lstStyle/>
        <a:p>
          <a:endParaRPr lang="en-GB"/>
        </a:p>
      </dgm:t>
    </dgm:pt>
    <dgm:pt modelId="{A6AD1D50-9F97-4447-97F1-8F35793391E1}" type="sibTrans" cxnId="{B833188A-6A52-4DB4-AE22-D00219311A45}">
      <dgm:prSet/>
      <dgm:spPr/>
      <dgm:t>
        <a:bodyPr/>
        <a:lstStyle/>
        <a:p>
          <a:endParaRPr lang="en-GB"/>
        </a:p>
      </dgm:t>
    </dgm:pt>
    <dgm:pt modelId="{2C571777-08DC-4A80-9D9D-A4E868BBD5AD}">
      <dgm:prSet/>
      <dgm:spPr/>
      <dgm:t>
        <a:bodyPr/>
        <a:lstStyle/>
        <a:p>
          <a:r>
            <a:rPr lang="en-GB" baseline="0" dirty="0"/>
            <a:t>Mental Health  </a:t>
          </a:r>
          <a:endParaRPr lang="en-GB" dirty="0"/>
        </a:p>
      </dgm:t>
    </dgm:pt>
    <dgm:pt modelId="{69D5FC41-66C5-4FFE-B038-64223E06F9FD}" type="parTrans" cxnId="{CAFDCCC7-4978-44AC-827E-8CF99E0D033E}">
      <dgm:prSet/>
      <dgm:spPr/>
      <dgm:t>
        <a:bodyPr/>
        <a:lstStyle/>
        <a:p>
          <a:endParaRPr lang="en-GB"/>
        </a:p>
      </dgm:t>
    </dgm:pt>
    <dgm:pt modelId="{59C5B41C-3EE8-445A-AAB9-9A1FF8ABC8F9}" type="sibTrans" cxnId="{CAFDCCC7-4978-44AC-827E-8CF99E0D033E}">
      <dgm:prSet/>
      <dgm:spPr/>
      <dgm:t>
        <a:bodyPr/>
        <a:lstStyle/>
        <a:p>
          <a:endParaRPr lang="en-GB"/>
        </a:p>
      </dgm:t>
    </dgm:pt>
    <dgm:pt modelId="{94F32765-B0F3-4113-9C3E-8C3ACFD931FD}">
      <dgm:prSet/>
      <dgm:spPr/>
      <dgm:t>
        <a:bodyPr/>
        <a:lstStyle/>
        <a:p>
          <a:r>
            <a:rPr lang="en-GB" baseline="0" dirty="0"/>
            <a:t>Try Something New</a:t>
          </a:r>
          <a:endParaRPr lang="en-GB" dirty="0"/>
        </a:p>
      </dgm:t>
    </dgm:pt>
    <dgm:pt modelId="{6194D72C-0BEB-4312-88BF-9227923D5030}" type="parTrans" cxnId="{BA51C996-52E6-4B88-9EEC-1BA773A14786}">
      <dgm:prSet/>
      <dgm:spPr/>
      <dgm:t>
        <a:bodyPr/>
        <a:lstStyle/>
        <a:p>
          <a:endParaRPr lang="en-GB"/>
        </a:p>
      </dgm:t>
    </dgm:pt>
    <dgm:pt modelId="{3504E91C-2D1A-4F0D-B132-73CA93FDFF4F}" type="sibTrans" cxnId="{BA51C996-52E6-4B88-9EEC-1BA773A14786}">
      <dgm:prSet/>
      <dgm:spPr/>
      <dgm:t>
        <a:bodyPr/>
        <a:lstStyle/>
        <a:p>
          <a:endParaRPr lang="en-GB"/>
        </a:p>
      </dgm:t>
    </dgm:pt>
    <dgm:pt modelId="{37C05F6E-876D-4019-A141-4FAB4C46975F}">
      <dgm:prSet/>
      <dgm:spPr/>
      <dgm:t>
        <a:bodyPr/>
        <a:lstStyle/>
        <a:p>
          <a:r>
            <a:rPr lang="en-GB" baseline="0" dirty="0"/>
            <a:t>Microadventure (Mackenzie and Goodnow, 2020) (Humphreys, 2014)</a:t>
          </a:r>
          <a:endParaRPr lang="en-GB" dirty="0"/>
        </a:p>
      </dgm:t>
    </dgm:pt>
    <dgm:pt modelId="{1E852EEF-83A0-4D9B-AC3C-1ACBC03C3BCF}" type="parTrans" cxnId="{7A5F3A01-FE9F-4406-88B2-951DD66FB22B}">
      <dgm:prSet/>
      <dgm:spPr/>
      <dgm:t>
        <a:bodyPr/>
        <a:lstStyle/>
        <a:p>
          <a:endParaRPr lang="en-GB"/>
        </a:p>
      </dgm:t>
    </dgm:pt>
    <dgm:pt modelId="{37A92238-889A-46D6-9F57-F08C16454621}" type="sibTrans" cxnId="{7A5F3A01-FE9F-4406-88B2-951DD66FB22B}">
      <dgm:prSet/>
      <dgm:spPr/>
      <dgm:t>
        <a:bodyPr/>
        <a:lstStyle/>
        <a:p>
          <a:endParaRPr lang="en-GB"/>
        </a:p>
      </dgm:t>
    </dgm:pt>
    <dgm:pt modelId="{61BE0EC4-91A5-41B2-8651-96D924E07081}">
      <dgm:prSet/>
      <dgm:spPr/>
      <dgm:t>
        <a:bodyPr/>
        <a:lstStyle/>
        <a:p>
          <a:r>
            <a:rPr lang="en-GB" baseline="0" dirty="0"/>
            <a:t>Local Area</a:t>
          </a:r>
          <a:endParaRPr lang="en-GB" dirty="0"/>
        </a:p>
      </dgm:t>
    </dgm:pt>
    <dgm:pt modelId="{1E6964E2-A109-40E5-BF6C-DC5BEF6A01BA}" type="parTrans" cxnId="{E64AFE23-A285-4A8F-9137-01A912F96C7D}">
      <dgm:prSet/>
      <dgm:spPr/>
      <dgm:t>
        <a:bodyPr/>
        <a:lstStyle/>
        <a:p>
          <a:endParaRPr lang="en-GB"/>
        </a:p>
      </dgm:t>
    </dgm:pt>
    <dgm:pt modelId="{C40FD7C4-535E-457D-A2C5-B78B1E6D7ED3}" type="sibTrans" cxnId="{E64AFE23-A285-4A8F-9137-01A912F96C7D}">
      <dgm:prSet/>
      <dgm:spPr/>
      <dgm:t>
        <a:bodyPr/>
        <a:lstStyle/>
        <a:p>
          <a:endParaRPr lang="en-GB"/>
        </a:p>
      </dgm:t>
    </dgm:pt>
    <dgm:pt modelId="{387E6C71-4E99-4690-8490-AA4064E74D03}">
      <dgm:prSet/>
      <dgm:spPr/>
      <dgm:t>
        <a:bodyPr/>
        <a:lstStyle/>
        <a:p>
          <a:r>
            <a:rPr lang="en-GB" dirty="0"/>
            <a:t>Being Creative</a:t>
          </a:r>
        </a:p>
      </dgm:t>
    </dgm:pt>
    <dgm:pt modelId="{0932DFEB-EE01-4F3D-B448-E0D63026E979}" type="parTrans" cxnId="{A327CDCB-94FC-4371-AFAD-25C064FA3372}">
      <dgm:prSet/>
      <dgm:spPr/>
      <dgm:t>
        <a:bodyPr/>
        <a:lstStyle/>
        <a:p>
          <a:endParaRPr lang="en-GB"/>
        </a:p>
      </dgm:t>
    </dgm:pt>
    <dgm:pt modelId="{F57F690F-55F4-4961-932A-47BCA8CEADD6}" type="sibTrans" cxnId="{A327CDCB-94FC-4371-AFAD-25C064FA3372}">
      <dgm:prSet/>
      <dgm:spPr/>
      <dgm:t>
        <a:bodyPr/>
        <a:lstStyle/>
        <a:p>
          <a:endParaRPr lang="en-GB"/>
        </a:p>
      </dgm:t>
    </dgm:pt>
    <dgm:pt modelId="{CF8E9C0A-E06E-44EC-9830-E240DA95062F}" type="pres">
      <dgm:prSet presAssocID="{3010A620-E6E1-48AE-8629-EA380ECDBA44}" presName="diagram" presStyleCnt="0">
        <dgm:presLayoutVars>
          <dgm:dir/>
          <dgm:resizeHandles val="exact"/>
        </dgm:presLayoutVars>
      </dgm:prSet>
      <dgm:spPr/>
    </dgm:pt>
    <dgm:pt modelId="{496F6D44-A961-4898-9786-01A044F3C5D0}" type="pres">
      <dgm:prSet presAssocID="{5C471BC8-1761-430F-A28B-17966E921FFE}" presName="node" presStyleLbl="node1" presStyleIdx="0" presStyleCnt="6">
        <dgm:presLayoutVars>
          <dgm:bulletEnabled val="1"/>
        </dgm:presLayoutVars>
      </dgm:prSet>
      <dgm:spPr/>
    </dgm:pt>
    <dgm:pt modelId="{4A801A8E-2240-4CBB-9B7E-7F89A5A52391}" type="pres">
      <dgm:prSet presAssocID="{A6AD1D50-9F97-4447-97F1-8F35793391E1}" presName="sibTrans" presStyleCnt="0"/>
      <dgm:spPr/>
    </dgm:pt>
    <dgm:pt modelId="{C2BB3983-98ED-4E8E-8D5E-BC69D1310827}" type="pres">
      <dgm:prSet presAssocID="{2C571777-08DC-4A80-9D9D-A4E868BBD5AD}" presName="node" presStyleLbl="node1" presStyleIdx="1" presStyleCnt="6">
        <dgm:presLayoutVars>
          <dgm:bulletEnabled val="1"/>
        </dgm:presLayoutVars>
      </dgm:prSet>
      <dgm:spPr/>
    </dgm:pt>
    <dgm:pt modelId="{0AC99CC1-1068-4F61-9563-B4396D8BB29E}" type="pres">
      <dgm:prSet presAssocID="{59C5B41C-3EE8-445A-AAB9-9A1FF8ABC8F9}" presName="sibTrans" presStyleCnt="0"/>
      <dgm:spPr/>
    </dgm:pt>
    <dgm:pt modelId="{A9EF296C-E9EC-4BC9-8319-72B056A90AF1}" type="pres">
      <dgm:prSet presAssocID="{94F32765-B0F3-4113-9C3E-8C3ACFD931FD}" presName="node" presStyleLbl="node1" presStyleIdx="2" presStyleCnt="6">
        <dgm:presLayoutVars>
          <dgm:bulletEnabled val="1"/>
        </dgm:presLayoutVars>
      </dgm:prSet>
      <dgm:spPr/>
    </dgm:pt>
    <dgm:pt modelId="{98F0AB95-0940-42E9-8CE0-06A9B80DE1B0}" type="pres">
      <dgm:prSet presAssocID="{3504E91C-2D1A-4F0D-B132-73CA93FDFF4F}" presName="sibTrans" presStyleCnt="0"/>
      <dgm:spPr/>
    </dgm:pt>
    <dgm:pt modelId="{E42CCACE-F45E-414E-9F84-6967E869706D}" type="pres">
      <dgm:prSet presAssocID="{37C05F6E-876D-4019-A141-4FAB4C46975F}" presName="node" presStyleLbl="node1" presStyleIdx="3" presStyleCnt="6">
        <dgm:presLayoutVars>
          <dgm:bulletEnabled val="1"/>
        </dgm:presLayoutVars>
      </dgm:prSet>
      <dgm:spPr/>
    </dgm:pt>
    <dgm:pt modelId="{C2D8E3F0-C8C2-46FD-B31F-362B425E07C6}" type="pres">
      <dgm:prSet presAssocID="{37A92238-889A-46D6-9F57-F08C16454621}" presName="sibTrans" presStyleCnt="0"/>
      <dgm:spPr/>
    </dgm:pt>
    <dgm:pt modelId="{29C257CE-ED20-47C5-BBF9-F2A8DDD70669}" type="pres">
      <dgm:prSet presAssocID="{61BE0EC4-91A5-41B2-8651-96D924E07081}" presName="node" presStyleLbl="node1" presStyleIdx="4" presStyleCnt="6">
        <dgm:presLayoutVars>
          <dgm:bulletEnabled val="1"/>
        </dgm:presLayoutVars>
      </dgm:prSet>
      <dgm:spPr/>
    </dgm:pt>
    <dgm:pt modelId="{7FAAA9F9-3EC3-4D2B-B8C6-4E73B8F97810}" type="pres">
      <dgm:prSet presAssocID="{C40FD7C4-535E-457D-A2C5-B78B1E6D7ED3}" presName="sibTrans" presStyleCnt="0"/>
      <dgm:spPr/>
    </dgm:pt>
    <dgm:pt modelId="{DA2183FE-9A87-43E5-A80F-FFB664B8FA74}" type="pres">
      <dgm:prSet presAssocID="{387E6C71-4E99-4690-8490-AA4064E74D03}" presName="node" presStyleLbl="node1" presStyleIdx="5" presStyleCnt="6">
        <dgm:presLayoutVars>
          <dgm:bulletEnabled val="1"/>
        </dgm:presLayoutVars>
      </dgm:prSet>
      <dgm:spPr/>
    </dgm:pt>
  </dgm:ptLst>
  <dgm:cxnLst>
    <dgm:cxn modelId="{7A5F3A01-FE9F-4406-88B2-951DD66FB22B}" srcId="{3010A620-E6E1-48AE-8629-EA380ECDBA44}" destId="{37C05F6E-876D-4019-A141-4FAB4C46975F}" srcOrd="3" destOrd="0" parTransId="{1E852EEF-83A0-4D9B-AC3C-1ACBC03C3BCF}" sibTransId="{37A92238-889A-46D6-9F57-F08C16454621}"/>
    <dgm:cxn modelId="{E64AFE23-A285-4A8F-9137-01A912F96C7D}" srcId="{3010A620-E6E1-48AE-8629-EA380ECDBA44}" destId="{61BE0EC4-91A5-41B2-8651-96D924E07081}" srcOrd="4" destOrd="0" parTransId="{1E6964E2-A109-40E5-BF6C-DC5BEF6A01BA}" sibTransId="{C40FD7C4-535E-457D-A2C5-B78B1E6D7ED3}"/>
    <dgm:cxn modelId="{A3D6D629-5562-4807-AE0A-65F7A90727D5}" type="presOf" srcId="{61BE0EC4-91A5-41B2-8651-96D924E07081}" destId="{29C257CE-ED20-47C5-BBF9-F2A8DDD70669}" srcOrd="0" destOrd="0" presId="urn:microsoft.com/office/officeart/2005/8/layout/default"/>
    <dgm:cxn modelId="{088FB74A-2F54-4965-BD08-D1ADBB8D8BE7}" type="presOf" srcId="{5C471BC8-1761-430F-A28B-17966E921FFE}" destId="{496F6D44-A961-4898-9786-01A044F3C5D0}" srcOrd="0" destOrd="0" presId="urn:microsoft.com/office/officeart/2005/8/layout/default"/>
    <dgm:cxn modelId="{43CBD76B-D323-461C-99F0-203A03B54BD0}" type="presOf" srcId="{37C05F6E-876D-4019-A141-4FAB4C46975F}" destId="{E42CCACE-F45E-414E-9F84-6967E869706D}" srcOrd="0" destOrd="0" presId="urn:microsoft.com/office/officeart/2005/8/layout/default"/>
    <dgm:cxn modelId="{367B0A4E-0983-4134-95C2-1D674C184A81}" type="presOf" srcId="{2C571777-08DC-4A80-9D9D-A4E868BBD5AD}" destId="{C2BB3983-98ED-4E8E-8D5E-BC69D1310827}" srcOrd="0" destOrd="0" presId="urn:microsoft.com/office/officeart/2005/8/layout/default"/>
    <dgm:cxn modelId="{CF351D79-DC55-4E0C-96A0-8CF7F0B0398D}" type="presOf" srcId="{94F32765-B0F3-4113-9C3E-8C3ACFD931FD}" destId="{A9EF296C-E9EC-4BC9-8319-72B056A90AF1}" srcOrd="0" destOrd="0" presId="urn:microsoft.com/office/officeart/2005/8/layout/default"/>
    <dgm:cxn modelId="{B833188A-6A52-4DB4-AE22-D00219311A45}" srcId="{3010A620-E6E1-48AE-8629-EA380ECDBA44}" destId="{5C471BC8-1761-430F-A28B-17966E921FFE}" srcOrd="0" destOrd="0" parTransId="{F2C7039A-7FAF-4AA1-A275-A3609D148674}" sibTransId="{A6AD1D50-9F97-4447-97F1-8F35793391E1}"/>
    <dgm:cxn modelId="{BA51C996-52E6-4B88-9EEC-1BA773A14786}" srcId="{3010A620-E6E1-48AE-8629-EA380ECDBA44}" destId="{94F32765-B0F3-4113-9C3E-8C3ACFD931FD}" srcOrd="2" destOrd="0" parTransId="{6194D72C-0BEB-4312-88BF-9227923D5030}" sibTransId="{3504E91C-2D1A-4F0D-B132-73CA93FDFF4F}"/>
    <dgm:cxn modelId="{FE9DA5B2-5619-4AB8-8B44-C8337206E0B0}" type="presOf" srcId="{3010A620-E6E1-48AE-8629-EA380ECDBA44}" destId="{CF8E9C0A-E06E-44EC-9830-E240DA95062F}" srcOrd="0" destOrd="0" presId="urn:microsoft.com/office/officeart/2005/8/layout/default"/>
    <dgm:cxn modelId="{CAFDCCC7-4978-44AC-827E-8CF99E0D033E}" srcId="{3010A620-E6E1-48AE-8629-EA380ECDBA44}" destId="{2C571777-08DC-4A80-9D9D-A4E868BBD5AD}" srcOrd="1" destOrd="0" parTransId="{69D5FC41-66C5-4FFE-B038-64223E06F9FD}" sibTransId="{59C5B41C-3EE8-445A-AAB9-9A1FF8ABC8F9}"/>
    <dgm:cxn modelId="{A327CDCB-94FC-4371-AFAD-25C064FA3372}" srcId="{3010A620-E6E1-48AE-8629-EA380ECDBA44}" destId="{387E6C71-4E99-4690-8490-AA4064E74D03}" srcOrd="5" destOrd="0" parTransId="{0932DFEB-EE01-4F3D-B448-E0D63026E979}" sibTransId="{F57F690F-55F4-4961-932A-47BCA8CEADD6}"/>
    <dgm:cxn modelId="{4D2D5BD9-0E54-4C4E-AE55-FAB1FEE6D01D}" type="presOf" srcId="{387E6C71-4E99-4690-8490-AA4064E74D03}" destId="{DA2183FE-9A87-43E5-A80F-FFB664B8FA74}" srcOrd="0" destOrd="0" presId="urn:microsoft.com/office/officeart/2005/8/layout/default"/>
    <dgm:cxn modelId="{05243EAA-D649-4B8D-99FB-C9719DF16F34}" type="presParOf" srcId="{CF8E9C0A-E06E-44EC-9830-E240DA95062F}" destId="{496F6D44-A961-4898-9786-01A044F3C5D0}" srcOrd="0" destOrd="0" presId="urn:microsoft.com/office/officeart/2005/8/layout/default"/>
    <dgm:cxn modelId="{DAB5143A-7238-42FA-A108-E9992C304099}" type="presParOf" srcId="{CF8E9C0A-E06E-44EC-9830-E240DA95062F}" destId="{4A801A8E-2240-4CBB-9B7E-7F89A5A52391}" srcOrd="1" destOrd="0" presId="urn:microsoft.com/office/officeart/2005/8/layout/default"/>
    <dgm:cxn modelId="{F532589C-BB84-4FF1-A340-01A8ECBE2355}" type="presParOf" srcId="{CF8E9C0A-E06E-44EC-9830-E240DA95062F}" destId="{C2BB3983-98ED-4E8E-8D5E-BC69D1310827}" srcOrd="2" destOrd="0" presId="urn:microsoft.com/office/officeart/2005/8/layout/default"/>
    <dgm:cxn modelId="{1474E35E-CF92-40CE-BB13-C4333B2C6F53}" type="presParOf" srcId="{CF8E9C0A-E06E-44EC-9830-E240DA95062F}" destId="{0AC99CC1-1068-4F61-9563-B4396D8BB29E}" srcOrd="3" destOrd="0" presId="urn:microsoft.com/office/officeart/2005/8/layout/default"/>
    <dgm:cxn modelId="{E62A25BE-5DA4-4F8C-9B36-0B268CD5E9B2}" type="presParOf" srcId="{CF8E9C0A-E06E-44EC-9830-E240DA95062F}" destId="{A9EF296C-E9EC-4BC9-8319-72B056A90AF1}" srcOrd="4" destOrd="0" presId="urn:microsoft.com/office/officeart/2005/8/layout/default"/>
    <dgm:cxn modelId="{9CCC50D2-6289-484B-B183-F984DE2949E7}" type="presParOf" srcId="{CF8E9C0A-E06E-44EC-9830-E240DA95062F}" destId="{98F0AB95-0940-42E9-8CE0-06A9B80DE1B0}" srcOrd="5" destOrd="0" presId="urn:microsoft.com/office/officeart/2005/8/layout/default"/>
    <dgm:cxn modelId="{71F89CED-FF24-456E-86F1-8531204FDA26}" type="presParOf" srcId="{CF8E9C0A-E06E-44EC-9830-E240DA95062F}" destId="{E42CCACE-F45E-414E-9F84-6967E869706D}" srcOrd="6" destOrd="0" presId="urn:microsoft.com/office/officeart/2005/8/layout/default"/>
    <dgm:cxn modelId="{6D816C71-CB2C-4F8D-9069-9382EB035C32}" type="presParOf" srcId="{CF8E9C0A-E06E-44EC-9830-E240DA95062F}" destId="{C2D8E3F0-C8C2-46FD-B31F-362B425E07C6}" srcOrd="7" destOrd="0" presId="urn:microsoft.com/office/officeart/2005/8/layout/default"/>
    <dgm:cxn modelId="{1208F2FE-9825-4BA3-A7E4-E16E923ED073}" type="presParOf" srcId="{CF8E9C0A-E06E-44EC-9830-E240DA95062F}" destId="{29C257CE-ED20-47C5-BBF9-F2A8DDD70669}" srcOrd="8" destOrd="0" presId="urn:microsoft.com/office/officeart/2005/8/layout/default"/>
    <dgm:cxn modelId="{9B0CF06D-041A-4498-BC3B-8A0E9D513E2D}" type="presParOf" srcId="{CF8E9C0A-E06E-44EC-9830-E240DA95062F}" destId="{7FAAA9F9-3EC3-4D2B-B8C6-4E73B8F97810}" srcOrd="9" destOrd="0" presId="urn:microsoft.com/office/officeart/2005/8/layout/default"/>
    <dgm:cxn modelId="{E267A2A9-3F00-4E32-B6DF-EEF7C61E3EC6}" type="presParOf" srcId="{CF8E9C0A-E06E-44EC-9830-E240DA95062F}" destId="{DA2183FE-9A87-43E5-A80F-FFB664B8FA74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502585-3FB5-452A-B803-8A2622AD498C}">
      <dsp:nvSpPr>
        <dsp:cNvPr id="0" name=""/>
        <dsp:cNvSpPr/>
      </dsp:nvSpPr>
      <dsp:spPr>
        <a:xfrm>
          <a:off x="971608" y="1617"/>
          <a:ext cx="2631440" cy="1578864"/>
        </a:xfrm>
        <a:prstGeom prst="rect">
          <a:avLst/>
        </a:prstGeom>
        <a:solidFill>
          <a:schemeClr val="accent6">
            <a:shade val="8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3-day expedition</a:t>
          </a:r>
          <a:endParaRPr lang="en-GB" sz="2700" kern="1200"/>
        </a:p>
      </dsp:txBody>
      <dsp:txXfrm>
        <a:off x="971608" y="1617"/>
        <a:ext cx="2631440" cy="1578864"/>
      </dsp:txXfrm>
    </dsp:sp>
    <dsp:sp modelId="{D659B874-7EDB-4033-830A-E5741743CB4D}">
      <dsp:nvSpPr>
        <dsp:cNvPr id="0" name=""/>
        <dsp:cNvSpPr/>
      </dsp:nvSpPr>
      <dsp:spPr>
        <a:xfrm>
          <a:off x="3866192" y="1617"/>
          <a:ext cx="2631440" cy="1578864"/>
        </a:xfrm>
        <a:prstGeom prst="rect">
          <a:avLst/>
        </a:prstGeom>
        <a:solidFill>
          <a:schemeClr val="accent6">
            <a:shade val="80000"/>
            <a:hueOff val="-64366"/>
            <a:satOff val="1397"/>
            <a:lumOff val="592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Carmarthen to Llansteffan </a:t>
          </a:r>
          <a:endParaRPr lang="en-GB" sz="2700" kern="1200"/>
        </a:p>
      </dsp:txBody>
      <dsp:txXfrm>
        <a:off x="3866192" y="1617"/>
        <a:ext cx="2631440" cy="1578864"/>
      </dsp:txXfrm>
    </dsp:sp>
    <dsp:sp modelId="{FF1C31E1-9364-45FD-ADF6-5D574F4A555E}">
      <dsp:nvSpPr>
        <dsp:cNvPr id="0" name=""/>
        <dsp:cNvSpPr/>
      </dsp:nvSpPr>
      <dsp:spPr>
        <a:xfrm>
          <a:off x="6723200" y="0"/>
          <a:ext cx="2631440" cy="1578864"/>
        </a:xfrm>
        <a:prstGeom prst="rect">
          <a:avLst/>
        </a:prstGeom>
        <a:solidFill>
          <a:schemeClr val="accent6">
            <a:shade val="80000"/>
            <a:hueOff val="-128731"/>
            <a:satOff val="2794"/>
            <a:lumOff val="1184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/>
            <a:t>Sustainability </a:t>
          </a:r>
          <a:endParaRPr lang="en-GB" sz="2700" kern="1200" dirty="0"/>
        </a:p>
      </dsp:txBody>
      <dsp:txXfrm>
        <a:off x="6723200" y="0"/>
        <a:ext cx="2631440" cy="1578864"/>
      </dsp:txXfrm>
    </dsp:sp>
    <dsp:sp modelId="{DD0D5FCD-D64E-4C40-A540-1E8481A9CCC7}">
      <dsp:nvSpPr>
        <dsp:cNvPr id="0" name=""/>
        <dsp:cNvSpPr/>
      </dsp:nvSpPr>
      <dsp:spPr>
        <a:xfrm>
          <a:off x="2418900" y="1843625"/>
          <a:ext cx="2631440" cy="1578864"/>
        </a:xfrm>
        <a:prstGeom prst="rect">
          <a:avLst/>
        </a:prstGeom>
        <a:solidFill>
          <a:schemeClr val="accent6">
            <a:shade val="80000"/>
            <a:hueOff val="-193097"/>
            <a:satOff val="4192"/>
            <a:lumOff val="1777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/>
            <a:t>Creative element e.g. photography, art etc.  </a:t>
          </a:r>
          <a:endParaRPr lang="en-GB" sz="2700" kern="1200" dirty="0"/>
        </a:p>
      </dsp:txBody>
      <dsp:txXfrm>
        <a:off x="2418900" y="1843625"/>
        <a:ext cx="2631440" cy="1578864"/>
      </dsp:txXfrm>
    </dsp:sp>
    <dsp:sp modelId="{06879342-87D6-4947-9B6B-EA0F168BC832}">
      <dsp:nvSpPr>
        <dsp:cNvPr id="0" name=""/>
        <dsp:cNvSpPr/>
      </dsp:nvSpPr>
      <dsp:spPr>
        <a:xfrm>
          <a:off x="5313485" y="1843625"/>
          <a:ext cx="2631440" cy="1578864"/>
        </a:xfrm>
        <a:prstGeom prst="rect">
          <a:avLst/>
        </a:prstGeom>
        <a:solidFill>
          <a:schemeClr val="accent6">
            <a:shade val="80000"/>
            <a:hueOff val="-257463"/>
            <a:satOff val="5589"/>
            <a:lumOff val="2369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Mental Health</a:t>
          </a:r>
          <a:endParaRPr lang="en-GB" sz="2700" kern="1200"/>
        </a:p>
      </dsp:txBody>
      <dsp:txXfrm>
        <a:off x="5313485" y="1843625"/>
        <a:ext cx="2631440" cy="15788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6F6D44-A961-4898-9786-01A044F3C5D0}">
      <dsp:nvSpPr>
        <dsp:cNvPr id="0" name=""/>
        <dsp:cNvSpPr/>
      </dsp:nvSpPr>
      <dsp:spPr>
        <a:xfrm>
          <a:off x="971608" y="1617"/>
          <a:ext cx="2631440" cy="1578864"/>
        </a:xfrm>
        <a:prstGeom prst="rect">
          <a:avLst/>
        </a:prstGeom>
        <a:solidFill>
          <a:schemeClr val="accent6">
            <a:shade val="8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 dirty="0"/>
            <a:t>Sustainability (Prince, 2016) </a:t>
          </a:r>
          <a:endParaRPr lang="en-GB" sz="2500" kern="1200" dirty="0"/>
        </a:p>
      </dsp:txBody>
      <dsp:txXfrm>
        <a:off x="971608" y="1617"/>
        <a:ext cx="2631440" cy="1578864"/>
      </dsp:txXfrm>
    </dsp:sp>
    <dsp:sp modelId="{C2BB3983-98ED-4E8E-8D5E-BC69D1310827}">
      <dsp:nvSpPr>
        <dsp:cNvPr id="0" name=""/>
        <dsp:cNvSpPr/>
      </dsp:nvSpPr>
      <dsp:spPr>
        <a:xfrm>
          <a:off x="3866192" y="1617"/>
          <a:ext cx="2631440" cy="1578864"/>
        </a:xfrm>
        <a:prstGeom prst="rect">
          <a:avLst/>
        </a:prstGeom>
        <a:solidFill>
          <a:schemeClr val="accent6">
            <a:shade val="80000"/>
            <a:hueOff val="-51493"/>
            <a:satOff val="1118"/>
            <a:lumOff val="474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 dirty="0"/>
            <a:t>Mental Health  </a:t>
          </a:r>
          <a:endParaRPr lang="en-GB" sz="2500" kern="1200" dirty="0"/>
        </a:p>
      </dsp:txBody>
      <dsp:txXfrm>
        <a:off x="3866192" y="1617"/>
        <a:ext cx="2631440" cy="1578864"/>
      </dsp:txXfrm>
    </dsp:sp>
    <dsp:sp modelId="{A9EF296C-E9EC-4BC9-8319-72B056A90AF1}">
      <dsp:nvSpPr>
        <dsp:cNvPr id="0" name=""/>
        <dsp:cNvSpPr/>
      </dsp:nvSpPr>
      <dsp:spPr>
        <a:xfrm>
          <a:off x="6760777" y="1617"/>
          <a:ext cx="2631440" cy="1578864"/>
        </a:xfrm>
        <a:prstGeom prst="rect">
          <a:avLst/>
        </a:prstGeom>
        <a:solidFill>
          <a:schemeClr val="accent6">
            <a:shade val="80000"/>
            <a:hueOff val="-102985"/>
            <a:satOff val="2236"/>
            <a:lumOff val="947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 dirty="0"/>
            <a:t>Try Something New</a:t>
          </a:r>
          <a:endParaRPr lang="en-GB" sz="2500" kern="1200" dirty="0"/>
        </a:p>
      </dsp:txBody>
      <dsp:txXfrm>
        <a:off x="6760777" y="1617"/>
        <a:ext cx="2631440" cy="1578864"/>
      </dsp:txXfrm>
    </dsp:sp>
    <dsp:sp modelId="{E42CCACE-F45E-414E-9F84-6967E869706D}">
      <dsp:nvSpPr>
        <dsp:cNvPr id="0" name=""/>
        <dsp:cNvSpPr/>
      </dsp:nvSpPr>
      <dsp:spPr>
        <a:xfrm>
          <a:off x="971608" y="1843625"/>
          <a:ext cx="2631440" cy="1578864"/>
        </a:xfrm>
        <a:prstGeom prst="rect">
          <a:avLst/>
        </a:prstGeom>
        <a:solidFill>
          <a:schemeClr val="accent6">
            <a:shade val="80000"/>
            <a:hueOff val="-154478"/>
            <a:satOff val="3353"/>
            <a:lumOff val="1421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 dirty="0"/>
            <a:t>Microadventure (Mackenzie and Goodnow, 2020) (Humphreys, 2014)</a:t>
          </a:r>
          <a:endParaRPr lang="en-GB" sz="2500" kern="1200" dirty="0"/>
        </a:p>
      </dsp:txBody>
      <dsp:txXfrm>
        <a:off x="971608" y="1843625"/>
        <a:ext cx="2631440" cy="1578864"/>
      </dsp:txXfrm>
    </dsp:sp>
    <dsp:sp modelId="{29C257CE-ED20-47C5-BBF9-F2A8DDD70669}">
      <dsp:nvSpPr>
        <dsp:cNvPr id="0" name=""/>
        <dsp:cNvSpPr/>
      </dsp:nvSpPr>
      <dsp:spPr>
        <a:xfrm>
          <a:off x="3866192" y="1843625"/>
          <a:ext cx="2631440" cy="1578864"/>
        </a:xfrm>
        <a:prstGeom prst="rect">
          <a:avLst/>
        </a:prstGeom>
        <a:solidFill>
          <a:schemeClr val="accent6">
            <a:shade val="80000"/>
            <a:hueOff val="-205970"/>
            <a:satOff val="4471"/>
            <a:lumOff val="1895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 dirty="0"/>
            <a:t>Local Area</a:t>
          </a:r>
          <a:endParaRPr lang="en-GB" sz="2500" kern="1200" dirty="0"/>
        </a:p>
      </dsp:txBody>
      <dsp:txXfrm>
        <a:off x="3866192" y="1843625"/>
        <a:ext cx="2631440" cy="1578864"/>
      </dsp:txXfrm>
    </dsp:sp>
    <dsp:sp modelId="{DA2183FE-9A87-43E5-A80F-FFB664B8FA74}">
      <dsp:nvSpPr>
        <dsp:cNvPr id="0" name=""/>
        <dsp:cNvSpPr/>
      </dsp:nvSpPr>
      <dsp:spPr>
        <a:xfrm>
          <a:off x="6760777" y="1843625"/>
          <a:ext cx="2631440" cy="1578864"/>
        </a:xfrm>
        <a:prstGeom prst="rect">
          <a:avLst/>
        </a:prstGeom>
        <a:solidFill>
          <a:schemeClr val="accent6">
            <a:shade val="80000"/>
            <a:hueOff val="-257463"/>
            <a:satOff val="5589"/>
            <a:lumOff val="2369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Being Creative</a:t>
          </a:r>
        </a:p>
      </dsp:txBody>
      <dsp:txXfrm>
        <a:off x="6760777" y="1843625"/>
        <a:ext cx="2631440" cy="15788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8ECE9B-B9C7-47C5-923B-4C6BA484EDF8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2913D2-9904-4332-AD83-B97EC6E1C8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282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2913D2-9904-4332-AD83-B97EC6E1C8E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9128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Plan a three-day long journey with a clear purpose commensurate with your own skills and abilities as an expedition leader.  The expedition must have an identified purpose which is related to sustainability.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2913D2-9904-4332-AD83-B97EC6E1C8E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2232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2913D2-9904-4332-AD83-B97EC6E1C8E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7872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2913D2-9904-4332-AD83-B97EC6E1C8E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2220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0B03A-6D0A-4017-B7A9-1A02429202CB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AFC46-E5BD-4706-A8F0-54F37FCC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7825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0B03A-6D0A-4017-B7A9-1A02429202CB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AFC46-E5BD-4706-A8F0-54F37FCC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471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0B03A-6D0A-4017-B7A9-1A02429202CB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AFC46-E5BD-4706-A8F0-54F37FCC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036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0B03A-6D0A-4017-B7A9-1A02429202CB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AFC46-E5BD-4706-A8F0-54F37FCC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169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0B03A-6D0A-4017-B7A9-1A02429202CB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AFC46-E5BD-4706-A8F0-54F37FCC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240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0B03A-6D0A-4017-B7A9-1A02429202CB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AFC46-E5BD-4706-A8F0-54F37FCC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9329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0B03A-6D0A-4017-B7A9-1A02429202CB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AFC46-E5BD-4706-A8F0-54F37FCC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9541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0B03A-6D0A-4017-B7A9-1A02429202CB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AFC46-E5BD-4706-A8F0-54F37FCC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7389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0B03A-6D0A-4017-B7A9-1A02429202CB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AFC46-E5BD-4706-A8F0-54F37FCC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8933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0B03A-6D0A-4017-B7A9-1A02429202CB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AFC46-E5BD-4706-A8F0-54F37FCC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241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0B03A-6D0A-4017-B7A9-1A02429202CB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AFC46-E5BD-4706-A8F0-54F37FCC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1648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0B03A-6D0A-4017-B7A9-1A02429202CB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AFC46-E5BD-4706-A8F0-54F37FCC9BC3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475453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0B03A-6D0A-4017-B7A9-1A02429202CB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AFC46-E5BD-4706-A8F0-54F37FCC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8588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0B03A-6D0A-4017-B7A9-1A02429202CB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AFC46-E5BD-4706-A8F0-54F37FCC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2675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0B03A-6D0A-4017-B7A9-1A02429202CB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AFC46-E5BD-4706-A8F0-54F37FCC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0810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0B03A-6D0A-4017-B7A9-1A02429202CB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AFC46-E5BD-4706-A8F0-54F37FCC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371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0B03A-6D0A-4017-B7A9-1A02429202CB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AFC46-E5BD-4706-A8F0-54F37FCC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0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0BE0B03A-6D0A-4017-B7A9-1A02429202CB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D6BAFC46-E5BD-4706-A8F0-54F37FCC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713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</p:sldLayoutIdLst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6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5.sv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sv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0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0.png"/><Relationship Id="rId4" Type="http://schemas.openxmlformats.org/officeDocument/2006/relationships/image" Target="../media/image11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0.png"/><Relationship Id="rId4" Type="http://schemas.openxmlformats.org/officeDocument/2006/relationships/image" Target="../media/image1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0.png"/><Relationship Id="rId4" Type="http://schemas.openxmlformats.org/officeDocument/2006/relationships/image" Target="../media/image13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0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0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0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0.png"/><Relationship Id="rId5" Type="http://schemas.openxmlformats.org/officeDocument/2006/relationships/image" Target="../media/image17.jpg"/><Relationship Id="rId4" Type="http://schemas.openxmlformats.org/officeDocument/2006/relationships/notesSlide" Target="../notesSlides/notesSlid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2B20E-B2AF-FA47-45DC-9204785305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70535" y="3351669"/>
            <a:ext cx="5448730" cy="1232492"/>
          </a:xfrm>
        </p:spPr>
        <p:txBody>
          <a:bodyPr anchor="ctr">
            <a:normAutofit/>
          </a:bodyPr>
          <a:lstStyle/>
          <a:p>
            <a:r>
              <a:rPr lang="en-GB" sz="5200" cap="none" dirty="0">
                <a:solidFill>
                  <a:schemeClr val="accent6">
                    <a:lumMod val="50000"/>
                  </a:schemeClr>
                </a:solidFill>
              </a:rPr>
              <a:t>Expedition Proposal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8598DC-BC4F-27B5-6093-C75810D15B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70535" y="4835755"/>
            <a:ext cx="5449982" cy="682079"/>
          </a:xfrm>
        </p:spPr>
        <p:txBody>
          <a:bodyPr anchor="ctr">
            <a:normAutofit/>
          </a:bodyPr>
          <a:lstStyle/>
          <a:p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By Erin Ayre</a:t>
            </a:r>
          </a:p>
        </p:txBody>
      </p:sp>
      <p:grpSp>
        <p:nvGrpSpPr>
          <p:cNvPr id="120" name="Group 119">
            <a:extLst>
              <a:ext uri="{FF2B5EF4-FFF2-40B4-BE49-F238E27FC236}">
                <a16:creationId xmlns:a16="http://schemas.microsoft.com/office/drawing/2014/main" id="{DF72EDE0-A20B-5D4E-9A2E-B449852C4BD8}"/>
              </a:ext>
            </a:extLst>
          </p:cNvPr>
          <p:cNvGrpSpPr/>
          <p:nvPr/>
        </p:nvGrpSpPr>
        <p:grpSpPr>
          <a:xfrm>
            <a:off x="1531334" y="1002414"/>
            <a:ext cx="9173134" cy="2160000"/>
            <a:chOff x="1531334" y="1002414"/>
            <a:chExt cx="9173134" cy="2160000"/>
          </a:xfrm>
        </p:grpSpPr>
        <p:pic>
          <p:nvPicPr>
            <p:cNvPr id="6" name="Graphic 5" descr="Compass with solid fill">
              <a:extLst>
                <a:ext uri="{FF2B5EF4-FFF2-40B4-BE49-F238E27FC236}">
                  <a16:creationId xmlns:a16="http://schemas.microsoft.com/office/drawing/2014/main" id="{9013F624-B5DC-F2DC-7269-ADD726FDD27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531334" y="1002414"/>
              <a:ext cx="2160000" cy="2160000"/>
            </a:xfrm>
            <a:prstGeom prst="rect">
              <a:avLst/>
            </a:prstGeom>
          </p:spPr>
        </p:pic>
        <p:pic>
          <p:nvPicPr>
            <p:cNvPr id="48" name="Graphic 47" descr="Route (Two Pins With A Path) with solid fill">
              <a:extLst>
                <a:ext uri="{FF2B5EF4-FFF2-40B4-BE49-F238E27FC236}">
                  <a16:creationId xmlns:a16="http://schemas.microsoft.com/office/drawing/2014/main" id="{835EE979-ABD3-87AE-34FF-80BEB21D3CE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8544468" y="1002414"/>
              <a:ext cx="2160000" cy="2160000"/>
            </a:xfrm>
            <a:prstGeom prst="rect">
              <a:avLst/>
            </a:prstGeom>
          </p:spPr>
        </p:pic>
        <p:pic>
          <p:nvPicPr>
            <p:cNvPr id="55" name="Graphic 54" descr="Hike with solid fill">
              <a:extLst>
                <a:ext uri="{FF2B5EF4-FFF2-40B4-BE49-F238E27FC236}">
                  <a16:creationId xmlns:a16="http://schemas.microsoft.com/office/drawing/2014/main" id="{61E2DF88-C0E3-E052-5298-C96B54999367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5037901" y="1002414"/>
              <a:ext cx="2160000" cy="2160000"/>
            </a:xfrm>
            <a:prstGeom prst="rect">
              <a:avLst/>
            </a:prstGeom>
          </p:spPr>
        </p:pic>
      </p:grpSp>
      <p:pic>
        <p:nvPicPr>
          <p:cNvPr id="4" name="Slide 1">
            <a:hlinkClick r:id="" action="ppaction://media"/>
            <a:extLst>
              <a:ext uri="{FF2B5EF4-FFF2-40B4-BE49-F238E27FC236}">
                <a16:creationId xmlns:a16="http://schemas.microsoft.com/office/drawing/2014/main" id="{FED177F5-993C-A9A7-2AA3-2B1A8F859B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89764" y="5381064"/>
            <a:ext cx="746370" cy="746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0637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49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2B20E-B2AF-FA47-45DC-920478530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5200" cap="none">
                <a:solidFill>
                  <a:schemeClr val="accent6">
                    <a:lumMod val="50000"/>
                  </a:schemeClr>
                </a:solidFill>
              </a:rPr>
              <a:t>Introduction</a:t>
            </a:r>
            <a:endParaRPr lang="en-GB" sz="5200" cap="none" dirty="0">
              <a:solidFill>
                <a:schemeClr val="accent6">
                  <a:lumMod val="50000"/>
                </a:schemeClr>
              </a:solidFill>
            </a:endParaRP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37962B7A-0724-41B6-A00F-D56B7CFB9DEC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825348740"/>
              </p:ext>
            </p:extLst>
          </p:nvPr>
        </p:nvGraphicFramePr>
        <p:xfrm>
          <a:off x="913774" y="2367092"/>
          <a:ext cx="10363826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Slide 2">
            <a:hlinkClick r:id="" action="ppaction://media"/>
            <a:extLst>
              <a:ext uri="{FF2B5EF4-FFF2-40B4-BE49-F238E27FC236}">
                <a16:creationId xmlns:a16="http://schemas.microsoft.com/office/drawing/2014/main" id="{60EBA903-2B15-0FB8-1FAC-684525A1EA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55007" y="5432432"/>
            <a:ext cx="717533" cy="717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8506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0169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2B20E-B2AF-FA47-45DC-920478530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5200" cap="none">
                <a:solidFill>
                  <a:schemeClr val="accent6">
                    <a:lumMod val="50000"/>
                  </a:schemeClr>
                </a:solidFill>
              </a:rPr>
              <a:t>Day 1 – Walk to Llansteffan in Spring</a:t>
            </a:r>
            <a:endParaRPr lang="en-GB" sz="5200" cap="none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B85C59-04A0-2387-38A8-67769B081ED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Using the Wales Coastal Path from Carmarthen to Llansteffan</a:t>
            </a:r>
          </a:p>
          <a:p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Route – Can be seen on the map images on slides 4, 5 and 6</a:t>
            </a:r>
          </a:p>
          <a:p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Equipment –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Water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Food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Rucksack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Camera, Sketch Pad, Pencils,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Waterproofs, Spare layers, Hat and Gloves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First Aid Kit</a:t>
            </a:r>
          </a:p>
          <a:p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Risk</a:t>
            </a:r>
          </a:p>
          <a:p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Llansteffan Castle run by Cadaw - (Cadaw, 2022)</a:t>
            </a:r>
          </a:p>
          <a:p>
            <a:endParaRPr lang="en-GB" cap="none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cap="none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8" name="Picture 7" descr="A picture containing grass, outdoor, building, field&#10;&#10;Description automatically generated">
            <a:extLst>
              <a:ext uri="{FF2B5EF4-FFF2-40B4-BE49-F238E27FC236}">
                <a16:creationId xmlns:a16="http://schemas.microsoft.com/office/drawing/2014/main" id="{0E81E452-7223-A1EE-082F-7CD1600997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6904" y="3341764"/>
            <a:ext cx="5176164" cy="2449435"/>
          </a:xfrm>
          <a:prstGeom prst="rect">
            <a:avLst/>
          </a:prstGeom>
        </p:spPr>
      </p:pic>
      <p:pic>
        <p:nvPicPr>
          <p:cNvPr id="9" name="Slide 3">
            <a:hlinkClick r:id="" action="ppaction://media"/>
            <a:extLst>
              <a:ext uri="{FF2B5EF4-FFF2-40B4-BE49-F238E27FC236}">
                <a16:creationId xmlns:a16="http://schemas.microsoft.com/office/drawing/2014/main" id="{2259C3BF-E3D7-3680-702A-614334CCDA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8306" y="579119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36872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3966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2B20E-B2AF-FA47-45DC-920478530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5200" cap="none" dirty="0">
                <a:solidFill>
                  <a:schemeClr val="accent6">
                    <a:lumMod val="50000"/>
                  </a:schemeClr>
                </a:solidFill>
              </a:rPr>
              <a:t>Day 2 - Walk to Llansteffan in Summer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B85C59-04A0-2387-38A8-67769B081ED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Using the Wales Coastal Path from Carmarthen to Llansteffan</a:t>
            </a:r>
          </a:p>
          <a:p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Route – Can be seen on the map images on slides 4, 5 and 6</a:t>
            </a:r>
          </a:p>
          <a:p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Equipment –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Water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Food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Rucksack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Camera, Sketch Pad, Pencils,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Waterproofs, Spare layers, Sun Hat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Sun cream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First Aid Kit</a:t>
            </a:r>
          </a:p>
          <a:p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Risk</a:t>
            </a:r>
          </a:p>
          <a:p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Llansteffan Castle run by Cadaw - (Cadaw, 2022)</a:t>
            </a:r>
          </a:p>
          <a:p>
            <a:endParaRPr lang="en-GB" cap="none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" name="Picture 4" descr="A fenced in field with a body of water in the background&#10;&#10;Description automatically generated with low confidence">
            <a:extLst>
              <a:ext uri="{FF2B5EF4-FFF2-40B4-BE49-F238E27FC236}">
                <a16:creationId xmlns:a16="http://schemas.microsoft.com/office/drawing/2014/main" id="{F8491AC7-91B0-02E9-60E2-19D0148BEAA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7902" y="3354769"/>
            <a:ext cx="6095999" cy="2884714"/>
          </a:xfrm>
          <a:prstGeom prst="rect">
            <a:avLst/>
          </a:prstGeom>
        </p:spPr>
      </p:pic>
      <p:pic>
        <p:nvPicPr>
          <p:cNvPr id="6" name="Slide 4">
            <a:hlinkClick r:id="" action="ppaction://media"/>
            <a:extLst>
              <a:ext uri="{FF2B5EF4-FFF2-40B4-BE49-F238E27FC236}">
                <a16:creationId xmlns:a16="http://schemas.microsoft.com/office/drawing/2014/main" id="{37F28BB5-45DB-DEBE-7679-A7E3FFC9F8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13774" y="592793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9676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8895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2B20E-B2AF-FA47-45DC-920478530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5200" cap="none" dirty="0">
                <a:solidFill>
                  <a:schemeClr val="accent6">
                    <a:lumMod val="50000"/>
                  </a:schemeClr>
                </a:solidFill>
              </a:rPr>
              <a:t>Day 3 - Walk to Llansteffan in Autumn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B85C59-04A0-2387-38A8-67769B081ED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Using the Wales Coastal Path from Carmarthen to Llansteffan</a:t>
            </a:r>
          </a:p>
          <a:p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Route – Can be seen on the map images on slides 4, 5 and 6</a:t>
            </a:r>
          </a:p>
          <a:p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Equipment –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Water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Food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Rucksack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Camera, Sketch Pad, Pencils,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Waterproofs, Spare layers, Hat and Gloves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First Aid Kit</a:t>
            </a:r>
          </a:p>
          <a:p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Risk</a:t>
            </a:r>
          </a:p>
          <a:p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Llansteffan Castle run by Cadaw - (Cadaw, 2022)</a:t>
            </a:r>
          </a:p>
          <a:p>
            <a:endParaRPr lang="en-GB" cap="none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" name="Picture 4" descr="A picture containing outdoor, sky, beach, nature&#10;&#10;Description automatically generated">
            <a:extLst>
              <a:ext uri="{FF2B5EF4-FFF2-40B4-BE49-F238E27FC236}">
                <a16:creationId xmlns:a16="http://schemas.microsoft.com/office/drawing/2014/main" id="{E434B352-F1ED-9364-BA0D-AD347F76C3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7485" y="3354769"/>
            <a:ext cx="6095999" cy="2884714"/>
          </a:xfrm>
          <a:prstGeom prst="rect">
            <a:avLst/>
          </a:prstGeom>
        </p:spPr>
      </p:pic>
      <p:pic>
        <p:nvPicPr>
          <p:cNvPr id="6" name="Slide 5">
            <a:hlinkClick r:id="" action="ppaction://media"/>
            <a:extLst>
              <a:ext uri="{FF2B5EF4-FFF2-40B4-BE49-F238E27FC236}">
                <a16:creationId xmlns:a16="http://schemas.microsoft.com/office/drawing/2014/main" id="{497FE68D-19A4-46B4-7C1E-30855C944B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13774" y="594359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6577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8702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Map&#10;&#10;Description automatically generated">
            <a:extLst>
              <a:ext uri="{FF2B5EF4-FFF2-40B4-BE49-F238E27FC236}">
                <a16:creationId xmlns:a16="http://schemas.microsoft.com/office/drawing/2014/main" id="{6FEA7428-DD12-039D-8651-ADD4FA32552A}"/>
              </a:ext>
            </a:extLst>
          </p:cNvPr>
          <p:cNvPicPr>
            <a:picLocks noGrp="1" noChangeAspect="1"/>
          </p:cNvPicPr>
          <p:nvPr>
            <p:ph sz="quarter" idx="429496729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3710" y="102240"/>
            <a:ext cx="9377237" cy="6653519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292B20E-B2AF-FA47-45DC-920478530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053" y="874012"/>
            <a:ext cx="2165288" cy="2554988"/>
          </a:xfrm>
        </p:spPr>
        <p:txBody>
          <a:bodyPr anchor="ctr">
            <a:normAutofit fontScale="90000"/>
          </a:bodyPr>
          <a:lstStyle/>
          <a:p>
            <a:r>
              <a:rPr lang="en-GB" sz="5200" cap="none" dirty="0">
                <a:solidFill>
                  <a:schemeClr val="accent6">
                    <a:lumMod val="50000"/>
                  </a:schemeClr>
                </a:solidFill>
              </a:rPr>
              <a:t>Map of Route Part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2C921E-935F-2043-0E03-0374F23E5A97}"/>
              </a:ext>
            </a:extLst>
          </p:cNvPr>
          <p:cNvSpPr txBox="1"/>
          <p:nvPr/>
        </p:nvSpPr>
        <p:spPr>
          <a:xfrm>
            <a:off x="369518" y="3428999"/>
            <a:ext cx="21652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(Digimap, 2022)</a:t>
            </a:r>
          </a:p>
        </p:txBody>
      </p:sp>
      <p:pic>
        <p:nvPicPr>
          <p:cNvPr id="6" name="Slide 6">
            <a:hlinkClick r:id="" action="ppaction://media"/>
            <a:extLst>
              <a:ext uri="{FF2B5EF4-FFF2-40B4-BE49-F238E27FC236}">
                <a16:creationId xmlns:a16="http://schemas.microsoft.com/office/drawing/2014/main" id="{47843C65-77D1-D9C7-7968-9AD7A835AC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9244" y="5003659"/>
            <a:ext cx="709253" cy="709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806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163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FEA7428-DD12-039D-8651-ADD4FA32552A}"/>
              </a:ext>
            </a:extLst>
          </p:cNvPr>
          <p:cNvPicPr>
            <a:picLocks noGrp="1" noChangeAspect="1"/>
          </p:cNvPicPr>
          <p:nvPr>
            <p:ph sz="quarter" idx="429496729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29962" y="94463"/>
            <a:ext cx="9400985" cy="6669074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292B20E-B2AF-FA47-45DC-920478530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053" y="874012"/>
            <a:ext cx="2165288" cy="2554988"/>
          </a:xfrm>
        </p:spPr>
        <p:txBody>
          <a:bodyPr anchor="ctr">
            <a:normAutofit fontScale="90000"/>
          </a:bodyPr>
          <a:lstStyle/>
          <a:p>
            <a:r>
              <a:rPr lang="en-GB" sz="5200" cap="none" dirty="0">
                <a:solidFill>
                  <a:schemeClr val="accent6">
                    <a:lumMod val="50000"/>
                  </a:schemeClr>
                </a:solidFill>
              </a:rPr>
              <a:t>Map of Route Part 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D01262-28C5-3D9B-09D6-202882660D2E}"/>
              </a:ext>
            </a:extLst>
          </p:cNvPr>
          <p:cNvSpPr txBox="1"/>
          <p:nvPr/>
        </p:nvSpPr>
        <p:spPr>
          <a:xfrm>
            <a:off x="369518" y="3429000"/>
            <a:ext cx="195682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(Digimap, 2022)</a:t>
            </a:r>
          </a:p>
        </p:txBody>
      </p:sp>
      <p:pic>
        <p:nvPicPr>
          <p:cNvPr id="6" name="Slide 7">
            <a:hlinkClick r:id="" action="ppaction://media"/>
            <a:extLst>
              <a:ext uri="{FF2B5EF4-FFF2-40B4-BE49-F238E27FC236}">
                <a16:creationId xmlns:a16="http://schemas.microsoft.com/office/drawing/2014/main" id="{F1DCEEA1-CE9F-D97D-2C3F-124B5B6409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26718" y="4840821"/>
            <a:ext cx="721779" cy="721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520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033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FEA7428-DD12-039D-8651-ADD4FA32552A}"/>
              </a:ext>
            </a:extLst>
          </p:cNvPr>
          <p:cNvPicPr>
            <a:picLocks noGrp="1" noChangeAspect="1"/>
          </p:cNvPicPr>
          <p:nvPr>
            <p:ph sz="quarter" idx="429496729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29963" y="94463"/>
            <a:ext cx="9400983" cy="6669074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292B20E-B2AF-FA47-45DC-920478530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053" y="874012"/>
            <a:ext cx="2165288" cy="2554988"/>
          </a:xfrm>
        </p:spPr>
        <p:txBody>
          <a:bodyPr anchor="ctr">
            <a:normAutofit fontScale="90000"/>
          </a:bodyPr>
          <a:lstStyle/>
          <a:p>
            <a:r>
              <a:rPr lang="en-GB" sz="5200" cap="none" dirty="0">
                <a:solidFill>
                  <a:schemeClr val="accent6">
                    <a:lumMod val="50000"/>
                  </a:schemeClr>
                </a:solidFill>
              </a:rPr>
              <a:t>Map of Route Part 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51540B-627A-0F3E-5FE8-9E00877B5450}"/>
              </a:ext>
            </a:extLst>
          </p:cNvPr>
          <p:cNvSpPr txBox="1"/>
          <p:nvPr/>
        </p:nvSpPr>
        <p:spPr>
          <a:xfrm>
            <a:off x="331940" y="3429000"/>
            <a:ext cx="19944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(Digimap, 2022)</a:t>
            </a:r>
          </a:p>
        </p:txBody>
      </p:sp>
      <p:pic>
        <p:nvPicPr>
          <p:cNvPr id="6" name="Slide 8">
            <a:hlinkClick r:id="" action="ppaction://media"/>
            <a:extLst>
              <a:ext uri="{FF2B5EF4-FFF2-40B4-BE49-F238E27FC236}">
                <a16:creationId xmlns:a16="http://schemas.microsoft.com/office/drawing/2014/main" id="{9406F1C0-B8B6-A626-0C63-35BD89FD1D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9348" y="4978608"/>
            <a:ext cx="659149" cy="659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1750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2876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2B20E-B2AF-FA47-45DC-920478530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5200" cap="none" dirty="0">
                <a:solidFill>
                  <a:schemeClr val="accent6">
                    <a:lumMod val="50000"/>
                  </a:schemeClr>
                </a:solidFill>
              </a:rPr>
              <a:t>Reasons for Coming on Expedition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084DE4D1-AE38-284E-BD0D-8354CD739500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215893317"/>
              </p:ext>
            </p:extLst>
          </p:nvPr>
        </p:nvGraphicFramePr>
        <p:xfrm>
          <a:off x="913774" y="2367092"/>
          <a:ext cx="10363826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Slide 9">
            <a:hlinkClick r:id="" action="ppaction://media"/>
            <a:extLst>
              <a:ext uri="{FF2B5EF4-FFF2-40B4-BE49-F238E27FC236}">
                <a16:creationId xmlns:a16="http://schemas.microsoft.com/office/drawing/2014/main" id="{8FFD3C98-BB7F-AA10-A4CF-784EF6BE7A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876767" y="106680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586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4920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2B20E-B2AF-FA47-45DC-920478530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5200" cap="none" dirty="0">
                <a:solidFill>
                  <a:schemeClr val="accent6">
                    <a:lumMod val="50000"/>
                  </a:schemeClr>
                </a:solidFill>
              </a:rPr>
              <a:t>Alternative Expedition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B85C59-04A0-2387-38A8-67769B081ED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Alternative, expedition idea in case there are reasons that means that the original expedition has to be adapted or changed. </a:t>
            </a:r>
          </a:p>
          <a:p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Poor Weather</a:t>
            </a:r>
          </a:p>
          <a:p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Drive down to Llansteffan</a:t>
            </a:r>
          </a:p>
        </p:txBody>
      </p:sp>
      <p:pic>
        <p:nvPicPr>
          <p:cNvPr id="3" name="Slide 10">
            <a:hlinkClick r:id="" action="ppaction://media"/>
            <a:extLst>
              <a:ext uri="{FF2B5EF4-FFF2-40B4-BE49-F238E27FC236}">
                <a16:creationId xmlns:a16="http://schemas.microsoft.com/office/drawing/2014/main" id="{111BEC34-8CB6-1D48-8F8C-0D088988E2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313095" y="91962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23944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25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2B20E-B2AF-FA47-45DC-920478530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5200" cap="none" dirty="0">
                <a:solidFill>
                  <a:schemeClr val="accent6">
                    <a:lumMod val="50000"/>
                  </a:schemeClr>
                </a:solidFill>
              </a:rPr>
              <a:t>Conclusion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B85C59-04A0-2387-38A8-67769B081ED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The joy of steps: 20 ways to give purpose to your daily walk (Fleming, 2021)</a:t>
            </a:r>
          </a:p>
          <a:p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endParaRPr lang="en-GB" cap="none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" name="Picture 4" descr="A picture containing grass, outdoor, sky, house&#10;&#10;Description automatically generated">
            <a:extLst>
              <a:ext uri="{FF2B5EF4-FFF2-40B4-BE49-F238E27FC236}">
                <a16:creationId xmlns:a16="http://schemas.microsoft.com/office/drawing/2014/main" id="{31D44194-A6D3-9225-D2A1-2C8995C4297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3370" y="2949171"/>
            <a:ext cx="7745259" cy="3665167"/>
          </a:xfrm>
          <a:prstGeom prst="rect">
            <a:avLst/>
          </a:prstGeom>
        </p:spPr>
      </p:pic>
      <p:pic>
        <p:nvPicPr>
          <p:cNvPr id="6" name="Slide 11">
            <a:hlinkClick r:id="" action="ppaction://media"/>
            <a:extLst>
              <a:ext uri="{FF2B5EF4-FFF2-40B4-BE49-F238E27FC236}">
                <a16:creationId xmlns:a16="http://schemas.microsoft.com/office/drawing/2014/main" id="{7CAE1CB6-1572-2AB6-0D30-188054A7F0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663829" y="93435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578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3791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2B20E-B2AF-FA47-45DC-920478530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5200" cap="none" dirty="0">
                <a:solidFill>
                  <a:schemeClr val="accent6">
                    <a:lumMod val="50000"/>
                  </a:schemeClr>
                </a:solidFill>
              </a:rPr>
              <a:t>Reference List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B85C59-04A0-2387-38A8-67769B081ED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Cadaw (2022). Llansteffan Castle | </a:t>
            </a:r>
            <a:r>
              <a:rPr lang="en-GB" cap="none" dirty="0" err="1">
                <a:solidFill>
                  <a:schemeClr val="accent6">
                    <a:lumMod val="50000"/>
                  </a:schemeClr>
                </a:solidFill>
              </a:rPr>
              <a:t>Cadw</a:t>
            </a:r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. [online] Available at: https://cadw.gov.wales/visit/places-to-visit/llansteffan-castle [Accessed 19 May 2022].</a:t>
            </a:r>
          </a:p>
          <a:p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Digimap (2022). Digimap. [online] Available at: https://digimap.edina.ac.uk/roam/map/os [Accessed 18 May 2022].</a:t>
            </a:r>
          </a:p>
          <a:p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Fleming, A. (2021). The joy of steps: 20 ways to give purpose to your daily walk. [online] the Guardian. Available at: https://www.theguardian.com/lifeandstyle/2021/jan/18/the-joy-of-steps-20-ways-to-give-purpose-to-your-daily-walk [Accessed 19 May 2022].</a:t>
            </a:r>
          </a:p>
          <a:p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Humphreys, A. (2014). Microadventures : Local Discoveries for Great Escapes. London: William Collins.</a:t>
            </a:r>
          </a:p>
          <a:p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Mackenzie, S.H. and Goodnow, J. (2020). Adventure in the Age of COVID-19: Embracing Microadventures and Locavism in a Post-Pandemic World. Leisure Sciences, 43(1-2), pp.62–69. doi:10.1080/01490400.2020.1773984.</a:t>
            </a:r>
          </a:p>
          <a:p>
            <a:r>
              <a:rPr lang="en-GB" cap="none" dirty="0">
                <a:solidFill>
                  <a:schemeClr val="accent6">
                    <a:lumMod val="50000"/>
                  </a:schemeClr>
                </a:solidFill>
              </a:rPr>
              <a:t>Prince, H.E. (2016). Outdoor Experiences and Sustainability. Journal of Adventure Education and Outdoor Learning, 17(2), pp.161–171. doi:10.1080/14729679.2016.1244645.</a:t>
            </a:r>
          </a:p>
        </p:txBody>
      </p:sp>
      <p:pic>
        <p:nvPicPr>
          <p:cNvPr id="5" name="Slide 12">
            <a:hlinkClick r:id="" action="ppaction://media"/>
            <a:extLst>
              <a:ext uri="{FF2B5EF4-FFF2-40B4-BE49-F238E27FC236}">
                <a16:creationId xmlns:a16="http://schemas.microsoft.com/office/drawing/2014/main" id="{EDC8734C-9D3D-EF66-34BD-864248750D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507255" y="859077"/>
            <a:ext cx="789140" cy="789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75130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522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1068</TotalTime>
  <Words>600</Words>
  <Application>Microsoft Office PowerPoint</Application>
  <PresentationFormat>Widescreen</PresentationFormat>
  <Paragraphs>77</Paragraphs>
  <Slides>12</Slides>
  <Notes>4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Courier New</vt:lpstr>
      <vt:lpstr>Tw Cen MT</vt:lpstr>
      <vt:lpstr>Droplet</vt:lpstr>
      <vt:lpstr>Expedition Proposal</vt:lpstr>
      <vt:lpstr>Introduction</vt:lpstr>
      <vt:lpstr>Day 1 – Walk to Llansteffan in Spring</vt:lpstr>
      <vt:lpstr>Day 2 - Walk to Llansteffan in Summer </vt:lpstr>
      <vt:lpstr>Day 3 - Walk to Llansteffan in Autumn </vt:lpstr>
      <vt:lpstr>Map of Route Part 1</vt:lpstr>
      <vt:lpstr>Map of Route Part 2</vt:lpstr>
      <vt:lpstr>Map of Route Part 3</vt:lpstr>
      <vt:lpstr>Reasons for Coming on Expedition</vt:lpstr>
      <vt:lpstr>Alternative Expedition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Expedition proposal</dc:title>
  <dc:creator>Erin Ayre</dc:creator>
  <cp:lastModifiedBy>Erin Ayre</cp:lastModifiedBy>
  <cp:revision>1</cp:revision>
  <dcterms:created xsi:type="dcterms:W3CDTF">2022-05-19T19:34:51Z</dcterms:created>
  <dcterms:modified xsi:type="dcterms:W3CDTF">2022-05-20T14:03:42Z</dcterms:modified>
</cp:coreProperties>
</file>