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2" r:id="rId3"/>
    <p:sldId id="276" r:id="rId4"/>
    <p:sldId id="268" r:id="rId5"/>
    <p:sldId id="283" r:id="rId6"/>
    <p:sldId id="269" r:id="rId7"/>
    <p:sldId id="270" r:id="rId8"/>
    <p:sldId id="284" r:id="rId9"/>
    <p:sldId id="271" r:id="rId10"/>
    <p:sldId id="285" r:id="rId11"/>
    <p:sldId id="272" r:id="rId12"/>
    <p:sldId id="273" r:id="rId13"/>
    <p:sldId id="260" r:id="rId14"/>
    <p:sldId id="275" r:id="rId15"/>
    <p:sldId id="266" r:id="rId16"/>
    <p:sldId id="280" r:id="rId17"/>
    <p:sldId id="27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068A82C-FE36-4D67-9B37-24CFE8EA771E}">
          <p14:sldIdLst>
            <p14:sldId id="257"/>
            <p14:sldId id="282"/>
            <p14:sldId id="276"/>
          </p14:sldIdLst>
        </p14:section>
        <p14:section name="Untitled Section" id="{5A4DB4F0-EA35-4132-A6A7-4F160D08A940}">
          <p14:sldIdLst>
            <p14:sldId id="268"/>
            <p14:sldId id="283"/>
            <p14:sldId id="269"/>
            <p14:sldId id="270"/>
            <p14:sldId id="284"/>
            <p14:sldId id="271"/>
            <p14:sldId id="285"/>
            <p14:sldId id="272"/>
            <p14:sldId id="273"/>
            <p14:sldId id="260"/>
            <p14:sldId id="275"/>
            <p14:sldId id="266"/>
            <p14:sldId id="280"/>
            <p14:sldId id="27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E92499-046D-44BF-A2F9-6268A1BE3F1C}" v="117" dt="2019-04-30T10:36:26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koyejo Sobola" userId="2be4d336-be7a-4c91-89d7-097201a417dc" providerId="ADAL" clId="{2CE92499-046D-44BF-A2F9-6268A1BE3F1C}"/>
    <pc:docChg chg="undo custSel mod addSld delSld modSld sldOrd modSection">
      <pc:chgData name="Adekoyejo Sobola" userId="2be4d336-be7a-4c91-89d7-097201a417dc" providerId="ADAL" clId="{2CE92499-046D-44BF-A2F9-6268A1BE3F1C}" dt="2019-04-30T10:36:41.918" v="420" actId="27636"/>
      <pc:docMkLst>
        <pc:docMk/>
      </pc:docMkLst>
      <pc:sldChg chg="del">
        <pc:chgData name="Adekoyejo Sobola" userId="2be4d336-be7a-4c91-89d7-097201a417dc" providerId="ADAL" clId="{2CE92499-046D-44BF-A2F9-6268A1BE3F1C}" dt="2019-04-29T20:58:40.586" v="184" actId="2696"/>
        <pc:sldMkLst>
          <pc:docMk/>
          <pc:sldMk cId="3919846842" sldId="256"/>
        </pc:sldMkLst>
      </pc:sldChg>
      <pc:sldChg chg="addSp delSp modSp mod ord setBg">
        <pc:chgData name="Adekoyejo Sobola" userId="2be4d336-be7a-4c91-89d7-097201a417dc" providerId="ADAL" clId="{2CE92499-046D-44BF-A2F9-6268A1BE3F1C}" dt="2019-04-29T21:49:15.165" v="384"/>
        <pc:sldMkLst>
          <pc:docMk/>
          <pc:sldMk cId="3989581079" sldId="257"/>
        </pc:sldMkLst>
        <pc:spChg chg="add del">
          <ac:chgData name="Adekoyejo Sobola" userId="2be4d336-be7a-4c91-89d7-097201a417dc" providerId="ADAL" clId="{2CE92499-046D-44BF-A2F9-6268A1BE3F1C}" dt="2019-04-19T12:55:41.109" v="7" actId="26606"/>
          <ac:spMkLst>
            <pc:docMk/>
            <pc:sldMk cId="3989581079" sldId="257"/>
            <ac:spMk id="7" creationId="{53BB5D57-6178-4F62-B472-0312F6D95A85}"/>
          </ac:spMkLst>
        </pc:spChg>
        <pc:spChg chg="add del">
          <ac:chgData name="Adekoyejo Sobola" userId="2be4d336-be7a-4c91-89d7-097201a417dc" providerId="ADAL" clId="{2CE92499-046D-44BF-A2F9-6268A1BE3F1C}" dt="2019-04-19T12:55:41.109" v="7" actId="26606"/>
          <ac:spMkLst>
            <pc:docMk/>
            <pc:sldMk cId="3989581079" sldId="257"/>
            <ac:spMk id="9" creationId="{4C61BD32-7542-4D52-BA5A-3ADE869BF8AC}"/>
          </ac:spMkLst>
        </pc:spChg>
        <pc:spChg chg="add del">
          <ac:chgData name="Adekoyejo Sobola" userId="2be4d336-be7a-4c91-89d7-097201a417dc" providerId="ADAL" clId="{2CE92499-046D-44BF-A2F9-6268A1BE3F1C}" dt="2019-04-29T21:40:35.006" v="290" actId="26606"/>
          <ac:spMkLst>
            <pc:docMk/>
            <pc:sldMk cId="3989581079" sldId="257"/>
            <ac:spMk id="11" creationId="{82A5F716-98EF-42EF-A471-87C6DFDCC799}"/>
          </ac:spMkLst>
        </pc:spChg>
        <pc:spChg chg="add del">
          <ac:chgData name="Adekoyejo Sobola" userId="2be4d336-be7a-4c91-89d7-097201a417dc" providerId="ADAL" clId="{2CE92499-046D-44BF-A2F9-6268A1BE3F1C}" dt="2019-04-29T21:40:35.006" v="290" actId="26606"/>
          <ac:spMkLst>
            <pc:docMk/>
            <pc:sldMk cId="3989581079" sldId="257"/>
            <ac:spMk id="12" creationId="{B87687D8-4EF1-4EF2-BF7E-74BB4A3D1806}"/>
          </ac:spMkLst>
        </pc:spChg>
        <pc:spChg chg="add">
          <ac:chgData name="Adekoyejo Sobola" userId="2be4d336-be7a-4c91-89d7-097201a417dc" providerId="ADAL" clId="{2CE92499-046D-44BF-A2F9-6268A1BE3F1C}" dt="2019-04-29T21:40:35.006" v="290" actId="26606"/>
          <ac:spMkLst>
            <pc:docMk/>
            <pc:sldMk cId="3989581079" sldId="257"/>
            <ac:spMk id="17" creationId="{57845966-6EFC-468A-9CC7-BAB4B95854E7}"/>
          </ac:spMkLst>
        </pc:spChg>
        <pc:spChg chg="add">
          <ac:chgData name="Adekoyejo Sobola" userId="2be4d336-be7a-4c91-89d7-097201a417dc" providerId="ADAL" clId="{2CE92499-046D-44BF-A2F9-6268A1BE3F1C}" dt="2019-04-29T21:40:35.006" v="290" actId="26606"/>
          <ac:spMkLst>
            <pc:docMk/>
            <pc:sldMk cId="3989581079" sldId="257"/>
            <ac:spMk id="21" creationId="{ADAD1991-FFD1-4E94-ABAB-7560D33008E4}"/>
          </ac:spMkLst>
        </pc:spChg>
        <pc:picChg chg="mod">
          <ac:chgData name="Adekoyejo Sobola" userId="2be4d336-be7a-4c91-89d7-097201a417dc" providerId="ADAL" clId="{2CE92499-046D-44BF-A2F9-6268A1BE3F1C}" dt="2019-04-29T21:40:35.006" v="290" actId="26606"/>
          <ac:picMkLst>
            <pc:docMk/>
            <pc:sldMk cId="3989581079" sldId="257"/>
            <ac:picMk id="2" creationId="{8D7C2B48-5F84-4471-BA7C-DA8253ECC1EC}"/>
          </ac:picMkLst>
        </pc:picChg>
        <pc:picChg chg="add">
          <ac:chgData name="Adekoyejo Sobola" userId="2be4d336-be7a-4c91-89d7-097201a417dc" providerId="ADAL" clId="{2CE92499-046D-44BF-A2F9-6268A1BE3F1C}" dt="2019-04-29T21:40:35.006" v="290" actId="26606"/>
          <ac:picMkLst>
            <pc:docMk/>
            <pc:sldMk cId="3989581079" sldId="257"/>
            <ac:picMk id="19" creationId="{75554383-98AF-4A47-BB65-705FAAA4BE6A}"/>
          </ac:picMkLst>
        </pc:picChg>
      </pc:sldChg>
      <pc:sldChg chg="addSp modSp add del mod setBg">
        <pc:chgData name="Adekoyejo Sobola" userId="2be4d336-be7a-4c91-89d7-097201a417dc" providerId="ADAL" clId="{2CE92499-046D-44BF-A2F9-6268A1BE3F1C}" dt="2019-04-29T20:55:54.166" v="173" actId="2696"/>
        <pc:sldMkLst>
          <pc:docMk/>
          <pc:sldMk cId="2586174100" sldId="258"/>
        </pc:sldMkLst>
        <pc:spChg chg="add">
          <ac:chgData name="Adekoyejo Sobola" userId="2be4d336-be7a-4c91-89d7-097201a417dc" providerId="ADAL" clId="{2CE92499-046D-44BF-A2F9-6268A1BE3F1C}" dt="2019-04-19T12:55:25.874" v="5" actId="26606"/>
          <ac:spMkLst>
            <pc:docMk/>
            <pc:sldMk cId="2586174100" sldId="258"/>
            <ac:spMk id="7" creationId="{53BB5D57-6178-4F62-B472-0312F6D95A85}"/>
          </ac:spMkLst>
        </pc:spChg>
        <pc:spChg chg="add">
          <ac:chgData name="Adekoyejo Sobola" userId="2be4d336-be7a-4c91-89d7-097201a417dc" providerId="ADAL" clId="{2CE92499-046D-44BF-A2F9-6268A1BE3F1C}" dt="2019-04-19T12:55:25.874" v="5" actId="26606"/>
          <ac:spMkLst>
            <pc:docMk/>
            <pc:sldMk cId="2586174100" sldId="258"/>
            <ac:spMk id="9" creationId="{4C61BD32-7542-4D52-BA5A-3ADE869BF8AC}"/>
          </ac:spMkLst>
        </pc:spChg>
        <pc:picChg chg="add mod">
          <ac:chgData name="Adekoyejo Sobola" userId="2be4d336-be7a-4c91-89d7-097201a417dc" providerId="ADAL" clId="{2CE92499-046D-44BF-A2F9-6268A1BE3F1C}" dt="2019-04-19T12:55:25.874" v="5" actId="26606"/>
          <ac:picMkLst>
            <pc:docMk/>
            <pc:sldMk cId="2586174100" sldId="258"/>
            <ac:picMk id="2" creationId="{8E846AF8-3B23-4D97-B291-8EB27F1573BC}"/>
          </ac:picMkLst>
        </pc:picChg>
      </pc:sldChg>
      <pc:sldChg chg="addSp modSp add del mod setBg">
        <pc:chgData name="Adekoyejo Sobola" userId="2be4d336-be7a-4c91-89d7-097201a417dc" providerId="ADAL" clId="{2CE92499-046D-44BF-A2F9-6268A1BE3F1C}" dt="2019-04-29T20:55:52.123" v="172" actId="2696"/>
        <pc:sldMkLst>
          <pc:docMk/>
          <pc:sldMk cId="1053562825" sldId="259"/>
        </pc:sldMkLst>
        <pc:spChg chg="add">
          <ac:chgData name="Adekoyejo Sobola" userId="2be4d336-be7a-4c91-89d7-097201a417dc" providerId="ADAL" clId="{2CE92499-046D-44BF-A2F9-6268A1BE3F1C}" dt="2019-04-19T12:55:20.488" v="4" actId="26606"/>
          <ac:spMkLst>
            <pc:docMk/>
            <pc:sldMk cId="1053562825" sldId="259"/>
            <ac:spMk id="7" creationId="{32BC26D8-82FB-445E-AA49-62A77D7C1EE0}"/>
          </ac:spMkLst>
        </pc:spChg>
        <pc:spChg chg="add">
          <ac:chgData name="Adekoyejo Sobola" userId="2be4d336-be7a-4c91-89d7-097201a417dc" providerId="ADAL" clId="{2CE92499-046D-44BF-A2F9-6268A1BE3F1C}" dt="2019-04-19T12:55:20.488" v="4" actId="26606"/>
          <ac:spMkLst>
            <pc:docMk/>
            <pc:sldMk cId="1053562825" sldId="259"/>
            <ac:spMk id="9" creationId="{CB44330D-EA18-4254-AA95-EB49948539B8}"/>
          </ac:spMkLst>
        </pc:spChg>
        <pc:picChg chg="add mod">
          <ac:chgData name="Adekoyejo Sobola" userId="2be4d336-be7a-4c91-89d7-097201a417dc" providerId="ADAL" clId="{2CE92499-046D-44BF-A2F9-6268A1BE3F1C}" dt="2019-04-19T12:55:20.488" v="4" actId="26606"/>
          <ac:picMkLst>
            <pc:docMk/>
            <pc:sldMk cId="1053562825" sldId="259"/>
            <ac:picMk id="2" creationId="{3B6547F4-5F61-48BE-AECC-142EB6AF44A7}"/>
          </ac:picMkLst>
        </pc:picChg>
      </pc:sldChg>
      <pc:sldChg chg="addSp modSp add mod ord setBg">
        <pc:chgData name="Adekoyejo Sobola" userId="2be4d336-be7a-4c91-89d7-097201a417dc" providerId="ADAL" clId="{2CE92499-046D-44BF-A2F9-6268A1BE3F1C}" dt="2019-04-29T21:47:28.751" v="332"/>
        <pc:sldMkLst>
          <pc:docMk/>
          <pc:sldMk cId="3969916938" sldId="260"/>
        </pc:sldMkLst>
        <pc:spChg chg="add">
          <ac:chgData name="Adekoyejo Sobola" userId="2be4d336-be7a-4c91-89d7-097201a417dc" providerId="ADAL" clId="{2CE92499-046D-44BF-A2F9-6268A1BE3F1C}" dt="2019-04-19T21:00:46.842" v="11" actId="26606"/>
          <ac:spMkLst>
            <pc:docMk/>
            <pc:sldMk cId="3969916938" sldId="260"/>
            <ac:spMk id="7" creationId="{32BC26D8-82FB-445E-AA49-62A77D7C1EE0}"/>
          </ac:spMkLst>
        </pc:spChg>
        <pc:spChg chg="add">
          <ac:chgData name="Adekoyejo Sobola" userId="2be4d336-be7a-4c91-89d7-097201a417dc" providerId="ADAL" clId="{2CE92499-046D-44BF-A2F9-6268A1BE3F1C}" dt="2019-04-19T21:00:46.842" v="11" actId="26606"/>
          <ac:spMkLst>
            <pc:docMk/>
            <pc:sldMk cId="3969916938" sldId="260"/>
            <ac:spMk id="9" creationId="{CB44330D-EA18-4254-AA95-EB49948539B8}"/>
          </ac:spMkLst>
        </pc:spChg>
        <pc:picChg chg="add mod">
          <ac:chgData name="Adekoyejo Sobola" userId="2be4d336-be7a-4c91-89d7-097201a417dc" providerId="ADAL" clId="{2CE92499-046D-44BF-A2F9-6268A1BE3F1C}" dt="2019-04-20T19:16:15.087" v="12" actId="27614"/>
          <ac:picMkLst>
            <pc:docMk/>
            <pc:sldMk cId="3969916938" sldId="260"/>
            <ac:picMk id="2" creationId="{5281B239-11E1-438D-9F7D-DEB72D3A9562}"/>
          </ac:picMkLst>
        </pc:picChg>
      </pc:sldChg>
      <pc:sldChg chg="addSp modSp add del mod ord setBg">
        <pc:chgData name="Adekoyejo Sobola" userId="2be4d336-be7a-4c91-89d7-097201a417dc" providerId="ADAL" clId="{2CE92499-046D-44BF-A2F9-6268A1BE3F1C}" dt="2019-04-29T20:41:59.535" v="74" actId="2696"/>
        <pc:sldMkLst>
          <pc:docMk/>
          <pc:sldMk cId="879622628" sldId="262"/>
        </pc:sldMkLst>
        <pc:spChg chg="add">
          <ac:chgData name="Adekoyejo Sobola" userId="2be4d336-be7a-4c91-89d7-097201a417dc" providerId="ADAL" clId="{2CE92499-046D-44BF-A2F9-6268A1BE3F1C}" dt="2019-04-20T19:17:05.306" v="22" actId="26606"/>
          <ac:spMkLst>
            <pc:docMk/>
            <pc:sldMk cId="879622628" sldId="262"/>
            <ac:spMk id="7" creationId="{32BC26D8-82FB-445E-AA49-62A77D7C1EE0}"/>
          </ac:spMkLst>
        </pc:spChg>
        <pc:spChg chg="add">
          <ac:chgData name="Adekoyejo Sobola" userId="2be4d336-be7a-4c91-89d7-097201a417dc" providerId="ADAL" clId="{2CE92499-046D-44BF-A2F9-6268A1BE3F1C}" dt="2019-04-20T19:17:05.306" v="22" actId="26606"/>
          <ac:spMkLst>
            <pc:docMk/>
            <pc:sldMk cId="879622628" sldId="262"/>
            <ac:spMk id="9" creationId="{CB44330D-EA18-4254-AA95-EB49948539B8}"/>
          </ac:spMkLst>
        </pc:spChg>
        <pc:picChg chg="add mod">
          <ac:chgData name="Adekoyejo Sobola" userId="2be4d336-be7a-4c91-89d7-097201a417dc" providerId="ADAL" clId="{2CE92499-046D-44BF-A2F9-6268A1BE3F1C}" dt="2019-04-20T19:17:05.306" v="22" actId="26606"/>
          <ac:picMkLst>
            <pc:docMk/>
            <pc:sldMk cId="879622628" sldId="262"/>
            <ac:picMk id="2" creationId="{0A5CCAC5-CD25-44FF-B6AD-D4F1429FC76E}"/>
          </ac:picMkLst>
        </pc:picChg>
      </pc:sldChg>
      <pc:sldChg chg="add del">
        <pc:chgData name="Adekoyejo Sobola" userId="2be4d336-be7a-4c91-89d7-097201a417dc" providerId="ADAL" clId="{2CE92499-046D-44BF-A2F9-6268A1BE3F1C}" dt="2019-04-29T20:55:49.696" v="171" actId="2696"/>
        <pc:sldMkLst>
          <pc:docMk/>
          <pc:sldMk cId="1151462151" sldId="263"/>
        </pc:sldMkLst>
      </pc:sldChg>
      <pc:sldChg chg="modSp add del ord">
        <pc:chgData name="Adekoyejo Sobola" userId="2be4d336-be7a-4c91-89d7-097201a417dc" providerId="ADAL" clId="{2CE92499-046D-44BF-A2F9-6268A1BE3F1C}" dt="2019-04-29T21:00:08.911" v="193" actId="2696"/>
        <pc:sldMkLst>
          <pc:docMk/>
          <pc:sldMk cId="3589241962" sldId="264"/>
        </pc:sldMkLst>
        <pc:spChg chg="mod">
          <ac:chgData name="Adekoyejo Sobola" userId="2be4d336-be7a-4c91-89d7-097201a417dc" providerId="ADAL" clId="{2CE92499-046D-44BF-A2F9-6268A1BE3F1C}" dt="2019-04-29T20:57:37.218" v="180" actId="404"/>
          <ac:spMkLst>
            <pc:docMk/>
            <pc:sldMk cId="3589241962" sldId="264"/>
            <ac:spMk id="2" creationId="{1AB2F855-AD8B-44E7-A297-780DB23DCD4E}"/>
          </ac:spMkLst>
        </pc:spChg>
        <pc:spChg chg="mod">
          <ac:chgData name="Adekoyejo Sobola" userId="2be4d336-be7a-4c91-89d7-097201a417dc" providerId="ADAL" clId="{2CE92499-046D-44BF-A2F9-6268A1BE3F1C}" dt="2019-04-29T20:36:46.944" v="39" actId="14100"/>
          <ac:spMkLst>
            <pc:docMk/>
            <pc:sldMk cId="3589241962" sldId="264"/>
            <ac:spMk id="3" creationId="{EC53E03C-A172-4C16-A23E-C579025E4F3C}"/>
          </ac:spMkLst>
        </pc:spChg>
      </pc:sldChg>
      <pc:sldChg chg="modSp add del">
        <pc:chgData name="Adekoyejo Sobola" userId="2be4d336-be7a-4c91-89d7-097201a417dc" providerId="ADAL" clId="{2CE92499-046D-44BF-A2F9-6268A1BE3F1C}" dt="2019-04-29T20:53:01.664" v="154" actId="2696"/>
        <pc:sldMkLst>
          <pc:docMk/>
          <pc:sldMk cId="996468822" sldId="265"/>
        </pc:sldMkLst>
        <pc:spChg chg="mod">
          <ac:chgData name="Adekoyejo Sobola" userId="2be4d336-be7a-4c91-89d7-097201a417dc" providerId="ADAL" clId="{2CE92499-046D-44BF-A2F9-6268A1BE3F1C}" dt="2019-04-29T20:52:45.606" v="151"/>
          <ac:spMkLst>
            <pc:docMk/>
            <pc:sldMk cId="996468822" sldId="265"/>
            <ac:spMk id="2" creationId="{9E0110E2-97DE-460B-A659-765E31445F16}"/>
          </ac:spMkLst>
        </pc:spChg>
        <pc:spChg chg="mod">
          <ac:chgData name="Adekoyejo Sobola" userId="2be4d336-be7a-4c91-89d7-097201a417dc" providerId="ADAL" clId="{2CE92499-046D-44BF-A2F9-6268A1BE3F1C}" dt="2019-04-29T20:52:56.206" v="153" actId="27636"/>
          <ac:spMkLst>
            <pc:docMk/>
            <pc:sldMk cId="996468822" sldId="265"/>
            <ac:spMk id="3" creationId="{435E1161-3374-4FB4-AC02-2A5599906BF3}"/>
          </ac:spMkLst>
        </pc:spChg>
      </pc:sldChg>
      <pc:sldChg chg="addSp delSp modSp add mod setBg">
        <pc:chgData name="Adekoyejo Sobola" userId="2be4d336-be7a-4c91-89d7-097201a417dc" providerId="ADAL" clId="{2CE92499-046D-44BF-A2F9-6268A1BE3F1C}" dt="2019-04-29T20:53:44.498" v="162" actId="26606"/>
        <pc:sldMkLst>
          <pc:docMk/>
          <pc:sldMk cId="1883733631" sldId="266"/>
        </pc:sldMkLst>
        <pc:spChg chg="mod">
          <ac:chgData name="Adekoyejo Sobola" userId="2be4d336-be7a-4c91-89d7-097201a417dc" providerId="ADAL" clId="{2CE92499-046D-44BF-A2F9-6268A1BE3F1C}" dt="2019-04-29T20:53:44.498" v="162" actId="26606"/>
          <ac:spMkLst>
            <pc:docMk/>
            <pc:sldMk cId="1883733631" sldId="266"/>
            <ac:spMk id="2" creationId="{46CB32AC-A40A-4D96-8B7D-2BE55BDACF29}"/>
          </ac:spMkLst>
        </pc:spChg>
        <pc:spChg chg="del">
          <ac:chgData name="Adekoyejo Sobola" userId="2be4d336-be7a-4c91-89d7-097201a417dc" providerId="ADAL" clId="{2CE92499-046D-44BF-A2F9-6268A1BE3F1C}" dt="2019-04-29T20:38:02.129" v="52"/>
          <ac:spMkLst>
            <pc:docMk/>
            <pc:sldMk cId="1883733631" sldId="266"/>
            <ac:spMk id="3" creationId="{9B98D5A9-94D6-4421-82B9-E48137C5F88E}"/>
          </ac:spMkLst>
        </pc:spChg>
        <pc:spChg chg="add del mod">
          <ac:chgData name="Adekoyejo Sobola" userId="2be4d336-be7a-4c91-89d7-097201a417dc" providerId="ADAL" clId="{2CE92499-046D-44BF-A2F9-6268A1BE3F1C}" dt="2019-04-29T20:53:39.887" v="161"/>
          <ac:spMkLst>
            <pc:docMk/>
            <pc:sldMk cId="1883733631" sldId="266"/>
            <ac:spMk id="5" creationId="{7CA63BC2-3575-4881-AB65-1AA4673138E1}"/>
          </ac:spMkLst>
        </pc:spChg>
        <pc:spChg chg="add">
          <ac:chgData name="Adekoyejo Sobola" userId="2be4d336-be7a-4c91-89d7-097201a417dc" providerId="ADAL" clId="{2CE92499-046D-44BF-A2F9-6268A1BE3F1C}" dt="2019-04-29T20:53:44.498" v="162" actId="26606"/>
          <ac:spMkLst>
            <pc:docMk/>
            <pc:sldMk cId="1883733631" sldId="266"/>
            <ac:spMk id="11" creationId="{823AC064-BC96-4F32-8AE1-B2FD38754823}"/>
          </ac:spMkLst>
        </pc:spChg>
        <pc:picChg chg="add del mod">
          <ac:chgData name="Adekoyejo Sobola" userId="2be4d336-be7a-4c91-89d7-097201a417dc" providerId="ADAL" clId="{2CE92499-046D-44BF-A2F9-6268A1BE3F1C}" dt="2019-04-29T20:39:03.002" v="56"/>
          <ac:picMkLst>
            <pc:docMk/>
            <pc:sldMk cId="1883733631" sldId="266"/>
            <ac:picMk id="4" creationId="{8CE11068-39E7-4184-B879-31CA3FB1A2FC}"/>
          </ac:picMkLst>
        </pc:picChg>
        <pc:picChg chg="add mod">
          <ac:chgData name="Adekoyejo Sobola" userId="2be4d336-be7a-4c91-89d7-097201a417dc" providerId="ADAL" clId="{2CE92499-046D-44BF-A2F9-6268A1BE3F1C}" dt="2019-04-29T20:53:44.498" v="162" actId="26606"/>
          <ac:picMkLst>
            <pc:docMk/>
            <pc:sldMk cId="1883733631" sldId="266"/>
            <ac:picMk id="6" creationId="{149D952E-B2B9-4DD2-9AB5-BC6EC4C059A5}"/>
          </ac:picMkLst>
        </pc:picChg>
        <pc:cxnChg chg="add">
          <ac:chgData name="Adekoyejo Sobola" userId="2be4d336-be7a-4c91-89d7-097201a417dc" providerId="ADAL" clId="{2CE92499-046D-44BF-A2F9-6268A1BE3F1C}" dt="2019-04-29T20:53:44.498" v="162" actId="26606"/>
          <ac:cxnSpMkLst>
            <pc:docMk/>
            <pc:sldMk cId="1883733631" sldId="266"/>
            <ac:cxnSpMk id="13" creationId="{7E7C77BC-7138-40B1-A15B-20F57A494629}"/>
          </ac:cxnSpMkLst>
        </pc:cxnChg>
      </pc:sldChg>
      <pc:sldChg chg="add del">
        <pc:chgData name="Adekoyejo Sobola" userId="2be4d336-be7a-4c91-89d7-097201a417dc" providerId="ADAL" clId="{2CE92499-046D-44BF-A2F9-6268A1BE3F1C}" dt="2019-04-29T20:55:48.522" v="170" actId="2696"/>
        <pc:sldMkLst>
          <pc:docMk/>
          <pc:sldMk cId="1996482311" sldId="267"/>
        </pc:sldMkLst>
      </pc:sldChg>
      <pc:sldChg chg="addSp delSp modSp add mod ord setBg">
        <pc:chgData name="Adekoyejo Sobola" userId="2be4d336-be7a-4c91-89d7-097201a417dc" providerId="ADAL" clId="{2CE92499-046D-44BF-A2F9-6268A1BE3F1C}" dt="2019-04-29T21:40:57.123" v="293" actId="26606"/>
        <pc:sldMkLst>
          <pc:docMk/>
          <pc:sldMk cId="3614044283" sldId="268"/>
        </pc:sldMkLst>
        <pc:spChg chg="mod">
          <ac:chgData name="Adekoyejo Sobola" userId="2be4d336-be7a-4c91-89d7-097201a417dc" providerId="ADAL" clId="{2CE92499-046D-44BF-A2F9-6268A1BE3F1C}" dt="2019-04-29T21:40:57.123" v="293" actId="26606"/>
          <ac:spMkLst>
            <pc:docMk/>
            <pc:sldMk cId="3614044283" sldId="268"/>
            <ac:spMk id="2" creationId="{92C4624E-2B27-4D7B-90FD-39F8B5C4039F}"/>
          </ac:spMkLst>
        </pc:spChg>
        <pc:spChg chg="mod">
          <ac:chgData name="Adekoyejo Sobola" userId="2be4d336-be7a-4c91-89d7-097201a417dc" providerId="ADAL" clId="{2CE92499-046D-44BF-A2F9-6268A1BE3F1C}" dt="2019-04-29T21:40:57.123" v="293" actId="26606"/>
          <ac:spMkLst>
            <pc:docMk/>
            <pc:sldMk cId="3614044283" sldId="268"/>
            <ac:spMk id="3" creationId="{8366090D-0DF3-43CD-A36E-352C34A9FEF7}"/>
          </ac:spMkLst>
        </pc:spChg>
        <pc:spChg chg="del">
          <ac:chgData name="Adekoyejo Sobola" userId="2be4d336-be7a-4c91-89d7-097201a417dc" providerId="ADAL" clId="{2CE92499-046D-44BF-A2F9-6268A1BE3F1C}" dt="2019-04-29T20:39:06.984" v="57"/>
          <ac:spMkLst>
            <pc:docMk/>
            <pc:sldMk cId="3614044283" sldId="268"/>
            <ac:spMk id="4" creationId="{A01DD8CA-179E-49A8-A2AB-809BD948B246}"/>
          </ac:spMkLst>
        </pc:spChg>
        <pc:spChg chg="add del">
          <ac:chgData name="Adekoyejo Sobola" userId="2be4d336-be7a-4c91-89d7-097201a417dc" providerId="ADAL" clId="{2CE92499-046D-44BF-A2F9-6268A1BE3F1C}" dt="2019-04-29T21:40:57.109" v="292" actId="26606"/>
          <ac:spMkLst>
            <pc:docMk/>
            <pc:sldMk cId="3614044283" sldId="268"/>
            <ac:spMk id="10" creationId="{73DE2CFE-42F2-48F0-8706-5264E012B10C}"/>
          </ac:spMkLst>
        </pc:spChg>
        <pc:spChg chg="add">
          <ac:chgData name="Adekoyejo Sobola" userId="2be4d336-be7a-4c91-89d7-097201a417dc" providerId="ADAL" clId="{2CE92499-046D-44BF-A2F9-6268A1BE3F1C}" dt="2019-04-29T21:40:57.123" v="293" actId="26606"/>
          <ac:spMkLst>
            <pc:docMk/>
            <pc:sldMk cId="3614044283" sldId="268"/>
            <ac:spMk id="12" creationId="{72F84B47-E267-4194-8194-831DB7B5547F}"/>
          </ac:spMkLst>
        </pc:spChg>
        <pc:spChg chg="add">
          <ac:chgData name="Adekoyejo Sobola" userId="2be4d336-be7a-4c91-89d7-097201a417dc" providerId="ADAL" clId="{2CE92499-046D-44BF-A2F9-6268A1BE3F1C}" dt="2019-04-29T21:40:57.123" v="293" actId="26606"/>
          <ac:spMkLst>
            <pc:docMk/>
            <pc:sldMk cId="3614044283" sldId="268"/>
            <ac:spMk id="13" creationId="{5E39A796-BE83-48B1-B33F-35C4A32AAB57}"/>
          </ac:spMkLst>
        </pc:spChg>
        <pc:picChg chg="add mod">
          <ac:chgData name="Adekoyejo Sobola" userId="2be4d336-be7a-4c91-89d7-097201a417dc" providerId="ADAL" clId="{2CE92499-046D-44BF-A2F9-6268A1BE3F1C}" dt="2019-04-29T21:40:57.123" v="293" actId="26606"/>
          <ac:picMkLst>
            <pc:docMk/>
            <pc:sldMk cId="3614044283" sldId="268"/>
            <ac:picMk id="5" creationId="{E80F70DF-EC13-4B06-AE95-DBBC6DE8D37F}"/>
          </ac:picMkLst>
        </pc:picChg>
      </pc:sldChg>
      <pc:sldChg chg="addSp delSp modSp add mod setBg">
        <pc:chgData name="Adekoyejo Sobola" userId="2be4d336-be7a-4c91-89d7-097201a417dc" providerId="ADAL" clId="{2CE92499-046D-44BF-A2F9-6268A1BE3F1C}" dt="2019-04-29T21:41:07.268" v="294" actId="26606"/>
        <pc:sldMkLst>
          <pc:docMk/>
          <pc:sldMk cId="477650368" sldId="269"/>
        </pc:sldMkLst>
        <pc:spChg chg="mod">
          <ac:chgData name="Adekoyejo Sobola" userId="2be4d336-be7a-4c91-89d7-097201a417dc" providerId="ADAL" clId="{2CE92499-046D-44BF-A2F9-6268A1BE3F1C}" dt="2019-04-29T21:41:07.268" v="294" actId="26606"/>
          <ac:spMkLst>
            <pc:docMk/>
            <pc:sldMk cId="477650368" sldId="269"/>
            <ac:spMk id="2" creationId="{8D1CB2C7-E8FC-4FFE-8C16-DCCD165A12A4}"/>
          </ac:spMkLst>
        </pc:spChg>
        <pc:spChg chg="del">
          <ac:chgData name="Adekoyejo Sobola" userId="2be4d336-be7a-4c91-89d7-097201a417dc" providerId="ADAL" clId="{2CE92499-046D-44BF-A2F9-6268A1BE3F1C}" dt="2019-04-29T21:01:16.492" v="201" actId="478"/>
          <ac:spMkLst>
            <pc:docMk/>
            <pc:sldMk cId="477650368" sldId="269"/>
            <ac:spMk id="3" creationId="{0446E474-9BE8-4A6B-83BD-FFD7CE381C69}"/>
          </ac:spMkLst>
        </pc:spChg>
        <pc:spChg chg="del mod">
          <ac:chgData name="Adekoyejo Sobola" userId="2be4d336-be7a-4c91-89d7-097201a417dc" providerId="ADAL" clId="{2CE92499-046D-44BF-A2F9-6268A1BE3F1C}" dt="2019-04-29T20:40:55.114" v="71"/>
          <ac:spMkLst>
            <pc:docMk/>
            <pc:sldMk cId="477650368" sldId="269"/>
            <ac:spMk id="4" creationId="{E27002A6-0E31-435B-BF86-5D3DDB317C50}"/>
          </ac:spMkLst>
        </pc:spChg>
        <pc:spChg chg="del">
          <ac:chgData name="Adekoyejo Sobola" userId="2be4d336-be7a-4c91-89d7-097201a417dc" providerId="ADAL" clId="{2CE92499-046D-44BF-A2F9-6268A1BE3F1C}" dt="2019-04-29T21:01:20.890" v="202" actId="478"/>
          <ac:spMkLst>
            <pc:docMk/>
            <pc:sldMk cId="477650368" sldId="269"/>
            <ac:spMk id="5" creationId="{67F79FA8-13DA-4139-8CFF-46B63491EFD8}"/>
          </ac:spMkLst>
        </pc:spChg>
        <pc:spChg chg="del">
          <ac:chgData name="Adekoyejo Sobola" userId="2be4d336-be7a-4c91-89d7-097201a417dc" providerId="ADAL" clId="{2CE92499-046D-44BF-A2F9-6268A1BE3F1C}" dt="2019-04-29T20:41:23.895" v="73"/>
          <ac:spMkLst>
            <pc:docMk/>
            <pc:sldMk cId="477650368" sldId="269"/>
            <ac:spMk id="6" creationId="{ADDF5676-1A46-4401-B553-4807D3D4DBC3}"/>
          </ac:spMkLst>
        </pc:spChg>
        <pc:spChg chg="add">
          <ac:chgData name="Adekoyejo Sobola" userId="2be4d336-be7a-4c91-89d7-097201a417dc" providerId="ADAL" clId="{2CE92499-046D-44BF-A2F9-6268A1BE3F1C}" dt="2019-04-29T21:41:07.268" v="294" actId="26606"/>
          <ac:spMkLst>
            <pc:docMk/>
            <pc:sldMk cId="477650368" sldId="269"/>
            <ac:spMk id="13" creationId="{823AC064-BC96-4F32-8AE1-B2FD38754823}"/>
          </ac:spMkLst>
        </pc:spChg>
        <pc:picChg chg="add mod ord">
          <ac:chgData name="Adekoyejo Sobola" userId="2be4d336-be7a-4c91-89d7-097201a417dc" providerId="ADAL" clId="{2CE92499-046D-44BF-A2F9-6268A1BE3F1C}" dt="2019-04-29T21:41:07.268" v="294" actId="26606"/>
          <ac:picMkLst>
            <pc:docMk/>
            <pc:sldMk cId="477650368" sldId="269"/>
            <ac:picMk id="7" creationId="{700D4699-0203-4D78-8FE9-9311BCB8E151}"/>
          </ac:picMkLst>
        </pc:picChg>
        <pc:picChg chg="add mod">
          <ac:chgData name="Adekoyejo Sobola" userId="2be4d336-be7a-4c91-89d7-097201a417dc" providerId="ADAL" clId="{2CE92499-046D-44BF-A2F9-6268A1BE3F1C}" dt="2019-04-29T21:41:07.268" v="294" actId="26606"/>
          <ac:picMkLst>
            <pc:docMk/>
            <pc:sldMk cId="477650368" sldId="269"/>
            <ac:picMk id="8" creationId="{081B4A57-2CAA-4BB6-B5FF-FA9E3910FBBA}"/>
          </ac:picMkLst>
        </pc:picChg>
        <pc:cxnChg chg="add">
          <ac:chgData name="Adekoyejo Sobola" userId="2be4d336-be7a-4c91-89d7-097201a417dc" providerId="ADAL" clId="{2CE92499-046D-44BF-A2F9-6268A1BE3F1C}" dt="2019-04-29T21:41:07.268" v="294" actId="26606"/>
          <ac:cxnSpMkLst>
            <pc:docMk/>
            <pc:sldMk cId="477650368" sldId="269"/>
            <ac:cxnSpMk id="15" creationId="{7E7C77BC-7138-40B1-A15B-20F57A494629}"/>
          </ac:cxnSpMkLst>
        </pc:cxnChg>
        <pc:cxnChg chg="add">
          <ac:chgData name="Adekoyejo Sobola" userId="2be4d336-be7a-4c91-89d7-097201a417dc" providerId="ADAL" clId="{2CE92499-046D-44BF-A2F9-6268A1BE3F1C}" dt="2019-04-29T21:41:07.268" v="294" actId="26606"/>
          <ac:cxnSpMkLst>
            <pc:docMk/>
            <pc:sldMk cId="477650368" sldId="269"/>
            <ac:cxnSpMk id="17" creationId="{DB146403-F3D6-484B-B2ED-97F9565D0370}"/>
          </ac:cxnSpMkLst>
        </pc:cxnChg>
      </pc:sldChg>
      <pc:sldChg chg="addSp delSp modSp add mod setBg setClrOvrMap">
        <pc:chgData name="Adekoyejo Sobola" userId="2be4d336-be7a-4c91-89d7-097201a417dc" providerId="ADAL" clId="{2CE92499-046D-44BF-A2F9-6268A1BE3F1C}" dt="2019-04-29T21:42:00.591" v="301" actId="26606"/>
        <pc:sldMkLst>
          <pc:docMk/>
          <pc:sldMk cId="3181173376" sldId="270"/>
        </pc:sldMkLst>
        <pc:spChg chg="mod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2" creationId="{B4566F2C-BEB0-4DAB-B665-AE09B6395EAF}"/>
          </ac:spMkLst>
        </pc:spChg>
        <pc:spChg chg="del">
          <ac:chgData name="Adekoyejo Sobola" userId="2be4d336-be7a-4c91-89d7-097201a417dc" providerId="ADAL" clId="{2CE92499-046D-44BF-A2F9-6268A1BE3F1C}" dt="2019-04-29T20:42:36.129" v="77"/>
          <ac:spMkLst>
            <pc:docMk/>
            <pc:sldMk cId="3181173376" sldId="270"/>
            <ac:spMk id="3" creationId="{5760148B-E0FE-44ED-B00B-57570B18D52A}"/>
          </ac:spMkLst>
        </pc:spChg>
        <pc:spChg chg="mod ord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4" creationId="{DF95166C-58C2-47E0-BA54-C36A3F9653FF}"/>
          </ac:spMkLst>
        </pc:spChg>
        <pc:spChg chg="add del">
          <ac:chgData name="Adekoyejo Sobola" userId="2be4d336-be7a-4c91-89d7-097201a417dc" providerId="ADAL" clId="{2CE92499-046D-44BF-A2F9-6268A1BE3F1C}" dt="2019-04-29T20:44:07.949" v="84" actId="26606"/>
          <ac:spMkLst>
            <pc:docMk/>
            <pc:sldMk cId="3181173376" sldId="270"/>
            <ac:spMk id="10" creationId="{CF62D2A7-8207-488C-9F46-316BA81A16C8}"/>
          </ac:spMkLst>
        </pc:spChg>
        <pc:spChg chg="add del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15" creationId="{2C6A2225-94AF-4BC4-98F4-77746E7B10A9}"/>
          </ac:spMkLst>
        </pc:spChg>
        <pc:spChg chg="add del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17" creationId="{46EA0402-5843-4D53-BF9C-BE7205812062}"/>
          </ac:spMkLst>
        </pc:spChg>
        <pc:spChg chg="add del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19" creationId="{648F5915-2CE1-4F74-88C5-D4366893D2DF}"/>
          </ac:spMkLst>
        </pc:spChg>
        <pc:spChg chg="add del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21" creationId="{91B43EC4-7D6F-44CA-82DD-103883D2366B}"/>
          </ac:spMkLst>
        </pc:spChg>
        <pc:spChg chg="add del">
          <ac:chgData name="Adekoyejo Sobola" userId="2be4d336-be7a-4c91-89d7-097201a417dc" providerId="ADAL" clId="{2CE92499-046D-44BF-A2F9-6268A1BE3F1C}" dt="2019-04-29T21:41:56.692" v="298" actId="26606"/>
          <ac:spMkLst>
            <pc:docMk/>
            <pc:sldMk cId="3181173376" sldId="270"/>
            <ac:spMk id="28" creationId="{648F5915-2CE1-4F74-88C5-D4366893D2DF}"/>
          </ac:spMkLst>
        </pc:spChg>
        <pc:spChg chg="add del">
          <ac:chgData name="Adekoyejo Sobola" userId="2be4d336-be7a-4c91-89d7-097201a417dc" providerId="ADAL" clId="{2CE92499-046D-44BF-A2F9-6268A1BE3F1C}" dt="2019-04-29T21:41:56.692" v="298" actId="26606"/>
          <ac:spMkLst>
            <pc:docMk/>
            <pc:sldMk cId="3181173376" sldId="270"/>
            <ac:spMk id="29" creationId="{2C6A2225-94AF-4BC4-98F4-77746E7B10A9}"/>
          </ac:spMkLst>
        </pc:spChg>
        <pc:spChg chg="add del">
          <ac:chgData name="Adekoyejo Sobola" userId="2be4d336-be7a-4c91-89d7-097201a417dc" providerId="ADAL" clId="{2CE92499-046D-44BF-A2F9-6268A1BE3F1C}" dt="2019-04-29T21:42:00.574" v="300" actId="26606"/>
          <ac:spMkLst>
            <pc:docMk/>
            <pc:sldMk cId="3181173376" sldId="270"/>
            <ac:spMk id="31" creationId="{E02F3C71-C981-4614-98EA-D6C494F8091E}"/>
          </ac:spMkLst>
        </pc:spChg>
        <pc:spChg chg="add">
          <ac:chgData name="Adekoyejo Sobola" userId="2be4d336-be7a-4c91-89d7-097201a417dc" providerId="ADAL" clId="{2CE92499-046D-44BF-A2F9-6268A1BE3F1C}" dt="2019-04-29T21:42:00.591" v="301" actId="26606"/>
          <ac:spMkLst>
            <pc:docMk/>
            <pc:sldMk cId="3181173376" sldId="270"/>
            <ac:spMk id="33" creationId="{99899462-FC16-43B0-966B-FCA263450716}"/>
          </ac:spMkLst>
        </pc:spChg>
        <pc:picChg chg="add mod ord">
          <ac:chgData name="Adekoyejo Sobola" userId="2be4d336-be7a-4c91-89d7-097201a417dc" providerId="ADAL" clId="{2CE92499-046D-44BF-A2F9-6268A1BE3F1C}" dt="2019-04-29T21:42:00.591" v="301" actId="26606"/>
          <ac:picMkLst>
            <pc:docMk/>
            <pc:sldMk cId="3181173376" sldId="270"/>
            <ac:picMk id="5" creationId="{9BFA6C8E-07DF-4FB6-AC59-F90FD80FED28}"/>
          </ac:picMkLst>
        </pc:picChg>
        <pc:picChg chg="add mod ord">
          <ac:chgData name="Adekoyejo Sobola" userId="2be4d336-be7a-4c91-89d7-097201a417dc" providerId="ADAL" clId="{2CE92499-046D-44BF-A2F9-6268A1BE3F1C}" dt="2019-04-29T21:42:00.591" v="301" actId="26606"/>
          <ac:picMkLst>
            <pc:docMk/>
            <pc:sldMk cId="3181173376" sldId="270"/>
            <ac:picMk id="6" creationId="{5EF8C494-E625-4632-9E77-104A1FA1D193}"/>
          </ac:picMkLst>
        </pc:picChg>
        <pc:picChg chg="add del">
          <ac:chgData name="Adekoyejo Sobola" userId="2be4d336-be7a-4c91-89d7-097201a417dc" providerId="ADAL" clId="{2CE92499-046D-44BF-A2F9-6268A1BE3F1C}" dt="2019-04-29T21:41:51.483" v="296" actId="26606"/>
          <ac:picMkLst>
            <pc:docMk/>
            <pc:sldMk cId="3181173376" sldId="270"/>
            <ac:picMk id="26" creationId="{22901FED-4FC9-4ED5-8123-C98BCD1616BA}"/>
          </ac:picMkLst>
        </pc:picChg>
        <pc:cxnChg chg="add">
          <ac:chgData name="Adekoyejo Sobola" userId="2be4d336-be7a-4c91-89d7-097201a417dc" providerId="ADAL" clId="{2CE92499-046D-44BF-A2F9-6268A1BE3F1C}" dt="2019-04-29T21:42:00.591" v="301" actId="26606"/>
          <ac:cxnSpMkLst>
            <pc:docMk/>
            <pc:sldMk cId="3181173376" sldId="270"/>
            <ac:cxnSpMk id="34" creationId="{AAFEA932-2DF1-410C-A00A-7A1E7DBF7511}"/>
          </ac:cxnSpMkLst>
        </pc:cxnChg>
      </pc:sldChg>
      <pc:sldChg chg="addSp delSp modSp add mod setBg setClrOvrMap">
        <pc:chgData name="Adekoyejo Sobola" userId="2be4d336-be7a-4c91-89d7-097201a417dc" providerId="ADAL" clId="{2CE92499-046D-44BF-A2F9-6268A1BE3F1C}" dt="2019-04-29T20:47:54.204" v="122" actId="26606"/>
        <pc:sldMkLst>
          <pc:docMk/>
          <pc:sldMk cId="3872174970" sldId="271"/>
        </pc:sldMkLst>
        <pc:spChg chg="mod ord">
          <ac:chgData name="Adekoyejo Sobola" userId="2be4d336-be7a-4c91-89d7-097201a417dc" providerId="ADAL" clId="{2CE92499-046D-44BF-A2F9-6268A1BE3F1C}" dt="2019-04-29T20:47:54.204" v="122" actId="26606"/>
          <ac:spMkLst>
            <pc:docMk/>
            <pc:sldMk cId="3872174970" sldId="271"/>
            <ac:spMk id="2" creationId="{B041CE23-1372-4C65-9A64-9308A8D8EFFD}"/>
          </ac:spMkLst>
        </pc:spChg>
        <pc:spChg chg="del mod">
          <ac:chgData name="Adekoyejo Sobola" userId="2be4d336-be7a-4c91-89d7-097201a417dc" providerId="ADAL" clId="{2CE92499-046D-44BF-A2F9-6268A1BE3F1C}" dt="2019-04-29T20:46:11.630" v="99"/>
          <ac:spMkLst>
            <pc:docMk/>
            <pc:sldMk cId="3872174970" sldId="271"/>
            <ac:spMk id="3" creationId="{B057054C-B61A-48E9-83CD-3A6A265421D4}"/>
          </ac:spMkLst>
        </pc:spChg>
        <pc:spChg chg="del mod">
          <ac:chgData name="Adekoyejo Sobola" userId="2be4d336-be7a-4c91-89d7-097201a417dc" providerId="ADAL" clId="{2CE92499-046D-44BF-A2F9-6268A1BE3F1C}" dt="2019-04-29T20:46:31.967" v="100"/>
          <ac:spMkLst>
            <pc:docMk/>
            <pc:sldMk cId="3872174970" sldId="271"/>
            <ac:spMk id="4" creationId="{3ED8B0DB-8AD7-4186-A402-B724D5389080}"/>
          </ac:spMkLst>
        </pc:spChg>
        <pc:spChg chg="add del">
          <ac:chgData name="Adekoyejo Sobola" userId="2be4d336-be7a-4c91-89d7-097201a417dc" providerId="ADAL" clId="{2CE92499-046D-44BF-A2F9-6268A1BE3F1C}" dt="2019-04-29T20:46:43.357" v="102" actId="26606"/>
          <ac:spMkLst>
            <pc:docMk/>
            <pc:sldMk cId="3872174970" sldId="271"/>
            <ac:spMk id="11" creationId="{823AC064-BC96-4F32-8AE1-B2FD38754823}"/>
          </ac:spMkLst>
        </pc:spChg>
        <pc:spChg chg="add del">
          <ac:chgData name="Adekoyejo Sobola" userId="2be4d336-be7a-4c91-89d7-097201a417dc" providerId="ADAL" clId="{2CE92499-046D-44BF-A2F9-6268A1BE3F1C}" dt="2019-04-29T20:46:50.533" v="106" actId="26606"/>
          <ac:spMkLst>
            <pc:docMk/>
            <pc:sldMk cId="3872174970" sldId="271"/>
            <ac:spMk id="14" creationId="{61445B8C-D724-4F73-AB77-3CCE4E822C9D}"/>
          </ac:spMkLst>
        </pc:spChg>
        <pc:spChg chg="add del">
          <ac:chgData name="Adekoyejo Sobola" userId="2be4d336-be7a-4c91-89d7-097201a417dc" providerId="ADAL" clId="{2CE92499-046D-44BF-A2F9-6268A1BE3F1C}" dt="2019-04-29T20:46:48.158" v="104" actId="26606"/>
          <ac:spMkLst>
            <pc:docMk/>
            <pc:sldMk cId="3872174970" sldId="271"/>
            <ac:spMk id="17" creationId="{4A5AE8CC-06FD-417B-B86E-4D1D06AA7134}"/>
          </ac:spMkLst>
        </pc:spChg>
        <pc:spChg chg="add del">
          <ac:chgData name="Adekoyejo Sobola" userId="2be4d336-be7a-4c91-89d7-097201a417dc" providerId="ADAL" clId="{2CE92499-046D-44BF-A2F9-6268A1BE3F1C}" dt="2019-04-29T20:46:48.158" v="104" actId="26606"/>
          <ac:spMkLst>
            <pc:docMk/>
            <pc:sldMk cId="3872174970" sldId="271"/>
            <ac:spMk id="18" creationId="{F6429F11-64E2-4420-9B0C-F3F81BF0D15B}"/>
          </ac:spMkLst>
        </pc:spChg>
        <pc:spChg chg="add del">
          <ac:chgData name="Adekoyejo Sobola" userId="2be4d336-be7a-4c91-89d7-097201a417dc" providerId="ADAL" clId="{2CE92499-046D-44BF-A2F9-6268A1BE3F1C}" dt="2019-04-29T20:46:48.158" v="104" actId="26606"/>
          <ac:spMkLst>
            <pc:docMk/>
            <pc:sldMk cId="3872174970" sldId="271"/>
            <ac:spMk id="19" creationId="{62785A07-F203-435E-8E76-BB97680C2FCA}"/>
          </ac:spMkLst>
        </pc:spChg>
        <pc:spChg chg="add del">
          <ac:chgData name="Adekoyejo Sobola" userId="2be4d336-be7a-4c91-89d7-097201a417dc" providerId="ADAL" clId="{2CE92499-046D-44BF-A2F9-6268A1BE3F1C}" dt="2019-04-29T20:46:50.533" v="106" actId="26606"/>
          <ac:spMkLst>
            <pc:docMk/>
            <pc:sldMk cId="3872174970" sldId="271"/>
            <ac:spMk id="21" creationId="{E26BD376-2B98-4B3C-8B49-5738256F950E}"/>
          </ac:spMkLst>
        </pc:spChg>
        <pc:spChg chg="add del">
          <ac:chgData name="Adekoyejo Sobola" userId="2be4d336-be7a-4c91-89d7-097201a417dc" providerId="ADAL" clId="{2CE92499-046D-44BF-A2F9-6268A1BE3F1C}" dt="2019-04-29T20:47:54.204" v="122" actId="26606"/>
          <ac:spMkLst>
            <pc:docMk/>
            <pc:sldMk cId="3872174970" sldId="271"/>
            <ac:spMk id="23" creationId="{4A5AE8CC-06FD-417B-B86E-4D1D06AA7134}"/>
          </ac:spMkLst>
        </pc:spChg>
        <pc:spChg chg="add del">
          <ac:chgData name="Adekoyejo Sobola" userId="2be4d336-be7a-4c91-89d7-097201a417dc" providerId="ADAL" clId="{2CE92499-046D-44BF-A2F9-6268A1BE3F1C}" dt="2019-04-29T20:47:54.204" v="122" actId="26606"/>
          <ac:spMkLst>
            <pc:docMk/>
            <pc:sldMk cId="3872174970" sldId="271"/>
            <ac:spMk id="25" creationId="{F6429F11-64E2-4420-9B0C-F3F81BF0D15B}"/>
          </ac:spMkLst>
        </pc:spChg>
        <pc:spChg chg="add del">
          <ac:chgData name="Adekoyejo Sobola" userId="2be4d336-be7a-4c91-89d7-097201a417dc" providerId="ADAL" clId="{2CE92499-046D-44BF-A2F9-6268A1BE3F1C}" dt="2019-04-29T20:47:54.204" v="122" actId="26606"/>
          <ac:spMkLst>
            <pc:docMk/>
            <pc:sldMk cId="3872174970" sldId="271"/>
            <ac:spMk id="26" creationId="{62785A07-F203-435E-8E76-BB97680C2FCA}"/>
          </ac:spMkLst>
        </pc:spChg>
        <pc:spChg chg="add del">
          <ac:chgData name="Adekoyejo Sobola" userId="2be4d336-be7a-4c91-89d7-097201a417dc" providerId="ADAL" clId="{2CE92499-046D-44BF-A2F9-6268A1BE3F1C}" dt="2019-04-29T20:47:47.319" v="119" actId="26606"/>
          <ac:spMkLst>
            <pc:docMk/>
            <pc:sldMk cId="3872174970" sldId="271"/>
            <ac:spMk id="31" creationId="{65401E28-5F1F-42D3-B567-8E9FFC1E5DA0}"/>
          </ac:spMkLst>
        </pc:spChg>
        <pc:spChg chg="add del">
          <ac:chgData name="Adekoyejo Sobola" userId="2be4d336-be7a-4c91-89d7-097201a417dc" providerId="ADAL" clId="{2CE92499-046D-44BF-A2F9-6268A1BE3F1C}" dt="2019-04-29T20:47:54.174" v="121" actId="26606"/>
          <ac:spMkLst>
            <pc:docMk/>
            <pc:sldMk cId="3872174970" sldId="271"/>
            <ac:spMk id="33" creationId="{F6429F11-64E2-4420-9B0C-F3F81BF0D15B}"/>
          </ac:spMkLst>
        </pc:spChg>
        <pc:spChg chg="add del">
          <ac:chgData name="Adekoyejo Sobola" userId="2be4d336-be7a-4c91-89d7-097201a417dc" providerId="ADAL" clId="{2CE92499-046D-44BF-A2F9-6268A1BE3F1C}" dt="2019-04-29T20:47:47.319" v="119" actId="26606"/>
          <ac:spMkLst>
            <pc:docMk/>
            <pc:sldMk cId="3872174970" sldId="271"/>
            <ac:spMk id="34" creationId="{2C6A2225-94AF-4BC4-98F4-77746E7B10A9}"/>
          </ac:spMkLst>
        </pc:spChg>
        <pc:spChg chg="add del">
          <ac:chgData name="Adekoyejo Sobola" userId="2be4d336-be7a-4c91-89d7-097201a417dc" providerId="ADAL" clId="{2CE92499-046D-44BF-A2F9-6268A1BE3F1C}" dt="2019-04-29T20:47:54.174" v="121" actId="26606"/>
          <ac:spMkLst>
            <pc:docMk/>
            <pc:sldMk cId="3872174970" sldId="271"/>
            <ac:spMk id="35" creationId="{62785A07-F203-435E-8E76-BB97680C2FCA}"/>
          </ac:spMkLst>
        </pc:spChg>
        <pc:spChg chg="add del">
          <ac:chgData name="Adekoyejo Sobola" userId="2be4d336-be7a-4c91-89d7-097201a417dc" providerId="ADAL" clId="{2CE92499-046D-44BF-A2F9-6268A1BE3F1C}" dt="2019-04-29T20:47:47.319" v="119" actId="26606"/>
          <ac:spMkLst>
            <pc:docMk/>
            <pc:sldMk cId="3872174970" sldId="271"/>
            <ac:spMk id="36" creationId="{648F5915-2CE1-4F74-88C5-D4366893D2DF}"/>
          </ac:spMkLst>
        </pc:spChg>
        <pc:spChg chg="add del">
          <ac:chgData name="Adekoyejo Sobola" userId="2be4d336-be7a-4c91-89d7-097201a417dc" providerId="ADAL" clId="{2CE92499-046D-44BF-A2F9-6268A1BE3F1C}" dt="2019-04-29T20:47:54.174" v="121" actId="26606"/>
          <ac:spMkLst>
            <pc:docMk/>
            <pc:sldMk cId="3872174970" sldId="271"/>
            <ac:spMk id="38" creationId="{4A5AE8CC-06FD-417B-B86E-4D1D06AA7134}"/>
          </ac:spMkLst>
        </pc:spChg>
        <pc:spChg chg="add">
          <ac:chgData name="Adekoyejo Sobola" userId="2be4d336-be7a-4c91-89d7-097201a417dc" providerId="ADAL" clId="{2CE92499-046D-44BF-A2F9-6268A1BE3F1C}" dt="2019-04-29T20:47:54.204" v="122" actId="26606"/>
          <ac:spMkLst>
            <pc:docMk/>
            <pc:sldMk cId="3872174970" sldId="271"/>
            <ac:spMk id="41" creationId="{823AC064-BC96-4F32-8AE1-B2FD38754823}"/>
          </ac:spMkLst>
        </pc:spChg>
        <pc:picChg chg="add del mod">
          <ac:chgData name="Adekoyejo Sobola" userId="2be4d336-be7a-4c91-89d7-097201a417dc" providerId="ADAL" clId="{2CE92499-046D-44BF-A2F9-6268A1BE3F1C}" dt="2019-04-29T20:46:50.561" v="107" actId="26606"/>
          <ac:picMkLst>
            <pc:docMk/>
            <pc:sldMk cId="3872174970" sldId="271"/>
            <ac:picMk id="5" creationId="{296350EA-0654-4BEC-909F-FF10806EFFC0}"/>
          </ac:picMkLst>
        </pc:picChg>
        <pc:picChg chg="add mod ord">
          <ac:chgData name="Adekoyejo Sobola" userId="2be4d336-be7a-4c91-89d7-097201a417dc" providerId="ADAL" clId="{2CE92499-046D-44BF-A2F9-6268A1BE3F1C}" dt="2019-04-29T20:47:54.204" v="122" actId="26606"/>
          <ac:picMkLst>
            <pc:docMk/>
            <pc:sldMk cId="3872174970" sldId="271"/>
            <ac:picMk id="6" creationId="{0937F6BA-6D50-4C06-B3A0-D1A7CF87ACF0}"/>
          </ac:picMkLst>
        </pc:picChg>
        <pc:picChg chg="add del">
          <ac:chgData name="Adekoyejo Sobola" userId="2be4d336-be7a-4c91-89d7-097201a417dc" providerId="ADAL" clId="{2CE92499-046D-44BF-A2F9-6268A1BE3F1C}" dt="2019-04-29T20:46:50.533" v="106" actId="26606"/>
          <ac:picMkLst>
            <pc:docMk/>
            <pc:sldMk cId="3872174970" sldId="271"/>
            <ac:picMk id="9" creationId="{296350EA-0654-4BEC-909F-FF10806EFFC0}"/>
          </ac:picMkLst>
        </pc:picChg>
        <pc:picChg chg="add del mod">
          <ac:chgData name="Adekoyejo Sobola" userId="2be4d336-be7a-4c91-89d7-097201a417dc" providerId="ADAL" clId="{2CE92499-046D-44BF-A2F9-6268A1BE3F1C}" dt="2019-04-29T20:47:54.204" v="122" actId="26606"/>
          <ac:picMkLst>
            <pc:docMk/>
            <pc:sldMk cId="3872174970" sldId="271"/>
            <ac:picMk id="24" creationId="{296350EA-0654-4BEC-909F-FF10806EFFC0}"/>
          </ac:picMkLst>
        </pc:picChg>
        <pc:picChg chg="add del">
          <ac:chgData name="Adekoyejo Sobola" userId="2be4d336-be7a-4c91-89d7-097201a417dc" providerId="ADAL" clId="{2CE92499-046D-44BF-A2F9-6268A1BE3F1C}" dt="2019-04-29T20:47:47.319" v="119" actId="26606"/>
          <ac:picMkLst>
            <pc:docMk/>
            <pc:sldMk cId="3872174970" sldId="271"/>
            <ac:picMk id="29" creationId="{296350EA-0654-4BEC-909F-FF10806EFFC0}"/>
          </ac:picMkLst>
        </pc:picChg>
        <pc:picChg chg="add del">
          <ac:chgData name="Adekoyejo Sobola" userId="2be4d336-be7a-4c91-89d7-097201a417dc" providerId="ADAL" clId="{2CE92499-046D-44BF-A2F9-6268A1BE3F1C}" dt="2019-04-29T20:47:54.174" v="121" actId="26606"/>
          <ac:picMkLst>
            <pc:docMk/>
            <pc:sldMk cId="3872174970" sldId="271"/>
            <ac:picMk id="39" creationId="{296350EA-0654-4BEC-909F-FF10806EFFC0}"/>
          </ac:picMkLst>
        </pc:picChg>
        <pc:picChg chg="add">
          <ac:chgData name="Adekoyejo Sobola" userId="2be4d336-be7a-4c91-89d7-097201a417dc" providerId="ADAL" clId="{2CE92499-046D-44BF-A2F9-6268A1BE3F1C}" dt="2019-04-29T20:47:54.204" v="122" actId="26606"/>
          <ac:picMkLst>
            <pc:docMk/>
            <pc:sldMk cId="3872174970" sldId="271"/>
            <ac:picMk id="43" creationId="{296350EA-0654-4BEC-909F-FF10806EFFC0}"/>
          </ac:picMkLst>
        </pc:picChg>
        <pc:cxnChg chg="add del">
          <ac:chgData name="Adekoyejo Sobola" userId="2be4d336-be7a-4c91-89d7-097201a417dc" providerId="ADAL" clId="{2CE92499-046D-44BF-A2F9-6268A1BE3F1C}" dt="2019-04-29T20:46:43.357" v="102" actId="26606"/>
          <ac:cxnSpMkLst>
            <pc:docMk/>
            <pc:sldMk cId="3872174970" sldId="271"/>
            <ac:cxnSpMk id="13" creationId="{7E7C77BC-7138-40B1-A15B-20F57A494629}"/>
          </ac:cxnSpMkLst>
        </pc:cxnChg>
        <pc:cxnChg chg="add del">
          <ac:chgData name="Adekoyejo Sobola" userId="2be4d336-be7a-4c91-89d7-097201a417dc" providerId="ADAL" clId="{2CE92499-046D-44BF-A2F9-6268A1BE3F1C}" dt="2019-04-29T20:46:43.357" v="102" actId="26606"/>
          <ac:cxnSpMkLst>
            <pc:docMk/>
            <pc:sldMk cId="3872174970" sldId="271"/>
            <ac:cxnSpMk id="15" creationId="{DB146403-F3D6-484B-B2ED-97F9565D0370}"/>
          </ac:cxnSpMkLst>
        </pc:cxnChg>
        <pc:cxnChg chg="add del">
          <ac:chgData name="Adekoyejo Sobola" userId="2be4d336-be7a-4c91-89d7-097201a417dc" providerId="ADAL" clId="{2CE92499-046D-44BF-A2F9-6268A1BE3F1C}" dt="2019-04-29T20:46:50.533" v="106" actId="26606"/>
          <ac:cxnSpMkLst>
            <pc:docMk/>
            <pc:sldMk cId="3872174970" sldId="271"/>
            <ac:cxnSpMk id="16" creationId="{99905336-A7CD-4C75-9E77-C704674F4047}"/>
          </ac:cxnSpMkLst>
        </pc:cxnChg>
        <pc:cxnChg chg="add">
          <ac:chgData name="Adekoyejo Sobola" userId="2be4d336-be7a-4c91-89d7-097201a417dc" providerId="ADAL" clId="{2CE92499-046D-44BF-A2F9-6268A1BE3F1C}" dt="2019-04-29T20:47:54.204" v="122" actId="26606"/>
          <ac:cxnSpMkLst>
            <pc:docMk/>
            <pc:sldMk cId="3872174970" sldId="271"/>
            <ac:cxnSpMk id="42" creationId="{7E7C77BC-7138-40B1-A15B-20F57A494629}"/>
          </ac:cxnSpMkLst>
        </pc:cxnChg>
        <pc:cxnChg chg="add">
          <ac:chgData name="Adekoyejo Sobola" userId="2be4d336-be7a-4c91-89d7-097201a417dc" providerId="ADAL" clId="{2CE92499-046D-44BF-A2F9-6268A1BE3F1C}" dt="2019-04-29T20:47:54.204" v="122" actId="26606"/>
          <ac:cxnSpMkLst>
            <pc:docMk/>
            <pc:sldMk cId="3872174970" sldId="271"/>
            <ac:cxnSpMk id="44" creationId="{DB146403-F3D6-484B-B2ED-97F9565D0370}"/>
          </ac:cxnSpMkLst>
        </pc:cxnChg>
      </pc:sldChg>
      <pc:sldChg chg="addSp delSp modSp add mod setBg setClrOvrMap">
        <pc:chgData name="Adekoyejo Sobola" userId="2be4d336-be7a-4c91-89d7-097201a417dc" providerId="ADAL" clId="{2CE92499-046D-44BF-A2F9-6268A1BE3F1C}" dt="2019-04-29T20:49:56.846" v="134" actId="14100"/>
        <pc:sldMkLst>
          <pc:docMk/>
          <pc:sldMk cId="3113686075" sldId="272"/>
        </pc:sldMkLst>
        <pc:spChg chg="mod">
          <ac:chgData name="Adekoyejo Sobola" userId="2be4d336-be7a-4c91-89d7-097201a417dc" providerId="ADAL" clId="{2CE92499-046D-44BF-A2F9-6268A1BE3F1C}" dt="2019-04-29T20:49:40.600" v="129" actId="26606"/>
          <ac:spMkLst>
            <pc:docMk/>
            <pc:sldMk cId="3113686075" sldId="272"/>
            <ac:spMk id="2" creationId="{7743CFBC-E24B-4D81-87EC-F92431E8E381}"/>
          </ac:spMkLst>
        </pc:spChg>
        <pc:spChg chg="del">
          <ac:chgData name="Adekoyejo Sobola" userId="2be4d336-be7a-4c91-89d7-097201a417dc" providerId="ADAL" clId="{2CE92499-046D-44BF-A2F9-6268A1BE3F1C}" dt="2019-04-29T20:48:48.261" v="127"/>
          <ac:spMkLst>
            <pc:docMk/>
            <pc:sldMk cId="3113686075" sldId="272"/>
            <ac:spMk id="3" creationId="{8052C8C0-63B0-47A8-BF25-773399CE20BE}"/>
          </ac:spMkLst>
        </pc:spChg>
        <pc:spChg chg="del">
          <ac:chgData name="Adekoyejo Sobola" userId="2be4d336-be7a-4c91-89d7-097201a417dc" providerId="ADAL" clId="{2CE92499-046D-44BF-A2F9-6268A1BE3F1C}" dt="2019-04-29T20:48:54.396" v="128"/>
          <ac:spMkLst>
            <pc:docMk/>
            <pc:sldMk cId="3113686075" sldId="272"/>
            <ac:spMk id="4" creationId="{271BA091-E8F8-4ECB-B739-96411BCBE79E}"/>
          </ac:spMkLst>
        </pc:spChg>
        <pc:picChg chg="add mod">
          <ac:chgData name="Adekoyejo Sobola" userId="2be4d336-be7a-4c91-89d7-097201a417dc" providerId="ADAL" clId="{2CE92499-046D-44BF-A2F9-6268A1BE3F1C}" dt="2019-04-29T20:49:50.808" v="132" actId="14100"/>
          <ac:picMkLst>
            <pc:docMk/>
            <pc:sldMk cId="3113686075" sldId="272"/>
            <ac:picMk id="5" creationId="{B4A619B3-1D5E-4AA5-BC8E-3E52830FDEF2}"/>
          </ac:picMkLst>
        </pc:picChg>
        <pc:picChg chg="add mod">
          <ac:chgData name="Adekoyejo Sobola" userId="2be4d336-be7a-4c91-89d7-097201a417dc" providerId="ADAL" clId="{2CE92499-046D-44BF-A2F9-6268A1BE3F1C}" dt="2019-04-29T20:49:56.846" v="134" actId="14100"/>
          <ac:picMkLst>
            <pc:docMk/>
            <pc:sldMk cId="3113686075" sldId="272"/>
            <ac:picMk id="6" creationId="{49B21289-9AA3-4C4C-8F8E-E2E540BB8DF1}"/>
          </ac:picMkLst>
        </pc:picChg>
        <pc:cxnChg chg="add">
          <ac:chgData name="Adekoyejo Sobola" userId="2be4d336-be7a-4c91-89d7-097201a417dc" providerId="ADAL" clId="{2CE92499-046D-44BF-A2F9-6268A1BE3F1C}" dt="2019-04-29T20:49:40.600" v="129" actId="26606"/>
          <ac:cxnSpMkLst>
            <pc:docMk/>
            <pc:sldMk cId="3113686075" sldId="272"/>
            <ac:cxnSpMk id="11" creationId="{3D83F26F-C55B-4A92-9AFF-4894D14E27C5}"/>
          </ac:cxnSpMkLst>
        </pc:cxnChg>
      </pc:sldChg>
      <pc:sldChg chg="addSp modSp add mod setBg">
        <pc:chgData name="Adekoyejo Sobola" userId="2be4d336-be7a-4c91-89d7-097201a417dc" providerId="ADAL" clId="{2CE92499-046D-44BF-A2F9-6268A1BE3F1C}" dt="2019-04-29T20:51:26.594" v="140" actId="27614"/>
        <pc:sldMkLst>
          <pc:docMk/>
          <pc:sldMk cId="1509508438" sldId="273"/>
        </pc:sldMkLst>
        <pc:spChg chg="mod">
          <ac:chgData name="Adekoyejo Sobola" userId="2be4d336-be7a-4c91-89d7-097201a417dc" providerId="ADAL" clId="{2CE92499-046D-44BF-A2F9-6268A1BE3F1C}" dt="2019-04-29T20:50:52.739" v="139" actId="26606"/>
          <ac:spMkLst>
            <pc:docMk/>
            <pc:sldMk cId="1509508438" sldId="273"/>
            <ac:spMk id="2" creationId="{9A791E5E-E6E7-4050-941C-17809E77585F}"/>
          </ac:spMkLst>
        </pc:spChg>
        <pc:spChg chg="add">
          <ac:chgData name="Adekoyejo Sobola" userId="2be4d336-be7a-4c91-89d7-097201a417dc" providerId="ADAL" clId="{2CE92499-046D-44BF-A2F9-6268A1BE3F1C}" dt="2019-04-29T20:50:52.739" v="139" actId="26606"/>
          <ac:spMkLst>
            <pc:docMk/>
            <pc:sldMk cId="1509508438" sldId="273"/>
            <ac:spMk id="8" creationId="{6753252F-4873-4F63-801D-CC719279A7D5}"/>
          </ac:spMkLst>
        </pc:spChg>
        <pc:spChg chg="add">
          <ac:chgData name="Adekoyejo Sobola" userId="2be4d336-be7a-4c91-89d7-097201a417dc" providerId="ADAL" clId="{2CE92499-046D-44BF-A2F9-6268A1BE3F1C}" dt="2019-04-29T20:50:52.739" v="139" actId="26606"/>
          <ac:spMkLst>
            <pc:docMk/>
            <pc:sldMk cId="1509508438" sldId="273"/>
            <ac:spMk id="10" creationId="{047C8CCB-F95D-4249-92DD-651249D3535A}"/>
          </ac:spMkLst>
        </pc:spChg>
        <pc:picChg chg="add mod">
          <ac:chgData name="Adekoyejo Sobola" userId="2be4d336-be7a-4c91-89d7-097201a417dc" providerId="ADAL" clId="{2CE92499-046D-44BF-A2F9-6268A1BE3F1C}" dt="2019-04-29T20:51:26.594" v="140" actId="27614"/>
          <ac:picMkLst>
            <pc:docMk/>
            <pc:sldMk cId="1509508438" sldId="273"/>
            <ac:picMk id="3" creationId="{7A786D29-4BE1-4826-A0C7-A5A780A8AB32}"/>
          </ac:picMkLst>
        </pc:picChg>
      </pc:sldChg>
      <pc:sldChg chg="addSp delSp add del">
        <pc:chgData name="Adekoyejo Sobola" userId="2be4d336-be7a-4c91-89d7-097201a417dc" providerId="ADAL" clId="{2CE92499-046D-44BF-A2F9-6268A1BE3F1C}" dt="2019-04-29T20:52:38.621" v="150" actId="2696"/>
        <pc:sldMkLst>
          <pc:docMk/>
          <pc:sldMk cId="1184001972" sldId="274"/>
        </pc:sldMkLst>
        <pc:spChg chg="add del">
          <ac:chgData name="Adekoyejo Sobola" userId="2be4d336-be7a-4c91-89d7-097201a417dc" providerId="ADAL" clId="{2CE92499-046D-44BF-A2F9-6268A1BE3F1C}" dt="2019-04-29T20:51:39.292" v="143"/>
          <ac:spMkLst>
            <pc:docMk/>
            <pc:sldMk cId="1184001972" sldId="274"/>
            <ac:spMk id="2" creationId="{4D8FE91D-5DD7-4162-8468-40FA92D35DFB}"/>
          </ac:spMkLst>
        </pc:spChg>
      </pc:sldChg>
      <pc:sldChg chg="addSp delSp modSp add mod setBg">
        <pc:chgData name="Adekoyejo Sobola" userId="2be4d336-be7a-4c91-89d7-097201a417dc" providerId="ADAL" clId="{2CE92499-046D-44BF-A2F9-6268A1BE3F1C}" dt="2019-04-29T20:55:11.440" v="169" actId="26606"/>
        <pc:sldMkLst>
          <pc:docMk/>
          <pc:sldMk cId="609777878" sldId="275"/>
        </pc:sldMkLst>
        <pc:spChg chg="mod">
          <ac:chgData name="Adekoyejo Sobola" userId="2be4d336-be7a-4c91-89d7-097201a417dc" providerId="ADAL" clId="{2CE92499-046D-44BF-A2F9-6268A1BE3F1C}" dt="2019-04-29T20:55:11.440" v="169" actId="26606"/>
          <ac:spMkLst>
            <pc:docMk/>
            <pc:sldMk cId="609777878" sldId="275"/>
            <ac:spMk id="2" creationId="{A59F8905-A7FF-4001-B7A2-6A6C59322122}"/>
          </ac:spMkLst>
        </pc:spChg>
        <pc:spChg chg="add del mod">
          <ac:chgData name="Adekoyejo Sobola" userId="2be4d336-be7a-4c91-89d7-097201a417dc" providerId="ADAL" clId="{2CE92499-046D-44BF-A2F9-6268A1BE3F1C}" dt="2019-04-29T20:54:15.574" v="165" actId="478"/>
          <ac:spMkLst>
            <pc:docMk/>
            <pc:sldMk cId="609777878" sldId="275"/>
            <ac:spMk id="3" creationId="{556BB435-AB64-4EEC-8F1C-A7E3AE82F9DE}"/>
          </ac:spMkLst>
        </pc:spChg>
        <pc:spChg chg="add del mod">
          <ac:chgData name="Adekoyejo Sobola" userId="2be4d336-be7a-4c91-89d7-097201a417dc" providerId="ADAL" clId="{2CE92499-046D-44BF-A2F9-6268A1BE3F1C}" dt="2019-04-29T20:55:11.440" v="169" actId="26606"/>
          <ac:spMkLst>
            <pc:docMk/>
            <pc:sldMk cId="609777878" sldId="275"/>
            <ac:spMk id="7" creationId="{4575B350-44AD-4277-996F-74BB27271149}"/>
          </ac:spMkLst>
        </pc:spChg>
        <pc:spChg chg="add del">
          <ac:chgData name="Adekoyejo Sobola" userId="2be4d336-be7a-4c91-89d7-097201a417dc" providerId="ADAL" clId="{2CE92499-046D-44BF-A2F9-6268A1BE3F1C}" dt="2019-04-29T20:55:11.440" v="169" actId="26606"/>
          <ac:spMkLst>
            <pc:docMk/>
            <pc:sldMk cId="609777878" sldId="275"/>
            <ac:spMk id="8" creationId="{3B854194-185D-494D-905C-7C7CB2E30F6E}"/>
          </ac:spMkLst>
        </pc:spChg>
        <pc:spChg chg="add del">
          <ac:chgData name="Adekoyejo Sobola" userId="2be4d336-be7a-4c91-89d7-097201a417dc" providerId="ADAL" clId="{2CE92499-046D-44BF-A2F9-6268A1BE3F1C}" dt="2019-04-29T20:55:11.440" v="169" actId="26606"/>
          <ac:spMkLst>
            <pc:docMk/>
            <pc:sldMk cId="609777878" sldId="275"/>
            <ac:spMk id="10" creationId="{B4F5FA0D-0104-4987-8241-EFF7C85B88DE}"/>
          </ac:spMkLst>
        </pc:spChg>
        <pc:spChg chg="add del">
          <ac:chgData name="Adekoyejo Sobola" userId="2be4d336-be7a-4c91-89d7-097201a417dc" providerId="ADAL" clId="{2CE92499-046D-44BF-A2F9-6268A1BE3F1C}" dt="2019-04-29T20:55:11.420" v="168" actId="26606"/>
          <ac:spMkLst>
            <pc:docMk/>
            <pc:sldMk cId="609777878" sldId="275"/>
            <ac:spMk id="18" creationId="{6753252F-4873-4F63-801D-CC719279A7D5}"/>
          </ac:spMkLst>
        </pc:spChg>
        <pc:spChg chg="add del">
          <ac:chgData name="Adekoyejo Sobola" userId="2be4d336-be7a-4c91-89d7-097201a417dc" providerId="ADAL" clId="{2CE92499-046D-44BF-A2F9-6268A1BE3F1C}" dt="2019-04-29T20:55:11.420" v="168" actId="26606"/>
          <ac:spMkLst>
            <pc:docMk/>
            <pc:sldMk cId="609777878" sldId="275"/>
            <ac:spMk id="20" creationId="{047C8CCB-F95D-4249-92DD-651249D3535A}"/>
          </ac:spMkLst>
        </pc:spChg>
        <pc:spChg chg="add">
          <ac:chgData name="Adekoyejo Sobola" userId="2be4d336-be7a-4c91-89d7-097201a417dc" providerId="ADAL" clId="{2CE92499-046D-44BF-A2F9-6268A1BE3F1C}" dt="2019-04-29T20:55:11.440" v="169" actId="26606"/>
          <ac:spMkLst>
            <pc:docMk/>
            <pc:sldMk cId="609777878" sldId="275"/>
            <ac:spMk id="22" creationId="{AB45A142-4255-493C-8284-5D566C121B10}"/>
          </ac:spMkLst>
        </pc:spChg>
        <pc:picChg chg="add del mod">
          <ac:chgData name="Adekoyejo Sobola" userId="2be4d336-be7a-4c91-89d7-097201a417dc" providerId="ADAL" clId="{2CE92499-046D-44BF-A2F9-6268A1BE3F1C}" dt="2019-04-29T20:51:49.185" v="146"/>
          <ac:picMkLst>
            <pc:docMk/>
            <pc:sldMk cId="609777878" sldId="275"/>
            <ac:picMk id="4" creationId="{152E9C64-7237-4F85-BDEB-15B8302AD722}"/>
          </ac:picMkLst>
        </pc:picChg>
        <pc:picChg chg="add del mod">
          <ac:chgData name="Adekoyejo Sobola" userId="2be4d336-be7a-4c91-89d7-097201a417dc" providerId="ADAL" clId="{2CE92499-046D-44BF-A2F9-6268A1BE3F1C}" dt="2019-04-29T20:55:11.440" v="169" actId="26606"/>
          <ac:picMkLst>
            <pc:docMk/>
            <pc:sldMk cId="609777878" sldId="275"/>
            <ac:picMk id="5" creationId="{B3C95B79-DD6A-45BC-833B-D71C8A624C27}"/>
          </ac:picMkLst>
        </pc:picChg>
        <pc:picChg chg="add del">
          <ac:chgData name="Adekoyejo Sobola" userId="2be4d336-be7a-4c91-89d7-097201a417dc" providerId="ADAL" clId="{2CE92499-046D-44BF-A2F9-6268A1BE3F1C}" dt="2019-04-29T20:55:11.440" v="169" actId="26606"/>
          <ac:picMkLst>
            <pc:docMk/>
            <pc:sldMk cId="609777878" sldId="275"/>
            <ac:picMk id="12" creationId="{2897127E-6CEF-446C-BE87-93B7C46E49D1}"/>
          </ac:picMkLst>
        </pc:picChg>
        <pc:picChg chg="add del">
          <ac:chgData name="Adekoyejo Sobola" userId="2be4d336-be7a-4c91-89d7-097201a417dc" providerId="ADAL" clId="{2CE92499-046D-44BF-A2F9-6268A1BE3F1C}" dt="2019-04-29T20:55:11.420" v="168" actId="26606"/>
          <ac:picMkLst>
            <pc:docMk/>
            <pc:sldMk cId="609777878" sldId="275"/>
            <ac:picMk id="15" creationId="{B3C95B79-DD6A-45BC-833B-D71C8A624C27}"/>
          </ac:picMkLst>
        </pc:picChg>
        <pc:picChg chg="add">
          <ac:chgData name="Adekoyejo Sobola" userId="2be4d336-be7a-4c91-89d7-097201a417dc" providerId="ADAL" clId="{2CE92499-046D-44BF-A2F9-6268A1BE3F1C}" dt="2019-04-29T20:55:11.440" v="169" actId="26606"/>
          <ac:picMkLst>
            <pc:docMk/>
            <pc:sldMk cId="609777878" sldId="275"/>
            <ac:picMk id="24" creationId="{B3C95B79-DD6A-45BC-833B-D71C8A624C27}"/>
          </ac:picMkLst>
        </pc:picChg>
        <pc:cxnChg chg="add">
          <ac:chgData name="Adekoyejo Sobola" userId="2be4d336-be7a-4c91-89d7-097201a417dc" providerId="ADAL" clId="{2CE92499-046D-44BF-A2F9-6268A1BE3F1C}" dt="2019-04-29T20:55:11.440" v="169" actId="26606"/>
          <ac:cxnSpMkLst>
            <pc:docMk/>
            <pc:sldMk cId="609777878" sldId="275"/>
            <ac:cxnSpMk id="23" creationId="{38FB9660-F42F-4313-BBC4-47C007FE484C}"/>
          </ac:cxnSpMkLst>
        </pc:cxnChg>
      </pc:sldChg>
      <pc:sldChg chg="addSp delSp modSp add mod setBg">
        <pc:chgData name="Adekoyejo Sobola" userId="2be4d336-be7a-4c91-89d7-097201a417dc" providerId="ADAL" clId="{2CE92499-046D-44BF-A2F9-6268A1BE3F1C}" dt="2019-04-30T08:33:36.743" v="388" actId="20577"/>
        <pc:sldMkLst>
          <pc:docMk/>
          <pc:sldMk cId="3035304055" sldId="276"/>
        </pc:sldMkLst>
        <pc:spChg chg="mod">
          <ac:chgData name="Adekoyejo Sobola" userId="2be4d336-be7a-4c91-89d7-097201a417dc" providerId="ADAL" clId="{2CE92499-046D-44BF-A2F9-6268A1BE3F1C}" dt="2019-04-29T21:40:15.469" v="289" actId="26606"/>
          <ac:spMkLst>
            <pc:docMk/>
            <pc:sldMk cId="3035304055" sldId="276"/>
            <ac:spMk id="2" creationId="{36FEC269-6772-4FD5-989F-2A68E6B5A3D1}"/>
          </ac:spMkLst>
        </pc:spChg>
        <pc:spChg chg="del mod">
          <ac:chgData name="Adekoyejo Sobola" userId="2be4d336-be7a-4c91-89d7-097201a417dc" providerId="ADAL" clId="{2CE92499-046D-44BF-A2F9-6268A1BE3F1C}" dt="2019-04-29T21:40:15.469" v="289" actId="26606"/>
          <ac:spMkLst>
            <pc:docMk/>
            <pc:sldMk cId="3035304055" sldId="276"/>
            <ac:spMk id="3" creationId="{A1E5CB42-81D7-45B6-A2E1-A005D9F9278A}"/>
          </ac:spMkLst>
        </pc:spChg>
        <pc:spChg chg="add">
          <ac:chgData name="Adekoyejo Sobola" userId="2be4d336-be7a-4c91-89d7-097201a417dc" providerId="ADAL" clId="{2CE92499-046D-44BF-A2F9-6268A1BE3F1C}" dt="2019-04-29T21:40:15.469" v="289" actId="26606"/>
          <ac:spMkLst>
            <pc:docMk/>
            <pc:sldMk cId="3035304055" sldId="276"/>
            <ac:spMk id="10" creationId="{BE95D989-81FA-4BAD-9AD5-E46CEDA91B36}"/>
          </ac:spMkLst>
        </pc:spChg>
        <pc:spChg chg="add">
          <ac:chgData name="Adekoyejo Sobola" userId="2be4d336-be7a-4c91-89d7-097201a417dc" providerId="ADAL" clId="{2CE92499-046D-44BF-A2F9-6268A1BE3F1C}" dt="2019-04-29T21:40:15.469" v="289" actId="26606"/>
          <ac:spMkLst>
            <pc:docMk/>
            <pc:sldMk cId="3035304055" sldId="276"/>
            <ac:spMk id="12" creationId="{156189E5-8A3E-4CFD-B71B-CCD0F8495E56}"/>
          </ac:spMkLst>
        </pc:spChg>
        <pc:graphicFrameChg chg="add mod">
          <ac:chgData name="Adekoyejo Sobola" userId="2be4d336-be7a-4c91-89d7-097201a417dc" providerId="ADAL" clId="{2CE92499-046D-44BF-A2F9-6268A1BE3F1C}" dt="2019-04-30T08:33:36.743" v="388" actId="20577"/>
          <ac:graphicFrameMkLst>
            <pc:docMk/>
            <pc:sldMk cId="3035304055" sldId="276"/>
            <ac:graphicFrameMk id="5" creationId="{21760472-8B98-4A89-9948-EF2B4AAD540C}"/>
          </ac:graphicFrameMkLst>
        </pc:graphicFrameChg>
      </pc:sldChg>
      <pc:sldChg chg="modSp add del">
        <pc:chgData name="Adekoyejo Sobola" userId="2be4d336-be7a-4c91-89d7-097201a417dc" providerId="ADAL" clId="{2CE92499-046D-44BF-A2F9-6268A1BE3F1C}" dt="2019-04-29T21:01:07.318" v="199" actId="2696"/>
        <pc:sldMkLst>
          <pc:docMk/>
          <pc:sldMk cId="1476865121" sldId="277"/>
        </pc:sldMkLst>
        <pc:spChg chg="mod">
          <ac:chgData name="Adekoyejo Sobola" userId="2be4d336-be7a-4c91-89d7-097201a417dc" providerId="ADAL" clId="{2CE92499-046D-44BF-A2F9-6268A1BE3F1C}" dt="2019-04-29T21:00:37.428" v="196"/>
          <ac:spMkLst>
            <pc:docMk/>
            <pc:sldMk cId="1476865121" sldId="277"/>
            <ac:spMk id="2" creationId="{9AFDB2AD-1AFA-4474-8BF9-3B658FECC05C}"/>
          </ac:spMkLst>
        </pc:spChg>
      </pc:sldChg>
      <pc:sldChg chg="modSp add del">
        <pc:chgData name="Adekoyejo Sobola" userId="2be4d336-be7a-4c91-89d7-097201a417dc" providerId="ADAL" clId="{2CE92499-046D-44BF-A2F9-6268A1BE3F1C}" dt="2019-04-29T20:59:21.232" v="192" actId="2696"/>
        <pc:sldMkLst>
          <pc:docMk/>
          <pc:sldMk cId="2106262981" sldId="277"/>
        </pc:sldMkLst>
        <pc:spChg chg="mod">
          <ac:chgData name="Adekoyejo Sobola" userId="2be4d336-be7a-4c91-89d7-097201a417dc" providerId="ADAL" clId="{2CE92499-046D-44BF-A2F9-6268A1BE3F1C}" dt="2019-04-29T20:59:10.289" v="191" actId="404"/>
          <ac:spMkLst>
            <pc:docMk/>
            <pc:sldMk cId="2106262981" sldId="277"/>
            <ac:spMk id="2" creationId="{B5A5D3E3-C6AA-494F-ABDC-321A790E3023}"/>
          </ac:spMkLst>
        </pc:spChg>
      </pc:sldChg>
      <pc:sldChg chg="addSp delSp modSp add del mod setBg">
        <pc:chgData name="Adekoyejo Sobola" userId="2be4d336-be7a-4c91-89d7-097201a417dc" providerId="ADAL" clId="{2CE92499-046D-44BF-A2F9-6268A1BE3F1C}" dt="2019-04-29T21:35:50.095" v="275" actId="2696"/>
        <pc:sldMkLst>
          <pc:docMk/>
          <pc:sldMk cId="2268078770" sldId="277"/>
        </pc:sldMkLst>
        <pc:spChg chg="add del mod">
          <ac:chgData name="Adekoyejo Sobola" userId="2be4d336-be7a-4c91-89d7-097201a417dc" providerId="ADAL" clId="{2CE92499-046D-44BF-A2F9-6268A1BE3F1C}" dt="2019-04-29T21:35:01.245" v="257"/>
          <ac:spMkLst>
            <pc:docMk/>
            <pc:sldMk cId="2268078770" sldId="277"/>
            <ac:spMk id="2" creationId="{36CF7D81-C3C1-4509-A493-4C8D3AECED0A}"/>
          </ac:spMkLst>
        </pc:spChg>
        <pc:spChg chg="add">
          <ac:chgData name="Adekoyejo Sobola" userId="2be4d336-be7a-4c91-89d7-097201a417dc" providerId="ADAL" clId="{2CE92499-046D-44BF-A2F9-6268A1BE3F1C}" dt="2019-04-29T21:35:12.676" v="259" actId="26606"/>
          <ac:spMkLst>
            <pc:docMk/>
            <pc:sldMk cId="2268078770" sldId="277"/>
            <ac:spMk id="8" creationId="{32BC26D8-82FB-445E-AA49-62A77D7C1EE0}"/>
          </ac:spMkLst>
        </pc:spChg>
        <pc:spChg chg="add">
          <ac:chgData name="Adekoyejo Sobola" userId="2be4d336-be7a-4c91-89d7-097201a417dc" providerId="ADAL" clId="{2CE92499-046D-44BF-A2F9-6268A1BE3F1C}" dt="2019-04-29T21:35:12.676" v="259" actId="26606"/>
          <ac:spMkLst>
            <pc:docMk/>
            <pc:sldMk cId="2268078770" sldId="277"/>
            <ac:spMk id="10" creationId="{CB44330D-EA18-4254-AA95-EB49948539B8}"/>
          </ac:spMkLst>
        </pc:spChg>
        <pc:picChg chg="add mod">
          <ac:chgData name="Adekoyejo Sobola" userId="2be4d336-be7a-4c91-89d7-097201a417dc" providerId="ADAL" clId="{2CE92499-046D-44BF-A2F9-6268A1BE3F1C}" dt="2019-04-29T21:35:12.676" v="259" actId="26606"/>
          <ac:picMkLst>
            <pc:docMk/>
            <pc:sldMk cId="2268078770" sldId="277"/>
            <ac:picMk id="3" creationId="{930266FE-B049-4DD7-98FD-8919A7225F2F}"/>
          </ac:picMkLst>
        </pc:picChg>
      </pc:sldChg>
      <pc:sldChg chg="add del">
        <pc:chgData name="Adekoyejo Sobola" userId="2be4d336-be7a-4c91-89d7-097201a417dc" providerId="ADAL" clId="{2CE92499-046D-44BF-A2F9-6268A1BE3F1C}" dt="2019-04-29T21:33:35.302" v="245" actId="2696"/>
        <pc:sldMkLst>
          <pc:docMk/>
          <pc:sldMk cId="4079814987" sldId="277"/>
        </pc:sldMkLst>
      </pc:sldChg>
      <pc:sldChg chg="add del">
        <pc:chgData name="Adekoyejo Sobola" userId="2be4d336-be7a-4c91-89d7-097201a417dc" providerId="ADAL" clId="{2CE92499-046D-44BF-A2F9-6268A1BE3F1C}" dt="2019-04-29T21:01:09.746" v="200" actId="2696"/>
        <pc:sldMkLst>
          <pc:docMk/>
          <pc:sldMk cId="1508221107" sldId="278"/>
        </pc:sldMkLst>
      </pc:sldChg>
      <pc:sldChg chg="addSp delSp modSp add mod setBg">
        <pc:chgData name="Adekoyejo Sobola" userId="2be4d336-be7a-4c91-89d7-097201a417dc" providerId="ADAL" clId="{2CE92499-046D-44BF-A2F9-6268A1BE3F1C}" dt="2019-04-29T21:36:59.662" v="288" actId="14100"/>
        <pc:sldMkLst>
          <pc:docMk/>
          <pc:sldMk cId="2123623386" sldId="278"/>
        </pc:sldMkLst>
        <pc:spChg chg="mod">
          <ac:chgData name="Adekoyejo Sobola" userId="2be4d336-be7a-4c91-89d7-097201a417dc" providerId="ADAL" clId="{2CE92499-046D-44BF-A2F9-6268A1BE3F1C}" dt="2019-04-29T21:36:51.149" v="285" actId="26606"/>
          <ac:spMkLst>
            <pc:docMk/>
            <pc:sldMk cId="2123623386" sldId="278"/>
            <ac:spMk id="2" creationId="{6846C21F-06D7-45E7-B1FE-A5954D46C3A1}"/>
          </ac:spMkLst>
        </pc:spChg>
        <pc:spChg chg="add del">
          <ac:chgData name="Adekoyejo Sobola" userId="2be4d336-be7a-4c91-89d7-097201a417dc" providerId="ADAL" clId="{2CE92499-046D-44BF-A2F9-6268A1BE3F1C}" dt="2019-04-29T21:36:51.190" v="286" actId="26606"/>
          <ac:spMkLst>
            <pc:docMk/>
            <pc:sldMk cId="2123623386" sldId="278"/>
            <ac:spMk id="8" creationId="{6753252F-4873-4F63-801D-CC719279A7D5}"/>
          </ac:spMkLst>
        </pc:spChg>
        <pc:spChg chg="add del">
          <ac:chgData name="Adekoyejo Sobola" userId="2be4d336-be7a-4c91-89d7-097201a417dc" providerId="ADAL" clId="{2CE92499-046D-44BF-A2F9-6268A1BE3F1C}" dt="2019-04-29T21:36:51.190" v="286" actId="26606"/>
          <ac:spMkLst>
            <pc:docMk/>
            <pc:sldMk cId="2123623386" sldId="278"/>
            <ac:spMk id="10" creationId="{047C8CCB-F95D-4249-92DD-651249D3535A}"/>
          </ac:spMkLst>
        </pc:spChg>
        <pc:spChg chg="add del">
          <ac:chgData name="Adekoyejo Sobola" userId="2be4d336-be7a-4c91-89d7-097201a417dc" providerId="ADAL" clId="{2CE92499-046D-44BF-A2F9-6268A1BE3F1C}" dt="2019-04-29T21:36:45.985" v="283" actId="26606"/>
          <ac:spMkLst>
            <pc:docMk/>
            <pc:sldMk cId="2123623386" sldId="278"/>
            <ac:spMk id="15" creationId="{6753252F-4873-4F63-801D-CC719279A7D5}"/>
          </ac:spMkLst>
        </pc:spChg>
        <pc:spChg chg="add del">
          <ac:chgData name="Adekoyejo Sobola" userId="2be4d336-be7a-4c91-89d7-097201a417dc" providerId="ADAL" clId="{2CE92499-046D-44BF-A2F9-6268A1BE3F1C}" dt="2019-04-29T21:36:45.985" v="283" actId="26606"/>
          <ac:spMkLst>
            <pc:docMk/>
            <pc:sldMk cId="2123623386" sldId="278"/>
            <ac:spMk id="17" creationId="{047C8CCB-F95D-4249-92DD-651249D3535A}"/>
          </ac:spMkLst>
        </pc:spChg>
        <pc:spChg chg="add del">
          <ac:chgData name="Adekoyejo Sobola" userId="2be4d336-be7a-4c91-89d7-097201a417dc" providerId="ADAL" clId="{2CE92499-046D-44BF-A2F9-6268A1BE3F1C}" dt="2019-04-29T21:36:51.149" v="285" actId="26606"/>
          <ac:spMkLst>
            <pc:docMk/>
            <pc:sldMk cId="2123623386" sldId="278"/>
            <ac:spMk id="19" creationId="{70B66945-4967-4040-926D-DCA44313CDAB}"/>
          </ac:spMkLst>
        </pc:spChg>
        <pc:spChg chg="add del">
          <ac:chgData name="Adekoyejo Sobola" userId="2be4d336-be7a-4c91-89d7-097201a417dc" providerId="ADAL" clId="{2CE92499-046D-44BF-A2F9-6268A1BE3F1C}" dt="2019-04-29T21:36:51.149" v="285" actId="26606"/>
          <ac:spMkLst>
            <pc:docMk/>
            <pc:sldMk cId="2123623386" sldId="278"/>
            <ac:spMk id="20" creationId="{C0B27210-D0CA-4654-B3E3-9ABB4F178EA1}"/>
          </ac:spMkLst>
        </pc:spChg>
        <pc:spChg chg="add del">
          <ac:chgData name="Adekoyejo Sobola" userId="2be4d336-be7a-4c91-89d7-097201a417dc" providerId="ADAL" clId="{2CE92499-046D-44BF-A2F9-6268A1BE3F1C}" dt="2019-04-29T21:36:51.149" v="285" actId="26606"/>
          <ac:spMkLst>
            <pc:docMk/>
            <pc:sldMk cId="2123623386" sldId="278"/>
            <ac:spMk id="21" creationId="{1DB7C82F-AB7E-4F0C-B829-FA1B9C415180}"/>
          </ac:spMkLst>
        </pc:spChg>
        <pc:spChg chg="add">
          <ac:chgData name="Adekoyejo Sobola" userId="2be4d336-be7a-4c91-89d7-097201a417dc" providerId="ADAL" clId="{2CE92499-046D-44BF-A2F9-6268A1BE3F1C}" dt="2019-04-29T21:36:51.190" v="286" actId="26606"/>
          <ac:spMkLst>
            <pc:docMk/>
            <pc:sldMk cId="2123623386" sldId="278"/>
            <ac:spMk id="23" creationId="{6753252F-4873-4F63-801D-CC719279A7D5}"/>
          </ac:spMkLst>
        </pc:spChg>
        <pc:spChg chg="add">
          <ac:chgData name="Adekoyejo Sobola" userId="2be4d336-be7a-4c91-89d7-097201a417dc" providerId="ADAL" clId="{2CE92499-046D-44BF-A2F9-6268A1BE3F1C}" dt="2019-04-29T21:36:51.190" v="286" actId="26606"/>
          <ac:spMkLst>
            <pc:docMk/>
            <pc:sldMk cId="2123623386" sldId="278"/>
            <ac:spMk id="24" creationId="{047C8CCB-F95D-4249-92DD-651249D3535A}"/>
          </ac:spMkLst>
        </pc:spChg>
        <pc:picChg chg="add mod">
          <ac:chgData name="Adekoyejo Sobola" userId="2be4d336-be7a-4c91-89d7-097201a417dc" providerId="ADAL" clId="{2CE92499-046D-44BF-A2F9-6268A1BE3F1C}" dt="2019-04-29T21:36:59.662" v="288" actId="14100"/>
          <ac:picMkLst>
            <pc:docMk/>
            <pc:sldMk cId="2123623386" sldId="278"/>
            <ac:picMk id="3" creationId="{FBDF2FD9-C85D-4018-B89F-57A0AFCD2894}"/>
          </ac:picMkLst>
        </pc:picChg>
      </pc:sldChg>
      <pc:sldChg chg="addSp delSp modSp add del">
        <pc:chgData name="Adekoyejo Sobola" userId="2be4d336-be7a-4c91-89d7-097201a417dc" providerId="ADAL" clId="{2CE92499-046D-44BF-A2F9-6268A1BE3F1C}" dt="2019-04-29T21:33:37.307" v="246" actId="2696"/>
        <pc:sldMkLst>
          <pc:docMk/>
          <pc:sldMk cId="2552164238" sldId="278"/>
        </pc:sldMkLst>
        <pc:spChg chg="mod">
          <ac:chgData name="Adekoyejo Sobola" userId="2be4d336-be7a-4c91-89d7-097201a417dc" providerId="ADAL" clId="{2CE92499-046D-44BF-A2F9-6268A1BE3F1C}" dt="2019-04-29T21:32:53.079" v="238" actId="27636"/>
          <ac:spMkLst>
            <pc:docMk/>
            <pc:sldMk cId="2552164238" sldId="278"/>
            <ac:spMk id="2" creationId="{A1B1F952-4CCC-4AB8-A61B-7FB6FA44D5E8}"/>
          </ac:spMkLst>
        </pc:spChg>
        <pc:spChg chg="add mod">
          <ac:chgData name="Adekoyejo Sobola" userId="2be4d336-be7a-4c91-89d7-097201a417dc" providerId="ADAL" clId="{2CE92499-046D-44BF-A2F9-6268A1BE3F1C}" dt="2019-04-29T21:32:42.888" v="236" actId="403"/>
          <ac:spMkLst>
            <pc:docMk/>
            <pc:sldMk cId="2552164238" sldId="278"/>
            <ac:spMk id="3" creationId="{36FE4AC9-F2C8-4C98-A111-A8CA7152FE31}"/>
          </ac:spMkLst>
        </pc:spChg>
        <pc:spChg chg="add del mod">
          <ac:chgData name="Adekoyejo Sobola" userId="2be4d336-be7a-4c91-89d7-097201a417dc" providerId="ADAL" clId="{2CE92499-046D-44BF-A2F9-6268A1BE3F1C}" dt="2019-04-29T21:33:28.848" v="244"/>
          <ac:spMkLst>
            <pc:docMk/>
            <pc:sldMk cId="2552164238" sldId="278"/>
            <ac:spMk id="4" creationId="{4C7BA718-5D4F-4DA1-B7CB-C48693FB5B46}"/>
          </ac:spMkLst>
        </pc:spChg>
      </pc:sldChg>
      <pc:sldChg chg="add del">
        <pc:chgData name="Adekoyejo Sobola" userId="2be4d336-be7a-4c91-89d7-097201a417dc" providerId="ADAL" clId="{2CE92499-046D-44BF-A2F9-6268A1BE3F1C}" dt="2019-04-29T21:47:39.307" v="333" actId="2696"/>
        <pc:sldMkLst>
          <pc:docMk/>
          <pc:sldMk cId="867269026" sldId="279"/>
        </pc:sldMkLst>
      </pc:sldChg>
      <pc:sldChg chg="modSp add ord">
        <pc:chgData name="Adekoyejo Sobola" userId="2be4d336-be7a-4c91-89d7-097201a417dc" providerId="ADAL" clId="{2CE92499-046D-44BF-A2F9-6268A1BE3F1C}" dt="2019-04-30T03:28:35.006" v="385"/>
        <pc:sldMkLst>
          <pc:docMk/>
          <pc:sldMk cId="616399998" sldId="280"/>
        </pc:sldMkLst>
        <pc:spChg chg="mod">
          <ac:chgData name="Adekoyejo Sobola" userId="2be4d336-be7a-4c91-89d7-097201a417dc" providerId="ADAL" clId="{2CE92499-046D-44BF-A2F9-6268A1BE3F1C}" dt="2019-04-29T21:45:37.056" v="316" actId="20577"/>
          <ac:spMkLst>
            <pc:docMk/>
            <pc:sldMk cId="616399998" sldId="280"/>
            <ac:spMk id="2" creationId="{6F58541A-186E-49A2-A8D0-5E3A44602E5F}"/>
          </ac:spMkLst>
        </pc:spChg>
        <pc:spChg chg="mod">
          <ac:chgData name="Adekoyejo Sobola" userId="2be4d336-be7a-4c91-89d7-097201a417dc" providerId="ADAL" clId="{2CE92499-046D-44BF-A2F9-6268A1BE3F1C}" dt="2019-04-29T21:46:10.267" v="330" actId="20577"/>
          <ac:spMkLst>
            <pc:docMk/>
            <pc:sldMk cId="616399998" sldId="280"/>
            <ac:spMk id="3" creationId="{6AC668AB-C2D1-47FA-947D-212B4B15436E}"/>
          </ac:spMkLst>
        </pc:spChg>
      </pc:sldChg>
      <pc:sldChg chg="add del">
        <pc:chgData name="Adekoyejo Sobola" userId="2be4d336-be7a-4c91-89d7-097201a417dc" providerId="ADAL" clId="{2CE92499-046D-44BF-A2F9-6268A1BE3F1C}" dt="2019-04-30T03:28:40.072" v="386" actId="2696"/>
        <pc:sldMkLst>
          <pc:docMk/>
          <pc:sldMk cId="2008572792" sldId="281"/>
        </pc:sldMkLst>
      </pc:sldChg>
      <pc:sldChg chg="modSp add ord">
        <pc:chgData name="Adekoyejo Sobola" userId="2be4d336-be7a-4c91-89d7-097201a417dc" providerId="ADAL" clId="{2CE92499-046D-44BF-A2F9-6268A1BE3F1C}" dt="2019-04-29T21:49:04.415" v="383"/>
        <pc:sldMkLst>
          <pc:docMk/>
          <pc:sldMk cId="458096817" sldId="282"/>
        </pc:sldMkLst>
        <pc:spChg chg="mod">
          <ac:chgData name="Adekoyejo Sobola" userId="2be4d336-be7a-4c91-89d7-097201a417dc" providerId="ADAL" clId="{2CE92499-046D-44BF-A2F9-6268A1BE3F1C}" dt="2019-04-29T21:48:17.955" v="337" actId="27636"/>
          <ac:spMkLst>
            <pc:docMk/>
            <pc:sldMk cId="458096817" sldId="282"/>
            <ac:spMk id="2" creationId="{F1D87A2B-A0AD-4908-AFED-5708FB420AEF}"/>
          </ac:spMkLst>
        </pc:spChg>
        <pc:spChg chg="mod">
          <ac:chgData name="Adekoyejo Sobola" userId="2be4d336-be7a-4c91-89d7-097201a417dc" providerId="ADAL" clId="{2CE92499-046D-44BF-A2F9-6268A1BE3F1C}" dt="2019-04-29T21:48:46.265" v="382" actId="20577"/>
          <ac:spMkLst>
            <pc:docMk/>
            <pc:sldMk cId="458096817" sldId="282"/>
            <ac:spMk id="3" creationId="{9BC08B4B-48FF-4A5D-AA91-FE04BAADECAC}"/>
          </ac:spMkLst>
        </pc:spChg>
      </pc:sldChg>
      <pc:sldChg chg="addSp delSp modSp add">
        <pc:chgData name="Adekoyejo Sobola" userId="2be4d336-be7a-4c91-89d7-097201a417dc" providerId="ADAL" clId="{2CE92499-046D-44BF-A2F9-6268A1BE3F1C}" dt="2019-04-30T10:33:50.409" v="402"/>
        <pc:sldMkLst>
          <pc:docMk/>
          <pc:sldMk cId="101644989" sldId="283"/>
        </pc:sldMkLst>
        <pc:spChg chg="mod">
          <ac:chgData name="Adekoyejo Sobola" userId="2be4d336-be7a-4c91-89d7-097201a417dc" providerId="ADAL" clId="{2CE92499-046D-44BF-A2F9-6268A1BE3F1C}" dt="2019-04-30T10:33:50.409" v="402"/>
          <ac:spMkLst>
            <pc:docMk/>
            <pc:sldMk cId="101644989" sldId="283"/>
            <ac:spMk id="2" creationId="{732AF62B-2667-45AD-84D8-2BFEC637ED61}"/>
          </ac:spMkLst>
        </pc:spChg>
        <pc:spChg chg="del">
          <ac:chgData name="Adekoyejo Sobola" userId="2be4d336-be7a-4c91-89d7-097201a417dc" providerId="ADAL" clId="{2CE92499-046D-44BF-A2F9-6268A1BE3F1C}" dt="2019-04-30T10:32:40.599" v="390"/>
          <ac:spMkLst>
            <pc:docMk/>
            <pc:sldMk cId="101644989" sldId="283"/>
            <ac:spMk id="3" creationId="{C0C7C8FF-4520-4454-BCE4-FD911BB4052E}"/>
          </ac:spMkLst>
        </pc:spChg>
        <pc:picChg chg="add mod">
          <ac:chgData name="Adekoyejo Sobola" userId="2be4d336-be7a-4c91-89d7-097201a417dc" providerId="ADAL" clId="{2CE92499-046D-44BF-A2F9-6268A1BE3F1C}" dt="2019-04-30T10:33:30.788" v="400" actId="14100"/>
          <ac:picMkLst>
            <pc:docMk/>
            <pc:sldMk cId="101644989" sldId="283"/>
            <ac:picMk id="4" creationId="{4CE254A7-0D10-4D20-AAAD-274C93A128A4}"/>
          </ac:picMkLst>
        </pc:picChg>
      </pc:sldChg>
      <pc:sldChg chg="addSp delSp modSp add">
        <pc:chgData name="Adekoyejo Sobola" userId="2be4d336-be7a-4c91-89d7-097201a417dc" providerId="ADAL" clId="{2CE92499-046D-44BF-A2F9-6268A1BE3F1C}" dt="2019-04-30T10:35:17.525" v="407" actId="1076"/>
        <pc:sldMkLst>
          <pc:docMk/>
          <pc:sldMk cId="3039593721" sldId="284"/>
        </pc:sldMkLst>
        <pc:spChg chg="mod">
          <ac:chgData name="Adekoyejo Sobola" userId="2be4d336-be7a-4c91-89d7-097201a417dc" providerId="ADAL" clId="{2CE92499-046D-44BF-A2F9-6268A1BE3F1C}" dt="2019-04-30T10:35:06.557" v="405"/>
          <ac:spMkLst>
            <pc:docMk/>
            <pc:sldMk cId="3039593721" sldId="284"/>
            <ac:spMk id="2" creationId="{4495F3D2-ABC5-435F-B706-59CCF0EDAC8F}"/>
          </ac:spMkLst>
        </pc:spChg>
        <pc:spChg chg="del">
          <ac:chgData name="Adekoyejo Sobola" userId="2be4d336-be7a-4c91-89d7-097201a417dc" providerId="ADAL" clId="{2CE92499-046D-44BF-A2F9-6268A1BE3F1C}" dt="2019-04-30T10:34:41.464" v="404"/>
          <ac:spMkLst>
            <pc:docMk/>
            <pc:sldMk cId="3039593721" sldId="284"/>
            <ac:spMk id="3" creationId="{D4C98FAF-41B2-43ED-AFEA-1E4B14982D9D}"/>
          </ac:spMkLst>
        </pc:spChg>
        <pc:picChg chg="add mod">
          <ac:chgData name="Adekoyejo Sobola" userId="2be4d336-be7a-4c91-89d7-097201a417dc" providerId="ADAL" clId="{2CE92499-046D-44BF-A2F9-6268A1BE3F1C}" dt="2019-04-30T10:35:17.525" v="407" actId="1076"/>
          <ac:picMkLst>
            <pc:docMk/>
            <pc:sldMk cId="3039593721" sldId="284"/>
            <ac:picMk id="4" creationId="{8E2418BB-13E8-4EF5-BC17-840E76D75D9D}"/>
          </ac:picMkLst>
        </pc:picChg>
      </pc:sldChg>
      <pc:sldChg chg="modSp add">
        <pc:chgData name="Adekoyejo Sobola" userId="2be4d336-be7a-4c91-89d7-097201a417dc" providerId="ADAL" clId="{2CE92499-046D-44BF-A2F9-6268A1BE3F1C}" dt="2019-04-30T10:36:41.918" v="420" actId="27636"/>
        <pc:sldMkLst>
          <pc:docMk/>
          <pc:sldMk cId="3553210005" sldId="285"/>
        </pc:sldMkLst>
        <pc:spChg chg="mod">
          <ac:chgData name="Adekoyejo Sobola" userId="2be4d336-be7a-4c91-89d7-097201a417dc" providerId="ADAL" clId="{2CE92499-046D-44BF-A2F9-6268A1BE3F1C}" dt="2019-04-30T10:36:37.545" v="418" actId="404"/>
          <ac:spMkLst>
            <pc:docMk/>
            <pc:sldMk cId="3553210005" sldId="285"/>
            <ac:spMk id="2" creationId="{001E78ED-DC5C-4D26-B85E-AEF61804CB41}"/>
          </ac:spMkLst>
        </pc:spChg>
        <pc:spChg chg="mod">
          <ac:chgData name="Adekoyejo Sobola" userId="2be4d336-be7a-4c91-89d7-097201a417dc" providerId="ADAL" clId="{2CE92499-046D-44BF-A2F9-6268A1BE3F1C}" dt="2019-04-30T10:36:41.918" v="420" actId="27636"/>
          <ac:spMkLst>
            <pc:docMk/>
            <pc:sldMk cId="3553210005" sldId="285"/>
            <ac:spMk id="3" creationId="{17E8AF0D-9FA3-4EF9-A3DE-E3A5121C7B0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8E827D-6EFD-4D63-AF19-203C4287AEA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2AEB70A-AC10-4248-950A-01ADEC4A8F39}">
      <dgm:prSet/>
      <dgm:spPr/>
      <dgm:t>
        <a:bodyPr/>
        <a:lstStyle/>
        <a:p>
          <a:r>
            <a:rPr lang="en-GB"/>
            <a:t>Leadership is a difficult topic to define</a:t>
          </a:r>
          <a:endParaRPr lang="en-US"/>
        </a:p>
      </dgm:t>
    </dgm:pt>
    <dgm:pt modelId="{5ED85819-3C7E-48AC-92E7-72A0512C6A2E}" type="parTrans" cxnId="{7AA10ABD-EE10-4412-909F-1420AC3B376B}">
      <dgm:prSet/>
      <dgm:spPr/>
      <dgm:t>
        <a:bodyPr/>
        <a:lstStyle/>
        <a:p>
          <a:endParaRPr lang="en-US"/>
        </a:p>
      </dgm:t>
    </dgm:pt>
    <dgm:pt modelId="{713714C4-6090-490B-BFC0-30BD2C7CB9EE}" type="sibTrans" cxnId="{7AA10ABD-EE10-4412-909F-1420AC3B376B}">
      <dgm:prSet/>
      <dgm:spPr/>
      <dgm:t>
        <a:bodyPr/>
        <a:lstStyle/>
        <a:p>
          <a:endParaRPr lang="en-US"/>
        </a:p>
      </dgm:t>
    </dgm:pt>
    <dgm:pt modelId="{86897CCC-3CE6-44AC-82C2-87EA150FE439}">
      <dgm:prSet/>
      <dgm:spPr/>
      <dgm:t>
        <a:bodyPr/>
        <a:lstStyle/>
        <a:p>
          <a:r>
            <a:rPr lang="en-GB"/>
            <a:t>The emergent-leaders have communication ability, well informed, they can mobilise others, they are proactive, they generate new ideas, and very agile (Fisher, 1974). </a:t>
          </a:r>
          <a:endParaRPr lang="en-US"/>
        </a:p>
      </dgm:t>
    </dgm:pt>
    <dgm:pt modelId="{AEF65044-FE70-4AC3-9E7A-31BA48889FF2}" type="parTrans" cxnId="{D282F492-BD44-4766-ACCF-36F7FEF75172}">
      <dgm:prSet/>
      <dgm:spPr/>
      <dgm:t>
        <a:bodyPr/>
        <a:lstStyle/>
        <a:p>
          <a:endParaRPr lang="en-US"/>
        </a:p>
      </dgm:t>
    </dgm:pt>
    <dgm:pt modelId="{E48EEA3F-093E-4BBE-AC71-56CDB044B0EC}" type="sibTrans" cxnId="{D282F492-BD44-4766-ACCF-36F7FEF75172}">
      <dgm:prSet/>
      <dgm:spPr/>
      <dgm:t>
        <a:bodyPr/>
        <a:lstStyle/>
        <a:p>
          <a:endParaRPr lang="en-US"/>
        </a:p>
      </dgm:t>
    </dgm:pt>
    <dgm:pt modelId="{270B6FB0-6522-4F7A-9276-DF4A1DFCC5CF}">
      <dgm:prSet/>
      <dgm:spPr/>
      <dgm:t>
        <a:bodyPr/>
        <a:lstStyle/>
        <a:p>
          <a:r>
            <a:rPr lang="en-GB" dirty="0"/>
            <a:t>Skills are core to leadership by concluding that knowledge and skills influence effective leadership (Northouse, 2016). </a:t>
          </a:r>
          <a:endParaRPr lang="en-US" dirty="0"/>
        </a:p>
      </dgm:t>
    </dgm:pt>
    <dgm:pt modelId="{28BBA674-401E-4B4E-9703-56AB37C7F1DD}" type="parTrans" cxnId="{7B32929F-2895-4C2F-AEDE-FC01FF7AA855}">
      <dgm:prSet/>
      <dgm:spPr/>
      <dgm:t>
        <a:bodyPr/>
        <a:lstStyle/>
        <a:p>
          <a:endParaRPr lang="en-US"/>
        </a:p>
      </dgm:t>
    </dgm:pt>
    <dgm:pt modelId="{D5BABBA1-DD1D-472A-A51E-13E9CABEB81A}" type="sibTrans" cxnId="{7B32929F-2895-4C2F-AEDE-FC01FF7AA855}">
      <dgm:prSet/>
      <dgm:spPr/>
      <dgm:t>
        <a:bodyPr/>
        <a:lstStyle/>
        <a:p>
          <a:endParaRPr lang="en-US"/>
        </a:p>
      </dgm:t>
    </dgm:pt>
    <dgm:pt modelId="{FC3270C9-E95A-4EE3-88D2-F7973DB0DDBC}" type="pres">
      <dgm:prSet presAssocID="{C68E827D-6EFD-4D63-AF19-203C4287AEAA}" presName="linear" presStyleCnt="0">
        <dgm:presLayoutVars>
          <dgm:animLvl val="lvl"/>
          <dgm:resizeHandles val="exact"/>
        </dgm:presLayoutVars>
      </dgm:prSet>
      <dgm:spPr/>
    </dgm:pt>
    <dgm:pt modelId="{5205D6A1-DE68-4CA0-BD31-5D3CF5B2FE8C}" type="pres">
      <dgm:prSet presAssocID="{E2AEB70A-AC10-4248-950A-01ADEC4A8F3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69E248A-EE0D-42A7-8D3A-0AD0C820F2C4}" type="pres">
      <dgm:prSet presAssocID="{713714C4-6090-490B-BFC0-30BD2C7CB9EE}" presName="spacer" presStyleCnt="0"/>
      <dgm:spPr/>
    </dgm:pt>
    <dgm:pt modelId="{AB344CE5-CC62-4923-9CF6-527D99649C5B}" type="pres">
      <dgm:prSet presAssocID="{86897CCC-3CE6-44AC-82C2-87EA150FE43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9ABF9A2-0D86-417F-A889-4316CAC4A183}" type="pres">
      <dgm:prSet presAssocID="{E48EEA3F-093E-4BBE-AC71-56CDB044B0EC}" presName="spacer" presStyleCnt="0"/>
      <dgm:spPr/>
    </dgm:pt>
    <dgm:pt modelId="{38FAE254-77DD-4FE0-9561-3A489980513B}" type="pres">
      <dgm:prSet presAssocID="{270B6FB0-6522-4F7A-9276-DF4A1DFCC5C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609070E-943C-4FA2-AF8F-1AFA2A5110FA}" type="presOf" srcId="{270B6FB0-6522-4F7A-9276-DF4A1DFCC5CF}" destId="{38FAE254-77DD-4FE0-9561-3A489980513B}" srcOrd="0" destOrd="0" presId="urn:microsoft.com/office/officeart/2005/8/layout/vList2"/>
    <dgm:cxn modelId="{55F99C4B-8CB2-40A0-8EC1-09395B93558A}" type="presOf" srcId="{C68E827D-6EFD-4D63-AF19-203C4287AEAA}" destId="{FC3270C9-E95A-4EE3-88D2-F7973DB0DDBC}" srcOrd="0" destOrd="0" presId="urn:microsoft.com/office/officeart/2005/8/layout/vList2"/>
    <dgm:cxn modelId="{1704B578-29A1-41A6-A6B5-1786068C38F2}" type="presOf" srcId="{86897CCC-3CE6-44AC-82C2-87EA150FE439}" destId="{AB344CE5-CC62-4923-9CF6-527D99649C5B}" srcOrd="0" destOrd="0" presId="urn:microsoft.com/office/officeart/2005/8/layout/vList2"/>
    <dgm:cxn modelId="{D282F492-BD44-4766-ACCF-36F7FEF75172}" srcId="{C68E827D-6EFD-4D63-AF19-203C4287AEAA}" destId="{86897CCC-3CE6-44AC-82C2-87EA150FE439}" srcOrd="1" destOrd="0" parTransId="{AEF65044-FE70-4AC3-9E7A-31BA48889FF2}" sibTransId="{E48EEA3F-093E-4BBE-AC71-56CDB044B0EC}"/>
    <dgm:cxn modelId="{7B32929F-2895-4C2F-AEDE-FC01FF7AA855}" srcId="{C68E827D-6EFD-4D63-AF19-203C4287AEAA}" destId="{270B6FB0-6522-4F7A-9276-DF4A1DFCC5CF}" srcOrd="2" destOrd="0" parTransId="{28BBA674-401E-4B4E-9703-56AB37C7F1DD}" sibTransId="{D5BABBA1-DD1D-472A-A51E-13E9CABEB81A}"/>
    <dgm:cxn modelId="{7AA10ABD-EE10-4412-909F-1420AC3B376B}" srcId="{C68E827D-6EFD-4D63-AF19-203C4287AEAA}" destId="{E2AEB70A-AC10-4248-950A-01ADEC4A8F39}" srcOrd="0" destOrd="0" parTransId="{5ED85819-3C7E-48AC-92E7-72A0512C6A2E}" sibTransId="{713714C4-6090-490B-BFC0-30BD2C7CB9EE}"/>
    <dgm:cxn modelId="{C9C36FDA-6F92-4AD7-BA73-C2A2CA5DAABF}" type="presOf" srcId="{E2AEB70A-AC10-4248-950A-01ADEC4A8F39}" destId="{5205D6A1-DE68-4CA0-BD31-5D3CF5B2FE8C}" srcOrd="0" destOrd="0" presId="urn:microsoft.com/office/officeart/2005/8/layout/vList2"/>
    <dgm:cxn modelId="{C7FD4CF2-7AD1-4FB1-9B2C-1403E7381011}" type="presParOf" srcId="{FC3270C9-E95A-4EE3-88D2-F7973DB0DDBC}" destId="{5205D6A1-DE68-4CA0-BD31-5D3CF5B2FE8C}" srcOrd="0" destOrd="0" presId="urn:microsoft.com/office/officeart/2005/8/layout/vList2"/>
    <dgm:cxn modelId="{90AEBB83-433B-480E-AEEC-37852C50EA2D}" type="presParOf" srcId="{FC3270C9-E95A-4EE3-88D2-F7973DB0DDBC}" destId="{969E248A-EE0D-42A7-8D3A-0AD0C820F2C4}" srcOrd="1" destOrd="0" presId="urn:microsoft.com/office/officeart/2005/8/layout/vList2"/>
    <dgm:cxn modelId="{02DF1EA9-49C7-4586-9298-94CBDFDB0B80}" type="presParOf" srcId="{FC3270C9-E95A-4EE3-88D2-F7973DB0DDBC}" destId="{AB344CE5-CC62-4923-9CF6-527D99649C5B}" srcOrd="2" destOrd="0" presId="urn:microsoft.com/office/officeart/2005/8/layout/vList2"/>
    <dgm:cxn modelId="{1C903A1F-01A1-4541-94ED-245C153944D6}" type="presParOf" srcId="{FC3270C9-E95A-4EE3-88D2-F7973DB0DDBC}" destId="{69ABF9A2-0D86-417F-A889-4316CAC4A183}" srcOrd="3" destOrd="0" presId="urn:microsoft.com/office/officeart/2005/8/layout/vList2"/>
    <dgm:cxn modelId="{1295B2B8-B66C-47CC-ADBF-B3F7FDCBA6D1}" type="presParOf" srcId="{FC3270C9-E95A-4EE3-88D2-F7973DB0DDBC}" destId="{38FAE254-77DD-4FE0-9561-3A489980513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5D6A1-DE68-4CA0-BD31-5D3CF5B2FE8C}">
      <dsp:nvSpPr>
        <dsp:cNvPr id="0" name=""/>
        <dsp:cNvSpPr/>
      </dsp:nvSpPr>
      <dsp:spPr>
        <a:xfrm>
          <a:off x="0" y="71964"/>
          <a:ext cx="6089650" cy="17613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Leadership is a difficult topic to define</a:t>
          </a:r>
          <a:endParaRPr lang="en-US" sz="2500" kern="1200"/>
        </a:p>
      </dsp:txBody>
      <dsp:txXfrm>
        <a:off x="85984" y="157948"/>
        <a:ext cx="5917682" cy="1589430"/>
      </dsp:txXfrm>
    </dsp:sp>
    <dsp:sp modelId="{AB344CE5-CC62-4923-9CF6-527D99649C5B}">
      <dsp:nvSpPr>
        <dsp:cNvPr id="0" name=""/>
        <dsp:cNvSpPr/>
      </dsp:nvSpPr>
      <dsp:spPr>
        <a:xfrm>
          <a:off x="0" y="1905363"/>
          <a:ext cx="6089650" cy="176139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emergent-leaders have communication ability, well informed, they can mobilise others, they are proactive, they generate new ideas, and very agile (Fisher, 1974). </a:t>
          </a:r>
          <a:endParaRPr lang="en-US" sz="2500" kern="1200"/>
        </a:p>
      </dsp:txBody>
      <dsp:txXfrm>
        <a:off x="85984" y="1991347"/>
        <a:ext cx="5917682" cy="1589430"/>
      </dsp:txXfrm>
    </dsp:sp>
    <dsp:sp modelId="{38FAE254-77DD-4FE0-9561-3A489980513B}">
      <dsp:nvSpPr>
        <dsp:cNvPr id="0" name=""/>
        <dsp:cNvSpPr/>
      </dsp:nvSpPr>
      <dsp:spPr>
        <a:xfrm>
          <a:off x="0" y="3738761"/>
          <a:ext cx="6089650" cy="176139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Skills are core to leadership by concluding that knowledge and skills influence effective leadership (Northouse, 2016). </a:t>
          </a:r>
          <a:endParaRPr lang="en-US" sz="2500" kern="1200" dirty="0"/>
        </a:p>
      </dsp:txBody>
      <dsp:txXfrm>
        <a:off x="85984" y="3824745"/>
        <a:ext cx="5917682" cy="1589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C355F-6F27-4784-B057-FDA86A9250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056C87-F4DC-40A9-9B10-C9E432FBA8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7EFFE-8AF0-459E-9D91-C8C7A9DE5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C466B-798C-4FA5-8CD9-EABF0226B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DE701-D27F-4D8E-AB2C-BCB35A711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03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446BD-1B1E-4866-83EF-88A884AEB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BF8C4-C1B1-4F89-B83F-C7793DA4B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F5609-0BD4-447D-B39C-C565E23F9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1296E-70FA-40AE-BED5-DB7D82BDC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57946-B744-43CB-A09A-D101AAAD3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80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71C91-40AA-43A6-86AE-3B397287B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E10B8-B26F-45DF-9B6A-F4D538756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5858B-4CAC-4A49-9396-0742780F5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70A37-5672-4902-BCDA-92BE55FA3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BA9AB-655F-4593-9E37-1DCFF588F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12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F421D-8221-4366-ADCC-88560A779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AA986-3CC4-4E5D-9AD4-931D3C0103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B3CA3-0AC2-4762-9631-7012F3FC3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BDF7B-3C1D-4E83-896D-C54D4577C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10EEB-9BEA-4BEA-836F-E3781DF82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4E79D9-FB2B-4C95-9AF2-880ABE537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435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B0768-B53E-4166-A579-6EE0C9ACA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535CA-50D3-46AE-BC3A-2B8C1CB84D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B335C-2B03-45DE-9243-715C9FDDD1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9D6A54-44CA-4808-B66A-61CAC77F48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90CE1B-D35B-4FA1-AFF9-8D255A9AD9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66F51B-ACCF-468C-A88D-1AF432B9D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23AC2E-337B-47DB-832D-109169926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21C3F3-94FF-4CF6-8129-B051FBBE3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16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7C1C1-D0AF-496F-A0BC-2438D4481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DEE80E-CE9C-4C0C-9279-E6DDF39DA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5D78DB-14DE-4128-8C03-B78EEEF7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B90E1B-75B5-482B-937E-98779989B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684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144FEC-910B-4FA0-9188-E6493FFA4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0C1C18-07BE-4914-B126-F0FFF918C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9C5349-0A47-45A6-BCFD-F45AA12A2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94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4815D-B066-421A-834A-C6271139D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B3291-33FF-4208-BA2C-8813E24B9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6AD0C1-33EC-4819-AD8C-4B04053EA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06B7A-9FD9-47F7-AD9E-7144AB294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A5D2D-1444-4710-B834-0693821A0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EC067-B44C-4145-8971-8AAB3530F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01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9A463-5DB6-4458-A48B-A59600009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99F58E-0AA0-4AB4-A0A1-17B413E96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2885-7734-4DEE-A01D-EFC5E46406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14A97-F83E-438D-8A3E-48831928F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605F7-CEC1-426D-B123-3E6F9B7A8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430CE9-AA62-4FE5-BA65-9D64CEBB2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6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7CF8E-E04A-433A-B871-2EE148846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7C7726-CA56-471B-9C6F-02F094297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54894-C8EE-4FB4-A217-E17F4EA47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B7980-8BAB-4737-A9C3-A5099115B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3E0D1-886A-444E-8DE8-E7DDEED03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511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8B36BA-1E03-4CFB-8112-515E3661FC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20532-CB3E-4344-901C-07E0ED0F9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6C56B-62AC-4679-93E4-4C0BE09F5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EEBFF-487C-4CD6-955C-45694058E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DAAC7-9D02-45F6-ABBF-693640C37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678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7C84D-1D34-4352-A57B-66AC5A13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226729-0391-47E6-81C2-3EA1CB361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37D09-0617-468D-AC10-96D83007FD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45C4A-3076-4B03-A951-114943C444AB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F5B0E-3051-413C-846D-898F1A52DB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AE592-4F94-46E7-B35D-2989C39548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63496-529B-45BD-A7F7-0F8F88B07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382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A18F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7C2B48-5F84-4471-BA7C-DA8253ECC1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01" r="1" b="1"/>
          <a:stretch/>
        </p:blipFill>
        <p:spPr>
          <a:xfrm>
            <a:off x="3236181" y="1570734"/>
            <a:ext cx="5462546" cy="376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581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87A2B-A0AD-4908-AFED-5708FB420A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EMERGING LEADERSHIP DEVELOPMENT PROGRAMME FOR SPORTS DIRECT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08B4B-48FF-4A5D-AA91-FE04BAADEC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Presented by Ade Sobola</a:t>
            </a:r>
          </a:p>
          <a:p>
            <a:r>
              <a:rPr lang="en-GB" dirty="0"/>
              <a:t>Ade  &amp; Associates</a:t>
            </a:r>
          </a:p>
        </p:txBody>
      </p:sp>
    </p:spTree>
    <p:extLst>
      <p:ext uri="{BB962C8B-B14F-4D97-AF65-F5344CB8AC3E}">
        <p14:creationId xmlns:p14="http://schemas.microsoft.com/office/powerpoint/2010/main" val="458096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95D989-81FA-4BAD-9AD5-E46CEDA91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FEC269-6772-4FD5-989F-2A68E6B5A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EMERGING LEADERSHIP DEVELOPMENT PROGRAMME FOR SPORTS DIRECT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189E5-8A3E-4CFD-B71B-CCD0F8495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760472-8B98-4A89-9948-EF2B4AAD54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9245861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304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4624E-2B27-4D7B-90FD-39F8B5C40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skills and competencies required for effective leaders in the modern business environment.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6090D-0DF3-43CD-A36E-352C34A9FE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Transformational Leadership</a:t>
            </a:r>
          </a:p>
          <a:p>
            <a:r>
              <a:rPr lang="en-US" sz="2000"/>
              <a:t>Situational Approach</a:t>
            </a:r>
          </a:p>
          <a:p>
            <a:endParaRPr lang="en-US" sz="2000"/>
          </a:p>
          <a:p>
            <a:endParaRPr lang="en-US" sz="2000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0F70DF-EC13-4B06-AE95-DBBC6DE8D3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35949" y="965595"/>
            <a:ext cx="4959575" cy="477359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14044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AF62B-2667-45AD-84D8-2BFEC637E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The approach to developing skills in aspiring leaders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E254A7-0D10-4D20-AAAD-274C93A128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5273" y="1690689"/>
            <a:ext cx="7404889" cy="400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44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CB2C7-E8FC-4FFE-8C16-DCCD165A1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>
                <a:solidFill>
                  <a:srgbClr val="FFFFFF"/>
                </a:solidFill>
              </a:rPr>
              <a:t>The approach to developing skills in aspiring leaders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81B4A57-2CAA-4BB6-B5FF-FA9E3910FBB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65731" y="2426818"/>
            <a:ext cx="4787589" cy="399763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00D4699-0203-4D78-8FE9-9311BCB8E1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45073" y="2447867"/>
            <a:ext cx="5455917" cy="395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650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5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66F2C-BEB0-4DAB-B665-AE09B6395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1053711"/>
            <a:ext cx="5638994" cy="1424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The approach to developing skills in aspiring leaders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FA6C8E-07DF-4FB6-AC59-F90FD80FED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971" r="1" b="6701"/>
          <a:stretch/>
        </p:blipFill>
        <p:spPr>
          <a:xfrm>
            <a:off x="970872" y="478232"/>
            <a:ext cx="2684757" cy="2789902"/>
          </a:xfrm>
          <a:prstGeom prst="rect">
            <a:avLst/>
          </a:prstGeom>
        </p:spPr>
      </p:pic>
      <p:cxnSp>
        <p:nvCxnSpPr>
          <p:cNvPr id="34" name="Straight Connector 27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EF8C494-E625-4632-9E77-104A1FA1D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86" y="3601646"/>
            <a:ext cx="3662730" cy="276536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95166C-58C2-47E0-BA54-C36A3F9653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97762" y="2799889"/>
            <a:ext cx="5747187" cy="2987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Mentoring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Sir John Whitmore’s GROW Model will be used to structure the mentoring conversation. Goals both short-term and long-term goals will be set for each emerging-leader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Coaching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The GROW model, developed by Sir John Whitmore in the classic book ‘Coaching for Performance’, 1990 is a popular coaching method.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173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5F3D2-ABC5-435F-B706-59CCF0ED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aims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2418BB-13E8-4EF5-BC17-840E76D75D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3505" y="2140357"/>
            <a:ext cx="5772956" cy="356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593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3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1CE23-1372-4C65-9A64-9308A8D8E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800">
                <a:solidFill>
                  <a:srgbClr val="FFFFFF"/>
                </a:solidFill>
              </a:rPr>
              <a:t>Kirkpatrick Model: Four Levels of Learning Evaluation</a:t>
            </a:r>
            <a:br>
              <a:rPr lang="en-US" sz="1800">
                <a:solidFill>
                  <a:srgbClr val="FFFFFF"/>
                </a:solidFill>
              </a:rPr>
            </a:br>
            <a:r>
              <a:rPr lang="en-US" sz="1800">
                <a:solidFill>
                  <a:srgbClr val="FFFFFF"/>
                </a:solidFill>
              </a:rPr>
              <a:t>Kirkpatrick (1994) Kirkpatrick's model of training evaluation is a popular model for analysing and evaluating the results of training and educational programs</a:t>
            </a:r>
          </a:p>
        </p:txBody>
      </p:sp>
      <p:cxnSp>
        <p:nvCxnSpPr>
          <p:cNvPr id="42" name="Straight Connector 3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Content Placeholder 4">
            <a:extLst>
              <a:ext uri="{FF2B5EF4-FFF2-40B4-BE49-F238E27FC236}">
                <a16:creationId xmlns:a16="http://schemas.microsoft.com/office/drawing/2014/main" id="{296350EA-0654-4BEC-909F-FF10806EFF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26209" y="2426818"/>
            <a:ext cx="4466633" cy="3997637"/>
          </a:xfrm>
          <a:prstGeom prst="rect">
            <a:avLst/>
          </a:prstGeom>
        </p:spPr>
      </p:pic>
      <p:cxnSp>
        <p:nvCxnSpPr>
          <p:cNvPr id="44" name="Straight Connector 34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937F6BA-6D50-4C06-B3A0-D1A7CF87AC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875539" y="2426818"/>
            <a:ext cx="4594984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174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E78ED-DC5C-4D26-B85E-AEF61804C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24278"/>
            <a:ext cx="10515600" cy="1351514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The benefits of the emerging leadership development programme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8AF0D-9FA3-4EF9-A3DE-E3A5121C7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067339"/>
            <a:ext cx="10515600" cy="4022311"/>
          </a:xfrm>
        </p:spPr>
        <p:txBody>
          <a:bodyPr>
            <a:normAutofit/>
          </a:bodyPr>
          <a:lstStyle/>
          <a:p>
            <a:r>
              <a:rPr lang="en-GB" dirty="0"/>
              <a:t>•	Effective team leaders and motivated teams </a:t>
            </a:r>
          </a:p>
          <a:p>
            <a:r>
              <a:rPr lang="en-GB" dirty="0"/>
              <a:t>•	Increased productivity</a:t>
            </a:r>
          </a:p>
          <a:p>
            <a:r>
              <a:rPr lang="en-GB" dirty="0"/>
              <a:t>•	The workplace-based assessment ensures new skills are effectively transferred to the job (ILM, 2019) </a:t>
            </a:r>
          </a:p>
          <a:p>
            <a:r>
              <a:rPr lang="en-GB" dirty="0"/>
              <a:t>•	This programme acts as a catalyst for change, helping good leaders through mindset changes to understand what it takes to deliver high performance and results from their teams (Henley Business School, 2019a)</a:t>
            </a:r>
          </a:p>
          <a:p>
            <a:r>
              <a:rPr lang="en-GB" dirty="0"/>
              <a:t>•	Achieve increased success in business pitches and negotiations (Henley Business School, 2019b).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210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3CFBC-E24B-4D81-87EC-F92431E8E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11" y="4502330"/>
            <a:ext cx="10765410" cy="12072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/>
              <a:t>The benefits of the emerging leadership development programme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A619B3-1D5E-4AA5-BC8E-3E52830FDE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7930" y="321733"/>
            <a:ext cx="4886431" cy="398426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D83F26F-C55B-4A92-9AFF-4894D14E2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253414"/>
            <a:ext cx="0" cy="21209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9B21289-9AA3-4C4C-8F8E-E2E540BB8D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21305" y="419903"/>
            <a:ext cx="4551116" cy="398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686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91E5E-E6E7-4050-941C-17809E775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1800">
                <a:solidFill>
                  <a:srgbClr val="FFFFFF"/>
                </a:solidFill>
              </a:rPr>
              <a:t>Why Ade and Associates is the right consultant to manage the implementation of this programme.</a:t>
            </a: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786D29-4BE1-4826-A0C7-A5A780A8A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4121" y="961812"/>
            <a:ext cx="5697156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508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376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sign&#10;&#10;Description automatically generated">
            <a:extLst>
              <a:ext uri="{FF2B5EF4-FFF2-40B4-BE49-F238E27FC236}">
                <a16:creationId xmlns:a16="http://schemas.microsoft.com/office/drawing/2014/main" id="{5281B239-11E1-438D-9F7D-DEB72D3A9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222" y="643467"/>
            <a:ext cx="1061155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916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7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F8905-A7FF-4001-B7A2-6A6C59322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3" name="Straight Connector 19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Content Placeholder 4">
            <a:extLst>
              <a:ext uri="{FF2B5EF4-FFF2-40B4-BE49-F238E27FC236}">
                <a16:creationId xmlns:a16="http://schemas.microsoft.com/office/drawing/2014/main" id="{B3C95B79-DD6A-45BC-833B-D71C8A624C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822" y="765954"/>
            <a:ext cx="6553545" cy="5334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777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B32AC-A40A-4D96-8B7D-2BE55BDAC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49D952E-B2B9-4DD2-9AB5-BC6EC4C05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6274" y="2509911"/>
            <a:ext cx="8944352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733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8541A-186E-49A2-A8D0-5E3A44602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668AB-C2D1-47FA-947D-212B4B1543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399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6C21F-06D7-45E7-B1FE-A5954D46C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2600">
                <a:solidFill>
                  <a:srgbClr val="FFFFFF"/>
                </a:solidFill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DF2FD9-C85D-4018-B89F-57A0AFCD2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453" y="292642"/>
            <a:ext cx="4895556" cy="6548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62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774</TotalTime>
  <Words>215</Words>
  <Application>Microsoft Office PowerPoint</Application>
  <PresentationFormat>Widescreen</PresentationFormat>
  <Paragraphs>33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EMERGING LEADERSHIP DEVELOPMENT PROGRAMME FOR SPORTS DIRECT</vt:lpstr>
      <vt:lpstr>EMERGING LEADERSHIP DEVELOPMENT PROGRAMME FOR SPORTS DIRECT</vt:lpstr>
      <vt:lpstr>The skills and competencies required for effective leaders in the modern business environment.</vt:lpstr>
      <vt:lpstr> The approach to developing skills in aspiring leaders  </vt:lpstr>
      <vt:lpstr>The approach to developing skills in aspiring leaders </vt:lpstr>
      <vt:lpstr>The approach to developing skills in aspiring leaders </vt:lpstr>
      <vt:lpstr>Programme aims</vt:lpstr>
      <vt:lpstr>Kirkpatrick Model: Four Levels of Learning Evaluation Kirkpatrick (1994) Kirkpatrick's model of training evaluation is a popular model for analysing and evaluating the results of training and educational programs</vt:lpstr>
      <vt:lpstr>The benefits of the emerging leadership development programme </vt:lpstr>
      <vt:lpstr>The benefits of the emerging leadership development programme </vt:lpstr>
      <vt:lpstr>Why Ade and Associates is the right consultant to manage the implementation of this programme.</vt:lpstr>
      <vt:lpstr>PowerPoint Presentation</vt:lpstr>
      <vt:lpstr>Conclusion</vt:lpstr>
      <vt:lpstr>Recommendation</vt:lpstr>
      <vt:lpstr>Any Questions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adekoyejo sobola</dc:creator>
  <cp:lastModifiedBy>adekoyejo sobola</cp:lastModifiedBy>
  <cp:revision>1</cp:revision>
  <dcterms:created xsi:type="dcterms:W3CDTF">2019-04-29T21:42:00Z</dcterms:created>
  <dcterms:modified xsi:type="dcterms:W3CDTF">2019-04-30T10:36:46Z</dcterms:modified>
</cp:coreProperties>
</file>