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1113" r:id="rId3"/>
    <p:sldId id="1042" r:id="rId4"/>
    <p:sldId id="1043" r:id="rId5"/>
    <p:sldId id="1094" r:id="rId6"/>
    <p:sldId id="1133" r:id="rId7"/>
    <p:sldId id="1044" r:id="rId8"/>
    <p:sldId id="1130" r:id="rId9"/>
    <p:sldId id="1131" r:id="rId10"/>
    <p:sldId id="1132" r:id="rId11"/>
    <p:sldId id="1129" r:id="rId12"/>
    <p:sldId id="1046" r:id="rId13"/>
    <p:sldId id="1142" r:id="rId14"/>
    <p:sldId id="1114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B2E6DB-C43C-F098-8854-335475289DF3}" v="19" dt="2025-04-22T10:30:20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77ADFA42-65EE-EAA1-98C6-F595AA52CBBE}"/>
    <pc:docChg chg="modSld">
      <pc:chgData name="Shengfeng Mei" userId="S::s.mei@uwtsd.ac.uk::5ee32232-9136-4e4d-a76d-a15cb4de04fe" providerId="AD" clId="Web-{77ADFA42-65EE-EAA1-98C6-F595AA52CBBE}" dt="2025-04-15T13:16:18.255" v="16"/>
      <pc:docMkLst>
        <pc:docMk/>
      </pc:docMkLst>
      <pc:sldChg chg="mod modShow">
        <pc:chgData name="Shengfeng Mei" userId="S::s.mei@uwtsd.ac.uk::5ee32232-9136-4e4d-a76d-a15cb4de04fe" providerId="AD" clId="Web-{77ADFA42-65EE-EAA1-98C6-F595AA52CBBE}" dt="2025-04-15T13:16:17.567" v="4"/>
        <pc:sldMkLst>
          <pc:docMk/>
          <pc:sldMk cId="3737459937" sldId="1046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14" v="13"/>
        <pc:sldMkLst>
          <pc:docMk/>
          <pc:sldMk cId="2091162484" sldId="1128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474" v="3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286" v="0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431" v="2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380" v="1"/>
        <pc:sldMkLst>
          <pc:docMk/>
          <pc:sldMk cId="969397527" sldId="1132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661" v="6"/>
        <pc:sldMkLst>
          <pc:docMk/>
          <pc:sldMk cId="3065932793" sldId="1134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255" v="16"/>
        <pc:sldMkLst>
          <pc:docMk/>
          <pc:sldMk cId="3547158729" sldId="1135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724" v="7"/>
        <pc:sldMkLst>
          <pc:docMk/>
          <pc:sldMk cId="2912627446" sldId="1136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786" v="8"/>
        <pc:sldMkLst>
          <pc:docMk/>
          <pc:sldMk cId="2338206551" sldId="1137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864" v="9"/>
        <pc:sldMkLst>
          <pc:docMk/>
          <pc:sldMk cId="1421429289" sldId="1138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942" v="10"/>
        <pc:sldMkLst>
          <pc:docMk/>
          <pc:sldMk cId="3898685584" sldId="1139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020" v="11"/>
        <pc:sldMkLst>
          <pc:docMk/>
          <pc:sldMk cId="650827957" sldId="1140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067" v="12"/>
        <pc:sldMkLst>
          <pc:docMk/>
          <pc:sldMk cId="1033431042" sldId="1141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599" v="5"/>
        <pc:sldMkLst>
          <pc:docMk/>
          <pc:sldMk cId="948935310" sldId="1143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61" v="14"/>
        <pc:sldMkLst>
          <pc:docMk/>
          <pc:sldMk cId="1266337817" sldId="1144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77" v="15"/>
        <pc:sldMkLst>
          <pc:docMk/>
          <pc:sldMk cId="4170991483" sldId="1145"/>
        </pc:sldMkLst>
      </pc:sldChg>
    </pc:docChg>
  </pc:docChgLst>
  <pc:docChgLst>
    <pc:chgData name="Shengfeng Mei" userId="5ee32232-9136-4e4d-a76d-a15cb4de04fe" providerId="ADAL" clId="{DA0FEDB1-FED5-4F05-9F48-2676C8DD53DB}"/>
    <pc:docChg chg="undo custSel addSld delSld modSld">
      <pc:chgData name="Shengfeng Mei" userId="5ee32232-9136-4e4d-a76d-a15cb4de04fe" providerId="ADAL" clId="{DA0FEDB1-FED5-4F05-9F48-2676C8DD53DB}" dt="2025-02-10T11:08:08.178" v="31"/>
      <pc:docMkLst>
        <pc:docMk/>
      </pc:docMkLst>
      <pc:sldChg chg="modSp mod">
        <pc:chgData name="Shengfeng Mei" userId="5ee32232-9136-4e4d-a76d-a15cb4de04fe" providerId="ADAL" clId="{DA0FEDB1-FED5-4F05-9F48-2676C8DD53DB}" dt="2025-02-10T11:02:45.896" v="3" actId="20577"/>
        <pc:sldMkLst>
          <pc:docMk/>
          <pc:sldMk cId="2143587289" sldId="1042"/>
        </pc:sldMkLst>
        <pc:spChg chg="mod">
          <ac:chgData name="Shengfeng Mei" userId="5ee32232-9136-4e4d-a76d-a15cb4de04fe" providerId="ADAL" clId="{DA0FEDB1-FED5-4F05-9F48-2676C8DD53DB}" dt="2025-02-10T11:02:45.896" v="3" actId="20577"/>
          <ac:spMkLst>
            <pc:docMk/>
            <pc:sldMk cId="2143587289" sldId="104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DA0FEDB1-FED5-4F05-9F48-2676C8DD53DB}" dt="2025-02-10T11:03:42.480" v="11" actId="13926"/>
        <pc:sldMkLst>
          <pc:docMk/>
          <pc:sldMk cId="4275694189" sldId="1043"/>
        </pc:sldMkLst>
        <pc:spChg chg="mod">
          <ac:chgData name="Shengfeng Mei" userId="5ee32232-9136-4e4d-a76d-a15cb4de04fe" providerId="ADAL" clId="{DA0FEDB1-FED5-4F05-9F48-2676C8DD53DB}" dt="2025-02-10T11:03:42.480" v="11" actId="13926"/>
          <ac:spMkLst>
            <pc:docMk/>
            <pc:sldMk cId="4275694189" sldId="1043"/>
            <ac:spMk id="3" creationId="{00000000-0000-0000-0000-000000000000}"/>
          </ac:spMkLst>
        </pc:spChg>
      </pc:sldChg>
      <pc:sldChg chg="addSp modSp">
        <pc:chgData name="Shengfeng Mei" userId="5ee32232-9136-4e4d-a76d-a15cb4de04fe" providerId="ADAL" clId="{DA0FEDB1-FED5-4F05-9F48-2676C8DD53DB}" dt="2025-02-10T11:05:10.898" v="14"/>
        <pc:sldMkLst>
          <pc:docMk/>
          <pc:sldMk cId="1802258108" sldId="1047"/>
        </pc:sldMkLst>
      </pc:sldChg>
      <pc:sldChg chg="modSp mod">
        <pc:chgData name="Shengfeng Mei" userId="5ee32232-9136-4e4d-a76d-a15cb4de04fe" providerId="ADAL" clId="{DA0FEDB1-FED5-4F05-9F48-2676C8DD53DB}" dt="2025-02-10T11:05:52.331" v="20" actId="13926"/>
        <pc:sldMkLst>
          <pc:docMk/>
          <pc:sldMk cId="3091327480" sldId="1048"/>
        </pc:sldMkLst>
      </pc:sldChg>
      <pc:sldChg chg="modSp mod">
        <pc:chgData name="Shengfeng Mei" userId="5ee32232-9136-4e4d-a76d-a15cb4de04fe" providerId="ADAL" clId="{DA0FEDB1-FED5-4F05-9F48-2676C8DD53DB}" dt="2025-02-10T11:06:33.497" v="25" actId="13926"/>
        <pc:sldMkLst>
          <pc:docMk/>
          <pc:sldMk cId="3936052270" sldId="1049"/>
        </pc:sldMkLst>
      </pc:sldChg>
      <pc:sldChg chg="del">
        <pc:chgData name="Shengfeng Mei" userId="5ee32232-9136-4e4d-a76d-a15cb4de04fe" providerId="ADAL" clId="{DA0FEDB1-FED5-4F05-9F48-2676C8DD53DB}" dt="2025-02-10T11:07:22.683" v="30" actId="47"/>
        <pc:sldMkLst>
          <pc:docMk/>
          <pc:sldMk cId="3187906998" sldId="1050"/>
        </pc:sldMkLst>
      </pc:sldChg>
      <pc:sldChg chg="del">
        <pc:chgData name="Shengfeng Mei" userId="5ee32232-9136-4e4d-a76d-a15cb4de04fe" providerId="ADAL" clId="{DA0FEDB1-FED5-4F05-9F48-2676C8DD53DB}" dt="2025-02-10T11:04:03.045" v="13" actId="47"/>
        <pc:sldMkLst>
          <pc:docMk/>
          <pc:sldMk cId="3539646424" sldId="1070"/>
        </pc:sldMkLst>
      </pc:sldChg>
      <pc:sldChg chg="modSp mod">
        <pc:chgData name="Shengfeng Mei" userId="5ee32232-9136-4e4d-a76d-a15cb4de04fe" providerId="ADAL" clId="{DA0FEDB1-FED5-4F05-9F48-2676C8DD53DB}" dt="2025-02-10T11:07:02.464" v="28" actId="13926"/>
        <pc:sldMkLst>
          <pc:docMk/>
          <pc:sldMk cId="3554141406" sldId="1075"/>
        </pc:sldMkLst>
      </pc:sldChg>
      <pc:sldChg chg="modSp mod">
        <pc:chgData name="Shengfeng Mei" userId="5ee32232-9136-4e4d-a76d-a15cb4de04fe" providerId="ADAL" clId="{DA0FEDB1-FED5-4F05-9F48-2676C8DD53DB}" dt="2025-02-10T11:06:21.075" v="24" actId="13926"/>
        <pc:sldMkLst>
          <pc:docMk/>
          <pc:sldMk cId="1195798365" sldId="1112"/>
        </pc:sldMkLst>
      </pc:sldChg>
      <pc:sldChg chg="add">
        <pc:chgData name="Shengfeng Mei" userId="5ee32232-9136-4e4d-a76d-a15cb4de04fe" providerId="ADAL" clId="{DA0FEDB1-FED5-4F05-9F48-2676C8DD53DB}" dt="2025-02-10T11:03:57.383" v="12"/>
        <pc:sldMkLst>
          <pc:docMk/>
          <pc:sldMk cId="556385856" sldId="1115"/>
        </pc:sldMkLst>
      </pc:sldChg>
      <pc:sldChg chg="add">
        <pc:chgData name="Shengfeng Mei" userId="5ee32232-9136-4e4d-a76d-a15cb4de04fe" providerId="ADAL" clId="{DA0FEDB1-FED5-4F05-9F48-2676C8DD53DB}" dt="2025-02-10T11:07:15.799" v="29"/>
        <pc:sldMkLst>
          <pc:docMk/>
          <pc:sldMk cId="1554310498" sldId="1116"/>
        </pc:sldMkLst>
      </pc:sldChg>
      <pc:sldChg chg="add">
        <pc:chgData name="Shengfeng Mei" userId="5ee32232-9136-4e4d-a76d-a15cb4de04fe" providerId="ADAL" clId="{DA0FEDB1-FED5-4F05-9F48-2676C8DD53DB}" dt="2025-02-10T11:08:08.178" v="31"/>
        <pc:sldMkLst>
          <pc:docMk/>
          <pc:sldMk cId="2091162484" sldId="1128"/>
        </pc:sldMkLst>
      </pc:sldChg>
    </pc:docChg>
  </pc:docChgLst>
  <pc:docChgLst>
    <pc:chgData name="Shengfeng Mei" userId="S::s.mei@uwtsd.ac.uk::5ee32232-9136-4e4d-a76d-a15cb4de04fe" providerId="AD" clId="Web-{0E2AF640-3D34-0D04-9271-90D3B9D186D0}"/>
    <pc:docChg chg="delSld modSld">
      <pc:chgData name="Shengfeng Mei" userId="S::s.mei@uwtsd.ac.uk::5ee32232-9136-4e4d-a76d-a15cb4de04fe" providerId="AD" clId="Web-{0E2AF640-3D34-0D04-9271-90D3B9D186D0}" dt="2025-02-24T10:38:37.240" v="32"/>
      <pc:docMkLst>
        <pc:docMk/>
      </pc:docMkLst>
      <pc:sldChg chg="del">
        <pc:chgData name="Shengfeng Mei" userId="S::s.mei@uwtsd.ac.uk::5ee32232-9136-4e4d-a76d-a15cb4de04fe" providerId="AD" clId="Web-{0E2AF640-3D34-0D04-9271-90D3B9D186D0}" dt="2025-02-24T10:29:26.939" v="3"/>
        <pc:sldMkLst>
          <pc:docMk/>
          <pc:sldMk cId="3516427808" sldId="1045"/>
        </pc:sldMkLst>
      </pc:sldChg>
      <pc:sldChg chg="modSp">
        <pc:chgData name="Shengfeng Mei" userId="S::s.mei@uwtsd.ac.uk::5ee32232-9136-4e4d-a76d-a15cb4de04fe" providerId="AD" clId="Web-{0E2AF640-3D34-0D04-9271-90D3B9D186D0}" dt="2025-02-24T10:30:14.003" v="14" actId="20577"/>
        <pc:sldMkLst>
          <pc:docMk/>
          <pc:sldMk cId="3737459937" sldId="1046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31"/>
        <pc:sldMkLst>
          <pc:docMk/>
          <pc:sldMk cId="1802258108" sldId="1047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29"/>
        <pc:sldMkLst>
          <pc:docMk/>
          <pc:sldMk cId="3091327480" sldId="1048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6"/>
        <pc:sldMkLst>
          <pc:docMk/>
          <pc:sldMk cId="3936052270" sldId="1049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2"/>
        <pc:sldMkLst>
          <pc:docMk/>
          <pc:sldMk cId="2830414416" sldId="1051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7"/>
        <pc:sldMkLst>
          <pc:docMk/>
          <pc:sldMk cId="2006593770" sldId="1053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6"/>
        <pc:sldMkLst>
          <pc:docMk/>
          <pc:sldMk cId="2211299360" sldId="1054"/>
        </pc:sldMkLst>
      </pc:sldChg>
      <pc:sldChg chg="del">
        <pc:chgData name="Shengfeng Mei" userId="S::s.mei@uwtsd.ac.uk::5ee32232-9136-4e4d-a76d-a15cb4de04fe" providerId="AD" clId="Web-{0E2AF640-3D34-0D04-9271-90D3B9D186D0}" dt="2025-02-24T10:38:37.240" v="32"/>
        <pc:sldMkLst>
          <pc:docMk/>
          <pc:sldMk cId="164846506" sldId="1072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30"/>
        <pc:sldMkLst>
          <pc:docMk/>
          <pc:sldMk cId="1525551990" sldId="1073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5"/>
        <pc:sldMkLst>
          <pc:docMk/>
          <pc:sldMk cId="3554141406" sldId="1075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1"/>
        <pc:sldMkLst>
          <pc:docMk/>
          <pc:sldMk cId="3155217665" sldId="1076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0"/>
        <pc:sldMkLst>
          <pc:docMk/>
          <pc:sldMk cId="4073790315" sldId="1077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9"/>
        <pc:sldMkLst>
          <pc:docMk/>
          <pc:sldMk cId="3202136098" sldId="1078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8"/>
        <pc:sldMkLst>
          <pc:docMk/>
          <pc:sldMk cId="3447846460" sldId="1103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1"/>
        <pc:sldMkLst>
          <pc:docMk/>
          <pc:sldMk cId="656315355" sldId="1104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0"/>
        <pc:sldMkLst>
          <pc:docMk/>
          <pc:sldMk cId="2413207615" sldId="1105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2"/>
        <pc:sldMkLst>
          <pc:docMk/>
          <pc:sldMk cId="1269717266" sldId="1108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8"/>
        <pc:sldMkLst>
          <pc:docMk/>
          <pc:sldMk cId="1195798365" sldId="1112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4"/>
        <pc:sldMkLst>
          <pc:docMk/>
          <pc:sldMk cId="1554310498" sldId="1116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77" v="7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767" v="4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14" v="5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45" v="6"/>
        <pc:sldMkLst>
          <pc:docMk/>
          <pc:sldMk cId="969397527" sldId="1132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5"/>
        <pc:sldMkLst>
          <pc:docMk/>
          <pc:sldMk cId="961102006" sldId="1133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7"/>
        <pc:sldMkLst>
          <pc:docMk/>
          <pc:sldMk cId="1694229111" sldId="1134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3"/>
        <pc:sldMkLst>
          <pc:docMk/>
          <pc:sldMk cId="3517628925" sldId="1135"/>
        </pc:sldMkLst>
      </pc:sldChg>
    </pc:docChg>
  </pc:docChgLst>
  <pc:docChgLst>
    <pc:chgData name="Shengfeng Mei" userId="S::s.mei@uwtsd.ac.uk::5ee32232-9136-4e4d-a76d-a15cb4de04fe" providerId="AD" clId="Web-{71E6D699-E8B7-D8F5-AAAC-B9C59066C13F}"/>
    <pc:docChg chg="addSld delSld modSld sldOrd">
      <pc:chgData name="Shengfeng Mei" userId="S::s.mei@uwtsd.ac.uk::5ee32232-9136-4e4d-a76d-a15cb4de04fe" providerId="AD" clId="Web-{71E6D699-E8B7-D8F5-AAAC-B9C59066C13F}" dt="2025-02-23T19:20:20.184" v="46" actId="20577"/>
      <pc:docMkLst>
        <pc:docMk/>
      </pc:docMkLst>
      <pc:sldChg chg="modSp add replId">
        <pc:chgData name="Shengfeng Mei" userId="S::s.mei@uwtsd.ac.uk::5ee32232-9136-4e4d-a76d-a15cb4de04fe" providerId="AD" clId="Web-{71E6D699-E8B7-D8F5-AAAC-B9C59066C13F}" dt="2025-02-23T19:20:20.184" v="46" actId="20577"/>
        <pc:sldMkLst>
          <pc:docMk/>
          <pc:sldMk cId="1694229111" sldId="1134"/>
        </pc:sldMkLst>
      </pc:sldChg>
      <pc:sldChg chg="new del">
        <pc:chgData name="Shengfeng Mei" userId="S::s.mei@uwtsd.ac.uk::5ee32232-9136-4e4d-a76d-a15cb4de04fe" providerId="AD" clId="Web-{71E6D699-E8B7-D8F5-AAAC-B9C59066C13F}" dt="2025-02-23T19:17:05.176" v="1"/>
        <pc:sldMkLst>
          <pc:docMk/>
          <pc:sldMk cId="3765533877" sldId="1134"/>
        </pc:sldMkLst>
      </pc:sldChg>
      <pc:sldChg chg="modSp add ord replId">
        <pc:chgData name="Shengfeng Mei" userId="S::s.mei@uwtsd.ac.uk::5ee32232-9136-4e4d-a76d-a15cb4de04fe" providerId="AD" clId="Web-{71E6D699-E8B7-D8F5-AAAC-B9C59066C13F}" dt="2025-02-23T19:20:11.731" v="45" actId="20577"/>
        <pc:sldMkLst>
          <pc:docMk/>
          <pc:sldMk cId="3517628925" sldId="1135"/>
        </pc:sldMkLst>
      </pc:sldChg>
    </pc:docChg>
  </pc:docChgLst>
  <pc:docChgLst>
    <pc:chgData name="Shengfeng Mei" userId="S::s.mei@uwtsd.ac.uk::5ee32232-9136-4e4d-a76d-a15cb4de04fe" providerId="AD" clId="Web-{C1D1EBA9-13FE-2031-6E35-E5C62BC2434B}"/>
    <pc:docChg chg="addSld modSld sldOrd">
      <pc:chgData name="Shengfeng Mei" userId="S::s.mei@uwtsd.ac.uk::5ee32232-9136-4e4d-a76d-a15cb4de04fe" providerId="AD" clId="Web-{C1D1EBA9-13FE-2031-6E35-E5C62BC2434B}" dt="2025-03-09T11:35:53.355" v="305" actId="20577"/>
      <pc:docMkLst>
        <pc:docMk/>
      </pc:docMkLst>
      <pc:sldChg chg="modSp">
        <pc:chgData name="Shengfeng Mei" userId="S::s.mei@uwtsd.ac.uk::5ee32232-9136-4e4d-a76d-a15cb4de04fe" providerId="AD" clId="Web-{C1D1EBA9-13FE-2031-6E35-E5C62BC2434B}" dt="2025-03-09T11:35:53.355" v="305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C1D1EBA9-13FE-2031-6E35-E5C62BC2434B}" dt="2025-03-09T11:35:53.355" v="305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add ord replId">
        <pc:chgData name="Shengfeng Mei" userId="S::s.mei@uwtsd.ac.uk::5ee32232-9136-4e4d-a76d-a15cb4de04fe" providerId="AD" clId="Web-{C1D1EBA9-13FE-2031-6E35-E5C62BC2434B}" dt="2025-03-09T11:32:57.907" v="249" actId="20577"/>
        <pc:sldMkLst>
          <pc:docMk/>
          <pc:sldMk cId="1266337817" sldId="1144"/>
        </pc:sldMkLst>
        <pc:spChg chg="mod">
          <ac:chgData name="Shengfeng Mei" userId="S::s.mei@uwtsd.ac.uk::5ee32232-9136-4e4d-a76d-a15cb4de04fe" providerId="AD" clId="Web-{C1D1EBA9-13FE-2031-6E35-E5C62BC2434B}" dt="2025-03-09T11:24:27.201" v="7" actId="20577"/>
          <ac:spMkLst>
            <pc:docMk/>
            <pc:sldMk cId="1266337817" sldId="1144"/>
            <ac:spMk id="2" creationId="{935801B7-EC9C-CB7A-F471-1C7A948E2F2E}"/>
          </ac:spMkLst>
        </pc:spChg>
        <pc:spChg chg="mod">
          <ac:chgData name="Shengfeng Mei" userId="S::s.mei@uwtsd.ac.uk::5ee32232-9136-4e4d-a76d-a15cb4de04fe" providerId="AD" clId="Web-{C1D1EBA9-13FE-2031-6E35-E5C62BC2434B}" dt="2025-03-09T11:32:57.907" v="249" actId="20577"/>
          <ac:spMkLst>
            <pc:docMk/>
            <pc:sldMk cId="1266337817" sldId="1144"/>
            <ac:spMk id="3" creationId="{1F70E073-5D42-9265-120D-51075FA3D8EF}"/>
          </ac:spMkLst>
        </pc:spChg>
      </pc:sldChg>
      <pc:sldChg chg="modSp add replId">
        <pc:chgData name="Shengfeng Mei" userId="S::s.mei@uwtsd.ac.uk::5ee32232-9136-4e4d-a76d-a15cb4de04fe" providerId="AD" clId="Web-{C1D1EBA9-13FE-2031-6E35-E5C62BC2434B}" dt="2025-03-09T11:34:27.553" v="304" actId="20577"/>
        <pc:sldMkLst>
          <pc:docMk/>
          <pc:sldMk cId="4170991483" sldId="1145"/>
        </pc:sldMkLst>
        <pc:spChg chg="mod">
          <ac:chgData name="Shengfeng Mei" userId="S::s.mei@uwtsd.ac.uk::5ee32232-9136-4e4d-a76d-a15cb4de04fe" providerId="AD" clId="Web-{C1D1EBA9-13FE-2031-6E35-E5C62BC2434B}" dt="2025-03-09T11:30:49.947" v="176" actId="20577"/>
          <ac:spMkLst>
            <pc:docMk/>
            <pc:sldMk cId="4170991483" sldId="1145"/>
            <ac:spMk id="2" creationId="{DA804A14-67DC-8195-A472-8E18B107FF48}"/>
          </ac:spMkLst>
        </pc:spChg>
        <pc:spChg chg="mod">
          <ac:chgData name="Shengfeng Mei" userId="S::s.mei@uwtsd.ac.uk::5ee32232-9136-4e4d-a76d-a15cb4de04fe" providerId="AD" clId="Web-{C1D1EBA9-13FE-2031-6E35-E5C62BC2434B}" dt="2025-03-09T11:34:27.553" v="304" actId="20577"/>
          <ac:spMkLst>
            <pc:docMk/>
            <pc:sldMk cId="4170991483" sldId="1145"/>
            <ac:spMk id="3" creationId="{77766F84-22C8-3E12-2E42-40FF3D8A4B17}"/>
          </ac:spMkLst>
        </pc:spChg>
      </pc:sldChg>
    </pc:docChg>
  </pc:docChgLst>
  <pc:docChgLst>
    <pc:chgData name="Shengfeng Mei" userId="S::s.mei@uwtsd.ac.uk::5ee32232-9136-4e4d-a76d-a15cb4de04fe" providerId="AD" clId="Web-{22C984A9-5F50-5BC4-A3E6-84909EA312EB}"/>
    <pc:docChg chg="modSld">
      <pc:chgData name="Shengfeng Mei" userId="S::s.mei@uwtsd.ac.uk::5ee32232-9136-4e4d-a76d-a15cb4de04fe" providerId="AD" clId="Web-{22C984A9-5F50-5BC4-A3E6-84909EA312EB}" dt="2025-04-17T14:07:20.752" v="34"/>
      <pc:docMkLst>
        <pc:docMk/>
      </pc:docMkLst>
      <pc:sldChg chg="mod modShow">
        <pc:chgData name="Shengfeng Mei" userId="S::s.mei@uwtsd.ac.uk::5ee32232-9136-4e4d-a76d-a15cb4de04fe" providerId="AD" clId="Web-{22C984A9-5F50-5BC4-A3E6-84909EA312EB}" dt="2025-04-17T14:07:20.002" v="9"/>
        <pc:sldMkLst>
          <pc:docMk/>
          <pc:sldMk cId="0" sldId="277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49" v="11"/>
        <pc:sldMkLst>
          <pc:docMk/>
          <pc:sldMk cId="2143587289" sldId="104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64" v="12"/>
        <pc:sldMkLst>
          <pc:docMk/>
          <pc:sldMk cId="4275694189" sldId="104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42" v="16"/>
        <pc:sldMkLst>
          <pc:docMk/>
          <pc:sldMk cId="3684525499" sldId="104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61" v="22"/>
        <pc:sldMkLst>
          <pc:docMk/>
          <pc:sldMk cId="3737459937" sldId="1046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80" v="13"/>
        <pc:sldMkLst>
          <pc:docMk/>
          <pc:sldMk cId="899087577" sldId="109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33" v="10"/>
        <pc:sldMkLst>
          <pc:docMk/>
          <pc:sldMk cId="3853549025" sldId="111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42" v="15"/>
        <pc:sldMkLst>
          <pc:docMk/>
          <pc:sldMk cId="1530631603" sldId="111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36" v="33"/>
        <pc:sldMkLst>
          <pc:docMk/>
          <pc:sldMk cId="2091162484" sldId="1128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14" v="21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74" v="17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52" v="19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83" v="20"/>
        <pc:sldMkLst>
          <pc:docMk/>
          <pc:sldMk cId="969397527" sldId="113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74" v="31"/>
        <pc:sldMkLst>
          <pc:docMk/>
          <pc:sldMk cId="2294329728" sldId="113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21" v="18"/>
        <pc:sldMkLst>
          <pc:docMk/>
          <pc:sldMk cId="3065932793" sldId="113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408" v="24"/>
        <pc:sldMkLst>
          <pc:docMk/>
          <pc:sldMk cId="3547158729" sldId="1135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455" v="25"/>
        <pc:sldMkLst>
          <pc:docMk/>
          <pc:sldMk cId="2912627446" sldId="1136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02" v="26"/>
        <pc:sldMkLst>
          <pc:docMk/>
          <pc:sldMk cId="2338206551" sldId="1137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33" v="27"/>
        <pc:sldMkLst>
          <pc:docMk/>
          <pc:sldMk cId="1421429289" sldId="1138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80" v="28"/>
        <pc:sldMkLst>
          <pc:docMk/>
          <pc:sldMk cId="3898685584" sldId="1139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27" v="29"/>
        <pc:sldMkLst>
          <pc:docMk/>
          <pc:sldMk cId="650827957" sldId="1140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05" v="32"/>
        <pc:sldMkLst>
          <pc:docMk/>
          <pc:sldMk cId="1033431042" sldId="1141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42" v="30"/>
        <pc:sldMkLst>
          <pc:docMk/>
          <pc:sldMk cId="2972804450" sldId="114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77" v="23"/>
        <pc:sldMkLst>
          <pc:docMk/>
          <pc:sldMk cId="948935310" sldId="114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52" v="34"/>
        <pc:sldMkLst>
          <pc:docMk/>
          <pc:sldMk cId="1266337817" sldId="114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95" v="14"/>
        <pc:sldMkLst>
          <pc:docMk/>
          <pc:sldMk cId="4170991483" sldId="1145"/>
        </pc:sldMkLst>
      </pc:sldChg>
    </pc:docChg>
  </pc:docChgLst>
  <pc:docChgLst>
    <pc:chgData name="Shengfeng Mei" userId="S::s.mei@uwtsd.ac.uk::5ee32232-9136-4e4d-a76d-a15cb4de04fe" providerId="AD" clId="Web-{FD41C872-6846-B86F-C53F-3CD752A1CCF4}"/>
    <pc:docChg chg="modSld">
      <pc:chgData name="Shengfeng Mei" userId="S::s.mei@uwtsd.ac.uk::5ee32232-9136-4e4d-a76d-a15cb4de04fe" providerId="AD" clId="Web-{FD41C872-6846-B86F-C53F-3CD752A1CCF4}" dt="2025-03-23T19:09:58.714" v="0"/>
      <pc:docMkLst>
        <pc:docMk/>
      </pc:docMkLst>
      <pc:sldChg chg="delSp">
        <pc:chgData name="Shengfeng Mei" userId="S::s.mei@uwtsd.ac.uk::5ee32232-9136-4e4d-a76d-a15cb4de04fe" providerId="AD" clId="Web-{FD41C872-6846-B86F-C53F-3CD752A1CCF4}" dt="2025-03-23T19:09:58.714" v="0"/>
        <pc:sldMkLst>
          <pc:docMk/>
          <pc:sldMk cId="2294329728" sldId="1133"/>
        </pc:sldMkLst>
        <pc:picChg chg="del">
          <ac:chgData name="Shengfeng Mei" userId="S::s.mei@uwtsd.ac.uk::5ee32232-9136-4e4d-a76d-a15cb4de04fe" providerId="AD" clId="Web-{FD41C872-6846-B86F-C53F-3CD752A1CCF4}" dt="2025-03-23T19:09:58.714" v="0"/>
          <ac:picMkLst>
            <pc:docMk/>
            <pc:sldMk cId="2294329728" sldId="1133"/>
            <ac:picMk id="3" creationId="{8D50123D-EE0F-370F-20E3-C4A5B38D67D3}"/>
          </ac:picMkLst>
        </pc:picChg>
      </pc:sldChg>
    </pc:docChg>
  </pc:docChgLst>
  <pc:docChgLst>
    <pc:chgData name="Shengfeng Mei" userId="S::s.mei@uwtsd.ac.uk::5ee32232-9136-4e4d-a76d-a15cb4de04fe" providerId="AD" clId="Web-{B26B4236-777F-1442-8CFD-D55DCF158644}"/>
    <pc:docChg chg="addSld modSld sldOrd">
      <pc:chgData name="Shengfeng Mei" userId="S::s.mei@uwtsd.ac.uk::5ee32232-9136-4e4d-a76d-a15cb4de04fe" providerId="AD" clId="Web-{B26B4236-777F-1442-8CFD-D55DCF158644}" dt="2025-02-16T21:13:08.006" v="831" actId="20577"/>
      <pc:docMkLst>
        <pc:docMk/>
      </pc:docMkLst>
      <pc:sldChg chg="modSp">
        <pc:chgData name="Shengfeng Mei" userId="S::s.mei@uwtsd.ac.uk::5ee32232-9136-4e4d-a76d-a15cb4de04fe" providerId="AD" clId="Web-{B26B4236-777F-1442-8CFD-D55DCF158644}" dt="2025-02-16T19:34:27.322" v="3"/>
        <pc:sldMkLst>
          <pc:docMk/>
          <pc:sldMk cId="656315355" sldId="1104"/>
        </pc:sldMkLst>
      </pc:sldChg>
      <pc:sldChg chg="modSp ord">
        <pc:chgData name="Shengfeng Mei" userId="S::s.mei@uwtsd.ac.uk::5ee32232-9136-4e4d-a76d-a15cb4de04fe" providerId="AD" clId="Web-{B26B4236-777F-1442-8CFD-D55DCF158644}" dt="2025-02-16T21:13:08.006" v="831" actId="20577"/>
        <pc:sldMkLst>
          <pc:docMk/>
          <pc:sldMk cId="2091162484" sldId="1128"/>
        </pc:sldMkLst>
        <pc:spChg chg="mod">
          <ac:chgData name="Shengfeng Mei" userId="S::s.mei@uwtsd.ac.uk::5ee32232-9136-4e4d-a76d-a15cb4de04fe" providerId="AD" clId="Web-{B26B4236-777F-1442-8CFD-D55DCF158644}" dt="2025-02-16T20:39:12.929" v="749" actId="20577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B26B4236-777F-1442-8CFD-D55DCF158644}" dt="2025-02-16T21:13:08.006" v="831" actId="20577"/>
          <ac:spMkLst>
            <pc:docMk/>
            <pc:sldMk cId="2091162484" sldId="1128"/>
            <ac:spMk id="5" creationId="{00000000-0000-0000-0000-000000000000}"/>
          </ac:spMkLst>
        </pc:spChg>
      </pc:sldChg>
      <pc:sldChg chg="addSp modSp add mod ord replId modShow">
        <pc:chgData name="Shengfeng Mei" userId="S::s.mei@uwtsd.ac.uk::5ee32232-9136-4e4d-a76d-a15cb4de04fe" providerId="AD" clId="Web-{B26B4236-777F-1442-8CFD-D55DCF158644}" dt="2025-02-16T20:35:38.965" v="744" actId="20577"/>
        <pc:sldMkLst>
          <pc:docMk/>
          <pc:sldMk cId="1501589158" sldId="1129"/>
        </pc:sldMkLst>
        <pc:spChg chg="add mod">
          <ac:chgData name="Shengfeng Mei" userId="S::s.mei@uwtsd.ac.uk::5ee32232-9136-4e4d-a76d-a15cb4de04fe" providerId="AD" clId="Web-{B26B4236-777F-1442-8CFD-D55DCF158644}" dt="2025-02-16T20:35:38.965" v="744" actId="20577"/>
          <ac:spMkLst>
            <pc:docMk/>
            <pc:sldMk cId="1501589158" sldId="1129"/>
            <ac:spMk id="3" creationId="{623C0A0A-E11C-3758-EFA3-2C749EB0A9DF}"/>
          </ac:spMkLst>
        </pc:spChg>
        <pc:graphicFrameChg chg="mod modGraphic">
          <ac:chgData name="Shengfeng Mei" userId="S::s.mei@uwtsd.ac.uk::5ee32232-9136-4e4d-a76d-a15cb4de04fe" providerId="AD" clId="Web-{B26B4236-777F-1442-8CFD-D55DCF158644}" dt="2025-02-16T20:33:38.790" v="674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04:35.787" v="275"/>
        <pc:sldMkLst>
          <pc:docMk/>
          <pc:sldMk cId="3222358499" sldId="1130"/>
        </pc:sldMkLst>
        <pc:spChg chg="mod">
          <ac:chgData name="Shengfeng Mei" userId="S::s.mei@uwtsd.ac.uk::5ee32232-9136-4e4d-a76d-a15cb4de04fe" providerId="AD" clId="Web-{B26B4236-777F-1442-8CFD-D55DCF158644}" dt="2025-02-16T19:56:18.698" v="41" actId="20577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S::s.mei@uwtsd.ac.uk::5ee32232-9136-4e4d-a76d-a15cb4de04fe" providerId="AD" clId="Web-{B26B4236-777F-1442-8CFD-D55DCF158644}" dt="2025-02-16T20:04:35.787" v="275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07:23.978" v="342"/>
        <pc:sldMkLst>
          <pc:docMk/>
          <pc:sldMk cId="1059036546" sldId="1131"/>
        </pc:sldMkLst>
        <pc:graphicFrameChg chg="mod modGraphic">
          <ac:chgData name="Shengfeng Mei" userId="S::s.mei@uwtsd.ac.uk::5ee32232-9136-4e4d-a76d-a15cb4de04fe" providerId="AD" clId="Web-{B26B4236-777F-1442-8CFD-D55DCF158644}" dt="2025-02-16T20:07:23.978" v="342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16:41.385" v="614"/>
        <pc:sldMkLst>
          <pc:docMk/>
          <pc:sldMk cId="969397527" sldId="1132"/>
        </pc:sldMkLst>
        <pc:graphicFrameChg chg="mod modGraphic">
          <ac:chgData name="Shengfeng Mei" userId="S::s.mei@uwtsd.ac.uk::5ee32232-9136-4e4d-a76d-a15cb4de04fe" providerId="AD" clId="Web-{B26B4236-777F-1442-8CFD-D55DCF158644}" dt="2025-02-16T20:16:41.385" v="614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modSp add replId">
        <pc:chgData name="Shengfeng Mei" userId="S::s.mei@uwtsd.ac.uk::5ee32232-9136-4e4d-a76d-a15cb4de04fe" providerId="AD" clId="Web-{B26B4236-777F-1442-8CFD-D55DCF158644}" dt="2025-02-16T20:42:17.044" v="821" actId="20577"/>
        <pc:sldMkLst>
          <pc:docMk/>
          <pc:sldMk cId="961102006" sldId="1133"/>
        </pc:sldMkLst>
      </pc:sldChg>
    </pc:docChg>
  </pc:docChgLst>
  <pc:docChgLst>
    <pc:chgData name="Shengfeng Mei" userId="S::s.mei@uwtsd.ac.uk::5ee32232-9136-4e4d-a76d-a15cb4de04fe" providerId="AD" clId="Web-{75B2E6DB-C43C-F098-8854-335475289DF3}"/>
    <pc:docChg chg="delSld modSld">
      <pc:chgData name="Shengfeng Mei" userId="S::s.mei@uwtsd.ac.uk::5ee32232-9136-4e4d-a76d-a15cb4de04fe" providerId="AD" clId="Web-{75B2E6DB-C43C-F098-8854-335475289DF3}" dt="2025-04-22T10:30:20.982" v="17"/>
      <pc:docMkLst>
        <pc:docMk/>
      </pc:docMkLst>
      <pc:sldChg chg="modSp">
        <pc:chgData name="Shengfeng Mei" userId="S::s.mei@uwtsd.ac.uk::5ee32232-9136-4e4d-a76d-a15cb4de04fe" providerId="AD" clId="Web-{75B2E6DB-C43C-F098-8854-335475289DF3}" dt="2025-04-22T10:30:03.779" v="7" actId="20577"/>
        <pc:sldMkLst>
          <pc:docMk/>
          <pc:sldMk cId="3853549025" sldId="1113"/>
        </pc:sldMkLst>
        <pc:spChg chg="mod">
          <ac:chgData name="Shengfeng Mei" userId="S::s.mei@uwtsd.ac.uk::5ee32232-9136-4e4d-a76d-a15cb4de04fe" providerId="AD" clId="Web-{75B2E6DB-C43C-F098-8854-335475289DF3}" dt="2025-04-22T10:30:03.779" v="7" actId="20577"/>
          <ac:spMkLst>
            <pc:docMk/>
            <pc:sldMk cId="3853549025" sldId="1113"/>
            <ac:spMk id="3" creationId="{33D45A68-4896-52B8-AF6B-9634B81EF453}"/>
          </ac:spMkLst>
        </pc:spChg>
      </pc:sldChg>
      <pc:sldChg chg="del">
        <pc:chgData name="Shengfeng Mei" userId="S::s.mei@uwtsd.ac.uk::5ee32232-9136-4e4d-a76d-a15cb4de04fe" providerId="AD" clId="Web-{75B2E6DB-C43C-F098-8854-335475289DF3}" dt="2025-04-22T10:30:20.967" v="8"/>
        <pc:sldMkLst>
          <pc:docMk/>
          <pc:sldMk cId="2091162484" sldId="1128"/>
        </pc:sldMkLst>
      </pc:sldChg>
      <pc:sldChg chg="del">
        <pc:chgData name="Shengfeng Mei" userId="S::s.mei@uwtsd.ac.uk::5ee32232-9136-4e4d-a76d-a15cb4de04fe" providerId="AD" clId="Web-{75B2E6DB-C43C-F098-8854-335475289DF3}" dt="2025-04-22T10:30:20.982" v="16"/>
        <pc:sldMkLst>
          <pc:docMk/>
          <pc:sldMk cId="3065932793" sldId="1134"/>
        </pc:sldMkLst>
      </pc:sldChg>
      <pc:sldChg chg="del">
        <pc:chgData name="Shengfeng Mei" userId="S::s.mei@uwtsd.ac.uk::5ee32232-9136-4e4d-a76d-a15cb4de04fe" providerId="AD" clId="Web-{75B2E6DB-C43C-F098-8854-335475289DF3}" dt="2025-04-22T10:30:20.982" v="15"/>
        <pc:sldMkLst>
          <pc:docMk/>
          <pc:sldMk cId="3547158729" sldId="1135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14"/>
        <pc:sldMkLst>
          <pc:docMk/>
          <pc:sldMk cId="2912627446" sldId="1136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13"/>
        <pc:sldMkLst>
          <pc:docMk/>
          <pc:sldMk cId="2338206551" sldId="1137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12"/>
        <pc:sldMkLst>
          <pc:docMk/>
          <pc:sldMk cId="1421429289" sldId="1138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11"/>
        <pc:sldMkLst>
          <pc:docMk/>
          <pc:sldMk cId="3898685584" sldId="1139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10"/>
        <pc:sldMkLst>
          <pc:docMk/>
          <pc:sldMk cId="650827957" sldId="1140"/>
        </pc:sldMkLst>
      </pc:sldChg>
      <pc:sldChg chg="del">
        <pc:chgData name="Shengfeng Mei" userId="S::s.mei@uwtsd.ac.uk::5ee32232-9136-4e4d-a76d-a15cb4de04fe" providerId="AD" clId="Web-{75B2E6DB-C43C-F098-8854-335475289DF3}" dt="2025-04-22T10:30:20.967" v="9"/>
        <pc:sldMkLst>
          <pc:docMk/>
          <pc:sldMk cId="1033431042" sldId="1141"/>
        </pc:sldMkLst>
      </pc:sldChg>
      <pc:sldChg chg="del">
        <pc:chgData name="Shengfeng Mei" userId="S::s.mei@uwtsd.ac.uk::5ee32232-9136-4e4d-a76d-a15cb4de04fe" providerId="AD" clId="Web-{75B2E6DB-C43C-F098-8854-335475289DF3}" dt="2025-04-22T10:30:20.982" v="17"/>
        <pc:sldMkLst>
          <pc:docMk/>
          <pc:sldMk cId="948935310" sldId="1143"/>
        </pc:sldMkLst>
      </pc:sldChg>
      <pc:sldChg chg="del mod modShow">
        <pc:chgData name="Shengfeng Mei" userId="S::s.mei@uwtsd.ac.uk::5ee32232-9136-4e4d-a76d-a15cb4de04fe" providerId="AD" clId="Web-{75B2E6DB-C43C-F098-8854-335475289DF3}" dt="2025-04-22T10:29:54.450" v="2"/>
        <pc:sldMkLst>
          <pc:docMk/>
          <pc:sldMk cId="1266337817" sldId="1144"/>
        </pc:sldMkLst>
      </pc:sldChg>
      <pc:sldChg chg="del mod modShow">
        <pc:chgData name="Shengfeng Mei" userId="S::s.mei@uwtsd.ac.uk::5ee32232-9136-4e4d-a76d-a15cb4de04fe" providerId="AD" clId="Web-{75B2E6DB-C43C-F098-8854-335475289DF3}" dt="2025-04-22T10:29:55.997" v="3"/>
        <pc:sldMkLst>
          <pc:docMk/>
          <pc:sldMk cId="4170991483" sldId="1145"/>
        </pc:sldMkLst>
      </pc:sldChg>
    </pc:docChg>
  </pc:docChgLst>
  <pc:docChgLst>
    <pc:chgData name="Shengfeng Mei" userId="5ee32232-9136-4e4d-a76d-a15cb4de04fe" providerId="ADAL" clId="{7FF811E7-5C49-4930-B7D7-0D2EEBD88E79}"/>
    <pc:docChg chg="undo custSel addSld delSld modSld modMainMaster modNotesMaster">
      <pc:chgData name="Shengfeng Mei" userId="5ee32232-9136-4e4d-a76d-a15cb4de04fe" providerId="ADAL" clId="{7FF811E7-5C49-4930-B7D7-0D2EEBD88E79}" dt="2025-03-19T15:49:00.904" v="753"/>
      <pc:docMkLst>
        <pc:docMk/>
      </pc:docMkLst>
      <pc:sldChg chg="modSp">
        <pc:chgData name="Shengfeng Mei" userId="5ee32232-9136-4e4d-a76d-a15cb4de04fe" providerId="ADAL" clId="{7FF811E7-5C49-4930-B7D7-0D2EEBD88E79}" dt="2025-03-19T15:28:11.231" v="566"/>
        <pc:sldMkLst>
          <pc:docMk/>
          <pc:sldMk cId="0" sldId="277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9" creationId="{00000000-0000-0000-0000-000000000000}"/>
          </ac:spMkLst>
        </pc:spChg>
      </pc:sldChg>
      <pc:sldChg chg="del">
        <pc:chgData name="Shengfeng Mei" userId="5ee32232-9136-4e4d-a76d-a15cb4de04fe" providerId="ADAL" clId="{7FF811E7-5C49-4930-B7D7-0D2EEBD88E79}" dt="2025-02-24T16:27:54.015" v="57" actId="47"/>
        <pc:sldMkLst>
          <pc:docMk/>
          <pc:sldMk cId="3421426993" sldId="1040"/>
        </pc:sldMkLst>
      </pc:sldChg>
      <pc:sldChg chg="delSp modSp mod">
        <pc:chgData name="Shengfeng Mei" userId="5ee32232-9136-4e4d-a76d-a15cb4de04fe" providerId="ADAL" clId="{7FF811E7-5C49-4930-B7D7-0D2EEBD88E79}" dt="2025-03-19T15:29:29.686" v="578" actId="14100"/>
        <pc:sldMkLst>
          <pc:docMk/>
          <pc:sldMk cId="2143587289" sldId="1042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143587289" sldId="1042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29.686" v="578" actId="14100"/>
          <ac:spMkLst>
            <pc:docMk/>
            <pc:sldMk cId="2143587289" sldId="1042"/>
            <ac:spMk id="3" creationId="{00000000-0000-0000-0000-000000000000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29:51.060" v="584" actId="404"/>
        <pc:sldMkLst>
          <pc:docMk/>
          <pc:sldMk cId="4275694189" sldId="1043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4275694189" sldId="1043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51.060" v="584" actId="404"/>
          <ac:spMkLst>
            <pc:docMk/>
            <pc:sldMk cId="4275694189" sldId="1043"/>
            <ac:spMk id="3" creationId="{00000000-0000-0000-0000-000000000000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32:07.820" v="621" actId="14100"/>
        <pc:sldMkLst>
          <pc:docMk/>
          <pc:sldMk cId="3684525499" sldId="104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684525499" sldId="1044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32:07.820" v="621" actId="14100"/>
          <ac:spMkLst>
            <pc:docMk/>
            <pc:sldMk cId="3684525499" sldId="1044"/>
            <ac:spMk id="3" creationId="{00000000-0000-0000-0000-000000000000}"/>
          </ac:spMkLst>
        </pc:spChg>
      </pc:sldChg>
      <pc:sldChg chg="addSp delSp modSp mod">
        <pc:chgData name="Shengfeng Mei" userId="5ee32232-9136-4e4d-a76d-a15cb4de04fe" providerId="ADAL" clId="{7FF811E7-5C49-4930-B7D7-0D2EEBD88E79}" dt="2025-03-19T15:35:15.426" v="647" actId="14100"/>
        <pc:sldMkLst>
          <pc:docMk/>
          <pc:sldMk cId="3737459937" sldId="1046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3737459937" sldId="1046"/>
            <ac:spMk id="5" creationId="{BABA8F2D-9D1B-3F84-7F23-3EBB0810B388}"/>
          </ac:spMkLst>
        </pc:spChg>
        <pc:spChg chg="mod">
          <ac:chgData name="Shengfeng Mei" userId="5ee32232-9136-4e4d-a76d-a15cb4de04fe" providerId="ADAL" clId="{7FF811E7-5C49-4930-B7D7-0D2EEBD88E79}" dt="2025-03-19T15:35:15.426" v="647" actId="14100"/>
          <ac:spMkLst>
            <pc:docMk/>
            <pc:sldMk cId="3737459937" sldId="1046"/>
            <ac:spMk id="8" creationId="{DC373E2D-257E-B2D3-F0B6-8743EB05C19D}"/>
          </ac:spMkLst>
        </pc:spChg>
        <pc:graphicFrameChg chg="mod modGraphic">
          <ac:chgData name="Shengfeng Mei" userId="5ee32232-9136-4e4d-a76d-a15cb4de04fe" providerId="ADAL" clId="{7FF811E7-5C49-4930-B7D7-0D2EEBD88E79}" dt="2025-03-19T15:35:08.071" v="645" actId="14100"/>
          <ac:graphicFrameMkLst>
            <pc:docMk/>
            <pc:sldMk cId="3737459937" sldId="1046"/>
            <ac:graphicFrameMk id="6" creationId="{110E41F9-426C-8418-8F00-3344B166C3D3}"/>
          </ac:graphicFrameMkLst>
        </pc:graphicFrameChg>
      </pc:sldChg>
      <pc:sldChg chg="modSp mod">
        <pc:chgData name="Shengfeng Mei" userId="5ee32232-9136-4e4d-a76d-a15cb4de04fe" providerId="ADAL" clId="{7FF811E7-5C49-4930-B7D7-0D2EEBD88E79}" dt="2025-03-19T15:29:47.854" v="583" actId="404"/>
        <pc:sldMkLst>
          <pc:docMk/>
          <pc:sldMk cId="899087577" sldId="109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899087577" sldId="1094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47.854" v="583" actId="404"/>
          <ac:spMkLst>
            <pc:docMk/>
            <pc:sldMk cId="899087577" sldId="1094"/>
            <ac:spMk id="3" creationId="{00000000-0000-0000-0000-000000000000}"/>
          </ac:spMkLst>
        </pc:spChg>
      </pc:sldChg>
      <pc:sldChg chg="addSp modSp mod">
        <pc:chgData name="Shengfeng Mei" userId="5ee32232-9136-4e4d-a76d-a15cb4de04fe" providerId="ADAL" clId="{7FF811E7-5C49-4930-B7D7-0D2EEBD88E79}" dt="2025-03-19T15:28:11.231" v="566"/>
        <pc:sldMkLst>
          <pc:docMk/>
          <pc:sldMk cId="3853549025" sldId="1113"/>
        </pc:sldMkLst>
        <pc:spChg chg="mod">
          <ac:chgData name="Shengfeng Mei" userId="5ee32232-9136-4e4d-a76d-a15cb4de04fe" providerId="ADAL" clId="{7FF811E7-5C49-4930-B7D7-0D2EEBD88E79}" dt="2025-02-24T16:27:40.289" v="56" actId="5793"/>
          <ac:spMkLst>
            <pc:docMk/>
            <pc:sldMk cId="3853549025" sldId="1113"/>
            <ac:spMk id="3" creationId="{33D45A68-4896-52B8-AF6B-9634B81EF453}"/>
          </ac:spMkLst>
        </pc:spChg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3853549025" sldId="1113"/>
            <ac:spMk id="6" creationId="{775C8E90-18D0-F67D-0B5F-C9B265EF2397}"/>
          </ac:spMkLst>
        </pc:spChg>
      </pc:sldChg>
      <pc:sldChg chg="modSp mod">
        <pc:chgData name="Shengfeng Mei" userId="5ee32232-9136-4e4d-a76d-a15cb4de04fe" providerId="ADAL" clId="{7FF811E7-5C49-4930-B7D7-0D2EEBD88E79}" dt="2025-03-19T15:49:00.904" v="753"/>
        <pc:sldMkLst>
          <pc:docMk/>
          <pc:sldMk cId="1530631603" sldId="1114"/>
        </pc:sldMkLst>
        <pc:spChg chg="mod">
          <ac:chgData name="Shengfeng Mei" userId="5ee32232-9136-4e4d-a76d-a15cb4de04fe" providerId="ADAL" clId="{7FF811E7-5C49-4930-B7D7-0D2EEBD88E79}" dt="2025-03-19T15:49:00.904" v="753"/>
          <ac:spMkLst>
            <pc:docMk/>
            <pc:sldMk cId="1530631603" sldId="1114"/>
            <ac:spMk id="3" creationId="{A3422455-6EC4-F890-DE80-748132A581B1}"/>
          </ac:spMkLst>
        </pc:spChg>
      </pc:sldChg>
      <pc:sldChg chg="modSp del mod">
        <pc:chgData name="Shengfeng Mei" userId="5ee32232-9136-4e4d-a76d-a15cb4de04fe" providerId="ADAL" clId="{7FF811E7-5C49-4930-B7D7-0D2EEBD88E79}" dt="2025-02-24T16:36:40.654" v="451" actId="47"/>
        <pc:sldMkLst>
          <pc:docMk/>
          <pc:sldMk cId="556385856" sldId="1115"/>
        </pc:sldMkLst>
      </pc:sldChg>
      <pc:sldChg chg="modSp mod">
        <pc:chgData name="Shengfeng Mei" userId="5ee32232-9136-4e4d-a76d-a15cb4de04fe" providerId="ADAL" clId="{7FF811E7-5C49-4930-B7D7-0D2EEBD88E79}" dt="2025-03-19T15:46:25.823" v="740" actId="114"/>
        <pc:sldMkLst>
          <pc:docMk/>
          <pc:sldMk cId="2091162484" sldId="1128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46:25.823" v="740" actId="114"/>
          <ac:spMkLst>
            <pc:docMk/>
            <pc:sldMk cId="2091162484" sldId="1128"/>
            <ac:spMk id="5" creationId="{00000000-0000-0000-0000-000000000000}"/>
          </ac:spMkLst>
        </pc:spChg>
      </pc:sldChg>
      <pc:sldChg chg="addSp delSp modSp mod">
        <pc:chgData name="Shengfeng Mei" userId="5ee32232-9136-4e4d-a76d-a15cb4de04fe" providerId="ADAL" clId="{7FF811E7-5C49-4930-B7D7-0D2EEBD88E79}" dt="2025-03-19T15:34:45.762" v="643" actId="20577"/>
        <pc:sldMkLst>
          <pc:docMk/>
          <pc:sldMk cId="1501589158" sldId="1129"/>
        </pc:sldMkLst>
        <pc:spChg chg="mod">
          <ac:chgData name="Shengfeng Mei" userId="5ee32232-9136-4e4d-a76d-a15cb4de04fe" providerId="ADAL" clId="{7FF811E7-5C49-4930-B7D7-0D2EEBD88E79}" dt="2025-03-19T15:34:39.894" v="642" actId="1076"/>
          <ac:spMkLst>
            <pc:docMk/>
            <pc:sldMk cId="1501589158" sldId="1129"/>
            <ac:spMk id="3" creationId="{623C0A0A-E11C-3758-EFA3-2C749EB0A9DF}"/>
          </ac:spMkLst>
        </pc:spChg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1501589158" sldId="1129"/>
            <ac:spMk id="8" creationId="{6E558762-55FE-B886-7989-281A95394F32}"/>
          </ac:spMkLst>
        </pc:spChg>
        <pc:graphicFrameChg chg="mod modGraphic">
          <ac:chgData name="Shengfeng Mei" userId="5ee32232-9136-4e4d-a76d-a15cb4de04fe" providerId="ADAL" clId="{7FF811E7-5C49-4930-B7D7-0D2EEBD88E79}" dt="2025-03-19T15:34:45.762" v="643" actId="20577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 mod modNotes">
        <pc:chgData name="Shengfeng Mei" userId="5ee32232-9136-4e4d-a76d-a15cb4de04fe" providerId="ADAL" clId="{7FF811E7-5C49-4930-B7D7-0D2EEBD88E79}" dt="2025-03-19T15:32:53.332" v="628" actId="14734"/>
        <pc:sldMkLst>
          <pc:docMk/>
          <pc:sldMk cId="3222358499" sldId="1130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5ee32232-9136-4e4d-a76d-a15cb4de04fe" providerId="ADAL" clId="{7FF811E7-5C49-4930-B7D7-0D2EEBD88E79}" dt="2025-03-19T15:32:53.332" v="628" actId="14734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addSp delSp modSp mod modNotes">
        <pc:chgData name="Shengfeng Mei" userId="5ee32232-9136-4e4d-a76d-a15cb4de04fe" providerId="ADAL" clId="{7FF811E7-5C49-4930-B7D7-0D2EEBD88E79}" dt="2025-03-19T15:33:46.127" v="633" actId="14734"/>
        <pc:sldMkLst>
          <pc:docMk/>
          <pc:sldMk cId="1059036546" sldId="1131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1059036546" sldId="1131"/>
            <ac:spMk id="3" creationId="{696C9A01-D61B-1CBC-B954-D4086F710280}"/>
          </ac:spMkLst>
        </pc:spChg>
        <pc:graphicFrameChg chg="mod modGraphic">
          <ac:chgData name="Shengfeng Mei" userId="5ee32232-9136-4e4d-a76d-a15cb4de04fe" providerId="ADAL" clId="{7FF811E7-5C49-4930-B7D7-0D2EEBD88E79}" dt="2025-03-19T15:33:46.127" v="633" actId="14734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34:19.265" v="639" actId="14734"/>
        <pc:sldMkLst>
          <pc:docMk/>
          <pc:sldMk cId="969397527" sldId="1132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969397527" sldId="1132"/>
            <ac:spMk id="4" creationId="{EC2D1128-D226-FD0F-DA0B-1000C8511809}"/>
          </ac:spMkLst>
        </pc:spChg>
        <pc:graphicFrameChg chg="mod modGraphic">
          <ac:chgData name="Shengfeng Mei" userId="5ee32232-9136-4e4d-a76d-a15cb4de04fe" providerId="ADAL" clId="{7FF811E7-5C49-4930-B7D7-0D2EEBD88E79}" dt="2025-03-19T15:34:19.265" v="639" actId="14734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addSp delSp modSp add mod modClrScheme chgLayout">
        <pc:chgData name="Shengfeng Mei" userId="5ee32232-9136-4e4d-a76d-a15cb4de04fe" providerId="ADAL" clId="{7FF811E7-5C49-4930-B7D7-0D2EEBD88E79}" dt="2025-03-19T15:31:51.264" v="619" actId="403"/>
        <pc:sldMkLst>
          <pc:docMk/>
          <pc:sldMk cId="2294329728" sldId="1133"/>
        </pc:sldMkLst>
        <pc:spChg chg="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2" creationId="{0175E713-FA6E-C272-B4BE-F8AA2E363589}"/>
          </ac:spMkLst>
        </pc:spChg>
        <pc:spChg chg="add mod">
          <ac:chgData name="Shengfeng Mei" userId="5ee32232-9136-4e4d-a76d-a15cb4de04fe" providerId="ADAL" clId="{7FF811E7-5C49-4930-B7D7-0D2EEBD88E79}" dt="2025-03-19T15:31:51.264" v="619" actId="403"/>
          <ac:spMkLst>
            <pc:docMk/>
            <pc:sldMk cId="2294329728" sldId="1133"/>
            <ac:spMk id="4" creationId="{BB403CC0-F069-2C2C-7B51-42542522CE2A}"/>
          </ac:spMkLst>
        </pc:spChg>
        <pc:spChg chg="add del 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11" creationId="{1CB0A7A7-C9AA-56D0-3A6F-C31F3A5C7740}"/>
          </ac:spMkLst>
        </pc:spChg>
        <pc:spChg chg="add del 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13" creationId="{A79FD521-263D-84E4-F416-7EF36BC20C08}"/>
          </ac:spMkLst>
        </pc:spChg>
        <pc:picChg chg="add mod">
          <ac:chgData name="Shengfeng Mei" userId="5ee32232-9136-4e4d-a76d-a15cb4de04fe" providerId="ADAL" clId="{7FF811E7-5C49-4930-B7D7-0D2EEBD88E79}" dt="2025-03-19T15:31:36.115" v="614" actId="732"/>
          <ac:picMkLst>
            <pc:docMk/>
            <pc:sldMk cId="2294329728" sldId="1133"/>
            <ac:picMk id="3" creationId="{8D50123D-EE0F-370F-20E3-C4A5B38D67D3}"/>
          </ac:picMkLst>
        </pc:picChg>
        <pc:picChg chg="add mod">
          <ac:chgData name="Shengfeng Mei" userId="5ee32232-9136-4e4d-a76d-a15cb4de04fe" providerId="ADAL" clId="{7FF811E7-5C49-4930-B7D7-0D2EEBD88E79}" dt="2025-03-19T15:31:42.764" v="617" actId="1076"/>
          <ac:picMkLst>
            <pc:docMk/>
            <pc:sldMk cId="2294329728" sldId="1133"/>
            <ac:picMk id="6" creationId="{65183131-A614-99EC-C294-0F6B6019DB93}"/>
          </ac:picMkLst>
        </pc:picChg>
      </pc:sldChg>
      <pc:sldChg chg="modSp mod">
        <pc:chgData name="Shengfeng Mei" userId="5ee32232-9136-4e4d-a76d-a15cb4de04fe" providerId="ADAL" clId="{7FF811E7-5C49-4930-B7D7-0D2EEBD88E79}" dt="2025-03-19T15:37:25.333" v="667" actId="255"/>
        <pc:sldMkLst>
          <pc:docMk/>
          <pc:sldMk cId="3065932793" sldId="113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065932793" sldId="1134"/>
            <ac:spMk id="5" creationId="{BF0C1020-87FC-E2E9-9861-88E32BD16912}"/>
          </ac:spMkLst>
        </pc:spChg>
        <pc:spChg chg="mod">
          <ac:chgData name="Shengfeng Mei" userId="5ee32232-9136-4e4d-a76d-a15cb4de04fe" providerId="ADAL" clId="{7FF811E7-5C49-4930-B7D7-0D2EEBD88E79}" dt="2025-03-19T15:37:25.333" v="667" actId="255"/>
          <ac:spMkLst>
            <pc:docMk/>
            <pc:sldMk cId="3065932793" sldId="1134"/>
            <ac:spMk id="11" creationId="{C95EE443-4027-6A5B-CD86-87960AD27674}"/>
          </ac:spMkLst>
        </pc:spChg>
        <pc:graphicFrameChg chg="mod modGraphic">
          <ac:chgData name="Shengfeng Mei" userId="5ee32232-9136-4e4d-a76d-a15cb4de04fe" providerId="ADAL" clId="{7FF811E7-5C49-4930-B7D7-0D2EEBD88E79}" dt="2025-03-19T15:37:05.211" v="665" actId="1076"/>
          <ac:graphicFrameMkLst>
            <pc:docMk/>
            <pc:sldMk cId="3065932793" sldId="1134"/>
            <ac:graphicFrameMk id="4" creationId="{E4A2A122-B9DC-24A1-0E0F-62FE4B9E999F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39:38.456" v="680" actId="14100"/>
        <pc:sldMkLst>
          <pc:docMk/>
          <pc:sldMk cId="3547158729" sldId="1135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547158729" sldId="1135"/>
            <ac:spMk id="5" creationId="{3BB13F58-08BC-CB1B-EFCB-49939A18A05E}"/>
          </ac:spMkLst>
        </pc:spChg>
        <pc:spChg chg="mod">
          <ac:chgData name="Shengfeng Mei" userId="5ee32232-9136-4e4d-a76d-a15cb4de04fe" providerId="ADAL" clId="{7FF811E7-5C49-4930-B7D7-0D2EEBD88E79}" dt="2025-03-19T15:38:29.763" v="675" actId="14100"/>
          <ac:spMkLst>
            <pc:docMk/>
            <pc:sldMk cId="3547158729" sldId="1135"/>
            <ac:spMk id="11" creationId="{1D103613-9E4C-BA20-2E7F-1FE50DB9363B}"/>
          </ac:spMkLst>
        </pc:spChg>
        <pc:graphicFrameChg chg="add mod">
          <ac:chgData name="Shengfeng Mei" userId="5ee32232-9136-4e4d-a76d-a15cb4de04fe" providerId="ADAL" clId="{7FF811E7-5C49-4930-B7D7-0D2EEBD88E79}" dt="2025-03-19T15:38:06.909" v="672"/>
          <ac:graphicFrameMkLst>
            <pc:docMk/>
            <pc:sldMk cId="3547158729" sldId="1135"/>
            <ac:graphicFrameMk id="2" creationId="{E3EA462D-49C2-A2D0-6008-D0A070111520}"/>
          </ac:graphicFrameMkLst>
        </pc:graphicFrameChg>
        <pc:graphicFrameChg chg="del mod modGraphic">
          <ac:chgData name="Shengfeng Mei" userId="5ee32232-9136-4e4d-a76d-a15cb4de04fe" providerId="ADAL" clId="{7FF811E7-5C49-4930-B7D7-0D2EEBD88E79}" dt="2025-03-19T15:38:12.101" v="673" actId="478"/>
          <ac:graphicFrameMkLst>
            <pc:docMk/>
            <pc:sldMk cId="3547158729" sldId="1135"/>
            <ac:graphicFrameMk id="4" creationId="{A5CE8DB3-2523-A280-4C28-EF101736A4EB}"/>
          </ac:graphicFrameMkLst>
        </pc:graphicFrameChg>
        <pc:cxnChg chg="mod">
          <ac:chgData name="Shengfeng Mei" userId="5ee32232-9136-4e4d-a76d-a15cb4de04fe" providerId="ADAL" clId="{7FF811E7-5C49-4930-B7D7-0D2EEBD88E79}" dt="2025-03-19T15:39:38.456" v="680" actId="14100"/>
          <ac:cxnSpMkLst>
            <pc:docMk/>
            <pc:sldMk cId="3547158729" sldId="1135"/>
            <ac:cxnSpMk id="6" creationId="{86B82C02-0143-82DD-2B4D-DD92C93FB301}"/>
          </ac:cxnSpMkLst>
        </pc:cxnChg>
      </pc:sldChg>
      <pc:sldChg chg="addSp delSp modSp mod">
        <pc:chgData name="Shengfeng Mei" userId="5ee32232-9136-4e4d-a76d-a15cb4de04fe" providerId="ADAL" clId="{7FF811E7-5C49-4930-B7D7-0D2EEBD88E79}" dt="2025-03-19T15:42:19.607" v="702" actId="113"/>
        <pc:sldMkLst>
          <pc:docMk/>
          <pc:sldMk cId="2912627446" sldId="1136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912627446" sldId="1136"/>
            <ac:spMk id="5" creationId="{60193893-311E-C904-2EEE-52DE1E9D922D}"/>
          </ac:spMkLst>
        </pc:spChg>
        <pc:spChg chg="mod">
          <ac:chgData name="Shengfeng Mei" userId="5ee32232-9136-4e4d-a76d-a15cb4de04fe" providerId="ADAL" clId="{7FF811E7-5C49-4930-B7D7-0D2EEBD88E79}" dt="2025-03-19T15:42:19.607" v="702" actId="113"/>
          <ac:spMkLst>
            <pc:docMk/>
            <pc:sldMk cId="2912627446" sldId="1136"/>
            <ac:spMk id="11" creationId="{A31F2CF7-9B4C-0C93-B05B-EB1ED753CCDE}"/>
          </ac:spMkLst>
        </pc:spChg>
        <pc:graphicFrameChg chg="add mod modGraphic">
          <ac:chgData name="Shengfeng Mei" userId="5ee32232-9136-4e4d-a76d-a15cb4de04fe" providerId="ADAL" clId="{7FF811E7-5C49-4930-B7D7-0D2EEBD88E79}" dt="2025-03-19T15:39:25.121" v="678" actId="207"/>
          <ac:graphicFrameMkLst>
            <pc:docMk/>
            <pc:sldMk cId="2912627446" sldId="1136"/>
            <ac:graphicFrameMk id="2" creationId="{B4018829-16A0-2C32-02FA-5AAF5EA0315C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39:01.886" v="677" actId="478"/>
          <ac:graphicFrameMkLst>
            <pc:docMk/>
            <pc:sldMk cId="2912627446" sldId="1136"/>
            <ac:graphicFrameMk id="4" creationId="{EC33ECC4-3203-0EF6-E912-C8CC10E637AB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1:39.170" v="697" actId="113"/>
        <pc:sldMkLst>
          <pc:docMk/>
          <pc:sldMk cId="2338206551" sldId="1137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338206551" sldId="1137"/>
            <ac:spMk id="5" creationId="{7C7A8B83-ED8F-929B-EB43-E1BD2DFBF80A}"/>
          </ac:spMkLst>
        </pc:spChg>
        <pc:spChg chg="mod">
          <ac:chgData name="Shengfeng Mei" userId="5ee32232-9136-4e4d-a76d-a15cb4de04fe" providerId="ADAL" clId="{7FF811E7-5C49-4930-B7D7-0D2EEBD88E79}" dt="2025-03-19T15:41:39.170" v="697" actId="113"/>
          <ac:spMkLst>
            <pc:docMk/>
            <pc:sldMk cId="2338206551" sldId="1137"/>
            <ac:spMk id="11" creationId="{1B15935C-13F7-1B76-0559-1C2B180EC121}"/>
          </ac:spMkLst>
        </pc:spChg>
        <pc:graphicFrameChg chg="add mod modGraphic">
          <ac:chgData name="Shengfeng Mei" userId="5ee32232-9136-4e4d-a76d-a15cb4de04fe" providerId="ADAL" clId="{7FF811E7-5C49-4930-B7D7-0D2EEBD88E79}" dt="2025-03-19T15:40:08.887" v="685" actId="403"/>
          <ac:graphicFrameMkLst>
            <pc:docMk/>
            <pc:sldMk cId="2338206551" sldId="1137"/>
            <ac:graphicFrameMk id="2" creationId="{BA478503-9411-DC52-CE01-434F17521208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0:13.550" v="686" actId="478"/>
          <ac:graphicFrameMkLst>
            <pc:docMk/>
            <pc:sldMk cId="2338206551" sldId="1137"/>
            <ac:graphicFrameMk id="4" creationId="{4B698436-4271-3E48-5FCC-2E285AFEFF22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1:09.453" v="694" actId="113"/>
        <pc:sldMkLst>
          <pc:docMk/>
          <pc:sldMk cId="1421429289" sldId="1138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421429289" sldId="1138"/>
            <ac:spMk id="5" creationId="{0C41E9CA-D6AC-1204-0ACF-D978C896ED95}"/>
          </ac:spMkLst>
        </pc:spChg>
        <pc:spChg chg="mod">
          <ac:chgData name="Shengfeng Mei" userId="5ee32232-9136-4e4d-a76d-a15cb4de04fe" providerId="ADAL" clId="{7FF811E7-5C49-4930-B7D7-0D2EEBD88E79}" dt="2025-03-19T15:41:09.453" v="694" actId="113"/>
          <ac:spMkLst>
            <pc:docMk/>
            <pc:sldMk cId="1421429289" sldId="1138"/>
            <ac:spMk id="11" creationId="{1E71DE95-502F-2D8A-EAA0-AC2C41C3D300}"/>
          </ac:spMkLst>
        </pc:spChg>
        <pc:graphicFrameChg chg="add mod">
          <ac:chgData name="Shengfeng Mei" userId="5ee32232-9136-4e4d-a76d-a15cb4de04fe" providerId="ADAL" clId="{7FF811E7-5C49-4930-B7D7-0D2EEBD88E79}" dt="2025-03-19T15:40:35.811" v="689"/>
          <ac:graphicFrameMkLst>
            <pc:docMk/>
            <pc:sldMk cId="1421429289" sldId="1138"/>
            <ac:graphicFrameMk id="2" creationId="{50914927-2937-5BD0-3174-C98DEB0569A6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0:35.476" v="688" actId="478"/>
          <ac:graphicFrameMkLst>
            <pc:docMk/>
            <pc:sldMk cId="1421429289" sldId="1138"/>
            <ac:graphicFrameMk id="4" creationId="{AA4A58CB-769D-2EE4-BCF4-3307EA75C605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3:53.275" v="710" actId="14100"/>
        <pc:sldMkLst>
          <pc:docMk/>
          <pc:sldMk cId="3898685584" sldId="1139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898685584" sldId="1139"/>
            <ac:spMk id="5" creationId="{94C60D43-2C0B-6E3C-7B0F-5C82B4B0E332}"/>
          </ac:spMkLst>
        </pc:spChg>
        <pc:spChg chg="mod">
          <ac:chgData name="Shengfeng Mei" userId="5ee32232-9136-4e4d-a76d-a15cb4de04fe" providerId="ADAL" clId="{7FF811E7-5C49-4930-B7D7-0D2EEBD88E79}" dt="2025-03-19T15:43:53.275" v="710" actId="14100"/>
          <ac:spMkLst>
            <pc:docMk/>
            <pc:sldMk cId="3898685584" sldId="1139"/>
            <ac:spMk id="11" creationId="{8FB19A6C-1CCE-3F84-FC8E-3DFC64276F08}"/>
          </ac:spMkLst>
        </pc:spChg>
        <pc:graphicFrameChg chg="add mod modGraphic">
          <ac:chgData name="Shengfeng Mei" userId="5ee32232-9136-4e4d-a76d-a15cb4de04fe" providerId="ADAL" clId="{7FF811E7-5C49-4930-B7D7-0D2EEBD88E79}" dt="2025-03-19T15:43:48.985" v="709" actId="20577"/>
          <ac:graphicFrameMkLst>
            <pc:docMk/>
            <pc:sldMk cId="3898685584" sldId="1139"/>
            <ac:graphicFrameMk id="2" creationId="{3D56F439-6E47-20CC-AFA4-F187EBC683ED}"/>
          </ac:graphicFrameMkLst>
        </pc:graphicFrameChg>
        <pc:graphicFrameChg chg="add del mod">
          <ac:chgData name="Shengfeng Mei" userId="5ee32232-9136-4e4d-a76d-a15cb4de04fe" providerId="ADAL" clId="{7FF811E7-5C49-4930-B7D7-0D2EEBD88E79}" dt="2025-03-19T15:43:45.843" v="707" actId="478"/>
          <ac:graphicFrameMkLst>
            <pc:docMk/>
            <pc:sldMk cId="3898685584" sldId="1139"/>
            <ac:graphicFrameMk id="4" creationId="{F7130772-FEBA-6710-1E56-7EF0F6E2C9EC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5:19.334" v="728" actId="113"/>
        <pc:sldMkLst>
          <pc:docMk/>
          <pc:sldMk cId="650827957" sldId="1140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650827957" sldId="1140"/>
            <ac:spMk id="5" creationId="{19C14DB7-3C09-69D7-555C-5D8FDD055150}"/>
          </ac:spMkLst>
        </pc:spChg>
        <pc:spChg chg="mod">
          <ac:chgData name="Shengfeng Mei" userId="5ee32232-9136-4e4d-a76d-a15cb4de04fe" providerId="ADAL" clId="{7FF811E7-5C49-4930-B7D7-0D2EEBD88E79}" dt="2025-03-19T15:45:19.334" v="728" actId="113"/>
          <ac:spMkLst>
            <pc:docMk/>
            <pc:sldMk cId="650827957" sldId="1140"/>
            <ac:spMk id="11" creationId="{D1CC4DEC-7C9F-CF84-D855-AA8C35F2ABA4}"/>
          </ac:spMkLst>
        </pc:spChg>
        <pc:graphicFrameChg chg="add mod modGraphic">
          <ac:chgData name="Shengfeng Mei" userId="5ee32232-9136-4e4d-a76d-a15cb4de04fe" providerId="ADAL" clId="{7FF811E7-5C49-4930-B7D7-0D2EEBD88E79}" dt="2025-03-19T15:44:23.636" v="715" actId="403"/>
          <ac:graphicFrameMkLst>
            <pc:docMk/>
            <pc:sldMk cId="650827957" sldId="1140"/>
            <ac:graphicFrameMk id="2" creationId="{42A6E3EB-2EF1-C172-81E9-DF25466B00A9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4:17.531" v="712" actId="478"/>
          <ac:graphicFrameMkLst>
            <pc:docMk/>
            <pc:sldMk cId="650827957" sldId="1140"/>
            <ac:graphicFrameMk id="4" creationId="{A73A7C3A-CD27-B654-E0B1-AD2BF0D46548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5:50.984" v="736" actId="14100"/>
        <pc:sldMkLst>
          <pc:docMk/>
          <pc:sldMk cId="1033431042" sldId="1141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033431042" sldId="1141"/>
            <ac:spMk id="5" creationId="{95D07B75-2AFF-D20F-7163-A6038FB79749}"/>
          </ac:spMkLst>
        </pc:spChg>
        <pc:spChg chg="mod">
          <ac:chgData name="Shengfeng Mei" userId="5ee32232-9136-4e4d-a76d-a15cb4de04fe" providerId="ADAL" clId="{7FF811E7-5C49-4930-B7D7-0D2EEBD88E79}" dt="2025-03-19T15:45:50.984" v="736" actId="14100"/>
          <ac:spMkLst>
            <pc:docMk/>
            <pc:sldMk cId="1033431042" sldId="1141"/>
            <ac:spMk id="11" creationId="{6EB218DF-AF15-3854-26CC-04DC6284A81E}"/>
          </ac:spMkLst>
        </pc:spChg>
        <pc:graphicFrameChg chg="add mod modGraphic">
          <ac:chgData name="Shengfeng Mei" userId="5ee32232-9136-4e4d-a76d-a15cb4de04fe" providerId="ADAL" clId="{7FF811E7-5C49-4930-B7D7-0D2EEBD88E79}" dt="2025-03-19T15:45:47.109" v="735" actId="404"/>
          <ac:graphicFrameMkLst>
            <pc:docMk/>
            <pc:sldMk cId="1033431042" sldId="1141"/>
            <ac:graphicFrameMk id="2" creationId="{8AAC5558-B7C1-7506-20F8-5B77D93A0FDE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5:40.097" v="730" actId="478"/>
          <ac:graphicFrameMkLst>
            <pc:docMk/>
            <pc:sldMk cId="1033431042" sldId="1141"/>
            <ac:graphicFrameMk id="4" creationId="{A991A96E-CA24-5EBF-1E43-29C4B2BBE486}"/>
          </ac:graphicFrameMkLst>
        </pc:graphicFrameChg>
      </pc:sldChg>
      <pc:sldChg chg="modSp mod modNotes">
        <pc:chgData name="Shengfeng Mei" userId="5ee32232-9136-4e4d-a76d-a15cb4de04fe" providerId="ADAL" clId="{7FF811E7-5C49-4930-B7D7-0D2EEBD88E79}" dt="2025-03-19T15:36:12.316" v="656" actId="403"/>
        <pc:sldMkLst>
          <pc:docMk/>
          <pc:sldMk cId="2972804450" sldId="1142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972804450" sldId="1142"/>
            <ac:spMk id="2" creationId="{9A5322A7-432E-E1CF-0593-A9D7DC8D3A44}"/>
          </ac:spMkLst>
        </pc:spChg>
        <pc:spChg chg="mod">
          <ac:chgData name="Shengfeng Mei" userId="5ee32232-9136-4e4d-a76d-a15cb4de04fe" providerId="ADAL" clId="{7FF811E7-5C49-4930-B7D7-0D2EEBD88E79}" dt="2025-03-19T15:36:12.316" v="656" actId="403"/>
          <ac:spMkLst>
            <pc:docMk/>
            <pc:sldMk cId="2972804450" sldId="1142"/>
            <ac:spMk id="3" creationId="{E7A172CD-9098-ACFD-E606-632AF8AB1948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35:56.005" v="654" actId="403"/>
        <pc:sldMkLst>
          <pc:docMk/>
          <pc:sldMk cId="948935310" sldId="1143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948935310" sldId="1143"/>
            <ac:spMk id="2" creationId="{08ED12C9-0ED3-69D0-7AD7-8EA41897E4A9}"/>
          </ac:spMkLst>
        </pc:spChg>
        <pc:spChg chg="mod">
          <ac:chgData name="Shengfeng Mei" userId="5ee32232-9136-4e4d-a76d-a15cb4de04fe" providerId="ADAL" clId="{7FF811E7-5C49-4930-B7D7-0D2EEBD88E79}" dt="2025-03-19T15:35:56.005" v="654" actId="403"/>
          <ac:spMkLst>
            <pc:docMk/>
            <pc:sldMk cId="948935310" sldId="1143"/>
            <ac:spMk id="3" creationId="{4A082F85-9B46-A0AB-30A5-AF600C76A5D5}"/>
          </ac:spMkLst>
        </pc:spChg>
      </pc:sldChg>
      <pc:sldChg chg="modSp modNotes">
        <pc:chgData name="Shengfeng Mei" userId="5ee32232-9136-4e4d-a76d-a15cb4de04fe" providerId="ADAL" clId="{7FF811E7-5C49-4930-B7D7-0D2EEBD88E79}" dt="2025-03-19T15:46:35.949" v="742" actId="14100"/>
        <pc:sldMkLst>
          <pc:docMk/>
          <pc:sldMk cId="1266337817" sldId="114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266337817" sldId="1144"/>
            <ac:spMk id="2" creationId="{935801B7-EC9C-CB7A-F471-1C7A948E2F2E}"/>
          </ac:spMkLst>
        </pc:spChg>
        <pc:spChg chg="mod">
          <ac:chgData name="Shengfeng Mei" userId="5ee32232-9136-4e4d-a76d-a15cb4de04fe" providerId="ADAL" clId="{7FF811E7-5C49-4930-B7D7-0D2EEBD88E79}" dt="2025-03-19T15:46:35.949" v="742" actId="14100"/>
          <ac:spMkLst>
            <pc:docMk/>
            <pc:sldMk cId="1266337817" sldId="1144"/>
            <ac:spMk id="3" creationId="{1F70E073-5D42-9265-120D-51075FA3D8EF}"/>
          </ac:spMkLst>
        </pc:spChg>
      </pc:sldChg>
      <pc:sldChg chg="modSp modNotes">
        <pc:chgData name="Shengfeng Mei" userId="5ee32232-9136-4e4d-a76d-a15cb4de04fe" providerId="ADAL" clId="{7FF811E7-5C49-4930-B7D7-0D2EEBD88E79}" dt="2025-03-19T15:46:48.321" v="744" actId="14100"/>
        <pc:sldMkLst>
          <pc:docMk/>
          <pc:sldMk cId="4170991483" sldId="1145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4170991483" sldId="1145"/>
            <ac:spMk id="2" creationId="{DA804A14-67DC-8195-A472-8E18B107FF48}"/>
          </ac:spMkLst>
        </pc:spChg>
        <pc:spChg chg="mod">
          <ac:chgData name="Shengfeng Mei" userId="5ee32232-9136-4e4d-a76d-a15cb4de04fe" providerId="ADAL" clId="{7FF811E7-5C49-4930-B7D7-0D2EEBD88E79}" dt="2025-03-19T15:46:48.321" v="744" actId="14100"/>
          <ac:spMkLst>
            <pc:docMk/>
            <pc:sldMk cId="4170991483" sldId="1145"/>
            <ac:spMk id="3" creationId="{77766F84-22C8-3E12-2E42-40FF3D8A4B17}"/>
          </ac:spMkLst>
        </pc:spChg>
      </pc:sldChg>
      <pc:sldMasterChg chg="modSp delSldLayout modSldLayout">
        <pc:chgData name="Shengfeng Mei" userId="5ee32232-9136-4e4d-a76d-a15cb4de04fe" providerId="ADAL" clId="{7FF811E7-5C49-4930-B7D7-0D2EEBD88E79}" dt="2025-03-19T15:28:11.231" v="566"/>
        <pc:sldMasterMkLst>
          <pc:docMk/>
          <pc:sldMasterMk cId="0" sldId="2147483677"/>
        </pc:sldMaster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del">
          <pc:chgData name="Shengfeng Mei" userId="5ee32232-9136-4e4d-a76d-a15cb4de04fe" providerId="ADAL" clId="{7FF811E7-5C49-4930-B7D7-0D2EEBD88E79}" dt="2025-02-24T16:27:54.015" v="57" actId="47"/>
          <pc:sldLayoutMkLst>
            <pc:docMk/>
            <pc:sldMasterMk cId="0" sldId="2147483677"/>
            <pc:sldLayoutMk cId="567122335" sldId="2147483788"/>
          </pc:sldLayoutMkLst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020187393" sldId="2147483789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4076961566" sldId="2147483790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1508668833" sldId="2147483791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0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1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3" creationId="{00000000-0000-0000-0000-000000000000}"/>
            </ac:spMkLst>
          </pc:spChg>
        </pc:sldLayoutChg>
      </pc:sldMasterChg>
    </pc:docChg>
  </pc:docChgLst>
  <pc:docChgLst>
    <pc:chgData name="Shengfeng Mei" userId="S::s.mei@uwtsd.ac.uk::5ee32232-9136-4e4d-a76d-a15cb4de04fe" providerId="AD" clId="Web-{4A49181D-6D18-49DA-BEBB-B82A42FCACCD}"/>
    <pc:docChg chg="addSld modSld sldOrd">
      <pc:chgData name="Shengfeng Mei" userId="S::s.mei@uwtsd.ac.uk::5ee32232-9136-4e4d-a76d-a15cb4de04fe" providerId="AD" clId="Web-{4A49181D-6D18-49DA-BEBB-B82A42FCACCD}" dt="2025-03-09T11:01:19.953" v="516" actId="20577"/>
      <pc:docMkLst>
        <pc:docMk/>
      </pc:docMkLst>
      <pc:sldChg chg="modSp">
        <pc:chgData name="Shengfeng Mei" userId="S::s.mei@uwtsd.ac.uk::5ee32232-9136-4e4d-a76d-a15cb4de04fe" providerId="AD" clId="Web-{4A49181D-6D18-49DA-BEBB-B82A42FCACCD}" dt="2025-03-09T10:48:08.289" v="185" actId="20577"/>
        <pc:sldMkLst>
          <pc:docMk/>
          <pc:sldMk cId="3684525499" sldId="1044"/>
        </pc:sldMkLst>
        <pc:spChg chg="mod">
          <ac:chgData name="Shengfeng Mei" userId="S::s.mei@uwtsd.ac.uk::5ee32232-9136-4e4d-a76d-a15cb4de04fe" providerId="AD" clId="Web-{4A49181D-6D18-49DA-BEBB-B82A42FCACCD}" dt="2025-03-09T10:48:08.289" v="185" actId="20577"/>
          <ac:spMkLst>
            <pc:docMk/>
            <pc:sldMk cId="3684525499" sldId="1044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4A49181D-6D18-49DA-BEBB-B82A42FCACCD}" dt="2025-03-09T11:01:19.953" v="516" actId="20577"/>
        <pc:sldMkLst>
          <pc:docMk/>
          <pc:sldMk cId="1530631603" sldId="1114"/>
        </pc:sldMkLst>
        <pc:spChg chg="mod">
          <ac:chgData name="Shengfeng Mei" userId="S::s.mei@uwtsd.ac.uk::5ee32232-9136-4e4d-a76d-a15cb4de04fe" providerId="AD" clId="Web-{4A49181D-6D18-49DA-BEBB-B82A42FCACCD}" dt="2025-03-09T11:01:19.953" v="516" actId="20577"/>
          <ac:spMkLst>
            <pc:docMk/>
            <pc:sldMk cId="1530631603" sldId="1114"/>
            <ac:spMk id="3" creationId="{A3422455-6EC4-F890-DE80-748132A581B1}"/>
          </ac:spMkLst>
        </pc:spChg>
      </pc:sldChg>
      <pc:sldChg chg="modSp add ord replId">
        <pc:chgData name="Shengfeng Mei" userId="S::s.mei@uwtsd.ac.uk::5ee32232-9136-4e4d-a76d-a15cb4de04fe" providerId="AD" clId="Web-{4A49181D-6D18-49DA-BEBB-B82A42FCACCD}" dt="2025-03-09T10:56:00.692" v="362" actId="20577"/>
        <pc:sldMkLst>
          <pc:docMk/>
          <pc:sldMk cId="2972804450" sldId="1142"/>
        </pc:sldMkLst>
        <pc:spChg chg="mod">
          <ac:chgData name="Shengfeng Mei" userId="S::s.mei@uwtsd.ac.uk::5ee32232-9136-4e4d-a76d-a15cb4de04fe" providerId="AD" clId="Web-{4A49181D-6D18-49DA-BEBB-B82A42FCACCD}" dt="2025-03-09T10:56:00.692" v="362" actId="20577"/>
          <ac:spMkLst>
            <pc:docMk/>
            <pc:sldMk cId="2972804450" sldId="1142"/>
            <ac:spMk id="3" creationId="{E7A172CD-9098-ACFD-E606-632AF8AB1948}"/>
          </ac:spMkLst>
        </pc:spChg>
      </pc:sldChg>
      <pc:sldChg chg="modSp add replId">
        <pc:chgData name="Shengfeng Mei" userId="S::s.mei@uwtsd.ac.uk::5ee32232-9136-4e4d-a76d-a15cb4de04fe" providerId="AD" clId="Web-{4A49181D-6D18-49DA-BEBB-B82A42FCACCD}" dt="2025-03-09T10:58:22.822" v="443" actId="20577"/>
        <pc:sldMkLst>
          <pc:docMk/>
          <pc:sldMk cId="948935310" sldId="1143"/>
        </pc:sldMkLst>
        <pc:spChg chg="mod">
          <ac:chgData name="Shengfeng Mei" userId="S::s.mei@uwtsd.ac.uk::5ee32232-9136-4e4d-a76d-a15cb4de04fe" providerId="AD" clId="Web-{4A49181D-6D18-49DA-BEBB-B82A42FCACCD}" dt="2025-03-09T10:56:36.755" v="374" actId="20577"/>
          <ac:spMkLst>
            <pc:docMk/>
            <pc:sldMk cId="948935310" sldId="1143"/>
            <ac:spMk id="2" creationId="{08ED12C9-0ED3-69D0-7AD7-8EA41897E4A9}"/>
          </ac:spMkLst>
        </pc:spChg>
        <pc:spChg chg="mod">
          <ac:chgData name="Shengfeng Mei" userId="S::s.mei@uwtsd.ac.uk::5ee32232-9136-4e4d-a76d-a15cb4de04fe" providerId="AD" clId="Web-{4A49181D-6D18-49DA-BEBB-B82A42FCACCD}" dt="2025-03-09T10:58:22.822" v="443" actId="20577"/>
          <ac:spMkLst>
            <pc:docMk/>
            <pc:sldMk cId="948935310" sldId="1143"/>
            <ac:spMk id="3" creationId="{4A082F85-9B46-A0AB-30A5-AF600C76A5D5}"/>
          </ac:spMkLst>
        </pc:spChg>
      </pc:sldChg>
    </pc:docChg>
  </pc:docChgLst>
  <pc:docChgLst>
    <pc:chgData name="Shengfeng Mei" userId="S::s.mei@uwtsd.ac.uk::5ee32232-9136-4e4d-a76d-a15cb4de04fe" providerId="AD" clId="Web-{5A10D7FB-7D7F-A782-B9C1-762E95FBF5FC}"/>
    <pc:docChg chg="addSld delSld modSld">
      <pc:chgData name="Shengfeng Mei" userId="S::s.mei@uwtsd.ac.uk::5ee32232-9136-4e4d-a76d-a15cb4de04fe" providerId="AD" clId="Web-{5A10D7FB-7D7F-A782-B9C1-762E95FBF5FC}" dt="2025-02-26T11:37:53.379" v="2606" actId="20577"/>
      <pc:docMkLst>
        <pc:docMk/>
      </pc:docMkLst>
      <pc:sldChg chg="modSp">
        <pc:chgData name="Shengfeng Mei" userId="S::s.mei@uwtsd.ac.uk::5ee32232-9136-4e4d-a76d-a15cb4de04fe" providerId="AD" clId="Web-{5A10D7FB-7D7F-A782-B9C1-762E95FBF5FC}" dt="2025-02-26T10:33:00.906" v="508" actId="20577"/>
        <pc:sldMkLst>
          <pc:docMk/>
          <pc:sldMk cId="2143587289" sldId="1042"/>
        </pc:sldMkLst>
        <pc:spChg chg="mod">
          <ac:chgData name="Shengfeng Mei" userId="S::s.mei@uwtsd.ac.uk::5ee32232-9136-4e4d-a76d-a15cb4de04fe" providerId="AD" clId="Web-{5A10D7FB-7D7F-A782-B9C1-762E95FBF5FC}" dt="2025-02-26T10:33:00.906" v="508" actId="20577"/>
          <ac:spMkLst>
            <pc:docMk/>
            <pc:sldMk cId="2143587289" sldId="1042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2:57.937" v="507" actId="20577"/>
          <ac:spMkLst>
            <pc:docMk/>
            <pc:sldMk cId="2143587289" sldId="1042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4:07.021" v="527" actId="20577"/>
        <pc:sldMkLst>
          <pc:docMk/>
          <pc:sldMk cId="4275694189" sldId="1043"/>
        </pc:sldMkLst>
        <pc:spChg chg="mod">
          <ac:chgData name="Shengfeng Mei" userId="S::s.mei@uwtsd.ac.uk::5ee32232-9136-4e4d-a76d-a15cb4de04fe" providerId="AD" clId="Web-{5A10D7FB-7D7F-A782-B9C1-762E95FBF5FC}" dt="2025-02-26T10:34:07.021" v="527" actId="20577"/>
          <ac:spMkLst>
            <pc:docMk/>
            <pc:sldMk cId="4275694189" sldId="1043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4:04.052" v="526" actId="20577"/>
          <ac:spMkLst>
            <pc:docMk/>
            <pc:sldMk cId="4275694189" sldId="1043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6:05.702" v="546" actId="20577"/>
        <pc:sldMkLst>
          <pc:docMk/>
          <pc:sldMk cId="3684525499" sldId="1044"/>
        </pc:sldMkLst>
        <pc:spChg chg="mod">
          <ac:chgData name="Shengfeng Mei" userId="S::s.mei@uwtsd.ac.uk::5ee32232-9136-4e4d-a76d-a15cb4de04fe" providerId="AD" clId="Web-{5A10D7FB-7D7F-A782-B9C1-762E95FBF5FC}" dt="2025-02-26T10:36:02.015" v="545" actId="20577"/>
          <ac:spMkLst>
            <pc:docMk/>
            <pc:sldMk cId="3684525499" sldId="1044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6:05.702" v="546" actId="20577"/>
          <ac:spMkLst>
            <pc:docMk/>
            <pc:sldMk cId="3684525499" sldId="1044"/>
            <ac:spMk id="3" creationId="{00000000-0000-0000-0000-000000000000}"/>
          </ac:spMkLst>
        </pc:spChg>
      </pc:sldChg>
      <pc:sldChg chg="addSp delSp modSp">
        <pc:chgData name="Shengfeng Mei" userId="S::s.mei@uwtsd.ac.uk::5ee32232-9136-4e4d-a76d-a15cb4de04fe" providerId="AD" clId="Web-{5A10D7FB-7D7F-A782-B9C1-762E95FBF5FC}" dt="2025-02-26T10:36:53.159" v="555" actId="20577"/>
        <pc:sldMkLst>
          <pc:docMk/>
          <pc:sldMk cId="3737459937" sldId="1046"/>
        </pc:sldMkLst>
        <pc:spChg chg="mod">
          <ac:chgData name="Shengfeng Mei" userId="S::s.mei@uwtsd.ac.uk::5ee32232-9136-4e4d-a76d-a15cb4de04fe" providerId="AD" clId="Web-{5A10D7FB-7D7F-A782-B9C1-762E95FBF5FC}" dt="2025-02-26T10:36:53.159" v="555" actId="20577"/>
          <ac:spMkLst>
            <pc:docMk/>
            <pc:sldMk cId="3737459937" sldId="1046"/>
            <ac:spMk id="5" creationId="{BABA8F2D-9D1B-3F84-7F23-3EBB0810B388}"/>
          </ac:spMkLst>
        </pc:spChg>
        <pc:spChg chg="add mod">
          <ac:chgData name="Shengfeng Mei" userId="S::s.mei@uwtsd.ac.uk::5ee32232-9136-4e4d-a76d-a15cb4de04fe" providerId="AD" clId="Web-{5A10D7FB-7D7F-A782-B9C1-762E95FBF5FC}" dt="2025-02-26T10:30:56.458" v="499" actId="20577"/>
          <ac:spMkLst>
            <pc:docMk/>
            <pc:sldMk cId="3737459937" sldId="1046"/>
            <ac:spMk id="8" creationId="{DC373E2D-257E-B2D3-F0B6-8743EB05C19D}"/>
          </ac:spMkLst>
        </pc:spChg>
        <pc:graphicFrameChg chg="add mod modGraphic">
          <ac:chgData name="Shengfeng Mei" userId="S::s.mei@uwtsd.ac.uk::5ee32232-9136-4e4d-a76d-a15cb4de04fe" providerId="AD" clId="Web-{5A10D7FB-7D7F-A782-B9C1-762E95FBF5FC}" dt="2025-02-26T10:31:27.711" v="505"/>
          <ac:graphicFrameMkLst>
            <pc:docMk/>
            <pc:sldMk cId="3737459937" sldId="1046"/>
            <ac:graphicFrameMk id="6" creationId="{110E41F9-426C-8418-8F00-3344B166C3D3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4:20.709" v="529" actId="20577"/>
        <pc:sldMkLst>
          <pc:docMk/>
          <pc:sldMk cId="899087577" sldId="1094"/>
        </pc:sldMkLst>
        <pc:spChg chg="mod">
          <ac:chgData name="Shengfeng Mei" userId="S::s.mei@uwtsd.ac.uk::5ee32232-9136-4e4d-a76d-a15cb4de04fe" providerId="AD" clId="Web-{5A10D7FB-7D7F-A782-B9C1-762E95FBF5FC}" dt="2025-02-26T10:34:20.709" v="529" actId="20577"/>
          <ac:spMkLst>
            <pc:docMk/>
            <pc:sldMk cId="899087577" sldId="1094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4:17.662" v="528" actId="20577"/>
          <ac:spMkLst>
            <pc:docMk/>
            <pc:sldMk cId="899087577" sldId="1094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3:41.753" v="524" actId="20577"/>
        <pc:sldMkLst>
          <pc:docMk/>
          <pc:sldMk cId="3853549025" sldId="1113"/>
        </pc:sldMkLst>
        <pc:spChg chg="mod">
          <ac:chgData name="Shengfeng Mei" userId="S::s.mei@uwtsd.ac.uk::5ee32232-9136-4e4d-a76d-a15cb4de04fe" providerId="AD" clId="Web-{5A10D7FB-7D7F-A782-B9C1-762E95FBF5FC}" dt="2025-02-26T10:33:12.782" v="510" actId="20577"/>
          <ac:spMkLst>
            <pc:docMk/>
            <pc:sldMk cId="3853549025" sldId="1113"/>
            <ac:spMk id="2" creationId="{20C6E0D3-305E-22F7-DD07-91205DA1F5F5}"/>
          </ac:spMkLst>
        </pc:spChg>
        <pc:spChg chg="mod">
          <ac:chgData name="Shengfeng Mei" userId="S::s.mei@uwtsd.ac.uk::5ee32232-9136-4e4d-a76d-a15cb4de04fe" providerId="AD" clId="Web-{5A10D7FB-7D7F-A782-B9C1-762E95FBF5FC}" dt="2025-02-26T10:33:41.753" v="524" actId="20577"/>
          <ac:spMkLst>
            <pc:docMk/>
            <pc:sldMk cId="3853549025" sldId="1113"/>
            <ac:spMk id="3" creationId="{33D45A68-4896-52B8-AF6B-9634B81EF453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1:37:53.379" v="2606" actId="20577"/>
        <pc:sldMkLst>
          <pc:docMk/>
          <pc:sldMk cId="2091162484" sldId="1128"/>
        </pc:sldMkLst>
        <pc:spChg chg="mod">
          <ac:chgData name="Shengfeng Mei" userId="S::s.mei@uwtsd.ac.uk::5ee32232-9136-4e4d-a76d-a15cb4de04fe" providerId="AD" clId="Web-{5A10D7FB-7D7F-A782-B9C1-762E95FBF5FC}" dt="2025-02-26T11:28:53.991" v="2407" actId="20577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1:37:53.379" v="2606" actId="20577"/>
          <ac:spMkLst>
            <pc:docMk/>
            <pc:sldMk cId="2091162484" sldId="1128"/>
            <ac:spMk id="5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6:43.190" v="554" actId="20577"/>
        <pc:sldMkLst>
          <pc:docMk/>
          <pc:sldMk cId="1501589158" sldId="1129"/>
        </pc:sldMkLst>
        <pc:spChg chg="mod">
          <ac:chgData name="Shengfeng Mei" userId="S::s.mei@uwtsd.ac.uk::5ee32232-9136-4e4d-a76d-a15cb4de04fe" providerId="AD" clId="Web-{5A10D7FB-7D7F-A782-B9C1-762E95FBF5FC}" dt="2025-02-26T10:36:43.190" v="554" actId="20577"/>
          <ac:spMkLst>
            <pc:docMk/>
            <pc:sldMk cId="1501589158" sldId="1129"/>
            <ac:spMk id="8" creationId="{6E558762-55FE-B886-7989-281A95394F32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1:47.586" v="27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13.312" v="548" actId="20577"/>
        <pc:sldMkLst>
          <pc:docMk/>
          <pc:sldMk cId="3222358499" sldId="1130"/>
        </pc:sldMkLst>
        <pc:spChg chg="mod">
          <ac:chgData name="Shengfeng Mei" userId="S::s.mei@uwtsd.ac.uk::5ee32232-9136-4e4d-a76d-a15cb4de04fe" providerId="AD" clId="Web-{5A10D7FB-7D7F-A782-B9C1-762E95FBF5FC}" dt="2025-02-26T10:36:13.312" v="548" actId="20577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2:21.854" v="101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22.782" v="550" actId="20577"/>
        <pc:sldMkLst>
          <pc:docMk/>
          <pc:sldMk cId="1059036546" sldId="1131"/>
        </pc:sldMkLst>
        <pc:spChg chg="mod">
          <ac:chgData name="Shengfeng Mei" userId="S::s.mei@uwtsd.ac.uk::5ee32232-9136-4e4d-a76d-a15cb4de04fe" providerId="AD" clId="Web-{5A10D7FB-7D7F-A782-B9C1-762E95FBF5FC}" dt="2025-02-26T10:36:22.782" v="550" actId="20577"/>
          <ac:spMkLst>
            <pc:docMk/>
            <pc:sldMk cId="1059036546" sldId="1131"/>
            <ac:spMk id="3" creationId="{696C9A01-D61B-1CBC-B954-D4086F710280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2:07.681" v="77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37.767" v="552" actId="20577"/>
        <pc:sldMkLst>
          <pc:docMk/>
          <pc:sldMk cId="969397527" sldId="1132"/>
        </pc:sldMkLst>
        <pc:spChg chg="mod">
          <ac:chgData name="Shengfeng Mei" userId="S::s.mei@uwtsd.ac.uk::5ee32232-9136-4e4d-a76d-a15cb4de04fe" providerId="AD" clId="Web-{5A10D7FB-7D7F-A782-B9C1-762E95FBF5FC}" dt="2025-02-26T10:36:37.767" v="552" actId="20577"/>
          <ac:spMkLst>
            <pc:docMk/>
            <pc:sldMk cId="969397527" sldId="1132"/>
            <ac:spMk id="4" creationId="{EC2D1128-D226-FD0F-DA0B-1000C8511809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1:55.946" v="56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5:55.076" v="543" actId="20577"/>
        <pc:sldMkLst>
          <pc:docMk/>
          <pc:sldMk cId="2294329728" sldId="1133"/>
        </pc:sldMkLst>
        <pc:spChg chg="mod">
          <ac:chgData name="Shengfeng Mei" userId="S::s.mei@uwtsd.ac.uk::5ee32232-9136-4e4d-a76d-a15cb4de04fe" providerId="AD" clId="Web-{5A10D7FB-7D7F-A782-B9C1-762E95FBF5FC}" dt="2025-02-26T10:35:55.076" v="543" actId="20577"/>
          <ac:spMkLst>
            <pc:docMk/>
            <pc:sldMk cId="2294329728" sldId="1133"/>
            <ac:spMk id="2" creationId="{0175E713-FA6E-C272-B4BE-F8AA2E363589}"/>
          </ac:spMkLst>
        </pc:spChg>
        <pc:spChg chg="mod">
          <ac:chgData name="Shengfeng Mei" userId="S::s.mei@uwtsd.ac.uk::5ee32232-9136-4e4d-a76d-a15cb4de04fe" providerId="AD" clId="Web-{5A10D7FB-7D7F-A782-B9C1-762E95FBF5FC}" dt="2025-02-26T10:35:47.107" v="542" actId="20577"/>
          <ac:spMkLst>
            <pc:docMk/>
            <pc:sldMk cId="2294329728" sldId="1133"/>
            <ac:spMk id="4" creationId="{BB403CC0-F069-2C2C-7B51-42542522CE2A}"/>
          </ac:spMkLst>
        </pc:spChg>
        <pc:picChg chg="mod">
          <ac:chgData name="Shengfeng Mei" userId="S::s.mei@uwtsd.ac.uk::5ee32232-9136-4e4d-a76d-a15cb4de04fe" providerId="AD" clId="Web-{5A10D7FB-7D7F-A782-B9C1-762E95FBF5FC}" dt="2025-02-26T10:35:30.043" v="540" actId="1076"/>
          <ac:picMkLst>
            <pc:docMk/>
            <pc:sldMk cId="2294329728" sldId="1133"/>
            <ac:picMk id="6" creationId="{65183131-A614-99EC-C294-0F6B6019DB93}"/>
          </ac:picMkLst>
        </pc:picChg>
      </pc:sldChg>
      <pc:sldChg chg="addSp delSp modSp add replId">
        <pc:chgData name="Shengfeng Mei" userId="S::s.mei@uwtsd.ac.uk::5ee32232-9136-4e4d-a76d-a15cb4de04fe" providerId="AD" clId="Web-{5A10D7FB-7D7F-A782-B9C1-762E95FBF5FC}" dt="2025-02-26T10:52:50.612" v="983" actId="1076"/>
        <pc:sldMkLst>
          <pc:docMk/>
          <pc:sldMk cId="3065932793" sldId="1134"/>
        </pc:sldMkLst>
        <pc:spChg chg="mod">
          <ac:chgData name="Shengfeng Mei" userId="S::s.mei@uwtsd.ac.uk::5ee32232-9136-4e4d-a76d-a15cb4de04fe" providerId="AD" clId="Web-{5A10D7FB-7D7F-A782-B9C1-762E95FBF5FC}" dt="2025-02-26T10:38:22.979" v="572" actId="20577"/>
          <ac:spMkLst>
            <pc:docMk/>
            <pc:sldMk cId="3065932793" sldId="1134"/>
            <ac:spMk id="5" creationId="{BF0C1020-87FC-E2E9-9861-88E32BD16912}"/>
          </ac:spMkLst>
        </pc:spChg>
        <pc:spChg chg="add mod">
          <ac:chgData name="Shengfeng Mei" userId="S::s.mei@uwtsd.ac.uk::5ee32232-9136-4e4d-a76d-a15cb4de04fe" providerId="AD" clId="Web-{5A10D7FB-7D7F-A782-B9C1-762E95FBF5FC}" dt="2025-02-26T10:52:45.127" v="982" actId="1076"/>
          <ac:spMkLst>
            <pc:docMk/>
            <pc:sldMk cId="3065932793" sldId="1134"/>
            <ac:spMk id="11" creationId="{C95EE443-4027-6A5B-CD86-87960AD27674}"/>
          </ac:spMkLst>
        </pc:spChg>
        <pc:graphicFrameChg chg="add mod modGraphic">
          <ac:chgData name="Shengfeng Mei" userId="S::s.mei@uwtsd.ac.uk::5ee32232-9136-4e4d-a76d-a15cb4de04fe" providerId="AD" clId="Web-{5A10D7FB-7D7F-A782-B9C1-762E95FBF5FC}" dt="2025-02-26T10:52:50.612" v="983" actId="1076"/>
          <ac:graphicFrameMkLst>
            <pc:docMk/>
            <pc:sldMk cId="3065932793" sldId="1134"/>
            <ac:graphicFrameMk id="4" creationId="{E4A2A122-B9DC-24A1-0E0F-62FE4B9E999F}"/>
          </ac:graphicFrameMkLst>
        </pc:graphicFrameChg>
      </pc:sldChg>
      <pc:sldChg chg="add del replId">
        <pc:chgData name="Shengfeng Mei" userId="S::s.mei@uwtsd.ac.uk::5ee32232-9136-4e4d-a76d-a15cb4de04fe" providerId="AD" clId="Web-{5A10D7FB-7D7F-A782-B9C1-762E95FBF5FC}" dt="2025-02-26T10:37:01.035" v="556"/>
        <pc:sldMkLst>
          <pc:docMk/>
          <pc:sldMk cId="4241427769" sldId="1134"/>
        </pc:sldMkLst>
      </pc:sldChg>
      <pc:sldChg chg="addSp delSp modSp add replId">
        <pc:chgData name="Shengfeng Mei" userId="S::s.mei@uwtsd.ac.uk::5ee32232-9136-4e4d-a76d-a15cb4de04fe" providerId="AD" clId="Web-{5A10D7FB-7D7F-A782-B9C1-762E95FBF5FC}" dt="2025-02-26T10:58:06.388" v="1155" actId="14100"/>
        <pc:sldMkLst>
          <pc:docMk/>
          <pc:sldMk cId="3547158729" sldId="1135"/>
        </pc:sldMkLst>
        <pc:spChg chg="mod">
          <ac:chgData name="Shengfeng Mei" userId="S::s.mei@uwtsd.ac.uk::5ee32232-9136-4e4d-a76d-a15cb4de04fe" providerId="AD" clId="Web-{5A10D7FB-7D7F-A782-B9C1-762E95FBF5FC}" dt="2025-02-26T10:56:39.740" v="1143" actId="20577"/>
          <ac:spMkLst>
            <pc:docMk/>
            <pc:sldMk cId="3547158729" sldId="1135"/>
            <ac:spMk id="11" creationId="{1D103613-9E4C-BA20-2E7F-1FE50DB9363B}"/>
          </ac:spMkLst>
        </pc:spChg>
        <pc:cxnChg chg="add mod">
          <ac:chgData name="Shengfeng Mei" userId="S::s.mei@uwtsd.ac.uk::5ee32232-9136-4e4d-a76d-a15cb4de04fe" providerId="AD" clId="Web-{5A10D7FB-7D7F-A782-B9C1-762E95FBF5FC}" dt="2025-02-26T10:58:06.388" v="1155" actId="14100"/>
          <ac:cxnSpMkLst>
            <pc:docMk/>
            <pc:sldMk cId="3547158729" sldId="1135"/>
            <ac:cxnSpMk id="6" creationId="{86B82C02-0143-82DD-2B4D-DD92C93FB301}"/>
          </ac:cxnSpMkLst>
        </pc:cxnChg>
      </pc:sldChg>
      <pc:sldChg chg="delSp modSp add replId">
        <pc:chgData name="Shengfeng Mei" userId="S::s.mei@uwtsd.ac.uk::5ee32232-9136-4e4d-a76d-a15cb4de04fe" providerId="AD" clId="Web-{5A10D7FB-7D7F-A782-B9C1-762E95FBF5FC}" dt="2025-02-26T11:03:47.119" v="1348" actId="20577"/>
        <pc:sldMkLst>
          <pc:docMk/>
          <pc:sldMk cId="2912627446" sldId="1136"/>
        </pc:sldMkLst>
        <pc:spChg chg="mod">
          <ac:chgData name="Shengfeng Mei" userId="S::s.mei@uwtsd.ac.uk::5ee32232-9136-4e4d-a76d-a15cb4de04fe" providerId="AD" clId="Web-{5A10D7FB-7D7F-A782-B9C1-762E95FBF5FC}" dt="2025-02-26T11:03:47.119" v="1348" actId="20577"/>
          <ac:spMkLst>
            <pc:docMk/>
            <pc:sldMk cId="2912627446" sldId="1136"/>
            <ac:spMk id="11" creationId="{A31F2CF7-9B4C-0C93-B05B-EB1ED753CCDE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08:19.281" v="1594" actId="20577"/>
        <pc:sldMkLst>
          <pc:docMk/>
          <pc:sldMk cId="2338206551" sldId="1137"/>
        </pc:sldMkLst>
        <pc:spChg chg="mod">
          <ac:chgData name="Shengfeng Mei" userId="S::s.mei@uwtsd.ac.uk::5ee32232-9136-4e4d-a76d-a15cb4de04fe" providerId="AD" clId="Web-{5A10D7FB-7D7F-A782-B9C1-762E95FBF5FC}" dt="2025-02-26T11:08:19.281" v="1594" actId="20577"/>
          <ac:spMkLst>
            <pc:docMk/>
            <pc:sldMk cId="2338206551" sldId="1137"/>
            <ac:spMk id="11" creationId="{1B15935C-13F7-1B76-0559-1C2B180EC121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14:48.813" v="1849" actId="20577"/>
        <pc:sldMkLst>
          <pc:docMk/>
          <pc:sldMk cId="1421429289" sldId="1138"/>
        </pc:sldMkLst>
        <pc:spChg chg="mod">
          <ac:chgData name="Shengfeng Mei" userId="S::s.mei@uwtsd.ac.uk::5ee32232-9136-4e4d-a76d-a15cb4de04fe" providerId="AD" clId="Web-{5A10D7FB-7D7F-A782-B9C1-762E95FBF5FC}" dt="2025-02-26T11:14:48.813" v="1849" actId="20577"/>
          <ac:spMkLst>
            <pc:docMk/>
            <pc:sldMk cId="1421429289" sldId="1138"/>
            <ac:spMk id="11" creationId="{1E71DE95-502F-2D8A-EAA0-AC2C41C3D300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0:31.122" v="2054" actId="20577"/>
        <pc:sldMkLst>
          <pc:docMk/>
          <pc:sldMk cId="3898685584" sldId="1139"/>
        </pc:sldMkLst>
        <pc:spChg chg="mod">
          <ac:chgData name="Shengfeng Mei" userId="S::s.mei@uwtsd.ac.uk::5ee32232-9136-4e4d-a76d-a15cb4de04fe" providerId="AD" clId="Web-{5A10D7FB-7D7F-A782-B9C1-762E95FBF5FC}" dt="2025-02-26T11:20:31.122" v="2054" actId="20577"/>
          <ac:spMkLst>
            <pc:docMk/>
            <pc:sldMk cId="3898685584" sldId="1139"/>
            <ac:spMk id="11" creationId="{8FB19A6C-1CCE-3F84-FC8E-3DFC64276F08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4:40.346" v="2243" actId="20577"/>
        <pc:sldMkLst>
          <pc:docMk/>
          <pc:sldMk cId="650827957" sldId="1140"/>
        </pc:sldMkLst>
        <pc:spChg chg="mod">
          <ac:chgData name="Shengfeng Mei" userId="S::s.mei@uwtsd.ac.uk::5ee32232-9136-4e4d-a76d-a15cb4de04fe" providerId="AD" clId="Web-{5A10D7FB-7D7F-A782-B9C1-762E95FBF5FC}" dt="2025-02-26T11:24:40.346" v="2243" actId="20577"/>
          <ac:spMkLst>
            <pc:docMk/>
            <pc:sldMk cId="650827957" sldId="1140"/>
            <ac:spMk id="11" creationId="{D1CC4DEC-7C9F-CF84-D855-AA8C35F2ABA4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7:26.484" v="2406" actId="20577"/>
        <pc:sldMkLst>
          <pc:docMk/>
          <pc:sldMk cId="1033431042" sldId="1141"/>
        </pc:sldMkLst>
        <pc:spChg chg="mod">
          <ac:chgData name="Shengfeng Mei" userId="S::s.mei@uwtsd.ac.uk::5ee32232-9136-4e4d-a76d-a15cb4de04fe" providerId="AD" clId="Web-{5A10D7FB-7D7F-A782-B9C1-762E95FBF5FC}" dt="2025-02-26T11:27:26.484" v="2406" actId="20577"/>
          <ac:spMkLst>
            <pc:docMk/>
            <pc:sldMk cId="1033431042" sldId="1141"/>
            <ac:spMk id="11" creationId="{6EB218DF-AF15-3854-26CC-04DC6284A81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745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92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E48A01-EE2E-2BB7-5662-538588C2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89B16A-06FA-0939-3FD8-5EFF8BEC72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01DCB-04AA-4316-7371-9210F613CB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D3982-49E3-4E49-6477-01C29FC66CE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000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999199-A308-EAA1-CE4B-599643128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30DECF-2C99-4639-B99A-BA87477E92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0BE40F-6637-0AD4-6636-38BA7BB26F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A71D5-9C1A-AC76-0363-5753B455183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834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50816-57F9-316B-29C6-5E45AA644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BFBAA8-7345-7749-9295-2E92FCA263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585F73-04BC-EF66-E154-FDE00EAF08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8C511-3F84-B72E-7B18-4E9A954CBE0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88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187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696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609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362201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609600" y="3048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5"/>
          </p:nvPr>
        </p:nvSpPr>
        <p:spPr>
          <a:xfrm>
            <a:off x="609600" y="3810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6"/>
          </p:nvPr>
        </p:nvSpPr>
        <p:spPr>
          <a:xfrm>
            <a:off x="609600" y="46482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7"/>
          </p:nvPr>
        </p:nvSpPr>
        <p:spPr>
          <a:xfrm>
            <a:off x="812800" y="48006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866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  <p:sldLayoutId id="2147483791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Income Statements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latin typeface="Arial"/>
                <a:cs typeface="Arial"/>
              </a:rPr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/>
                <a:cs typeface="Arial"/>
              </a:rPr>
              <a:t>The Income Statement</a:t>
            </a:r>
          </a:p>
          <a:p>
            <a:r>
              <a:rPr lang="en-GB" sz="2800" dirty="0">
                <a:latin typeface="Arial"/>
                <a:cs typeface="Arial"/>
              </a:rPr>
              <a:t>Key concepts</a:t>
            </a:r>
          </a:p>
          <a:p>
            <a:r>
              <a:rPr lang="en-GB" sz="2800" dirty="0">
                <a:latin typeface="Arial"/>
                <a:cs typeface="Arial"/>
              </a:rPr>
              <a:t>Examples</a:t>
            </a:r>
            <a:endParaRPr lang="en-GB" dirty="0">
              <a:latin typeface="Myriad Pro"/>
              <a:cs typeface="Arial"/>
            </a:endParaRPr>
          </a:p>
          <a:p>
            <a:endParaRPr lang="en-GB" sz="2800"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75C8E90-18D0-F67D-0B5F-C9B265EF23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59351"/>
            <a:ext cx="2375650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en-US" sz="900">
                <a:solidFill>
                  <a:srgbClr val="81A1C1"/>
                </a:solidFill>
                <a:latin typeface="Arial Unicode MS"/>
                <a:ea typeface="var(--ds-font-family-code)"/>
              </a:rPr>
              <a:t>-</a:t>
            </a:r>
            <a:r>
              <a:rPr lang="en-US" altLang="en-US" sz="900">
                <a:solidFill>
                  <a:srgbClr val="FFFFFF"/>
                </a:solidFill>
                <a:latin typeface="Arial Unicode MS"/>
                <a:ea typeface="var(--ds-font-family-code)"/>
              </a:rPr>
              <a:t> Key concepts, examples, and family analogy</a:t>
            </a:r>
            <a:r>
              <a:rPr lang="en-US" altLang="en-US" sz="800"/>
              <a:t>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536" y="370241"/>
            <a:ext cx="80206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The Income Statement Overview 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256" y="1340768"/>
            <a:ext cx="11177360" cy="3083921"/>
          </a:xfrm>
        </p:spPr>
        <p:txBody>
          <a:bodyPr wrap="square">
            <a:spAutoFit/>
          </a:bodyPr>
          <a:lstStyle/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Also known as the Profit &amp; Loss (or </a:t>
            </a:r>
            <a:r>
              <a:rPr lang="en-US" altLang="en-US" sz="3600" err="1">
                <a:highlight>
                  <a:srgbClr val="FFFF00"/>
                </a:highlight>
                <a:latin typeface="Arial"/>
                <a:ea typeface="ＭＳ Ｐゴシック"/>
                <a:cs typeface="Arial"/>
              </a:rPr>
              <a:t>PnL</a:t>
            </a:r>
            <a:r>
              <a:rPr lang="en-US" altLang="en-US" sz="3600">
                <a:latin typeface="Arial"/>
                <a:ea typeface="ＭＳ Ｐゴシック"/>
                <a:cs typeface="Arial"/>
              </a:rPr>
              <a:t>, </a:t>
            </a:r>
            <a:r>
              <a:rPr lang="en-US" altLang="en-US" sz="3600">
                <a:highlight>
                  <a:srgbClr val="FFFF00"/>
                </a:highlight>
                <a:latin typeface="Arial"/>
                <a:ea typeface="ＭＳ Ｐゴシック"/>
                <a:cs typeface="Arial"/>
              </a:rPr>
              <a:t>P&amp;L</a:t>
            </a:r>
            <a:r>
              <a:rPr lang="en-US" altLang="en-US" sz="3600">
                <a:latin typeface="Arial"/>
                <a:ea typeface="ＭＳ Ｐゴシック"/>
                <a:cs typeface="Arial"/>
              </a:rPr>
              <a:t>) statement</a:t>
            </a:r>
          </a:p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Measures results of firm’s operations over a specific period.</a:t>
            </a:r>
          </a:p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Formula: </a:t>
            </a:r>
            <a:r>
              <a:rPr lang="en-US" altLang="en-US" sz="3600" b="1">
                <a:latin typeface="Arial"/>
                <a:ea typeface="ＭＳ Ｐゴシック"/>
                <a:cs typeface="Arial"/>
              </a:rPr>
              <a:t>Sales − Expenses = Profits</a:t>
            </a:r>
          </a:p>
        </p:txBody>
      </p:sp>
    </p:spTree>
    <p:extLst>
      <p:ext uri="{BB962C8B-B14F-4D97-AF65-F5344CB8AC3E}">
        <p14:creationId xmlns:p14="http://schemas.microsoft.com/office/powerpoint/2010/main" val="2143587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1704" y="366324"/>
            <a:ext cx="8030496" cy="646331"/>
          </a:xfrm>
        </p:spPr>
        <p:txBody>
          <a:bodyPr wrap="square">
            <a:spAutoFit/>
          </a:bodyPr>
          <a:lstStyle/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Key Terms 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(1 of 2)</a:t>
            </a:r>
            <a:endParaRPr lang="en-US" sz="2000"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1219111"/>
            <a:ext cx="11017224" cy="2936188"/>
          </a:xfrm>
        </p:spPr>
        <p:txBody>
          <a:bodyPr wrap="square">
            <a:spAutoFit/>
          </a:bodyPr>
          <a:lstStyle/>
          <a:p>
            <a:r>
              <a:rPr lang="en-US" altLang="en-US" sz="2800" b="1">
                <a:latin typeface="Arial"/>
                <a:ea typeface="ＭＳ Ｐゴシック"/>
                <a:cs typeface="Arial"/>
              </a:rPr>
              <a:t>Revenue (Sales)</a:t>
            </a:r>
          </a:p>
          <a:p>
            <a:pPr lvl="1"/>
            <a:r>
              <a:rPr lang="en-US" altLang="en-US">
                <a:latin typeface="Arial"/>
                <a:cs typeface="Arial"/>
              </a:rPr>
              <a:t>Money derived from selling the company’s product or service (e.g. Bakery’s monthly income from bread sales)</a:t>
            </a:r>
          </a:p>
          <a:p>
            <a:r>
              <a:rPr lang="en-US" altLang="en-US" sz="2800" b="1">
                <a:latin typeface="Arial"/>
                <a:ea typeface="ＭＳ Ｐゴシック"/>
                <a:cs typeface="Arial"/>
              </a:rPr>
              <a:t>Cost of Goods Sold (COGS) or Cost of Sales (COS)</a:t>
            </a:r>
          </a:p>
          <a:p>
            <a:pPr lvl="1"/>
            <a:r>
              <a:rPr lang="en-US" altLang="en-US">
                <a:latin typeface="Arial"/>
                <a:cs typeface="Arial"/>
              </a:rPr>
              <a:t>The cost of producing or acquiring the goods or services to be sold (e.g. Cost of flour, sugar, and labor for a bakery)</a:t>
            </a:r>
            <a:endParaRPr lang="en-US" altLang="en-US">
              <a:latin typeface="Arial"/>
              <a:ea typeface="ＭＳ Ｐゴシック" pitchFamily="34" charset="-128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75694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1704" y="370410"/>
            <a:ext cx="8106696" cy="646331"/>
          </a:xfrm>
        </p:spPr>
        <p:txBody>
          <a:bodyPr wrap="square">
            <a:spAutoFit/>
          </a:bodyPr>
          <a:lstStyle/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Key Terms 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(2 of 2)</a:t>
            </a:r>
            <a:endParaRPr lang="en-IN" sz="2800"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1216846"/>
            <a:ext cx="11017224" cy="4044184"/>
          </a:xfrm>
        </p:spPr>
        <p:txBody>
          <a:bodyPr wrap="square">
            <a:spAutoFit/>
          </a:bodyPr>
          <a:lstStyle/>
          <a:p>
            <a:r>
              <a:rPr lang="en-US" altLang="en-US" sz="2800" b="1">
                <a:latin typeface="Arial"/>
                <a:ea typeface="ＭＳ Ｐゴシック"/>
                <a:cs typeface="Arial"/>
              </a:rPr>
              <a:t>Operating Expenses</a:t>
            </a:r>
          </a:p>
          <a:p>
            <a:pPr lvl="1"/>
            <a:r>
              <a:rPr lang="en-US" altLang="en-US">
                <a:latin typeface="Arial"/>
                <a:cs typeface="Arial"/>
              </a:rPr>
              <a:t>Expenses related to marketing and distributing the product or service, general administrative expenses and depreciation expense (e.g. Rent, utility bills, advertisement)</a:t>
            </a:r>
            <a:endParaRPr lang="en-US" altLang="en-US" b="1">
              <a:latin typeface="Arial"/>
              <a:ea typeface="ＭＳ Ｐゴシック" pitchFamily="34" charset="-128"/>
              <a:cs typeface="Arial"/>
            </a:endParaRPr>
          </a:p>
          <a:p>
            <a:r>
              <a:rPr lang="en-US" altLang="en-US" sz="2800" b="1">
                <a:latin typeface="Arial"/>
                <a:ea typeface="ＭＳ Ｐゴシック"/>
                <a:cs typeface="Arial"/>
              </a:rPr>
              <a:t>Financing Costs</a:t>
            </a:r>
          </a:p>
          <a:p>
            <a:pPr lvl="1"/>
            <a:r>
              <a:rPr lang="en-US" altLang="en-US">
                <a:latin typeface="Arial"/>
                <a:cs typeface="Arial"/>
              </a:rPr>
              <a:t>Interest paid on a loan</a:t>
            </a:r>
            <a:endParaRPr lang="en-US" altLang="en-US" b="1">
              <a:latin typeface="Arial"/>
              <a:ea typeface="ＭＳ Ｐゴシック" pitchFamily="34" charset="-128"/>
              <a:cs typeface="Arial"/>
            </a:endParaRPr>
          </a:p>
          <a:p>
            <a:r>
              <a:rPr lang="en-US" altLang="en-US" sz="2800" b="1">
                <a:latin typeface="Arial"/>
                <a:ea typeface="ＭＳ Ｐゴシック"/>
                <a:cs typeface="Arial"/>
              </a:rPr>
              <a:t>Tax Expenses</a:t>
            </a:r>
          </a:p>
          <a:p>
            <a:pPr lvl="1"/>
            <a:r>
              <a:rPr lang="en-US" altLang="en-US">
                <a:latin typeface="Arial"/>
                <a:cs typeface="Arial"/>
              </a:rPr>
              <a:t>Amount of taxes owed, based upon taxable income</a:t>
            </a:r>
            <a:endParaRPr lang="en-US" altLang="en-US">
              <a:latin typeface="Arial"/>
              <a:ea typeface="ＭＳ Ｐゴシック" pitchFamily="34" charset="-128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9087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35DAB-FB9A-BFE1-62F6-3FF010396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5E713-FA6E-C272-B4BE-F8AA2E363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1704" y="370410"/>
            <a:ext cx="8106696" cy="646331"/>
          </a:xfrm>
        </p:spPr>
        <p:txBody>
          <a:bodyPr wrap="square">
            <a:spAutoFit/>
          </a:bodyPr>
          <a:lstStyle/>
          <a:p>
            <a:r>
              <a:rPr lang="en-US" altLang="en-US" sz="3600">
                <a:latin typeface="Arial"/>
                <a:ea typeface="ＭＳ Ｐゴシック"/>
                <a:cs typeface="Arial"/>
              </a:rPr>
              <a:t>Income Statement Structure</a:t>
            </a:r>
            <a:endParaRPr lang="en-IN" sz="2800">
              <a:latin typeface="Arial"/>
              <a:ea typeface="ＭＳ Ｐゴシック"/>
              <a:cs typeface="Arial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B403CC0-F069-2C2C-7B51-42542522CE2A}"/>
              </a:ext>
            </a:extLst>
          </p:cNvPr>
          <p:cNvSpPr txBox="1">
            <a:spLocks/>
          </p:cNvSpPr>
          <p:nvPr/>
        </p:nvSpPr>
        <p:spPr bwMode="auto">
          <a:xfrm>
            <a:off x="263352" y="1196752"/>
            <a:ext cx="7272808" cy="3367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>
                <a:latin typeface="Arial"/>
                <a:ea typeface="ＭＳ Ｐゴシック"/>
                <a:cs typeface="Arial"/>
              </a:rPr>
              <a:t>Revenue – COGS = 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Gross Profit</a:t>
            </a:r>
          </a:p>
          <a:p>
            <a:r>
              <a:rPr lang="en-US" altLang="en-US" sz="2800">
                <a:latin typeface="Arial"/>
                <a:ea typeface="ＭＳ Ｐゴシック"/>
                <a:cs typeface="Arial"/>
              </a:rPr>
              <a:t>Gross Profit – Operating Expenses = 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Operating Income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(EBIT)</a:t>
            </a:r>
          </a:p>
          <a:p>
            <a:r>
              <a:rPr lang="en-US" altLang="en-US" sz="2800">
                <a:latin typeface="Arial"/>
                <a:ea typeface="ＭＳ Ｐゴシック"/>
                <a:cs typeface="Arial"/>
              </a:rPr>
              <a:t>Operating Income – Interest Expense = Earnings before taxes</a:t>
            </a:r>
          </a:p>
          <a:p>
            <a:r>
              <a:rPr lang="en-US" altLang="en-US" sz="2800">
                <a:latin typeface="Arial"/>
                <a:ea typeface="ＭＳ Ｐゴシック"/>
                <a:cs typeface="Arial"/>
              </a:rPr>
              <a:t>Earnings before taxes – Income Tax = 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Net Income</a:t>
            </a:r>
          </a:p>
        </p:txBody>
      </p:sp>
      <p:pic>
        <p:nvPicPr>
          <p:cNvPr id="6" name="Picture 2" descr="The diagram shows the following elements of the income statement and how they are related.&#10;&#10;Sales (revenue)&#10;[minus]&#10;Cost of goods sold (cost of producing or acquiring product or service to be sold)&#10;[equals]&#10;Gross profit&#10;[minus]&#10;Operating expenses (marketing and selling, general and administrative, and depreciation expenses)&#10;[equals]&#10;Operating income (earnings before interest and taxes)&#10;[minus]&#10;Interest expense (cost of borrowing money)&#10;[equals]&#10;Earnings before taxes&#10;[minus]&#10;Income tax&#10;[equals]&#10;Net income&#10;&#10;The diagram indicates that sales, cost of goods sold, gross profit, operating expenses, and operating income are the result of operating activities.&#10;&#10;Interest expense is the result of borrowing money.&#10;">
            <a:extLst>
              <a:ext uri="{FF2B5EF4-FFF2-40B4-BE49-F238E27FC236}">
                <a16:creationId xmlns:a16="http://schemas.microsoft.com/office/drawing/2014/main" id="{65183131-A614-99EC-C294-0F6B6019D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961" y="1196752"/>
            <a:ext cx="2924746" cy="55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32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536" y="376277"/>
            <a:ext cx="81730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Common-Sized Income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263989"/>
            <a:ext cx="10873208" cy="2505301"/>
          </a:xfrm>
        </p:spPr>
        <p:txBody>
          <a:bodyPr wrap="square">
            <a:spAutoFit/>
          </a:bodyPr>
          <a:lstStyle/>
          <a:p>
            <a:r>
              <a:rPr lang="en-GB" altLang="en-US" sz="2800">
                <a:latin typeface="Arial"/>
                <a:ea typeface="ＭＳ Ｐゴシック"/>
                <a:cs typeface="Arial"/>
              </a:rPr>
              <a:t>Converts income statement figures into percentages of sales</a:t>
            </a:r>
          </a:p>
          <a:p>
            <a:r>
              <a:rPr lang="en-GB" altLang="en-US" sz="2800">
                <a:latin typeface="Arial"/>
                <a:ea typeface="ＭＳ Ｐゴシック"/>
                <a:cs typeface="Arial"/>
              </a:rPr>
              <a:t>Next, we will read an income statement in real life.</a:t>
            </a:r>
          </a:p>
          <a:p>
            <a:r>
              <a:rPr lang="en-GB" altLang="en-US" sz="2800">
                <a:latin typeface="Arial"/>
                <a:ea typeface="ＭＳ Ｐゴシック"/>
                <a:cs typeface="Arial"/>
              </a:rPr>
              <a:t>Thinking the following question when you are reading: Why do we need to convert figures into percentage numbers?</a:t>
            </a:r>
          </a:p>
          <a:p>
            <a:r>
              <a:rPr lang="en-US" altLang="en-US" sz="2800">
                <a:latin typeface="Arial"/>
                <a:ea typeface="ＭＳ Ｐゴシック"/>
                <a:cs typeface="Arial"/>
              </a:rPr>
              <a:t>See Table 1</a:t>
            </a:r>
          </a:p>
        </p:txBody>
      </p:sp>
    </p:spTree>
    <p:extLst>
      <p:ext uri="{BB962C8B-B14F-4D97-AF65-F5344CB8AC3E}">
        <p14:creationId xmlns:p14="http://schemas.microsoft.com/office/powerpoint/2010/main" val="3684525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9CCEC4-5681-7C78-0A02-EFD5BA3E6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93B0F-77F9-6142-E585-9CB81E33E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368" y="343109"/>
            <a:ext cx="8087032" cy="1077218"/>
          </a:xfrm>
        </p:spPr>
        <p:txBody>
          <a:bodyPr wrap="square">
            <a:spAutoFit/>
          </a:bodyPr>
          <a:lstStyle/>
          <a:p>
            <a:r>
              <a:rPr lang="en-IN" sz="3200">
                <a:latin typeface="Arial"/>
                <a:cs typeface="Arial"/>
              </a:rPr>
              <a:t>Table 1. Tesco Plc Income Statement (2023) </a:t>
            </a:r>
            <a:r>
              <a:rPr lang="en-IN" sz="2400">
                <a:latin typeface="Arial"/>
                <a:cs typeface="Arial"/>
              </a:rPr>
              <a:t>(1 of 4)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3AAC7DA-E3F5-5ED6-AFE8-2C62032016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694871"/>
              </p:ext>
            </p:extLst>
          </p:nvPr>
        </p:nvGraphicFramePr>
        <p:xfrm>
          <a:off x="551384" y="1628800"/>
          <a:ext cx="10945216" cy="3139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680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49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5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450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007FA3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£m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Percentage of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200">
                        <a:solidFill>
                          <a:srgbClr val="007FA3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b="1">
                          <a:solidFill>
                            <a:srgbClr val="FF0000"/>
                          </a:solidFill>
                          <a:latin typeface="Arial"/>
                        </a:rPr>
                        <a:t>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65,762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100%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b="1">
                          <a:solidFill>
                            <a:srgbClr val="FF0000"/>
                          </a:solidFill>
                          <a:latin typeface="Arial"/>
                        </a:rPr>
                        <a:t>Cost of goods</a:t>
                      </a:r>
                      <a:r>
                        <a:rPr lang="en-US" sz="2200" b="1" baseline="0">
                          <a:solidFill>
                            <a:srgbClr val="FF0000"/>
                          </a:solidFill>
                          <a:latin typeface="Arial"/>
                        </a:rPr>
                        <a:t> sold</a:t>
                      </a:r>
                      <a:endParaRPr lang="en-US" sz="2200" b="1">
                        <a:solidFill>
                          <a:srgbClr val="FF0000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(61,005)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–92.77%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Impairment (loss)/reversal on financial assets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(67)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-0.10%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b="1">
                          <a:solidFill>
                            <a:srgbClr val="FF0000"/>
                          </a:solidFill>
                          <a:latin typeface="Arial"/>
                        </a:rPr>
                        <a:t>Gross profit/(loss)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4,690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7.13%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>
                          <a:latin typeface="Arial"/>
                        </a:rPr>
                        <a:t>Gross Profit Margin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5957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2358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34277-D4A0-DCC1-8A3F-F23ACCFEB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B50F23-0196-DCBA-D810-85315FAAD8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542280"/>
              </p:ext>
            </p:extLst>
          </p:nvPr>
        </p:nvGraphicFramePr>
        <p:xfrm>
          <a:off x="551384" y="1859280"/>
          <a:ext cx="11017224" cy="2804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8022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18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087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007FA3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£m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Percentage of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>
                          <a:solidFill>
                            <a:srgbClr val="007FA3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Operating expenses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US" sz="2200">
                          <a:latin typeface="Arial"/>
                        </a:rPr>
                        <a:t>A</a:t>
                      </a:r>
                      <a:r>
                        <a:rPr lang="en-US" sz="2200" baseline="0">
                          <a:latin typeface="Arial"/>
                        </a:rPr>
                        <a:t>dministrative expenses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(2,060)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US" sz="2200">
                          <a:latin typeface="Arial"/>
                        </a:rPr>
                        <a:t>Total</a:t>
                      </a:r>
                      <a:r>
                        <a:rPr lang="en-US" sz="2200" baseline="0">
                          <a:latin typeface="Arial"/>
                        </a:rPr>
                        <a:t> operating expenses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(2,060)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–3.13%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/>
                      <a:r>
                        <a:rPr lang="en-US" sz="2200" b="1">
                          <a:solidFill>
                            <a:srgbClr val="FF0000"/>
                          </a:solidFill>
                          <a:latin typeface="Arial"/>
                        </a:rPr>
                        <a:t>Operating income</a:t>
                      </a:r>
                      <a:r>
                        <a:rPr lang="en-US" sz="2200" b="1" baseline="0">
                          <a:solidFill>
                            <a:srgbClr val="FF0000"/>
                          </a:solidFill>
                          <a:latin typeface="Arial"/>
                        </a:rPr>
                        <a:t> </a:t>
                      </a:r>
                      <a:r>
                        <a:rPr lang="en-US" sz="2200" baseline="0">
                          <a:latin typeface="Arial"/>
                        </a:rPr>
                        <a:t>(earnings before interest and taxes)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tabLst>
                          <a:tab pos="914400" algn="dec"/>
                        </a:tabLst>
                      </a:pPr>
                      <a:r>
                        <a:rPr lang="en-US" sz="2200">
                          <a:latin typeface="Arial"/>
                        </a:rPr>
                        <a:t>2,630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4.00%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>
                          <a:latin typeface="Arial"/>
                        </a:rPr>
                        <a:t>Operating profit margin</a:t>
                      </a:r>
                    </a:p>
                    <a:p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696C9A01-D61B-1CBC-B954-D4086F710280}"/>
              </a:ext>
            </a:extLst>
          </p:cNvPr>
          <p:cNvSpPr txBox="1">
            <a:spLocks/>
          </p:cNvSpPr>
          <p:nvPr/>
        </p:nvSpPr>
        <p:spPr bwMode="auto">
          <a:xfrm>
            <a:off x="1971368" y="343109"/>
            <a:ext cx="808703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Table 1. Tesco Plc Income Statement (2023) </a:t>
            </a:r>
            <a:r>
              <a:rPr lang="en-IN" sz="2400">
                <a:latin typeface="Arial"/>
                <a:cs typeface="Arial"/>
              </a:rPr>
              <a:t>(2 of 4)</a:t>
            </a:r>
            <a:endParaRPr lang="en-US" sz="3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9036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5DA66-2E60-A1CF-9669-35A63EF6F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27D1059-156C-802C-469E-FFAA7B94BF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328548"/>
              </p:ext>
            </p:extLst>
          </p:nvPr>
        </p:nvGraphicFramePr>
        <p:xfrm>
          <a:off x="540322" y="1556792"/>
          <a:ext cx="11028286" cy="412718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6276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1023">
                <a:tc>
                  <a:txBody>
                    <a:bodyPr/>
                    <a:lstStyle/>
                    <a:p>
                      <a:endParaRPr lang="en-US" sz="2200">
                        <a:solidFill>
                          <a:srgbClr val="007FA3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£m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Percentage of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200">
                        <a:solidFill>
                          <a:srgbClr val="007FA3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803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Share of post-tax profits of joint ventures and associates</a:t>
                      </a:r>
                      <a:endParaRPr lang="en-US" sz="2200" baseline="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0.01%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80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baseline="0">
                          <a:latin typeface="Arial"/>
                        </a:rPr>
                        <a:t>Finance income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85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0.13%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2200">
                        <a:solidFill>
                          <a:srgbClr val="D4EAE4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722880"/>
                  </a:ext>
                </a:extLst>
              </a:tr>
              <a:tr h="324803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Finance costs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(647)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-0.98%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1023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Earnings</a:t>
                      </a:r>
                      <a:r>
                        <a:rPr lang="en-US" sz="2200" baseline="0">
                          <a:latin typeface="Arial"/>
                        </a:rPr>
                        <a:t> before taxes (taxable income)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2,076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3.16%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803">
                <a:tc>
                  <a:txBody>
                    <a:bodyPr/>
                    <a:lstStyle/>
                    <a:p>
                      <a:pPr lvl="0"/>
                      <a:r>
                        <a:rPr lang="en-US" sz="2200">
                          <a:latin typeface="Arial"/>
                        </a:rPr>
                        <a:t>Taxation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(442)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-0.67%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rgbClr val="D4EAE4"/>
                          </a:solidFill>
                          <a:latin typeface="Arial"/>
                        </a:rPr>
                        <a:t>Blank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1023">
                <a:tc>
                  <a:txBody>
                    <a:bodyPr/>
                    <a:lstStyle/>
                    <a:p>
                      <a:pPr lvl="0"/>
                      <a:r>
                        <a:rPr lang="en-US" sz="2200" b="1">
                          <a:solidFill>
                            <a:srgbClr val="FF0000"/>
                          </a:solidFill>
                          <a:latin typeface="Arial"/>
                        </a:rPr>
                        <a:t>Net</a:t>
                      </a:r>
                      <a:r>
                        <a:rPr lang="en-US" sz="2200" b="1" baseline="0">
                          <a:solidFill>
                            <a:srgbClr val="FF0000"/>
                          </a:solidFill>
                          <a:latin typeface="Arial"/>
                        </a:rPr>
                        <a:t> income </a:t>
                      </a:r>
                      <a:r>
                        <a:rPr lang="en-US" sz="2200" b="0" baseline="0">
                          <a:latin typeface="Arial"/>
                        </a:rPr>
                        <a:t>(earnings available to common shareholders)</a:t>
                      </a:r>
                      <a:endParaRPr lang="en-US" sz="2200" b="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 b="1">
                          <a:latin typeface="Arial"/>
                        </a:rPr>
                        <a:t>1,634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2.48%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Net</a:t>
                      </a:r>
                      <a:r>
                        <a:rPr lang="en-US" sz="2200" baseline="0">
                          <a:latin typeface="Arial"/>
                        </a:rPr>
                        <a:t> profit margin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EC2D1128-D226-FD0F-DA0B-1000C8511809}"/>
              </a:ext>
            </a:extLst>
          </p:cNvPr>
          <p:cNvSpPr txBox="1">
            <a:spLocks/>
          </p:cNvSpPr>
          <p:nvPr/>
        </p:nvSpPr>
        <p:spPr bwMode="auto">
          <a:xfrm>
            <a:off x="1971368" y="343109"/>
            <a:ext cx="808703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Table 1. Tesco Plc Income Statement (2023) </a:t>
            </a:r>
            <a:r>
              <a:rPr lang="en-IN" sz="2400">
                <a:latin typeface="Arial"/>
                <a:cs typeface="Arial"/>
              </a:rPr>
              <a:t>(3 of 4)</a:t>
            </a:r>
            <a:endParaRPr lang="en-US" sz="3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9397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176C9-97B9-B0A0-E75F-44F83EB7E1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284AD9A-0D08-8412-3B1F-9D05CCE2FD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164769"/>
              </p:ext>
            </p:extLst>
          </p:nvPr>
        </p:nvGraphicFramePr>
        <p:xfrm>
          <a:off x="479376" y="1628800"/>
          <a:ext cx="11161240" cy="2133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5276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35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7660">
                <a:tc>
                  <a:txBody>
                    <a:bodyPr/>
                    <a:lstStyle/>
                    <a:p>
                      <a:r>
                        <a:rPr lang="en-US" sz="2200">
                          <a:solidFill>
                            <a:schemeClr val="bg1"/>
                          </a:solidFill>
                          <a:latin typeface="Arial"/>
                        </a:rPr>
                        <a:t>Additional information: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200">
                        <a:solidFill>
                          <a:srgbClr val="007FA3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Number of shares outstanding (millions)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16,258.71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Earnings per share (net income/number of</a:t>
                      </a:r>
                      <a:r>
                        <a:rPr lang="en-US" sz="2200" baseline="0">
                          <a:latin typeface="Arial"/>
                        </a:rPr>
                        <a:t> shares)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10.05p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r>
                        <a:rPr lang="en-US" sz="2200">
                          <a:latin typeface="Arial"/>
                        </a:rPr>
                        <a:t>Dividends paid to shareholders (£m)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200">
                          <a:latin typeface="Arial"/>
                        </a:rPr>
                        <a:t>1,772.20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7660">
                <a:tc>
                  <a:txBody>
                    <a:bodyPr/>
                    <a:lstStyle/>
                    <a:p>
                      <a:pPr lvl="0"/>
                      <a:r>
                        <a:rPr lang="en-US" sz="2200">
                          <a:latin typeface="Arial"/>
                        </a:rPr>
                        <a:t>Dividends</a:t>
                      </a:r>
                      <a:r>
                        <a:rPr lang="en-US" sz="2200" baseline="0">
                          <a:latin typeface="Arial"/>
                        </a:rPr>
                        <a:t> per share</a:t>
                      </a:r>
                      <a:endParaRPr lang="en-US" sz="22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US" sz="2200">
                          <a:latin typeface="Arial"/>
                        </a:rPr>
                        <a:t>10.90p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23C0A0A-E11C-3758-EFA3-2C749EB0A9DF}"/>
              </a:ext>
            </a:extLst>
          </p:cNvPr>
          <p:cNvSpPr txBox="1"/>
          <p:nvPr/>
        </p:nvSpPr>
        <p:spPr>
          <a:xfrm>
            <a:off x="1941871" y="4509120"/>
            <a:ext cx="765302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  <a:latin typeface="Arial"/>
                <a:cs typeface="Arial"/>
              </a:rPr>
              <a:t>Question: Why are dividends greater than earnings?</a:t>
            </a:r>
            <a:endParaRPr lang="en-GB" sz="2400">
              <a:solidFill>
                <a:srgbClr val="FF000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E558762-55FE-B886-7989-281A95394F32}"/>
              </a:ext>
            </a:extLst>
          </p:cNvPr>
          <p:cNvSpPr txBox="1">
            <a:spLocks/>
          </p:cNvSpPr>
          <p:nvPr/>
        </p:nvSpPr>
        <p:spPr bwMode="auto">
          <a:xfrm>
            <a:off x="1971368" y="343109"/>
            <a:ext cx="808703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Table 1. Tesco Plc Income Statement (2023) </a:t>
            </a:r>
            <a:r>
              <a:rPr lang="en-IN" sz="2400">
                <a:latin typeface="Arial"/>
                <a:cs typeface="Arial"/>
              </a:rPr>
              <a:t>(4 of 4)</a:t>
            </a:r>
            <a:endParaRPr lang="en-US" sz="3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1589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ABA8F2D-9D1B-3F84-7F23-3EBB0810B388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Tesco Plc Profit-to-Sales Analysis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0E41F9-426C-8418-8F00-3344B166C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002120"/>
              </p:ext>
            </p:extLst>
          </p:nvPr>
        </p:nvGraphicFramePr>
        <p:xfrm>
          <a:off x="551384" y="1270947"/>
          <a:ext cx="11017223" cy="2859156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4933417">
                  <a:extLst>
                    <a:ext uri="{9D8B030D-6E8A-4147-A177-3AD203B41FA5}">
                      <a16:colId xmlns:a16="http://schemas.microsoft.com/office/drawing/2014/main" val="544427690"/>
                    </a:ext>
                  </a:extLst>
                </a:gridCol>
                <a:gridCol w="2918028">
                  <a:extLst>
                    <a:ext uri="{9D8B030D-6E8A-4147-A177-3AD203B41FA5}">
                      <a16:colId xmlns:a16="http://schemas.microsoft.com/office/drawing/2014/main" val="2018299122"/>
                    </a:ext>
                  </a:extLst>
                </a:gridCol>
                <a:gridCol w="3165778">
                  <a:extLst>
                    <a:ext uri="{9D8B030D-6E8A-4147-A177-3AD203B41FA5}">
                      <a16:colId xmlns:a16="http://schemas.microsoft.com/office/drawing/2014/main" val="2696325917"/>
                    </a:ext>
                  </a:extLst>
                </a:gridCol>
              </a:tblGrid>
              <a:tr h="476526">
                <a:tc>
                  <a:txBody>
                    <a:bodyPr/>
                    <a:lstStyle/>
                    <a:p>
                      <a:r>
                        <a:rPr lang="en-GB" sz="2200">
                          <a:latin typeface="Arial"/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>
                          <a:latin typeface="Arial"/>
                        </a:rPr>
                        <a:t>Amount (£m)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>
                          <a:latin typeface="Arial"/>
                        </a:rPr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336651"/>
                  </a:ext>
                </a:extLst>
              </a:tr>
              <a:tr h="476526">
                <a:tc>
                  <a:txBody>
                    <a:bodyPr/>
                    <a:lstStyle/>
                    <a:p>
                      <a:r>
                        <a:rPr lang="en-GB" sz="2200" b="1">
                          <a:latin typeface="Arial"/>
                        </a:rPr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solidFill>
                            <a:srgbClr val="FF0000"/>
                          </a:solidFill>
                          <a:latin typeface="Arial"/>
                        </a:rPr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2332"/>
                  </a:ext>
                </a:extLst>
              </a:tr>
              <a:tr h="476526">
                <a:tc>
                  <a:txBody>
                    <a:bodyPr/>
                    <a:lstStyle/>
                    <a:p>
                      <a:r>
                        <a:rPr lang="en-GB" sz="2200" b="1">
                          <a:latin typeface="Arial"/>
                        </a:rPr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-92.77%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8168238"/>
                  </a:ext>
                </a:extLst>
              </a:tr>
              <a:tr h="476526">
                <a:tc>
                  <a:txBody>
                    <a:bodyPr/>
                    <a:lstStyle/>
                    <a:p>
                      <a:r>
                        <a:rPr lang="en-GB" sz="2200" b="1">
                          <a:latin typeface="Arial"/>
                        </a:rPr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solidFill>
                            <a:schemeClr val="tx1"/>
                          </a:solidFill>
                          <a:latin typeface="Arial"/>
                        </a:rPr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7.13%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1608637"/>
                  </a:ext>
                </a:extLst>
              </a:tr>
              <a:tr h="476526">
                <a:tc>
                  <a:txBody>
                    <a:bodyPr/>
                    <a:lstStyle/>
                    <a:p>
                      <a:r>
                        <a:rPr lang="en-GB" sz="2200" b="1">
                          <a:latin typeface="Arial"/>
                        </a:rPr>
                        <a:t>Operating Income (EBIT)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4.00%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8099785"/>
                  </a:ext>
                </a:extLst>
              </a:tr>
              <a:tr h="476526">
                <a:tc>
                  <a:txBody>
                    <a:bodyPr/>
                    <a:lstStyle/>
                    <a:p>
                      <a:r>
                        <a:rPr lang="en-GB" sz="2200" b="1">
                          <a:latin typeface="Arial"/>
                        </a:rPr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200">
                          <a:latin typeface="Arial"/>
                        </a:rPr>
                        <a:t>2.48%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345676"/>
                  </a:ext>
                </a:extLst>
              </a:tr>
            </a:tbl>
          </a:graphicData>
        </a:graphic>
      </p:graphicFrame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C373E2D-257E-B2D3-F0B6-8743EB05C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4242180"/>
            <a:ext cx="11017223" cy="1348061"/>
          </a:xfrm>
        </p:spPr>
        <p:txBody>
          <a:bodyPr wrap="square">
            <a:spAutoFit/>
          </a:bodyPr>
          <a:lstStyle/>
          <a:p>
            <a:pPr lvl="1">
              <a:buFont typeface="Wingdings" panose="020B0604020202020204" pitchFamily="34" charset="0"/>
              <a:buChar char="Ø"/>
            </a:pPr>
            <a:r>
              <a:rPr lang="en-US" altLang="en-US" sz="2400" b="1">
                <a:latin typeface="Arial"/>
                <a:ea typeface="ＭＳ Ｐゴシック"/>
                <a:cs typeface="Arial"/>
              </a:rPr>
              <a:t>Gross profit margin: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 4,690/</a:t>
            </a:r>
            <a:r>
              <a:rPr lang="en-US" altLang="en-US" sz="240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65,762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=7.13%.</a:t>
            </a:r>
            <a:endParaRPr lang="en-US">
              <a:latin typeface="Arial"/>
              <a:cs typeface="Arial"/>
            </a:endParaRPr>
          </a:p>
          <a:p>
            <a:pPr lvl="1">
              <a:buFont typeface="Wingdings" panose="020B0604020202020204" pitchFamily="34" charset="0"/>
              <a:buChar char="Ø"/>
            </a:pPr>
            <a:r>
              <a:rPr lang="en-US" altLang="en-US" sz="2400" b="1">
                <a:latin typeface="Arial"/>
                <a:ea typeface="ＭＳ Ｐゴシック"/>
                <a:cs typeface="Arial"/>
              </a:rPr>
              <a:t>Operating profit margin: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 2,630/</a:t>
            </a:r>
            <a:r>
              <a:rPr lang="en-US" altLang="en-US" sz="240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65,762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=4.0%.</a:t>
            </a:r>
            <a:endParaRPr lang="en-US" altLang="en-US" sz="240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Wingdings" panose="020B0604020202020204" pitchFamily="34" charset="0"/>
              <a:buChar char="Ø"/>
            </a:pPr>
            <a:r>
              <a:rPr lang="en-US" altLang="en-US" sz="2400" b="1">
                <a:latin typeface="Arial"/>
                <a:ea typeface="ＭＳ Ｐゴシック"/>
                <a:cs typeface="Arial"/>
              </a:rPr>
              <a:t>Net profit margin: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 1,634/</a:t>
            </a:r>
            <a:r>
              <a:rPr lang="en-US" altLang="en-US" sz="240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65,762</a:t>
            </a:r>
            <a:r>
              <a:rPr lang="en-US" altLang="en-US" sz="2400">
                <a:latin typeface="Arial"/>
                <a:ea typeface="ＭＳ Ｐゴシック"/>
                <a:cs typeface="Arial"/>
              </a:rPr>
              <a:t>=2.48%.</a:t>
            </a:r>
          </a:p>
        </p:txBody>
      </p:sp>
    </p:spTree>
    <p:extLst>
      <p:ext uri="{BB962C8B-B14F-4D97-AF65-F5344CB8AC3E}">
        <p14:creationId xmlns:p14="http://schemas.microsoft.com/office/powerpoint/2010/main" val="3737459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6D329-BC63-B290-084F-4B3AD1A53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322A7-432E-E1CF-0593-A9D7DC8D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376277"/>
            <a:ext cx="81730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Common-Sized Income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172CD-9098-ACFD-E606-632AF8AB1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92" y="1263988"/>
            <a:ext cx="10945216" cy="3022366"/>
          </a:xfrm>
        </p:spPr>
        <p:txBody>
          <a:bodyPr wrap="square">
            <a:spAutoFit/>
          </a:bodyPr>
          <a:lstStyle/>
          <a:p>
            <a:r>
              <a:rPr lang="en-GB" altLang="en-US" sz="2800">
                <a:latin typeface="Arial"/>
                <a:ea typeface="ＭＳ Ｐゴシック"/>
                <a:cs typeface="Arial"/>
              </a:rPr>
              <a:t>Converting income statement figures into percentages of sales is a kind of </a:t>
            </a:r>
            <a:r>
              <a:rPr lang="en-GB" altLang="en-US" sz="2800" b="1">
                <a:latin typeface="Arial"/>
                <a:ea typeface="ＭＳ Ｐゴシック"/>
                <a:cs typeface="Arial"/>
              </a:rPr>
              <a:t>common-size analysis</a:t>
            </a:r>
            <a:r>
              <a:rPr lang="en-GB" altLang="en-US" sz="2800">
                <a:latin typeface="Arial"/>
                <a:ea typeface="ＭＳ Ｐゴシック"/>
                <a:cs typeface="Arial"/>
              </a:rPr>
              <a:t>. It can bring:</a:t>
            </a:r>
          </a:p>
          <a:p>
            <a:pPr lvl="1"/>
            <a:r>
              <a:rPr lang="en-GB" altLang="en-US">
                <a:latin typeface="Arial"/>
                <a:ea typeface="ＭＳ Ｐゴシック"/>
                <a:cs typeface="Arial"/>
              </a:rPr>
              <a:t>Comparability across companies and industries</a:t>
            </a:r>
          </a:p>
          <a:p>
            <a:pPr lvl="1"/>
            <a:r>
              <a:rPr lang="en-GB" altLang="en-US">
                <a:latin typeface="Arial"/>
                <a:ea typeface="ＭＳ Ｐゴシック"/>
                <a:cs typeface="Arial"/>
              </a:rPr>
              <a:t>Trend analysis over time</a:t>
            </a:r>
          </a:p>
          <a:p>
            <a:pPr lvl="1"/>
            <a:r>
              <a:rPr lang="en-GB" altLang="en-US">
                <a:latin typeface="Arial"/>
                <a:ea typeface="ＭＳ Ｐゴシック"/>
                <a:cs typeface="Arial"/>
              </a:rPr>
              <a:t>Highlighting unusual fluctuation</a:t>
            </a:r>
          </a:p>
          <a:p>
            <a:pPr lvl="1"/>
            <a:r>
              <a:rPr lang="en-GB" altLang="en-US">
                <a:latin typeface="Arial"/>
                <a:ea typeface="ＭＳ Ｐゴシック"/>
                <a:cs typeface="Arial"/>
              </a:rPr>
              <a:t>Insight into which components drive changes in profitability</a:t>
            </a:r>
          </a:p>
        </p:txBody>
      </p:sp>
    </p:spTree>
    <p:extLst>
      <p:ext uri="{BB962C8B-B14F-4D97-AF65-F5344CB8AC3E}">
        <p14:creationId xmlns:p14="http://schemas.microsoft.com/office/powerpoint/2010/main" val="2972804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err="1"/>
              <a:t>Atrill</a:t>
            </a:r>
            <a:r>
              <a:rPr lang="en-GB" sz="2800"/>
              <a:t>, P., &amp; McLaney, E. (2017). Chapter 3. </a:t>
            </a:r>
            <a:r>
              <a:rPr lang="en-GB" sz="2800" i="1"/>
              <a:t>Accounting and Finance for Non-Specialists</a:t>
            </a:r>
            <a:r>
              <a:rPr lang="en-GB" sz="2800"/>
              <a:t> (10th Edition, pp. 72-112). Pearson Education. ISBN: 9781292135601.</a:t>
            </a:r>
          </a:p>
          <a:p>
            <a:r>
              <a:rPr lang="en-GB" sz="2800"/>
              <a:t>Berk, J. and </a:t>
            </a:r>
            <a:r>
              <a:rPr lang="en-GB" sz="2800" err="1"/>
              <a:t>DeMarzo</a:t>
            </a:r>
            <a:r>
              <a:rPr lang="en-GB" sz="2800"/>
              <a:t>, P. (2020). </a:t>
            </a:r>
            <a:r>
              <a:rPr lang="en-GB" sz="2800" i="1"/>
              <a:t>Corporate Finance</a:t>
            </a:r>
            <a:r>
              <a:rPr lang="en-GB" sz="2800"/>
              <a:t> (5th Global Edition). Pearson Education. ISBN: 9781292304151. </a:t>
            </a:r>
          </a:p>
          <a:p>
            <a:r>
              <a:rPr lang="en-GB" sz="2800"/>
              <a:t>Keown, A.J., Martin, J.D., and Petty, J.W. (2024). </a:t>
            </a:r>
            <a:r>
              <a:rPr lang="en-GB" sz="2800" i="1"/>
              <a:t>Foundations of Finance</a:t>
            </a:r>
            <a:r>
              <a:rPr lang="en-GB" sz="2800"/>
              <a:t> (10th Global Edition). Pearson Education. ISBN: 9781292742168.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14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20140311PresentationUWTSDTemplate</vt:lpstr>
      <vt:lpstr>MBA</vt:lpstr>
      <vt:lpstr>Week Outline</vt:lpstr>
      <vt:lpstr>The Income Statement Overview </vt:lpstr>
      <vt:lpstr>Key Terms (1 of 2)</vt:lpstr>
      <vt:lpstr>Key Terms (2 of 2)</vt:lpstr>
      <vt:lpstr>Income Statement Structure</vt:lpstr>
      <vt:lpstr>Common-Sized Income Statement</vt:lpstr>
      <vt:lpstr>Table 1. Tesco Plc Income Statement (2023) (1 of 4)</vt:lpstr>
      <vt:lpstr>PowerPoint Presentation</vt:lpstr>
      <vt:lpstr>PowerPoint Presentation</vt:lpstr>
      <vt:lpstr>PowerPoint Presentation</vt:lpstr>
      <vt:lpstr>PowerPoint Presentation</vt:lpstr>
      <vt:lpstr>Common-Sized Income Statement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10</cp:revision>
  <cp:lastPrinted>2018-07-09T15:27:01Z</cp:lastPrinted>
  <dcterms:created xsi:type="dcterms:W3CDTF">2002-10-07T19:43:58Z</dcterms:created>
  <dcterms:modified xsi:type="dcterms:W3CDTF">2025-04-22T10:30:28Z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