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5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043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25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820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84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8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66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9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310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698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422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041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F2F78F3-F0C1-4DA8-817D-E462F491E392}" type="datetimeFigureOut">
              <a:rPr lang="en-GB" smtClean="0"/>
              <a:t>01/01/2018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02058E39-3092-4A1C-9A05-D76F3CD4F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015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SJSS4002 Hard to </a:t>
            </a:r>
            <a:r>
              <a:rPr lang="en-GB" dirty="0" smtClean="0"/>
              <a:t>Reach </a:t>
            </a:r>
            <a:r>
              <a:rPr lang="en-GB" dirty="0" smtClean="0"/>
              <a:t>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January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270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Individually investigate how ‘Crimes Against Women’ sex workers are viewed by the police.</a:t>
            </a:r>
          </a:p>
          <a:p>
            <a:r>
              <a:rPr lang="en-GB" dirty="0" smtClean="0"/>
              <a:t>Establish a feminist perspective of ‘sex work’ in contemporary UK culture and society.</a:t>
            </a:r>
          </a:p>
          <a:p>
            <a:r>
              <a:rPr lang="en-GB" dirty="0" smtClean="0"/>
              <a:t>Produce a 200 to 500 word essay for submission and informal feedback via the link provided.</a:t>
            </a:r>
          </a:p>
          <a:p>
            <a:r>
              <a:rPr lang="en-GB" dirty="0" smtClean="0"/>
              <a:t>You should present the submission in correct academic format and fully reference throughout and provide a reference list 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888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are encouraged to participate in subject tutorial sessions in support of their academic development. </a:t>
            </a:r>
          </a:p>
          <a:p>
            <a:r>
              <a:rPr lang="en-GB" dirty="0" smtClean="0"/>
              <a:t>Tutorial sessions will be discussed and arranged during </a:t>
            </a:r>
            <a:r>
              <a:rPr lang="en-GB" smtClean="0"/>
              <a:t>the session.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03320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6</TotalTime>
  <Words>108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Corbel</vt:lpstr>
      <vt:lpstr>Basis</vt:lpstr>
      <vt:lpstr>SJSS4002 Hard to Reach Groups</vt:lpstr>
      <vt:lpstr>Class task</vt:lpstr>
      <vt:lpstr>Tutorial sessions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SJSS4002 Hard to Rach Groups</dc:title>
  <dc:creator>Philip Morgan</dc:creator>
  <cp:lastModifiedBy>Phill Morgan</cp:lastModifiedBy>
  <cp:revision>2</cp:revision>
  <dcterms:created xsi:type="dcterms:W3CDTF">2017-01-27T15:49:02Z</dcterms:created>
  <dcterms:modified xsi:type="dcterms:W3CDTF">2018-01-01T17:53:13Z</dcterms:modified>
</cp:coreProperties>
</file>