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89" r:id="rId4"/>
    <p:sldMasterId id="2147484012" r:id="rId5"/>
  </p:sldMasterIdLst>
  <p:notesMasterIdLst>
    <p:notesMasterId r:id="rId18"/>
  </p:notesMasterIdLst>
  <p:sldIdLst>
    <p:sldId id="343" r:id="rId6"/>
    <p:sldId id="257" r:id="rId7"/>
    <p:sldId id="380" r:id="rId8"/>
    <p:sldId id="381" r:id="rId9"/>
    <p:sldId id="382" r:id="rId10"/>
    <p:sldId id="383" r:id="rId11"/>
    <p:sldId id="384" r:id="rId12"/>
    <p:sldId id="385" r:id="rId13"/>
    <p:sldId id="386" r:id="rId14"/>
    <p:sldId id="387" r:id="rId15"/>
    <p:sldId id="379" r:id="rId16"/>
    <p:sldId id="36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6251"/>
    <a:srgbClr val="191919"/>
    <a:srgbClr val="C8C9CE"/>
    <a:srgbClr val="D0D1D9"/>
    <a:srgbClr val="EDEFF7"/>
    <a:srgbClr val="F6F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8274" autoAdjust="0"/>
  </p:normalViewPr>
  <p:slideViewPr>
    <p:cSldViewPr snapToGrid="0">
      <p:cViewPr varScale="1">
        <p:scale>
          <a:sx n="56" d="100"/>
          <a:sy n="56" d="100"/>
        </p:scale>
        <p:origin x="1714" y="48"/>
      </p:cViewPr>
      <p:guideLst/>
    </p:cSldViewPr>
  </p:slideViewPr>
  <p:notesTextViewPr>
    <p:cViewPr>
      <p:scale>
        <a:sx n="125" d="100"/>
        <a:sy n="12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953708-5249-48A9-9549-D34FA111C2FC}" type="doc">
      <dgm:prSet loTypeId="urn:microsoft.com/office/officeart/2005/8/layout/hProcess3" loCatId="process" qsTypeId="urn:microsoft.com/office/officeart/2005/8/quickstyle/simple1" qsCatId="simple" csTypeId="urn:microsoft.com/office/officeart/2005/8/colors/accent1_2" csCatId="accent1" phldr="1"/>
      <dgm:spPr/>
      <dgm:t>
        <a:bodyPr/>
        <a:lstStyle/>
        <a:p>
          <a:endParaRPr lang="en-US"/>
        </a:p>
      </dgm:t>
    </dgm:pt>
    <dgm:pt modelId="{CDCE9A57-9DC3-415A-9597-C1A61B0BD038}">
      <dgm:prSet phldrT="[Text]" custT="1"/>
      <dgm:spPr/>
      <dgm:t>
        <a:bodyPr/>
        <a:lstStyle/>
        <a:p>
          <a:pPr>
            <a:buFont typeface="Wingdings" panose="05000000000000000000" pitchFamily="2" charset="2"/>
            <a:buChar char="§"/>
          </a:pPr>
          <a:r>
            <a:rPr lang="en-US" sz="1600" b="1" dirty="0">
              <a:latin typeface="Times New Roman" panose="02020603050405020304" pitchFamily="18" charset="0"/>
              <a:cs typeface="Times New Roman" panose="02020603050405020304" pitchFamily="18" charset="0"/>
            </a:rPr>
            <a:t>Airways: </a:t>
          </a:r>
          <a:r>
            <a:rPr lang="en-US" sz="1600" dirty="0">
              <a:latin typeface="Times New Roman" panose="02020603050405020304" pitchFamily="18" charset="0"/>
              <a:cs typeface="Times New Roman" panose="02020603050405020304" pitchFamily="18" charset="0"/>
            </a:rPr>
            <a:t>These are the trachea, bronchi, and bronchioles, which transport air in and out of the lungs.</a:t>
          </a:r>
          <a:endParaRPr lang="en-US" sz="1600" dirty="0"/>
        </a:p>
      </dgm:t>
    </dgm:pt>
    <dgm:pt modelId="{7C960F4B-4669-40AC-BBE9-5897274EA983}" type="parTrans" cxnId="{A3A0A734-E7D1-4C26-BE1F-80FDA69FF56B}">
      <dgm:prSet/>
      <dgm:spPr/>
      <dgm:t>
        <a:bodyPr/>
        <a:lstStyle/>
        <a:p>
          <a:endParaRPr lang="en-US"/>
        </a:p>
      </dgm:t>
    </dgm:pt>
    <dgm:pt modelId="{112C3017-28D5-4F59-8AE1-B5199BFD63BB}" type="sibTrans" cxnId="{A3A0A734-E7D1-4C26-BE1F-80FDA69FF56B}">
      <dgm:prSet/>
      <dgm:spPr/>
      <dgm:t>
        <a:bodyPr/>
        <a:lstStyle/>
        <a:p>
          <a:endParaRPr lang="en-US"/>
        </a:p>
      </dgm:t>
    </dgm:pt>
    <dgm:pt modelId="{9B6163CC-CBC3-4488-B9EF-233F4A5DF628}">
      <dgm:prSet custT="1"/>
      <dgm:spPr/>
      <dgm:t>
        <a:bodyPr/>
        <a:lstStyle/>
        <a:p>
          <a:r>
            <a:rPr lang="en-US" sz="1600" b="1" dirty="0">
              <a:latin typeface="Times New Roman" panose="02020603050405020304" pitchFamily="18" charset="0"/>
              <a:cs typeface="Times New Roman" panose="02020603050405020304" pitchFamily="18" charset="0"/>
            </a:rPr>
            <a:t>Lungs: </a:t>
          </a:r>
          <a:r>
            <a:rPr lang="en-US" sz="1600" dirty="0">
              <a:latin typeface="Times New Roman" panose="02020603050405020304" pitchFamily="18" charset="0"/>
              <a:cs typeface="Times New Roman" panose="02020603050405020304" pitchFamily="18" charset="0"/>
            </a:rPr>
            <a:t>these contain air sacs where gas exchange takes place, where oxygen is taken in, and carbon dioxide is expelled (Cox et al. 2021).</a:t>
          </a:r>
        </a:p>
      </dgm:t>
    </dgm:pt>
    <dgm:pt modelId="{618AB6A4-676C-4857-9005-9EDCA8B8C542}" type="parTrans" cxnId="{C95023ED-4CDE-4C58-8208-EA034854B445}">
      <dgm:prSet/>
      <dgm:spPr/>
      <dgm:t>
        <a:bodyPr/>
        <a:lstStyle/>
        <a:p>
          <a:endParaRPr lang="en-US"/>
        </a:p>
      </dgm:t>
    </dgm:pt>
    <dgm:pt modelId="{CCA1D91A-44EE-4ED9-9FA2-F11B40C6FFF9}" type="sibTrans" cxnId="{C95023ED-4CDE-4C58-8208-EA034854B445}">
      <dgm:prSet/>
      <dgm:spPr/>
      <dgm:t>
        <a:bodyPr/>
        <a:lstStyle/>
        <a:p>
          <a:endParaRPr lang="en-US"/>
        </a:p>
      </dgm:t>
    </dgm:pt>
    <dgm:pt modelId="{663B64A7-3403-490B-A095-776EC415CBDE}">
      <dgm:prSet custT="1"/>
      <dgm:spPr/>
      <dgm:t>
        <a:bodyPr/>
        <a:lstStyle/>
        <a:p>
          <a:r>
            <a:rPr lang="en-US" sz="1600" b="1" dirty="0">
              <a:latin typeface="Times New Roman" panose="02020603050405020304" pitchFamily="18" charset="0"/>
              <a:cs typeface="Times New Roman" panose="02020603050405020304" pitchFamily="18" charset="0"/>
            </a:rPr>
            <a:t>Diaphragm: </a:t>
          </a:r>
          <a:r>
            <a:rPr lang="en-US" sz="1600" dirty="0">
              <a:latin typeface="Times New Roman" panose="02020603050405020304" pitchFamily="18" charset="0"/>
              <a:cs typeface="Times New Roman" panose="02020603050405020304" pitchFamily="18" charset="0"/>
            </a:rPr>
            <a:t>A muscle that pulls down the body when he inhales, and the chest is enlarged, the lungs are opened, and the air gets in.</a:t>
          </a:r>
        </a:p>
      </dgm:t>
    </dgm:pt>
    <dgm:pt modelId="{18E693AF-77CE-4C7D-8A15-505FD19BBF14}" type="parTrans" cxnId="{C9736A80-EACC-441D-80E0-2D72EEDBCD62}">
      <dgm:prSet/>
      <dgm:spPr/>
      <dgm:t>
        <a:bodyPr/>
        <a:lstStyle/>
        <a:p>
          <a:endParaRPr lang="en-US"/>
        </a:p>
      </dgm:t>
    </dgm:pt>
    <dgm:pt modelId="{3E2ECFF5-378A-4E97-B909-28675E64214D}" type="sibTrans" cxnId="{C9736A80-EACC-441D-80E0-2D72EEDBCD62}">
      <dgm:prSet/>
      <dgm:spPr/>
      <dgm:t>
        <a:bodyPr/>
        <a:lstStyle/>
        <a:p>
          <a:endParaRPr lang="en-US"/>
        </a:p>
      </dgm:t>
    </dgm:pt>
    <dgm:pt modelId="{6F6DDB41-98CE-4B10-AC19-B32274F36172}" type="pres">
      <dgm:prSet presAssocID="{1D953708-5249-48A9-9549-D34FA111C2FC}" presName="Name0" presStyleCnt="0">
        <dgm:presLayoutVars>
          <dgm:dir/>
          <dgm:animLvl val="lvl"/>
          <dgm:resizeHandles val="exact"/>
        </dgm:presLayoutVars>
      </dgm:prSet>
      <dgm:spPr/>
    </dgm:pt>
    <dgm:pt modelId="{54AA3832-624B-4C0A-BC8D-A742D0B8DD86}" type="pres">
      <dgm:prSet presAssocID="{1D953708-5249-48A9-9549-D34FA111C2FC}" presName="dummy" presStyleCnt="0"/>
      <dgm:spPr/>
    </dgm:pt>
    <dgm:pt modelId="{23484F0C-5BDE-449F-A64F-7752C6CF6755}" type="pres">
      <dgm:prSet presAssocID="{1D953708-5249-48A9-9549-D34FA111C2FC}" presName="linH" presStyleCnt="0"/>
      <dgm:spPr/>
    </dgm:pt>
    <dgm:pt modelId="{31587298-EABC-4894-9FA4-0ADDB8664A82}" type="pres">
      <dgm:prSet presAssocID="{1D953708-5249-48A9-9549-D34FA111C2FC}" presName="padding1" presStyleCnt="0"/>
      <dgm:spPr/>
    </dgm:pt>
    <dgm:pt modelId="{CBCAF206-0B68-4483-9372-BC08AAFEC433}" type="pres">
      <dgm:prSet presAssocID="{CDCE9A57-9DC3-415A-9597-C1A61B0BD038}" presName="linV" presStyleCnt="0"/>
      <dgm:spPr/>
    </dgm:pt>
    <dgm:pt modelId="{385EA6E8-B5CD-44DC-B6BA-E2E5FBAF445D}" type="pres">
      <dgm:prSet presAssocID="{CDCE9A57-9DC3-415A-9597-C1A61B0BD038}" presName="spVertical1" presStyleCnt="0"/>
      <dgm:spPr/>
    </dgm:pt>
    <dgm:pt modelId="{B64A5A66-3269-4826-B15D-E8F65C62160C}" type="pres">
      <dgm:prSet presAssocID="{CDCE9A57-9DC3-415A-9597-C1A61B0BD038}" presName="parTx" presStyleLbl="revTx" presStyleIdx="0" presStyleCnt="3">
        <dgm:presLayoutVars>
          <dgm:chMax val="0"/>
          <dgm:chPref val="0"/>
          <dgm:bulletEnabled val="1"/>
        </dgm:presLayoutVars>
      </dgm:prSet>
      <dgm:spPr/>
    </dgm:pt>
    <dgm:pt modelId="{BD29103B-4B29-411C-8FEA-51988604E73A}" type="pres">
      <dgm:prSet presAssocID="{CDCE9A57-9DC3-415A-9597-C1A61B0BD038}" presName="spVertical2" presStyleCnt="0"/>
      <dgm:spPr/>
    </dgm:pt>
    <dgm:pt modelId="{AF8AA7DF-2F2D-4362-9AE9-0DA5B8A3B3E4}" type="pres">
      <dgm:prSet presAssocID="{CDCE9A57-9DC3-415A-9597-C1A61B0BD038}" presName="spVertical3" presStyleCnt="0"/>
      <dgm:spPr/>
    </dgm:pt>
    <dgm:pt modelId="{642AEFD1-39A4-4C95-8C74-D2B6B3A654CD}" type="pres">
      <dgm:prSet presAssocID="{112C3017-28D5-4F59-8AE1-B5199BFD63BB}" presName="space" presStyleCnt="0"/>
      <dgm:spPr/>
    </dgm:pt>
    <dgm:pt modelId="{5A8A3553-31ED-4597-ADDF-68C52029CFF8}" type="pres">
      <dgm:prSet presAssocID="{9B6163CC-CBC3-4488-B9EF-233F4A5DF628}" presName="linV" presStyleCnt="0"/>
      <dgm:spPr/>
    </dgm:pt>
    <dgm:pt modelId="{78E5AFDC-292B-446C-ADD4-AC2FC58FA5B3}" type="pres">
      <dgm:prSet presAssocID="{9B6163CC-CBC3-4488-B9EF-233F4A5DF628}" presName="spVertical1" presStyleCnt="0"/>
      <dgm:spPr/>
    </dgm:pt>
    <dgm:pt modelId="{782C6EF2-6822-447A-B502-1CA66B1E2F58}" type="pres">
      <dgm:prSet presAssocID="{9B6163CC-CBC3-4488-B9EF-233F4A5DF628}" presName="parTx" presStyleLbl="revTx" presStyleIdx="1" presStyleCnt="3">
        <dgm:presLayoutVars>
          <dgm:chMax val="0"/>
          <dgm:chPref val="0"/>
          <dgm:bulletEnabled val="1"/>
        </dgm:presLayoutVars>
      </dgm:prSet>
      <dgm:spPr/>
    </dgm:pt>
    <dgm:pt modelId="{6EE381A0-DDA9-4E93-9BD6-E9276F808276}" type="pres">
      <dgm:prSet presAssocID="{9B6163CC-CBC3-4488-B9EF-233F4A5DF628}" presName="spVertical2" presStyleCnt="0"/>
      <dgm:spPr/>
    </dgm:pt>
    <dgm:pt modelId="{38115615-E439-4632-8ECF-4D74CA40B54C}" type="pres">
      <dgm:prSet presAssocID="{9B6163CC-CBC3-4488-B9EF-233F4A5DF628}" presName="spVertical3" presStyleCnt="0"/>
      <dgm:spPr/>
    </dgm:pt>
    <dgm:pt modelId="{3D43FD4E-4823-4BE4-AF24-7492C9470CC9}" type="pres">
      <dgm:prSet presAssocID="{CCA1D91A-44EE-4ED9-9FA2-F11B40C6FFF9}" presName="space" presStyleCnt="0"/>
      <dgm:spPr/>
    </dgm:pt>
    <dgm:pt modelId="{BF8227DB-1F1B-4F9B-8EBD-DF27F39EE16C}" type="pres">
      <dgm:prSet presAssocID="{663B64A7-3403-490B-A095-776EC415CBDE}" presName="linV" presStyleCnt="0"/>
      <dgm:spPr/>
    </dgm:pt>
    <dgm:pt modelId="{4DB3761E-A8C3-42CC-8EFA-8C7D998D9B41}" type="pres">
      <dgm:prSet presAssocID="{663B64A7-3403-490B-A095-776EC415CBDE}" presName="spVertical1" presStyleCnt="0"/>
      <dgm:spPr/>
    </dgm:pt>
    <dgm:pt modelId="{8254A1CF-5EBC-4306-8EDC-200E62A34A89}" type="pres">
      <dgm:prSet presAssocID="{663B64A7-3403-490B-A095-776EC415CBDE}" presName="parTx" presStyleLbl="revTx" presStyleIdx="2" presStyleCnt="3">
        <dgm:presLayoutVars>
          <dgm:chMax val="0"/>
          <dgm:chPref val="0"/>
          <dgm:bulletEnabled val="1"/>
        </dgm:presLayoutVars>
      </dgm:prSet>
      <dgm:spPr/>
    </dgm:pt>
    <dgm:pt modelId="{8ED6ED57-BD6A-4E55-AF0E-BC6C0FADC152}" type="pres">
      <dgm:prSet presAssocID="{663B64A7-3403-490B-A095-776EC415CBDE}" presName="spVertical2" presStyleCnt="0"/>
      <dgm:spPr/>
    </dgm:pt>
    <dgm:pt modelId="{44792F30-FDFA-4585-8E01-70D445301839}" type="pres">
      <dgm:prSet presAssocID="{663B64A7-3403-490B-A095-776EC415CBDE}" presName="spVertical3" presStyleCnt="0"/>
      <dgm:spPr/>
    </dgm:pt>
    <dgm:pt modelId="{CCBD12E9-A1E8-4A05-86AF-F3C933B50438}" type="pres">
      <dgm:prSet presAssocID="{1D953708-5249-48A9-9549-D34FA111C2FC}" presName="padding2" presStyleCnt="0"/>
      <dgm:spPr/>
    </dgm:pt>
    <dgm:pt modelId="{A14CCD68-A708-408A-9A93-168486F39DCE}" type="pres">
      <dgm:prSet presAssocID="{1D953708-5249-48A9-9549-D34FA111C2FC}" presName="negArrow" presStyleCnt="0"/>
      <dgm:spPr/>
    </dgm:pt>
    <dgm:pt modelId="{EF5BADE3-1CCA-4107-B153-7FDCAE3463F3}" type="pres">
      <dgm:prSet presAssocID="{1D953708-5249-48A9-9549-D34FA111C2FC}" presName="backgroundArrow" presStyleLbl="node1" presStyleIdx="0" presStyleCnt="1"/>
      <dgm:spPr/>
    </dgm:pt>
  </dgm:ptLst>
  <dgm:cxnLst>
    <dgm:cxn modelId="{E2CE4D12-21B7-4FB6-B621-00A846A5C48F}" type="presOf" srcId="{663B64A7-3403-490B-A095-776EC415CBDE}" destId="{8254A1CF-5EBC-4306-8EDC-200E62A34A89}" srcOrd="0" destOrd="0" presId="urn:microsoft.com/office/officeart/2005/8/layout/hProcess3"/>
    <dgm:cxn modelId="{A3A0A734-E7D1-4C26-BE1F-80FDA69FF56B}" srcId="{1D953708-5249-48A9-9549-D34FA111C2FC}" destId="{CDCE9A57-9DC3-415A-9597-C1A61B0BD038}" srcOrd="0" destOrd="0" parTransId="{7C960F4B-4669-40AC-BBE9-5897274EA983}" sibTransId="{112C3017-28D5-4F59-8AE1-B5199BFD63BB}"/>
    <dgm:cxn modelId="{C9736A80-EACC-441D-80E0-2D72EEDBCD62}" srcId="{1D953708-5249-48A9-9549-D34FA111C2FC}" destId="{663B64A7-3403-490B-A095-776EC415CBDE}" srcOrd="2" destOrd="0" parTransId="{18E693AF-77CE-4C7D-8A15-505FD19BBF14}" sibTransId="{3E2ECFF5-378A-4E97-B909-28675E64214D}"/>
    <dgm:cxn modelId="{C95023ED-4CDE-4C58-8208-EA034854B445}" srcId="{1D953708-5249-48A9-9549-D34FA111C2FC}" destId="{9B6163CC-CBC3-4488-B9EF-233F4A5DF628}" srcOrd="1" destOrd="0" parTransId="{618AB6A4-676C-4857-9005-9EDCA8B8C542}" sibTransId="{CCA1D91A-44EE-4ED9-9FA2-F11B40C6FFF9}"/>
    <dgm:cxn modelId="{FE65A6F5-1270-4FB1-87B0-1FDBBA245B97}" type="presOf" srcId="{CDCE9A57-9DC3-415A-9597-C1A61B0BD038}" destId="{B64A5A66-3269-4826-B15D-E8F65C62160C}" srcOrd="0" destOrd="0" presId="urn:microsoft.com/office/officeart/2005/8/layout/hProcess3"/>
    <dgm:cxn modelId="{1CB0F8F5-DFBD-467C-AB16-1E8FF3FEF963}" type="presOf" srcId="{1D953708-5249-48A9-9549-D34FA111C2FC}" destId="{6F6DDB41-98CE-4B10-AC19-B32274F36172}" srcOrd="0" destOrd="0" presId="urn:microsoft.com/office/officeart/2005/8/layout/hProcess3"/>
    <dgm:cxn modelId="{AC2E6CFC-76C9-4382-9E71-925D46C4495A}" type="presOf" srcId="{9B6163CC-CBC3-4488-B9EF-233F4A5DF628}" destId="{782C6EF2-6822-447A-B502-1CA66B1E2F58}" srcOrd="0" destOrd="0" presId="urn:microsoft.com/office/officeart/2005/8/layout/hProcess3"/>
    <dgm:cxn modelId="{414108F8-872E-4F79-B24D-F62AE1817E1A}" type="presParOf" srcId="{6F6DDB41-98CE-4B10-AC19-B32274F36172}" destId="{54AA3832-624B-4C0A-BC8D-A742D0B8DD86}" srcOrd="0" destOrd="0" presId="urn:microsoft.com/office/officeart/2005/8/layout/hProcess3"/>
    <dgm:cxn modelId="{B0AC8052-A962-4EDD-A9FB-E4D6C81B73AE}" type="presParOf" srcId="{6F6DDB41-98CE-4B10-AC19-B32274F36172}" destId="{23484F0C-5BDE-449F-A64F-7752C6CF6755}" srcOrd="1" destOrd="0" presId="urn:microsoft.com/office/officeart/2005/8/layout/hProcess3"/>
    <dgm:cxn modelId="{8822E508-CF51-4B81-8A85-A629DC443F65}" type="presParOf" srcId="{23484F0C-5BDE-449F-A64F-7752C6CF6755}" destId="{31587298-EABC-4894-9FA4-0ADDB8664A82}" srcOrd="0" destOrd="0" presId="urn:microsoft.com/office/officeart/2005/8/layout/hProcess3"/>
    <dgm:cxn modelId="{AE3EEF2B-F7E2-4646-B51D-2E2AE4C4F8D0}" type="presParOf" srcId="{23484F0C-5BDE-449F-A64F-7752C6CF6755}" destId="{CBCAF206-0B68-4483-9372-BC08AAFEC433}" srcOrd="1" destOrd="0" presId="urn:microsoft.com/office/officeart/2005/8/layout/hProcess3"/>
    <dgm:cxn modelId="{490067C9-E5DD-4F89-A326-C5156CC5A67B}" type="presParOf" srcId="{CBCAF206-0B68-4483-9372-BC08AAFEC433}" destId="{385EA6E8-B5CD-44DC-B6BA-E2E5FBAF445D}" srcOrd="0" destOrd="0" presId="urn:microsoft.com/office/officeart/2005/8/layout/hProcess3"/>
    <dgm:cxn modelId="{D351AC52-5003-4C7D-90DD-A961E79F7359}" type="presParOf" srcId="{CBCAF206-0B68-4483-9372-BC08AAFEC433}" destId="{B64A5A66-3269-4826-B15D-E8F65C62160C}" srcOrd="1" destOrd="0" presId="urn:microsoft.com/office/officeart/2005/8/layout/hProcess3"/>
    <dgm:cxn modelId="{59F9FD5E-5FB6-4510-92ED-8218CD064710}" type="presParOf" srcId="{CBCAF206-0B68-4483-9372-BC08AAFEC433}" destId="{BD29103B-4B29-411C-8FEA-51988604E73A}" srcOrd="2" destOrd="0" presId="urn:microsoft.com/office/officeart/2005/8/layout/hProcess3"/>
    <dgm:cxn modelId="{EC044D45-40AE-4F15-B2B7-F7E56F3B0C3C}" type="presParOf" srcId="{CBCAF206-0B68-4483-9372-BC08AAFEC433}" destId="{AF8AA7DF-2F2D-4362-9AE9-0DA5B8A3B3E4}" srcOrd="3" destOrd="0" presId="urn:microsoft.com/office/officeart/2005/8/layout/hProcess3"/>
    <dgm:cxn modelId="{7A1E1166-CA67-43F4-8D51-A7E242AF0B91}" type="presParOf" srcId="{23484F0C-5BDE-449F-A64F-7752C6CF6755}" destId="{642AEFD1-39A4-4C95-8C74-D2B6B3A654CD}" srcOrd="2" destOrd="0" presId="urn:microsoft.com/office/officeart/2005/8/layout/hProcess3"/>
    <dgm:cxn modelId="{7F5206AF-B604-4117-B3D4-C248BDFD5BDD}" type="presParOf" srcId="{23484F0C-5BDE-449F-A64F-7752C6CF6755}" destId="{5A8A3553-31ED-4597-ADDF-68C52029CFF8}" srcOrd="3" destOrd="0" presId="urn:microsoft.com/office/officeart/2005/8/layout/hProcess3"/>
    <dgm:cxn modelId="{4E4D26F0-8BFB-45F0-8E18-61D37F1DFB19}" type="presParOf" srcId="{5A8A3553-31ED-4597-ADDF-68C52029CFF8}" destId="{78E5AFDC-292B-446C-ADD4-AC2FC58FA5B3}" srcOrd="0" destOrd="0" presId="urn:microsoft.com/office/officeart/2005/8/layout/hProcess3"/>
    <dgm:cxn modelId="{058AC0E2-A7AD-4444-A979-60184871A42A}" type="presParOf" srcId="{5A8A3553-31ED-4597-ADDF-68C52029CFF8}" destId="{782C6EF2-6822-447A-B502-1CA66B1E2F58}" srcOrd="1" destOrd="0" presId="urn:microsoft.com/office/officeart/2005/8/layout/hProcess3"/>
    <dgm:cxn modelId="{C228F63C-AE85-4B0F-A4D7-9D9769B0BE42}" type="presParOf" srcId="{5A8A3553-31ED-4597-ADDF-68C52029CFF8}" destId="{6EE381A0-DDA9-4E93-9BD6-E9276F808276}" srcOrd="2" destOrd="0" presId="urn:microsoft.com/office/officeart/2005/8/layout/hProcess3"/>
    <dgm:cxn modelId="{CDF0A2D3-6D56-4627-96FA-730F1F526D18}" type="presParOf" srcId="{5A8A3553-31ED-4597-ADDF-68C52029CFF8}" destId="{38115615-E439-4632-8ECF-4D74CA40B54C}" srcOrd="3" destOrd="0" presId="urn:microsoft.com/office/officeart/2005/8/layout/hProcess3"/>
    <dgm:cxn modelId="{2878875F-D8A9-4636-A064-3AE1DD8E033E}" type="presParOf" srcId="{23484F0C-5BDE-449F-A64F-7752C6CF6755}" destId="{3D43FD4E-4823-4BE4-AF24-7492C9470CC9}" srcOrd="4" destOrd="0" presId="urn:microsoft.com/office/officeart/2005/8/layout/hProcess3"/>
    <dgm:cxn modelId="{1AD60501-7379-4772-AF01-7CDF7448F1D9}" type="presParOf" srcId="{23484F0C-5BDE-449F-A64F-7752C6CF6755}" destId="{BF8227DB-1F1B-4F9B-8EBD-DF27F39EE16C}" srcOrd="5" destOrd="0" presId="urn:microsoft.com/office/officeart/2005/8/layout/hProcess3"/>
    <dgm:cxn modelId="{4A91D429-3FA5-495D-AFE6-9A12AA6C0839}" type="presParOf" srcId="{BF8227DB-1F1B-4F9B-8EBD-DF27F39EE16C}" destId="{4DB3761E-A8C3-42CC-8EFA-8C7D998D9B41}" srcOrd="0" destOrd="0" presId="urn:microsoft.com/office/officeart/2005/8/layout/hProcess3"/>
    <dgm:cxn modelId="{3BE5AA92-1147-4778-825E-ED260AE71B4F}" type="presParOf" srcId="{BF8227DB-1F1B-4F9B-8EBD-DF27F39EE16C}" destId="{8254A1CF-5EBC-4306-8EDC-200E62A34A89}" srcOrd="1" destOrd="0" presId="urn:microsoft.com/office/officeart/2005/8/layout/hProcess3"/>
    <dgm:cxn modelId="{734A2C8B-ABCB-4BC6-A53B-45A9D6FE1DA0}" type="presParOf" srcId="{BF8227DB-1F1B-4F9B-8EBD-DF27F39EE16C}" destId="{8ED6ED57-BD6A-4E55-AF0E-BC6C0FADC152}" srcOrd="2" destOrd="0" presId="urn:microsoft.com/office/officeart/2005/8/layout/hProcess3"/>
    <dgm:cxn modelId="{526EE856-7ED9-4516-9ECA-F788214152F7}" type="presParOf" srcId="{BF8227DB-1F1B-4F9B-8EBD-DF27F39EE16C}" destId="{44792F30-FDFA-4585-8E01-70D445301839}" srcOrd="3" destOrd="0" presId="urn:microsoft.com/office/officeart/2005/8/layout/hProcess3"/>
    <dgm:cxn modelId="{1966F25D-47F1-4A4A-9A70-4E0872C94071}" type="presParOf" srcId="{23484F0C-5BDE-449F-A64F-7752C6CF6755}" destId="{CCBD12E9-A1E8-4A05-86AF-F3C933B50438}" srcOrd="6" destOrd="0" presId="urn:microsoft.com/office/officeart/2005/8/layout/hProcess3"/>
    <dgm:cxn modelId="{876E4D03-644D-4592-80AE-D386DB3FCEDF}" type="presParOf" srcId="{23484F0C-5BDE-449F-A64F-7752C6CF6755}" destId="{A14CCD68-A708-408A-9A93-168486F39DCE}" srcOrd="7" destOrd="0" presId="urn:microsoft.com/office/officeart/2005/8/layout/hProcess3"/>
    <dgm:cxn modelId="{3B539C76-2DF9-4E63-9C69-019538B58867}" type="presParOf" srcId="{23484F0C-5BDE-449F-A64F-7752C6CF6755}" destId="{EF5BADE3-1CCA-4107-B153-7FDCAE3463F3}" srcOrd="8" destOrd="0" presId="urn:microsoft.com/office/officeart/2005/8/layout/hProcess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CE58E7-1FEA-41E4-9211-67B6A985E049}" type="doc">
      <dgm:prSet loTypeId="urn:microsoft.com/office/officeart/2005/8/layout/process4" loCatId="process" qsTypeId="urn:microsoft.com/office/officeart/2005/8/quickstyle/simple1" qsCatId="simple" csTypeId="urn:microsoft.com/office/officeart/2005/8/colors/accent0_1" csCatId="mainScheme" phldr="1"/>
      <dgm:spPr/>
      <dgm:t>
        <a:bodyPr/>
        <a:lstStyle/>
        <a:p>
          <a:endParaRPr lang="en-US"/>
        </a:p>
      </dgm:t>
    </dgm:pt>
    <dgm:pt modelId="{58112419-FFBC-4F84-95DC-F17475D4E1FD}">
      <dgm:prSet phldrT="[Text]" custT="1"/>
      <dgm:spPr/>
      <dgm:t>
        <a:bodyPr/>
        <a:lstStyle/>
        <a:p>
          <a:pPr>
            <a:lnSpc>
              <a:spcPct val="150000"/>
            </a:lnSpc>
          </a:pPr>
          <a:r>
            <a:rPr lang="en-US" sz="1200">
              <a:latin typeface="Times New Roman" panose="02020603050405020304" pitchFamily="18" charset="0"/>
              <a:cs typeface="Times New Roman" panose="02020603050405020304" pitchFamily="18" charset="0"/>
            </a:rPr>
            <a:t>Chronic Respiratory Diseases (e.g., asthma, COPD) impair airflow and gas exchange.</a:t>
          </a:r>
        </a:p>
      </dgm:t>
    </dgm:pt>
    <dgm:pt modelId="{07C56324-244C-44BD-B81C-C088CEE18DFC}" type="parTrans" cxnId="{63E15A6D-BEB3-4B94-994D-4DF42E663D53}">
      <dgm:prSet/>
      <dgm:spPr/>
      <dgm:t>
        <a:bodyPr/>
        <a:lstStyle/>
        <a:p>
          <a:endParaRPr lang="en-US"/>
        </a:p>
      </dgm:t>
    </dgm:pt>
    <dgm:pt modelId="{4C35367A-2999-4C85-AA84-3B6E6208CE5C}" type="sibTrans" cxnId="{63E15A6D-BEB3-4B94-994D-4DF42E663D53}">
      <dgm:prSet/>
      <dgm:spPr/>
      <dgm:t>
        <a:bodyPr/>
        <a:lstStyle/>
        <a:p>
          <a:endParaRPr lang="en-US"/>
        </a:p>
      </dgm:t>
    </dgm:pt>
    <dgm:pt modelId="{1FA4D5AA-2687-4083-B19B-E224909AB7F4}">
      <dgm:prSet custT="1"/>
      <dgm:spPr/>
      <dgm:t>
        <a:bodyPr/>
        <a:lstStyle/>
        <a:p>
          <a:pPr>
            <a:lnSpc>
              <a:spcPct val="150000"/>
            </a:lnSpc>
          </a:pPr>
          <a:r>
            <a:rPr lang="en-US" sz="1200" dirty="0">
              <a:latin typeface="Times New Roman" panose="02020603050405020304" pitchFamily="18" charset="0"/>
              <a:cs typeface="Times New Roman" panose="02020603050405020304" pitchFamily="18" charset="0"/>
            </a:rPr>
            <a:t>Increased airway resistance due to inflammation and narrowing, making breathing more difficult (Lee, Chang &amp; </a:t>
          </a:r>
          <a:r>
            <a:rPr lang="en-US" sz="1200" dirty="0" err="1">
              <a:latin typeface="Times New Roman" panose="02020603050405020304" pitchFamily="18" charset="0"/>
              <a:cs typeface="Times New Roman" panose="02020603050405020304" pitchFamily="18" charset="0"/>
            </a:rPr>
            <a:t>Mirsaeidi</a:t>
          </a:r>
          <a:r>
            <a:rPr lang="en-US" sz="1200" dirty="0">
              <a:latin typeface="Times New Roman" panose="02020603050405020304" pitchFamily="18" charset="0"/>
              <a:cs typeface="Times New Roman" panose="02020603050405020304" pitchFamily="18" charset="0"/>
            </a:rPr>
            <a:t> 2022).</a:t>
          </a:r>
        </a:p>
      </dgm:t>
    </dgm:pt>
    <dgm:pt modelId="{2216EBC2-956B-4FA0-8C4F-8D0F55683BD7}" type="parTrans" cxnId="{FAF35175-6615-47F4-A122-9292C194D112}">
      <dgm:prSet/>
      <dgm:spPr/>
      <dgm:t>
        <a:bodyPr/>
        <a:lstStyle/>
        <a:p>
          <a:endParaRPr lang="en-US"/>
        </a:p>
      </dgm:t>
    </dgm:pt>
    <dgm:pt modelId="{D1987337-E5E0-480B-8F39-0F73EE87ECB5}" type="sibTrans" cxnId="{FAF35175-6615-47F4-A122-9292C194D112}">
      <dgm:prSet/>
      <dgm:spPr/>
      <dgm:t>
        <a:bodyPr/>
        <a:lstStyle/>
        <a:p>
          <a:endParaRPr lang="en-US"/>
        </a:p>
      </dgm:t>
    </dgm:pt>
    <dgm:pt modelId="{69218E4C-FCDF-4839-8333-857AA7007586}">
      <dgm:prSet custT="1"/>
      <dgm:spPr/>
      <dgm:t>
        <a:bodyPr/>
        <a:lstStyle/>
        <a:p>
          <a:pPr>
            <a:lnSpc>
              <a:spcPct val="150000"/>
            </a:lnSpc>
          </a:pPr>
          <a:r>
            <a:rPr lang="en-US" sz="1200" dirty="0">
              <a:latin typeface="Times New Roman" panose="02020603050405020304" pitchFamily="18" charset="0"/>
              <a:cs typeface="Times New Roman" panose="02020603050405020304" pitchFamily="18" charset="0"/>
            </a:rPr>
            <a:t>Reduced lung capacity in conditions like COPD, leading to shortness of breath and fatigue.</a:t>
          </a:r>
        </a:p>
      </dgm:t>
    </dgm:pt>
    <dgm:pt modelId="{494C6006-D0CA-4653-9349-3C3E8A606D82}" type="parTrans" cxnId="{C1449E4B-4946-4F2A-8551-6FCB4DF3FDF8}">
      <dgm:prSet/>
      <dgm:spPr/>
      <dgm:t>
        <a:bodyPr/>
        <a:lstStyle/>
        <a:p>
          <a:endParaRPr lang="en-US"/>
        </a:p>
      </dgm:t>
    </dgm:pt>
    <dgm:pt modelId="{5C55C158-CB3A-4439-BB23-44305BAD9210}" type="sibTrans" cxnId="{C1449E4B-4946-4F2A-8551-6FCB4DF3FDF8}">
      <dgm:prSet/>
      <dgm:spPr/>
      <dgm:t>
        <a:bodyPr/>
        <a:lstStyle/>
        <a:p>
          <a:endParaRPr lang="en-US"/>
        </a:p>
      </dgm:t>
    </dgm:pt>
    <dgm:pt modelId="{606E6466-1E49-410D-87CE-D6DE29A773A5}">
      <dgm:prSet custT="1"/>
      <dgm:spPr/>
      <dgm:t>
        <a:bodyPr/>
        <a:lstStyle/>
        <a:p>
          <a:pPr>
            <a:lnSpc>
              <a:spcPct val="150000"/>
            </a:lnSpc>
          </a:pPr>
          <a:r>
            <a:rPr lang="en-US" sz="1200" dirty="0">
              <a:latin typeface="Times New Roman" panose="02020603050405020304" pitchFamily="18" charset="0"/>
              <a:cs typeface="Times New Roman" panose="02020603050405020304" pitchFamily="18" charset="0"/>
            </a:rPr>
            <a:t>Damage to alveoli in diseases like emphysema (a type of COPD) reduces oxygen absorption (Fyfe et al. 2022).</a:t>
          </a:r>
        </a:p>
      </dgm:t>
    </dgm:pt>
    <dgm:pt modelId="{379B5A26-1112-4E3E-84C5-9055A020E6FA}" type="parTrans" cxnId="{B417BCA4-64FD-400F-BE3C-750B548714A1}">
      <dgm:prSet/>
      <dgm:spPr/>
      <dgm:t>
        <a:bodyPr/>
        <a:lstStyle/>
        <a:p>
          <a:endParaRPr lang="en-US"/>
        </a:p>
      </dgm:t>
    </dgm:pt>
    <dgm:pt modelId="{3CD9D48C-1251-4B97-9D8E-1DD274E34F94}" type="sibTrans" cxnId="{B417BCA4-64FD-400F-BE3C-750B548714A1}">
      <dgm:prSet/>
      <dgm:spPr/>
      <dgm:t>
        <a:bodyPr/>
        <a:lstStyle/>
        <a:p>
          <a:endParaRPr lang="en-US"/>
        </a:p>
      </dgm:t>
    </dgm:pt>
    <dgm:pt modelId="{5B9FE58F-CDF2-41A4-A8CC-25D77DF0124D}">
      <dgm:prSet custT="1"/>
      <dgm:spPr/>
      <dgm:t>
        <a:bodyPr/>
        <a:lstStyle/>
        <a:p>
          <a:pPr>
            <a:lnSpc>
              <a:spcPct val="150000"/>
            </a:lnSpc>
          </a:pPr>
          <a:r>
            <a:rPr lang="en-US" sz="1200" dirty="0">
              <a:latin typeface="Times New Roman" panose="02020603050405020304" pitchFamily="18" charset="0"/>
              <a:cs typeface="Times New Roman" panose="02020603050405020304" pitchFamily="18" charset="0"/>
            </a:rPr>
            <a:t>Patients experience wheezing, coughing, and chronic breathlessness, limiting physical activity.</a:t>
          </a:r>
        </a:p>
      </dgm:t>
    </dgm:pt>
    <dgm:pt modelId="{174D053A-CA4B-45E1-B54F-9BEA22444C68}" type="parTrans" cxnId="{69FBA182-E7D8-419D-A05D-1A71DB3C872E}">
      <dgm:prSet/>
      <dgm:spPr/>
      <dgm:t>
        <a:bodyPr/>
        <a:lstStyle/>
        <a:p>
          <a:endParaRPr lang="en-US"/>
        </a:p>
      </dgm:t>
    </dgm:pt>
    <dgm:pt modelId="{868337FA-D153-4576-98FE-6EC565F582CC}" type="sibTrans" cxnId="{69FBA182-E7D8-419D-A05D-1A71DB3C872E}">
      <dgm:prSet/>
      <dgm:spPr/>
      <dgm:t>
        <a:bodyPr/>
        <a:lstStyle/>
        <a:p>
          <a:endParaRPr lang="en-US"/>
        </a:p>
      </dgm:t>
    </dgm:pt>
    <dgm:pt modelId="{7671FCC5-DEF4-4702-96BA-30552E57154B}" type="pres">
      <dgm:prSet presAssocID="{98CE58E7-1FEA-41E4-9211-67B6A985E049}" presName="Name0" presStyleCnt="0">
        <dgm:presLayoutVars>
          <dgm:dir/>
          <dgm:animLvl val="lvl"/>
          <dgm:resizeHandles val="exact"/>
        </dgm:presLayoutVars>
      </dgm:prSet>
      <dgm:spPr/>
    </dgm:pt>
    <dgm:pt modelId="{9DDBC416-4553-4288-9311-7A9A29199031}" type="pres">
      <dgm:prSet presAssocID="{5B9FE58F-CDF2-41A4-A8CC-25D77DF0124D}" presName="boxAndChildren" presStyleCnt="0"/>
      <dgm:spPr/>
    </dgm:pt>
    <dgm:pt modelId="{99D33712-0B64-45EC-9C71-56E8D8BAAE0E}" type="pres">
      <dgm:prSet presAssocID="{5B9FE58F-CDF2-41A4-A8CC-25D77DF0124D}" presName="parentTextBox" presStyleLbl="node1" presStyleIdx="0" presStyleCnt="5"/>
      <dgm:spPr/>
    </dgm:pt>
    <dgm:pt modelId="{802B8402-69DD-4133-959C-2E94BF983D33}" type="pres">
      <dgm:prSet presAssocID="{3CD9D48C-1251-4B97-9D8E-1DD274E34F94}" presName="sp" presStyleCnt="0"/>
      <dgm:spPr/>
    </dgm:pt>
    <dgm:pt modelId="{1872BD84-4856-479D-89EC-53E069C16572}" type="pres">
      <dgm:prSet presAssocID="{606E6466-1E49-410D-87CE-D6DE29A773A5}" presName="arrowAndChildren" presStyleCnt="0"/>
      <dgm:spPr/>
    </dgm:pt>
    <dgm:pt modelId="{6FA70C6B-5A08-4B30-ACCD-AB2F602FBBB2}" type="pres">
      <dgm:prSet presAssocID="{606E6466-1E49-410D-87CE-D6DE29A773A5}" presName="parentTextArrow" presStyleLbl="node1" presStyleIdx="1" presStyleCnt="5"/>
      <dgm:spPr/>
    </dgm:pt>
    <dgm:pt modelId="{9D341F43-7469-4D61-B9AC-D3975E4FE3DB}" type="pres">
      <dgm:prSet presAssocID="{5C55C158-CB3A-4439-BB23-44305BAD9210}" presName="sp" presStyleCnt="0"/>
      <dgm:spPr/>
    </dgm:pt>
    <dgm:pt modelId="{266406BA-1C7D-442E-8BA5-62B21BE504D5}" type="pres">
      <dgm:prSet presAssocID="{69218E4C-FCDF-4839-8333-857AA7007586}" presName="arrowAndChildren" presStyleCnt="0"/>
      <dgm:spPr/>
    </dgm:pt>
    <dgm:pt modelId="{DFFF0673-EBFE-43E2-92A5-6EC90566EB9A}" type="pres">
      <dgm:prSet presAssocID="{69218E4C-FCDF-4839-8333-857AA7007586}" presName="parentTextArrow" presStyleLbl="node1" presStyleIdx="2" presStyleCnt="5"/>
      <dgm:spPr/>
    </dgm:pt>
    <dgm:pt modelId="{13A15EDB-0F91-454E-893D-408B0BD3CAA1}" type="pres">
      <dgm:prSet presAssocID="{D1987337-E5E0-480B-8F39-0F73EE87ECB5}" presName="sp" presStyleCnt="0"/>
      <dgm:spPr/>
    </dgm:pt>
    <dgm:pt modelId="{8BB80397-0BA5-4BEB-8730-E674D493480F}" type="pres">
      <dgm:prSet presAssocID="{1FA4D5AA-2687-4083-B19B-E224909AB7F4}" presName="arrowAndChildren" presStyleCnt="0"/>
      <dgm:spPr/>
    </dgm:pt>
    <dgm:pt modelId="{456203EA-272F-403E-BEC4-2C1ECCFCD3A9}" type="pres">
      <dgm:prSet presAssocID="{1FA4D5AA-2687-4083-B19B-E224909AB7F4}" presName="parentTextArrow" presStyleLbl="node1" presStyleIdx="3" presStyleCnt="5"/>
      <dgm:spPr/>
    </dgm:pt>
    <dgm:pt modelId="{0A4E2214-E43E-49E3-8462-06DEFA1DB682}" type="pres">
      <dgm:prSet presAssocID="{4C35367A-2999-4C85-AA84-3B6E6208CE5C}" presName="sp" presStyleCnt="0"/>
      <dgm:spPr/>
    </dgm:pt>
    <dgm:pt modelId="{BF050D5A-C02D-42FE-93D2-BF149C558791}" type="pres">
      <dgm:prSet presAssocID="{58112419-FFBC-4F84-95DC-F17475D4E1FD}" presName="arrowAndChildren" presStyleCnt="0"/>
      <dgm:spPr/>
    </dgm:pt>
    <dgm:pt modelId="{AF2A58E4-626A-4E6F-B4BD-460AFD803B7B}" type="pres">
      <dgm:prSet presAssocID="{58112419-FFBC-4F84-95DC-F17475D4E1FD}" presName="parentTextArrow" presStyleLbl="node1" presStyleIdx="4" presStyleCnt="5"/>
      <dgm:spPr/>
    </dgm:pt>
  </dgm:ptLst>
  <dgm:cxnLst>
    <dgm:cxn modelId="{4D96EE02-64ED-495B-BCE5-034E18D75E83}" type="presOf" srcId="{58112419-FFBC-4F84-95DC-F17475D4E1FD}" destId="{AF2A58E4-626A-4E6F-B4BD-460AFD803B7B}" srcOrd="0" destOrd="0" presId="urn:microsoft.com/office/officeart/2005/8/layout/process4"/>
    <dgm:cxn modelId="{57F11216-1C37-4800-A536-B812BEC133AD}" type="presOf" srcId="{69218E4C-FCDF-4839-8333-857AA7007586}" destId="{DFFF0673-EBFE-43E2-92A5-6EC90566EB9A}" srcOrd="0" destOrd="0" presId="urn:microsoft.com/office/officeart/2005/8/layout/process4"/>
    <dgm:cxn modelId="{C1449E4B-4946-4F2A-8551-6FCB4DF3FDF8}" srcId="{98CE58E7-1FEA-41E4-9211-67B6A985E049}" destId="{69218E4C-FCDF-4839-8333-857AA7007586}" srcOrd="2" destOrd="0" parTransId="{494C6006-D0CA-4653-9349-3C3E8A606D82}" sibTransId="{5C55C158-CB3A-4439-BB23-44305BAD9210}"/>
    <dgm:cxn modelId="{63E15A6D-BEB3-4B94-994D-4DF42E663D53}" srcId="{98CE58E7-1FEA-41E4-9211-67B6A985E049}" destId="{58112419-FFBC-4F84-95DC-F17475D4E1FD}" srcOrd="0" destOrd="0" parTransId="{07C56324-244C-44BD-B81C-C088CEE18DFC}" sibTransId="{4C35367A-2999-4C85-AA84-3B6E6208CE5C}"/>
    <dgm:cxn modelId="{E961B771-5163-40C6-BF5A-7417DD4BC35F}" type="presOf" srcId="{5B9FE58F-CDF2-41A4-A8CC-25D77DF0124D}" destId="{99D33712-0B64-45EC-9C71-56E8D8BAAE0E}" srcOrd="0" destOrd="0" presId="urn:microsoft.com/office/officeart/2005/8/layout/process4"/>
    <dgm:cxn modelId="{FAF35175-6615-47F4-A122-9292C194D112}" srcId="{98CE58E7-1FEA-41E4-9211-67B6A985E049}" destId="{1FA4D5AA-2687-4083-B19B-E224909AB7F4}" srcOrd="1" destOrd="0" parTransId="{2216EBC2-956B-4FA0-8C4F-8D0F55683BD7}" sibTransId="{D1987337-E5E0-480B-8F39-0F73EE87ECB5}"/>
    <dgm:cxn modelId="{F52B2557-4A12-4768-B99C-B4364C0399B3}" type="presOf" srcId="{606E6466-1E49-410D-87CE-D6DE29A773A5}" destId="{6FA70C6B-5A08-4B30-ACCD-AB2F602FBBB2}" srcOrd="0" destOrd="0" presId="urn:microsoft.com/office/officeart/2005/8/layout/process4"/>
    <dgm:cxn modelId="{69FBA182-E7D8-419D-A05D-1A71DB3C872E}" srcId="{98CE58E7-1FEA-41E4-9211-67B6A985E049}" destId="{5B9FE58F-CDF2-41A4-A8CC-25D77DF0124D}" srcOrd="4" destOrd="0" parTransId="{174D053A-CA4B-45E1-B54F-9BEA22444C68}" sibTransId="{868337FA-D153-4576-98FE-6EC565F582CC}"/>
    <dgm:cxn modelId="{D6839A86-A851-44B0-8C80-F363F321B9A2}" type="presOf" srcId="{1FA4D5AA-2687-4083-B19B-E224909AB7F4}" destId="{456203EA-272F-403E-BEC4-2C1ECCFCD3A9}" srcOrd="0" destOrd="0" presId="urn:microsoft.com/office/officeart/2005/8/layout/process4"/>
    <dgm:cxn modelId="{B417BCA4-64FD-400F-BE3C-750B548714A1}" srcId="{98CE58E7-1FEA-41E4-9211-67B6A985E049}" destId="{606E6466-1E49-410D-87CE-D6DE29A773A5}" srcOrd="3" destOrd="0" parTransId="{379B5A26-1112-4E3E-84C5-9055A020E6FA}" sibTransId="{3CD9D48C-1251-4B97-9D8E-1DD274E34F94}"/>
    <dgm:cxn modelId="{F4E4FCE5-6890-427B-A5F0-662D79296B4F}" type="presOf" srcId="{98CE58E7-1FEA-41E4-9211-67B6A985E049}" destId="{7671FCC5-DEF4-4702-96BA-30552E57154B}" srcOrd="0" destOrd="0" presId="urn:microsoft.com/office/officeart/2005/8/layout/process4"/>
    <dgm:cxn modelId="{90D1066A-30BF-46A1-AD8A-3CF9AB5C3FD8}" type="presParOf" srcId="{7671FCC5-DEF4-4702-96BA-30552E57154B}" destId="{9DDBC416-4553-4288-9311-7A9A29199031}" srcOrd="0" destOrd="0" presId="urn:microsoft.com/office/officeart/2005/8/layout/process4"/>
    <dgm:cxn modelId="{FE3CEF90-A44A-41FF-964F-57DF9F77183F}" type="presParOf" srcId="{9DDBC416-4553-4288-9311-7A9A29199031}" destId="{99D33712-0B64-45EC-9C71-56E8D8BAAE0E}" srcOrd="0" destOrd="0" presId="urn:microsoft.com/office/officeart/2005/8/layout/process4"/>
    <dgm:cxn modelId="{02BE9F5B-B747-4947-B442-F9B6EB69F6DF}" type="presParOf" srcId="{7671FCC5-DEF4-4702-96BA-30552E57154B}" destId="{802B8402-69DD-4133-959C-2E94BF983D33}" srcOrd="1" destOrd="0" presId="urn:microsoft.com/office/officeart/2005/8/layout/process4"/>
    <dgm:cxn modelId="{1AEAECD9-1C50-4D84-8E66-07E46A504C38}" type="presParOf" srcId="{7671FCC5-DEF4-4702-96BA-30552E57154B}" destId="{1872BD84-4856-479D-89EC-53E069C16572}" srcOrd="2" destOrd="0" presId="urn:microsoft.com/office/officeart/2005/8/layout/process4"/>
    <dgm:cxn modelId="{5111AEBF-8B12-4C4C-975B-B26724F9C751}" type="presParOf" srcId="{1872BD84-4856-479D-89EC-53E069C16572}" destId="{6FA70C6B-5A08-4B30-ACCD-AB2F602FBBB2}" srcOrd="0" destOrd="0" presId="urn:microsoft.com/office/officeart/2005/8/layout/process4"/>
    <dgm:cxn modelId="{A173DAAE-A870-4F98-876A-AFA8D1F68370}" type="presParOf" srcId="{7671FCC5-DEF4-4702-96BA-30552E57154B}" destId="{9D341F43-7469-4D61-B9AC-D3975E4FE3DB}" srcOrd="3" destOrd="0" presId="urn:microsoft.com/office/officeart/2005/8/layout/process4"/>
    <dgm:cxn modelId="{B5F5B111-9131-4F23-8AA7-AAD18EB71B99}" type="presParOf" srcId="{7671FCC5-DEF4-4702-96BA-30552E57154B}" destId="{266406BA-1C7D-442E-8BA5-62B21BE504D5}" srcOrd="4" destOrd="0" presId="urn:microsoft.com/office/officeart/2005/8/layout/process4"/>
    <dgm:cxn modelId="{C33B6BF9-5544-4CE2-8CA7-FC191BBCB71A}" type="presParOf" srcId="{266406BA-1C7D-442E-8BA5-62B21BE504D5}" destId="{DFFF0673-EBFE-43E2-92A5-6EC90566EB9A}" srcOrd="0" destOrd="0" presId="urn:microsoft.com/office/officeart/2005/8/layout/process4"/>
    <dgm:cxn modelId="{329F5A71-2D35-4A38-BE68-054F8A5046DF}" type="presParOf" srcId="{7671FCC5-DEF4-4702-96BA-30552E57154B}" destId="{13A15EDB-0F91-454E-893D-408B0BD3CAA1}" srcOrd="5" destOrd="0" presId="urn:microsoft.com/office/officeart/2005/8/layout/process4"/>
    <dgm:cxn modelId="{DB9E9DAF-239D-43EA-A8EA-BAFEB7411A82}" type="presParOf" srcId="{7671FCC5-DEF4-4702-96BA-30552E57154B}" destId="{8BB80397-0BA5-4BEB-8730-E674D493480F}" srcOrd="6" destOrd="0" presId="urn:microsoft.com/office/officeart/2005/8/layout/process4"/>
    <dgm:cxn modelId="{77355C9F-EF52-4EFD-81F8-6FBF1D500F4C}" type="presParOf" srcId="{8BB80397-0BA5-4BEB-8730-E674D493480F}" destId="{456203EA-272F-403E-BEC4-2C1ECCFCD3A9}" srcOrd="0" destOrd="0" presId="urn:microsoft.com/office/officeart/2005/8/layout/process4"/>
    <dgm:cxn modelId="{E22313D9-9A5F-4529-954D-25DC69D8450E}" type="presParOf" srcId="{7671FCC5-DEF4-4702-96BA-30552E57154B}" destId="{0A4E2214-E43E-49E3-8462-06DEFA1DB682}" srcOrd="7" destOrd="0" presId="urn:microsoft.com/office/officeart/2005/8/layout/process4"/>
    <dgm:cxn modelId="{9B616999-D389-4171-A445-E507CE01989B}" type="presParOf" srcId="{7671FCC5-DEF4-4702-96BA-30552E57154B}" destId="{BF050D5A-C02D-42FE-93D2-BF149C558791}" srcOrd="8" destOrd="0" presId="urn:microsoft.com/office/officeart/2005/8/layout/process4"/>
    <dgm:cxn modelId="{A5D9495B-BDB6-4D48-95B2-530A4839B045}" type="presParOf" srcId="{BF050D5A-C02D-42FE-93D2-BF149C558791}" destId="{AF2A58E4-626A-4E6F-B4BD-460AFD803B7B}"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BC30D6A-71F3-4E86-8669-E23244AEBE24}" type="doc">
      <dgm:prSet loTypeId="urn:microsoft.com/office/officeart/2005/8/layout/vProcess5" loCatId="process" qsTypeId="urn:microsoft.com/office/officeart/2005/8/quickstyle/simple1" qsCatId="simple" csTypeId="urn:microsoft.com/office/officeart/2005/8/colors/accent2_1" csCatId="accent2" phldr="1"/>
      <dgm:spPr/>
      <dgm:t>
        <a:bodyPr/>
        <a:lstStyle/>
        <a:p>
          <a:endParaRPr lang="en-US"/>
        </a:p>
      </dgm:t>
    </dgm:pt>
    <dgm:pt modelId="{31950E0E-DAFD-4F34-9DD9-2D93BA59036A}">
      <dgm:prSet phldrT="[Text]" custT="1"/>
      <dgm:spPr/>
      <dgm:t>
        <a:bodyPr/>
        <a:lstStyle/>
        <a:p>
          <a:pPr>
            <a:lnSpc>
              <a:spcPct val="150000"/>
            </a:lnSpc>
          </a:pPr>
          <a:r>
            <a:rPr lang="en-US" sz="1200" b="1" dirty="0">
              <a:latin typeface="Times New Roman" panose="02020603050405020304" pitchFamily="18" charset="0"/>
              <a:cs typeface="Times New Roman" panose="02020603050405020304" pitchFamily="18" charset="0"/>
            </a:rPr>
            <a:t>Smoking: </a:t>
          </a:r>
          <a:r>
            <a:rPr lang="en-US" sz="1200" dirty="0">
              <a:latin typeface="Times New Roman" panose="02020603050405020304" pitchFamily="18" charset="0"/>
              <a:cs typeface="Times New Roman" panose="02020603050405020304" pitchFamily="18" charset="0"/>
            </a:rPr>
            <a:t>COPD and lung cancer are the most widespread respiratory chronic diseases.</a:t>
          </a:r>
        </a:p>
      </dgm:t>
    </dgm:pt>
    <dgm:pt modelId="{B92D06BD-B697-4852-9A86-4A24A5E33970}" type="parTrans" cxnId="{57046F80-6928-4900-A807-22C8A99CEF52}">
      <dgm:prSet/>
      <dgm:spPr/>
      <dgm:t>
        <a:bodyPr/>
        <a:lstStyle/>
        <a:p>
          <a:endParaRPr lang="en-US"/>
        </a:p>
      </dgm:t>
    </dgm:pt>
    <dgm:pt modelId="{EA27370C-AEBD-4C42-994B-10611F9AE2E3}" type="sibTrans" cxnId="{57046F80-6928-4900-A807-22C8A99CEF52}">
      <dgm:prSet/>
      <dgm:spPr/>
      <dgm:t>
        <a:bodyPr/>
        <a:lstStyle/>
        <a:p>
          <a:endParaRPr lang="en-US"/>
        </a:p>
      </dgm:t>
    </dgm:pt>
    <dgm:pt modelId="{725A1527-26C4-4D04-828F-066282C7F613}">
      <dgm:prSet custT="1"/>
      <dgm:spPr/>
      <dgm:t>
        <a:bodyPr/>
        <a:lstStyle/>
        <a:p>
          <a:pPr>
            <a:lnSpc>
              <a:spcPct val="150000"/>
            </a:lnSpc>
          </a:pPr>
          <a:r>
            <a:rPr lang="en-US" sz="1100" b="1" dirty="0">
              <a:latin typeface="Times New Roman" panose="02020603050405020304" pitchFamily="18" charset="0"/>
              <a:cs typeface="Times New Roman" panose="02020603050405020304" pitchFamily="18" charset="0"/>
            </a:rPr>
            <a:t>Environmental Pollutants: </a:t>
          </a:r>
          <a:r>
            <a:rPr lang="en-US" sz="1100" dirty="0">
              <a:latin typeface="Times New Roman" panose="02020603050405020304" pitchFamily="18" charset="0"/>
              <a:cs typeface="Times New Roman" panose="02020603050405020304" pitchFamily="18" charset="0"/>
            </a:rPr>
            <a:t> Exposure to air pollution, industrial emissions, and welding fumes (heavy metals such as iron, chromium, and nickel) can damage lung tissue, leading to chronic inflammation and reduced lung function.</a:t>
          </a:r>
        </a:p>
      </dgm:t>
    </dgm:pt>
    <dgm:pt modelId="{2F1573B1-B3FA-4A4B-8738-D9860D30A0D6}" type="parTrans" cxnId="{614B6085-F13F-4262-819B-05EA9B56E8F5}">
      <dgm:prSet/>
      <dgm:spPr/>
      <dgm:t>
        <a:bodyPr/>
        <a:lstStyle/>
        <a:p>
          <a:endParaRPr lang="en-US"/>
        </a:p>
      </dgm:t>
    </dgm:pt>
    <dgm:pt modelId="{E1498496-4296-4FC5-B9BA-00218A3A8FD0}" type="sibTrans" cxnId="{614B6085-F13F-4262-819B-05EA9B56E8F5}">
      <dgm:prSet/>
      <dgm:spPr/>
      <dgm:t>
        <a:bodyPr/>
        <a:lstStyle/>
        <a:p>
          <a:endParaRPr lang="en-US"/>
        </a:p>
      </dgm:t>
    </dgm:pt>
    <dgm:pt modelId="{04E93FEE-C09A-46C4-953C-205BC6AEF3CC}">
      <dgm:prSet custT="1"/>
      <dgm:spPr/>
      <dgm:t>
        <a:bodyPr/>
        <a:lstStyle/>
        <a:p>
          <a:pPr>
            <a:lnSpc>
              <a:spcPct val="150000"/>
            </a:lnSpc>
          </a:pPr>
          <a:r>
            <a:rPr lang="en-US" sz="1200" b="1" dirty="0">
              <a:latin typeface="Times New Roman" panose="02020603050405020304" pitchFamily="18" charset="0"/>
              <a:cs typeface="Times New Roman" panose="02020603050405020304" pitchFamily="18" charset="0"/>
            </a:rPr>
            <a:t>Genetics: </a:t>
          </a:r>
          <a:r>
            <a:rPr lang="en-US" sz="1200" dirty="0">
              <a:latin typeface="Times New Roman" panose="02020603050405020304" pitchFamily="18" charset="0"/>
              <a:cs typeface="Times New Roman" panose="02020603050405020304" pitchFamily="18" charset="0"/>
            </a:rPr>
            <a:t>It can be predisposed by a family history of respiratory diseases or genetic disorders (e.g. alpha-1 antitrypsin deficiency) (Rochester et al. 2023).</a:t>
          </a:r>
        </a:p>
      </dgm:t>
    </dgm:pt>
    <dgm:pt modelId="{21C2F55E-42D5-476F-BD2E-FE864C3CE322}" type="parTrans" cxnId="{82CBC47E-875C-455E-8910-162F044A7CB0}">
      <dgm:prSet/>
      <dgm:spPr/>
      <dgm:t>
        <a:bodyPr/>
        <a:lstStyle/>
        <a:p>
          <a:endParaRPr lang="en-US"/>
        </a:p>
      </dgm:t>
    </dgm:pt>
    <dgm:pt modelId="{EB952FC6-D1D3-45FC-9ADC-BF7E008A488D}" type="sibTrans" cxnId="{82CBC47E-875C-455E-8910-162F044A7CB0}">
      <dgm:prSet/>
      <dgm:spPr/>
      <dgm:t>
        <a:bodyPr/>
        <a:lstStyle/>
        <a:p>
          <a:endParaRPr lang="en-US"/>
        </a:p>
      </dgm:t>
    </dgm:pt>
    <dgm:pt modelId="{62B32864-5157-4284-89C5-B76355151B8C}">
      <dgm:prSet custT="1"/>
      <dgm:spPr/>
      <dgm:t>
        <a:bodyPr/>
        <a:lstStyle/>
        <a:p>
          <a:pPr>
            <a:lnSpc>
              <a:spcPct val="150000"/>
            </a:lnSpc>
          </a:pPr>
          <a:r>
            <a:rPr lang="en-US" sz="1200" b="1" dirty="0">
              <a:latin typeface="Times New Roman" panose="02020603050405020304" pitchFamily="18" charset="0"/>
              <a:cs typeface="Times New Roman" panose="02020603050405020304" pitchFamily="18" charset="0"/>
            </a:rPr>
            <a:t>Sedentary Lifestyle: </a:t>
          </a:r>
          <a:r>
            <a:rPr lang="en-US" sz="1200" dirty="0">
              <a:latin typeface="Times New Roman" panose="02020603050405020304" pitchFamily="18" charset="0"/>
              <a:cs typeface="Times New Roman" panose="02020603050405020304" pitchFamily="18" charset="0"/>
            </a:rPr>
            <a:t>This is because of physical inactivity, which makes the respiratory muscles weak and the lungs with a low capacity.</a:t>
          </a:r>
        </a:p>
      </dgm:t>
    </dgm:pt>
    <dgm:pt modelId="{DA6E5D45-F9A8-4010-991E-51079EDC1D55}" type="parTrans" cxnId="{D5645295-4443-4B4A-89B4-250724CEBE4E}">
      <dgm:prSet/>
      <dgm:spPr/>
      <dgm:t>
        <a:bodyPr/>
        <a:lstStyle/>
        <a:p>
          <a:endParaRPr lang="en-US"/>
        </a:p>
      </dgm:t>
    </dgm:pt>
    <dgm:pt modelId="{9D808F50-27B0-4245-BD0F-DE1D6F6D894A}" type="sibTrans" cxnId="{D5645295-4443-4B4A-89B4-250724CEBE4E}">
      <dgm:prSet/>
      <dgm:spPr/>
      <dgm:t>
        <a:bodyPr/>
        <a:lstStyle/>
        <a:p>
          <a:endParaRPr lang="en-US"/>
        </a:p>
      </dgm:t>
    </dgm:pt>
    <dgm:pt modelId="{3B9FB982-BC5B-4F7A-A017-2FAE726BF57A}">
      <dgm:prSet custT="1"/>
      <dgm:spPr/>
      <dgm:t>
        <a:bodyPr/>
        <a:lstStyle/>
        <a:p>
          <a:pPr>
            <a:lnSpc>
              <a:spcPct val="150000"/>
            </a:lnSpc>
          </a:pPr>
          <a:r>
            <a:rPr lang="en-US" sz="1200" b="1" dirty="0">
              <a:latin typeface="Times New Roman" panose="02020603050405020304" pitchFamily="18" charset="0"/>
              <a:cs typeface="Times New Roman" panose="02020603050405020304" pitchFamily="18" charset="0"/>
            </a:rPr>
            <a:t>Obesity: </a:t>
          </a:r>
          <a:r>
            <a:rPr lang="en-US" sz="1200" dirty="0">
              <a:latin typeface="Times New Roman" panose="02020603050405020304" pitchFamily="18" charset="0"/>
              <a:cs typeface="Times New Roman" panose="02020603050405020304" pitchFamily="18" charset="0"/>
            </a:rPr>
            <a:t>Overweight can cause an extra burden to the lungs making it even harder to breathe.</a:t>
          </a:r>
        </a:p>
      </dgm:t>
    </dgm:pt>
    <dgm:pt modelId="{BCDF1077-2B3A-40DA-8D06-6FD7EDC54555}" type="parTrans" cxnId="{9039ABE5-89D4-4770-AABE-70E34F79EA65}">
      <dgm:prSet/>
      <dgm:spPr/>
      <dgm:t>
        <a:bodyPr/>
        <a:lstStyle/>
        <a:p>
          <a:endParaRPr lang="en-US"/>
        </a:p>
      </dgm:t>
    </dgm:pt>
    <dgm:pt modelId="{C8E0F393-DC5B-4C89-8821-C285472A83A3}" type="sibTrans" cxnId="{9039ABE5-89D4-4770-AABE-70E34F79EA65}">
      <dgm:prSet/>
      <dgm:spPr/>
      <dgm:t>
        <a:bodyPr/>
        <a:lstStyle/>
        <a:p>
          <a:endParaRPr lang="en-US"/>
        </a:p>
      </dgm:t>
    </dgm:pt>
    <dgm:pt modelId="{B61B7C56-6521-4196-8E39-7944E944B57A}" type="pres">
      <dgm:prSet presAssocID="{9BC30D6A-71F3-4E86-8669-E23244AEBE24}" presName="outerComposite" presStyleCnt="0">
        <dgm:presLayoutVars>
          <dgm:chMax val="5"/>
          <dgm:dir/>
          <dgm:resizeHandles val="exact"/>
        </dgm:presLayoutVars>
      </dgm:prSet>
      <dgm:spPr/>
    </dgm:pt>
    <dgm:pt modelId="{8E038611-0783-48FD-BB4A-6629A15FEE36}" type="pres">
      <dgm:prSet presAssocID="{9BC30D6A-71F3-4E86-8669-E23244AEBE24}" presName="dummyMaxCanvas" presStyleCnt="0">
        <dgm:presLayoutVars/>
      </dgm:prSet>
      <dgm:spPr/>
    </dgm:pt>
    <dgm:pt modelId="{0503D995-1CCD-4720-A7DD-E01D3C84FFEB}" type="pres">
      <dgm:prSet presAssocID="{9BC30D6A-71F3-4E86-8669-E23244AEBE24}" presName="FiveNodes_1" presStyleLbl="node1" presStyleIdx="0" presStyleCnt="5">
        <dgm:presLayoutVars>
          <dgm:bulletEnabled val="1"/>
        </dgm:presLayoutVars>
      </dgm:prSet>
      <dgm:spPr/>
    </dgm:pt>
    <dgm:pt modelId="{0903DE49-35A0-4873-B045-34D6D197E316}" type="pres">
      <dgm:prSet presAssocID="{9BC30D6A-71F3-4E86-8669-E23244AEBE24}" presName="FiveNodes_2" presStyleLbl="node1" presStyleIdx="1" presStyleCnt="5">
        <dgm:presLayoutVars>
          <dgm:bulletEnabled val="1"/>
        </dgm:presLayoutVars>
      </dgm:prSet>
      <dgm:spPr/>
    </dgm:pt>
    <dgm:pt modelId="{817BDC43-E5B3-4CD2-910E-F5C38C41BC73}" type="pres">
      <dgm:prSet presAssocID="{9BC30D6A-71F3-4E86-8669-E23244AEBE24}" presName="FiveNodes_3" presStyleLbl="node1" presStyleIdx="2" presStyleCnt="5">
        <dgm:presLayoutVars>
          <dgm:bulletEnabled val="1"/>
        </dgm:presLayoutVars>
      </dgm:prSet>
      <dgm:spPr/>
    </dgm:pt>
    <dgm:pt modelId="{EE7C4069-F261-4759-80BF-6F5DC7CBD241}" type="pres">
      <dgm:prSet presAssocID="{9BC30D6A-71F3-4E86-8669-E23244AEBE24}" presName="FiveNodes_4" presStyleLbl="node1" presStyleIdx="3" presStyleCnt="5">
        <dgm:presLayoutVars>
          <dgm:bulletEnabled val="1"/>
        </dgm:presLayoutVars>
      </dgm:prSet>
      <dgm:spPr/>
    </dgm:pt>
    <dgm:pt modelId="{F1CAEBB3-3E48-4BEF-B2EE-12969605C3BD}" type="pres">
      <dgm:prSet presAssocID="{9BC30D6A-71F3-4E86-8669-E23244AEBE24}" presName="FiveNodes_5" presStyleLbl="node1" presStyleIdx="4" presStyleCnt="5">
        <dgm:presLayoutVars>
          <dgm:bulletEnabled val="1"/>
        </dgm:presLayoutVars>
      </dgm:prSet>
      <dgm:spPr/>
    </dgm:pt>
    <dgm:pt modelId="{F8565FBF-3827-4CD3-8EEB-C3A7BF78F65A}" type="pres">
      <dgm:prSet presAssocID="{9BC30D6A-71F3-4E86-8669-E23244AEBE24}" presName="FiveConn_1-2" presStyleLbl="fgAccFollowNode1" presStyleIdx="0" presStyleCnt="4">
        <dgm:presLayoutVars>
          <dgm:bulletEnabled val="1"/>
        </dgm:presLayoutVars>
      </dgm:prSet>
      <dgm:spPr/>
    </dgm:pt>
    <dgm:pt modelId="{89F52A55-8B22-4FC6-B90A-4FD3FAF86072}" type="pres">
      <dgm:prSet presAssocID="{9BC30D6A-71F3-4E86-8669-E23244AEBE24}" presName="FiveConn_2-3" presStyleLbl="fgAccFollowNode1" presStyleIdx="1" presStyleCnt="4">
        <dgm:presLayoutVars>
          <dgm:bulletEnabled val="1"/>
        </dgm:presLayoutVars>
      </dgm:prSet>
      <dgm:spPr/>
    </dgm:pt>
    <dgm:pt modelId="{4A9611E9-BE38-4EC9-AAF0-951AD0AE686C}" type="pres">
      <dgm:prSet presAssocID="{9BC30D6A-71F3-4E86-8669-E23244AEBE24}" presName="FiveConn_3-4" presStyleLbl="fgAccFollowNode1" presStyleIdx="2" presStyleCnt="4">
        <dgm:presLayoutVars>
          <dgm:bulletEnabled val="1"/>
        </dgm:presLayoutVars>
      </dgm:prSet>
      <dgm:spPr/>
    </dgm:pt>
    <dgm:pt modelId="{5FE5C290-D8C3-44FE-AD0A-5503C77534E1}" type="pres">
      <dgm:prSet presAssocID="{9BC30D6A-71F3-4E86-8669-E23244AEBE24}" presName="FiveConn_4-5" presStyleLbl="fgAccFollowNode1" presStyleIdx="3" presStyleCnt="4">
        <dgm:presLayoutVars>
          <dgm:bulletEnabled val="1"/>
        </dgm:presLayoutVars>
      </dgm:prSet>
      <dgm:spPr/>
    </dgm:pt>
    <dgm:pt modelId="{4D1FAFE7-EFB9-49E1-9E51-B19A98A9E861}" type="pres">
      <dgm:prSet presAssocID="{9BC30D6A-71F3-4E86-8669-E23244AEBE24}" presName="FiveNodes_1_text" presStyleLbl="node1" presStyleIdx="4" presStyleCnt="5">
        <dgm:presLayoutVars>
          <dgm:bulletEnabled val="1"/>
        </dgm:presLayoutVars>
      </dgm:prSet>
      <dgm:spPr/>
    </dgm:pt>
    <dgm:pt modelId="{41C97D1C-6B5B-4BB4-9154-81EAFE5BF95D}" type="pres">
      <dgm:prSet presAssocID="{9BC30D6A-71F3-4E86-8669-E23244AEBE24}" presName="FiveNodes_2_text" presStyleLbl="node1" presStyleIdx="4" presStyleCnt="5">
        <dgm:presLayoutVars>
          <dgm:bulletEnabled val="1"/>
        </dgm:presLayoutVars>
      </dgm:prSet>
      <dgm:spPr/>
    </dgm:pt>
    <dgm:pt modelId="{8245FD89-1348-45BB-BF18-CC4C956D1327}" type="pres">
      <dgm:prSet presAssocID="{9BC30D6A-71F3-4E86-8669-E23244AEBE24}" presName="FiveNodes_3_text" presStyleLbl="node1" presStyleIdx="4" presStyleCnt="5">
        <dgm:presLayoutVars>
          <dgm:bulletEnabled val="1"/>
        </dgm:presLayoutVars>
      </dgm:prSet>
      <dgm:spPr/>
    </dgm:pt>
    <dgm:pt modelId="{42210E30-22D8-4DDD-BF85-CA97E15849C8}" type="pres">
      <dgm:prSet presAssocID="{9BC30D6A-71F3-4E86-8669-E23244AEBE24}" presName="FiveNodes_4_text" presStyleLbl="node1" presStyleIdx="4" presStyleCnt="5">
        <dgm:presLayoutVars>
          <dgm:bulletEnabled val="1"/>
        </dgm:presLayoutVars>
      </dgm:prSet>
      <dgm:spPr/>
    </dgm:pt>
    <dgm:pt modelId="{C7F08335-2ED2-46D8-8F05-0F599B9A356D}" type="pres">
      <dgm:prSet presAssocID="{9BC30D6A-71F3-4E86-8669-E23244AEBE24}" presName="FiveNodes_5_text" presStyleLbl="node1" presStyleIdx="4" presStyleCnt="5">
        <dgm:presLayoutVars>
          <dgm:bulletEnabled val="1"/>
        </dgm:presLayoutVars>
      </dgm:prSet>
      <dgm:spPr/>
    </dgm:pt>
  </dgm:ptLst>
  <dgm:cxnLst>
    <dgm:cxn modelId="{E9B60D2E-0AF6-480A-AA9B-89466369E5B4}" type="presOf" srcId="{EA27370C-AEBD-4C42-994B-10611F9AE2E3}" destId="{F8565FBF-3827-4CD3-8EEB-C3A7BF78F65A}" srcOrd="0" destOrd="0" presId="urn:microsoft.com/office/officeart/2005/8/layout/vProcess5"/>
    <dgm:cxn modelId="{2BFC332E-F5C7-47FB-94FC-6C4B9606C2E3}" type="presOf" srcId="{EB952FC6-D1D3-45FC-9ADC-BF7E008A488D}" destId="{4A9611E9-BE38-4EC9-AAF0-951AD0AE686C}" srcOrd="0" destOrd="0" presId="urn:microsoft.com/office/officeart/2005/8/layout/vProcess5"/>
    <dgm:cxn modelId="{AC6FE934-D4E9-4C61-B317-9B57DC90186F}" type="presOf" srcId="{9BC30D6A-71F3-4E86-8669-E23244AEBE24}" destId="{B61B7C56-6521-4196-8E39-7944E944B57A}" srcOrd="0" destOrd="0" presId="urn:microsoft.com/office/officeart/2005/8/layout/vProcess5"/>
    <dgm:cxn modelId="{52FC0A36-B02D-4045-8C9B-D8873A411D32}" type="presOf" srcId="{31950E0E-DAFD-4F34-9DD9-2D93BA59036A}" destId="{0503D995-1CCD-4720-A7DD-E01D3C84FFEB}" srcOrd="0" destOrd="0" presId="urn:microsoft.com/office/officeart/2005/8/layout/vProcess5"/>
    <dgm:cxn modelId="{83125C46-EA1F-4CAA-A807-DEC4E74A7ED1}" type="presOf" srcId="{04E93FEE-C09A-46C4-953C-205BC6AEF3CC}" destId="{8245FD89-1348-45BB-BF18-CC4C956D1327}" srcOrd="1" destOrd="0" presId="urn:microsoft.com/office/officeart/2005/8/layout/vProcess5"/>
    <dgm:cxn modelId="{90BFA64E-17D1-4A84-93F3-E1F27C963BED}" type="presOf" srcId="{9D808F50-27B0-4245-BD0F-DE1D6F6D894A}" destId="{5FE5C290-D8C3-44FE-AD0A-5503C77534E1}" srcOrd="0" destOrd="0" presId="urn:microsoft.com/office/officeart/2005/8/layout/vProcess5"/>
    <dgm:cxn modelId="{5AC4594F-97C4-4736-B7DE-2A566AE7869D}" type="presOf" srcId="{31950E0E-DAFD-4F34-9DD9-2D93BA59036A}" destId="{4D1FAFE7-EFB9-49E1-9E51-B19A98A9E861}" srcOrd="1" destOrd="0" presId="urn:microsoft.com/office/officeart/2005/8/layout/vProcess5"/>
    <dgm:cxn modelId="{B2DC1157-3E24-4C3B-8A26-02D5134C0D08}" type="presOf" srcId="{62B32864-5157-4284-89C5-B76355151B8C}" destId="{42210E30-22D8-4DDD-BF85-CA97E15849C8}" srcOrd="1" destOrd="0" presId="urn:microsoft.com/office/officeart/2005/8/layout/vProcess5"/>
    <dgm:cxn modelId="{87B2637D-371C-4CE2-9378-2A4FBAA80A83}" type="presOf" srcId="{62B32864-5157-4284-89C5-B76355151B8C}" destId="{EE7C4069-F261-4759-80BF-6F5DC7CBD241}" srcOrd="0" destOrd="0" presId="urn:microsoft.com/office/officeart/2005/8/layout/vProcess5"/>
    <dgm:cxn modelId="{5730377E-430C-4C36-B4CE-D3EDD75C592B}" type="presOf" srcId="{E1498496-4296-4FC5-B9BA-00218A3A8FD0}" destId="{89F52A55-8B22-4FC6-B90A-4FD3FAF86072}" srcOrd="0" destOrd="0" presId="urn:microsoft.com/office/officeart/2005/8/layout/vProcess5"/>
    <dgm:cxn modelId="{82CBC47E-875C-455E-8910-162F044A7CB0}" srcId="{9BC30D6A-71F3-4E86-8669-E23244AEBE24}" destId="{04E93FEE-C09A-46C4-953C-205BC6AEF3CC}" srcOrd="2" destOrd="0" parTransId="{21C2F55E-42D5-476F-BD2E-FE864C3CE322}" sibTransId="{EB952FC6-D1D3-45FC-9ADC-BF7E008A488D}"/>
    <dgm:cxn modelId="{57046F80-6928-4900-A807-22C8A99CEF52}" srcId="{9BC30D6A-71F3-4E86-8669-E23244AEBE24}" destId="{31950E0E-DAFD-4F34-9DD9-2D93BA59036A}" srcOrd="0" destOrd="0" parTransId="{B92D06BD-B697-4852-9A86-4A24A5E33970}" sibTransId="{EA27370C-AEBD-4C42-994B-10611F9AE2E3}"/>
    <dgm:cxn modelId="{614B6085-F13F-4262-819B-05EA9B56E8F5}" srcId="{9BC30D6A-71F3-4E86-8669-E23244AEBE24}" destId="{725A1527-26C4-4D04-828F-066282C7F613}" srcOrd="1" destOrd="0" parTransId="{2F1573B1-B3FA-4A4B-8738-D9860D30A0D6}" sibTransId="{E1498496-4296-4FC5-B9BA-00218A3A8FD0}"/>
    <dgm:cxn modelId="{D5645295-4443-4B4A-89B4-250724CEBE4E}" srcId="{9BC30D6A-71F3-4E86-8669-E23244AEBE24}" destId="{62B32864-5157-4284-89C5-B76355151B8C}" srcOrd="3" destOrd="0" parTransId="{DA6E5D45-F9A8-4010-991E-51079EDC1D55}" sibTransId="{9D808F50-27B0-4245-BD0F-DE1D6F6D894A}"/>
    <dgm:cxn modelId="{4625DBC6-8B55-49D4-AE52-33EC4FA0184C}" type="presOf" srcId="{3B9FB982-BC5B-4F7A-A017-2FAE726BF57A}" destId="{F1CAEBB3-3E48-4BEF-B2EE-12969605C3BD}" srcOrd="0" destOrd="0" presId="urn:microsoft.com/office/officeart/2005/8/layout/vProcess5"/>
    <dgm:cxn modelId="{E4CA7FDB-F475-4269-94F0-3B8B3C508CA0}" type="presOf" srcId="{04E93FEE-C09A-46C4-953C-205BC6AEF3CC}" destId="{817BDC43-E5B3-4CD2-910E-F5C38C41BC73}" srcOrd="0" destOrd="0" presId="urn:microsoft.com/office/officeart/2005/8/layout/vProcess5"/>
    <dgm:cxn modelId="{9039ABE5-89D4-4770-AABE-70E34F79EA65}" srcId="{9BC30D6A-71F3-4E86-8669-E23244AEBE24}" destId="{3B9FB982-BC5B-4F7A-A017-2FAE726BF57A}" srcOrd="4" destOrd="0" parTransId="{BCDF1077-2B3A-40DA-8D06-6FD7EDC54555}" sibTransId="{C8E0F393-DC5B-4C89-8821-C285472A83A3}"/>
    <dgm:cxn modelId="{A989B6F3-69F4-489D-977A-CC48B9AF66F5}" type="presOf" srcId="{725A1527-26C4-4D04-828F-066282C7F613}" destId="{41C97D1C-6B5B-4BB4-9154-81EAFE5BF95D}" srcOrd="1" destOrd="0" presId="urn:microsoft.com/office/officeart/2005/8/layout/vProcess5"/>
    <dgm:cxn modelId="{248D4AF6-D280-466D-940C-71048D8B0A6F}" type="presOf" srcId="{3B9FB982-BC5B-4F7A-A017-2FAE726BF57A}" destId="{C7F08335-2ED2-46D8-8F05-0F599B9A356D}" srcOrd="1" destOrd="0" presId="urn:microsoft.com/office/officeart/2005/8/layout/vProcess5"/>
    <dgm:cxn modelId="{508E7BFB-E4FB-4AF1-8C96-39544E1D2233}" type="presOf" srcId="{725A1527-26C4-4D04-828F-066282C7F613}" destId="{0903DE49-35A0-4873-B045-34D6D197E316}" srcOrd="0" destOrd="0" presId="urn:microsoft.com/office/officeart/2005/8/layout/vProcess5"/>
    <dgm:cxn modelId="{CF20F97E-6A58-4C57-B12F-A50601C8C8CF}" type="presParOf" srcId="{B61B7C56-6521-4196-8E39-7944E944B57A}" destId="{8E038611-0783-48FD-BB4A-6629A15FEE36}" srcOrd="0" destOrd="0" presId="urn:microsoft.com/office/officeart/2005/8/layout/vProcess5"/>
    <dgm:cxn modelId="{61783D0D-03B5-43A2-83D8-C3FF366414EC}" type="presParOf" srcId="{B61B7C56-6521-4196-8E39-7944E944B57A}" destId="{0503D995-1CCD-4720-A7DD-E01D3C84FFEB}" srcOrd="1" destOrd="0" presId="urn:microsoft.com/office/officeart/2005/8/layout/vProcess5"/>
    <dgm:cxn modelId="{6FE25C77-8411-4CF8-BC71-3843316902DD}" type="presParOf" srcId="{B61B7C56-6521-4196-8E39-7944E944B57A}" destId="{0903DE49-35A0-4873-B045-34D6D197E316}" srcOrd="2" destOrd="0" presId="urn:microsoft.com/office/officeart/2005/8/layout/vProcess5"/>
    <dgm:cxn modelId="{61AE9E1B-981F-40D1-98EB-601DC539681E}" type="presParOf" srcId="{B61B7C56-6521-4196-8E39-7944E944B57A}" destId="{817BDC43-E5B3-4CD2-910E-F5C38C41BC73}" srcOrd="3" destOrd="0" presId="urn:microsoft.com/office/officeart/2005/8/layout/vProcess5"/>
    <dgm:cxn modelId="{AAD60563-1DAF-42E3-8E15-A6FFDFE5D587}" type="presParOf" srcId="{B61B7C56-6521-4196-8E39-7944E944B57A}" destId="{EE7C4069-F261-4759-80BF-6F5DC7CBD241}" srcOrd="4" destOrd="0" presId="urn:microsoft.com/office/officeart/2005/8/layout/vProcess5"/>
    <dgm:cxn modelId="{30AF6DBB-168E-4C41-B0CE-A08A9ABE4EDF}" type="presParOf" srcId="{B61B7C56-6521-4196-8E39-7944E944B57A}" destId="{F1CAEBB3-3E48-4BEF-B2EE-12969605C3BD}" srcOrd="5" destOrd="0" presId="urn:microsoft.com/office/officeart/2005/8/layout/vProcess5"/>
    <dgm:cxn modelId="{802F1071-C0B6-477B-A5BB-EE719799FE8E}" type="presParOf" srcId="{B61B7C56-6521-4196-8E39-7944E944B57A}" destId="{F8565FBF-3827-4CD3-8EEB-C3A7BF78F65A}" srcOrd="6" destOrd="0" presId="urn:microsoft.com/office/officeart/2005/8/layout/vProcess5"/>
    <dgm:cxn modelId="{3725B996-9046-42CD-8F17-4B75A28141DB}" type="presParOf" srcId="{B61B7C56-6521-4196-8E39-7944E944B57A}" destId="{89F52A55-8B22-4FC6-B90A-4FD3FAF86072}" srcOrd="7" destOrd="0" presId="urn:microsoft.com/office/officeart/2005/8/layout/vProcess5"/>
    <dgm:cxn modelId="{CC0CE021-D49C-4C4D-99B6-298F56A1F47A}" type="presParOf" srcId="{B61B7C56-6521-4196-8E39-7944E944B57A}" destId="{4A9611E9-BE38-4EC9-AAF0-951AD0AE686C}" srcOrd="8" destOrd="0" presId="urn:microsoft.com/office/officeart/2005/8/layout/vProcess5"/>
    <dgm:cxn modelId="{E9319D3F-FB42-4D85-A555-D9F7B59F63EF}" type="presParOf" srcId="{B61B7C56-6521-4196-8E39-7944E944B57A}" destId="{5FE5C290-D8C3-44FE-AD0A-5503C77534E1}" srcOrd="9" destOrd="0" presId="urn:microsoft.com/office/officeart/2005/8/layout/vProcess5"/>
    <dgm:cxn modelId="{2C4B8F4A-39A4-4A6D-B40B-577C978484BA}" type="presParOf" srcId="{B61B7C56-6521-4196-8E39-7944E944B57A}" destId="{4D1FAFE7-EFB9-49E1-9E51-B19A98A9E861}" srcOrd="10" destOrd="0" presId="urn:microsoft.com/office/officeart/2005/8/layout/vProcess5"/>
    <dgm:cxn modelId="{76C10D40-B64B-4DA4-911B-EED78AEE28E1}" type="presParOf" srcId="{B61B7C56-6521-4196-8E39-7944E944B57A}" destId="{41C97D1C-6B5B-4BB4-9154-81EAFE5BF95D}" srcOrd="11" destOrd="0" presId="urn:microsoft.com/office/officeart/2005/8/layout/vProcess5"/>
    <dgm:cxn modelId="{C458D7CF-702F-4DAE-9335-7D696F0577AC}" type="presParOf" srcId="{B61B7C56-6521-4196-8E39-7944E944B57A}" destId="{8245FD89-1348-45BB-BF18-CC4C956D1327}" srcOrd="12" destOrd="0" presId="urn:microsoft.com/office/officeart/2005/8/layout/vProcess5"/>
    <dgm:cxn modelId="{CF940EDC-E185-41D4-810E-0D656ACA69A7}" type="presParOf" srcId="{B61B7C56-6521-4196-8E39-7944E944B57A}" destId="{42210E30-22D8-4DDD-BF85-CA97E15849C8}" srcOrd="13" destOrd="0" presId="urn:microsoft.com/office/officeart/2005/8/layout/vProcess5"/>
    <dgm:cxn modelId="{B55A8B1C-172B-4C1C-BF61-4A72BA5A8266}" type="presParOf" srcId="{B61B7C56-6521-4196-8E39-7944E944B57A}" destId="{C7F08335-2ED2-46D8-8F05-0F599B9A356D}"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3A7B498-CCC6-47E6-92E7-E34D91A461E6}" type="doc">
      <dgm:prSet loTypeId="urn:microsoft.com/office/officeart/2005/8/layout/chart3" loCatId="cycle" qsTypeId="urn:microsoft.com/office/officeart/2005/8/quickstyle/simple1" qsCatId="simple" csTypeId="urn:microsoft.com/office/officeart/2005/8/colors/colorful1" csCatId="colorful" phldr="1"/>
      <dgm:spPr/>
      <dgm:t>
        <a:bodyPr/>
        <a:lstStyle/>
        <a:p>
          <a:endParaRPr lang="en-US"/>
        </a:p>
      </dgm:t>
    </dgm:pt>
    <dgm:pt modelId="{D1F2D424-782E-41BE-AABC-4E63E1F62B98}">
      <dgm:prSet phldrT="[Text]" custT="1"/>
      <dgm:spPr/>
      <dgm:t>
        <a:bodyPr/>
        <a:lstStyle/>
        <a:p>
          <a:r>
            <a:rPr lang="en-US" sz="1000" dirty="0"/>
            <a:t>Smoking</a:t>
          </a:r>
        </a:p>
      </dgm:t>
    </dgm:pt>
    <dgm:pt modelId="{17A4F5EC-8C23-4F92-937C-A2358AF52E06}" type="parTrans" cxnId="{189B4093-8358-43C2-89CC-B315FFB8754C}">
      <dgm:prSet/>
      <dgm:spPr/>
      <dgm:t>
        <a:bodyPr/>
        <a:lstStyle/>
        <a:p>
          <a:endParaRPr lang="en-US"/>
        </a:p>
      </dgm:t>
    </dgm:pt>
    <dgm:pt modelId="{199371BB-4119-49D0-9A0F-7D8CA5A95479}" type="sibTrans" cxnId="{189B4093-8358-43C2-89CC-B315FFB8754C}">
      <dgm:prSet/>
      <dgm:spPr/>
      <dgm:t>
        <a:bodyPr/>
        <a:lstStyle/>
        <a:p>
          <a:endParaRPr lang="en-US"/>
        </a:p>
      </dgm:t>
    </dgm:pt>
    <dgm:pt modelId="{85425285-ECF2-41C4-93DE-A1C18E060A10}">
      <dgm:prSet phldrT="[Text]" custT="1"/>
      <dgm:spPr/>
      <dgm:t>
        <a:bodyPr/>
        <a:lstStyle/>
        <a:p>
          <a:r>
            <a:rPr lang="en-US" sz="1000" dirty="0"/>
            <a:t>Environmental pollutants</a:t>
          </a:r>
        </a:p>
      </dgm:t>
    </dgm:pt>
    <dgm:pt modelId="{47D656D5-E864-4C43-B204-9C1C306D815D}" type="parTrans" cxnId="{60C557BD-D183-46C5-B92C-AFAD72B1B784}">
      <dgm:prSet/>
      <dgm:spPr/>
      <dgm:t>
        <a:bodyPr/>
        <a:lstStyle/>
        <a:p>
          <a:endParaRPr lang="en-US"/>
        </a:p>
      </dgm:t>
    </dgm:pt>
    <dgm:pt modelId="{5BEA056B-2542-4924-9D2B-C30BA00C7C5E}" type="sibTrans" cxnId="{60C557BD-D183-46C5-B92C-AFAD72B1B784}">
      <dgm:prSet/>
      <dgm:spPr/>
      <dgm:t>
        <a:bodyPr/>
        <a:lstStyle/>
        <a:p>
          <a:endParaRPr lang="en-US"/>
        </a:p>
      </dgm:t>
    </dgm:pt>
    <dgm:pt modelId="{A667ADFC-9F86-46EF-BF0C-857BB0861281}">
      <dgm:prSet phldrT="[Text]" custT="1"/>
      <dgm:spPr/>
      <dgm:t>
        <a:bodyPr/>
        <a:lstStyle/>
        <a:p>
          <a:r>
            <a:rPr lang="en-US" sz="1000" dirty="0"/>
            <a:t>Genetics</a:t>
          </a:r>
        </a:p>
      </dgm:t>
    </dgm:pt>
    <dgm:pt modelId="{4D0A2049-EE96-4EF2-89F5-3C6F2F3221F9}" type="parTrans" cxnId="{77A91F0C-B563-4D36-BC9A-FB65321DE8E5}">
      <dgm:prSet/>
      <dgm:spPr/>
      <dgm:t>
        <a:bodyPr/>
        <a:lstStyle/>
        <a:p>
          <a:endParaRPr lang="en-US"/>
        </a:p>
      </dgm:t>
    </dgm:pt>
    <dgm:pt modelId="{D807B28E-0F47-4332-A517-530C7DCC13B3}" type="sibTrans" cxnId="{77A91F0C-B563-4D36-BC9A-FB65321DE8E5}">
      <dgm:prSet/>
      <dgm:spPr/>
      <dgm:t>
        <a:bodyPr/>
        <a:lstStyle/>
        <a:p>
          <a:endParaRPr lang="en-US"/>
        </a:p>
      </dgm:t>
    </dgm:pt>
    <dgm:pt modelId="{37C2C3F8-79C3-4D6F-8DA5-6349038267E7}">
      <dgm:prSet phldrT="[Text]" custT="1"/>
      <dgm:spPr/>
      <dgm:t>
        <a:bodyPr/>
        <a:lstStyle/>
        <a:p>
          <a:r>
            <a:rPr lang="en-US" sz="1000" dirty="0"/>
            <a:t>Sedentary Lifestyle</a:t>
          </a:r>
        </a:p>
      </dgm:t>
    </dgm:pt>
    <dgm:pt modelId="{D090DAFB-9C0D-48E5-A602-A5B58E094F46}" type="parTrans" cxnId="{2D3B5DEA-C45A-4739-9F49-FDFDA5B195A1}">
      <dgm:prSet/>
      <dgm:spPr/>
      <dgm:t>
        <a:bodyPr/>
        <a:lstStyle/>
        <a:p>
          <a:endParaRPr lang="en-US"/>
        </a:p>
      </dgm:t>
    </dgm:pt>
    <dgm:pt modelId="{0CC340FA-2992-42D8-85AA-F9EBC16EB4A3}" type="sibTrans" cxnId="{2D3B5DEA-C45A-4739-9F49-FDFDA5B195A1}">
      <dgm:prSet/>
      <dgm:spPr/>
      <dgm:t>
        <a:bodyPr/>
        <a:lstStyle/>
        <a:p>
          <a:endParaRPr lang="en-US"/>
        </a:p>
      </dgm:t>
    </dgm:pt>
    <dgm:pt modelId="{42C6525B-78C1-4303-94B0-1D051A012FA4}">
      <dgm:prSet phldrT="[Text]" custT="1"/>
      <dgm:spPr/>
      <dgm:t>
        <a:bodyPr/>
        <a:lstStyle/>
        <a:p>
          <a:r>
            <a:rPr lang="en-US" sz="1000" dirty="0"/>
            <a:t>Obesity</a:t>
          </a:r>
        </a:p>
      </dgm:t>
    </dgm:pt>
    <dgm:pt modelId="{992BABA7-E0DD-4963-A443-8EF8B72338A9}" type="parTrans" cxnId="{EBF4672E-209D-48C1-9315-7ACB36ED7A84}">
      <dgm:prSet/>
      <dgm:spPr/>
      <dgm:t>
        <a:bodyPr/>
        <a:lstStyle/>
        <a:p>
          <a:endParaRPr lang="en-US"/>
        </a:p>
      </dgm:t>
    </dgm:pt>
    <dgm:pt modelId="{4D50B495-96F7-49BD-821A-C5EFBEC0B749}" type="sibTrans" cxnId="{EBF4672E-209D-48C1-9315-7ACB36ED7A84}">
      <dgm:prSet/>
      <dgm:spPr/>
      <dgm:t>
        <a:bodyPr/>
        <a:lstStyle/>
        <a:p>
          <a:endParaRPr lang="en-US"/>
        </a:p>
      </dgm:t>
    </dgm:pt>
    <dgm:pt modelId="{4CE33795-D0CC-459C-9E6B-AEBC4EC0708A}" type="pres">
      <dgm:prSet presAssocID="{B3A7B498-CCC6-47E6-92E7-E34D91A461E6}" presName="compositeShape" presStyleCnt="0">
        <dgm:presLayoutVars>
          <dgm:chMax val="7"/>
          <dgm:dir/>
          <dgm:resizeHandles val="exact"/>
        </dgm:presLayoutVars>
      </dgm:prSet>
      <dgm:spPr/>
    </dgm:pt>
    <dgm:pt modelId="{08B528D8-F523-4726-83EB-FC57899FEC6C}" type="pres">
      <dgm:prSet presAssocID="{B3A7B498-CCC6-47E6-92E7-E34D91A461E6}" presName="wedge1" presStyleLbl="node1" presStyleIdx="0" presStyleCnt="5"/>
      <dgm:spPr/>
    </dgm:pt>
    <dgm:pt modelId="{FCC61152-3E3A-434E-A104-BC5D1BA936A2}" type="pres">
      <dgm:prSet presAssocID="{B3A7B498-CCC6-47E6-92E7-E34D91A461E6}" presName="wedge1Tx" presStyleLbl="node1" presStyleIdx="0" presStyleCnt="5">
        <dgm:presLayoutVars>
          <dgm:chMax val="0"/>
          <dgm:chPref val="0"/>
          <dgm:bulletEnabled val="1"/>
        </dgm:presLayoutVars>
      </dgm:prSet>
      <dgm:spPr/>
    </dgm:pt>
    <dgm:pt modelId="{A434500F-F4A1-462A-A4CE-68171B631FB3}" type="pres">
      <dgm:prSet presAssocID="{B3A7B498-CCC6-47E6-92E7-E34D91A461E6}" presName="wedge2" presStyleLbl="node1" presStyleIdx="1" presStyleCnt="5"/>
      <dgm:spPr/>
    </dgm:pt>
    <dgm:pt modelId="{C016E6E3-5555-429C-BF37-5F9A05B8AC1F}" type="pres">
      <dgm:prSet presAssocID="{B3A7B498-CCC6-47E6-92E7-E34D91A461E6}" presName="wedge2Tx" presStyleLbl="node1" presStyleIdx="1" presStyleCnt="5">
        <dgm:presLayoutVars>
          <dgm:chMax val="0"/>
          <dgm:chPref val="0"/>
          <dgm:bulletEnabled val="1"/>
        </dgm:presLayoutVars>
      </dgm:prSet>
      <dgm:spPr/>
    </dgm:pt>
    <dgm:pt modelId="{6BD6C722-25A8-495E-A0E4-F8472A3EFFAC}" type="pres">
      <dgm:prSet presAssocID="{B3A7B498-CCC6-47E6-92E7-E34D91A461E6}" presName="wedge3" presStyleLbl="node1" presStyleIdx="2" presStyleCnt="5"/>
      <dgm:spPr/>
    </dgm:pt>
    <dgm:pt modelId="{06636852-B57D-4ECD-9EE2-087559905B9F}" type="pres">
      <dgm:prSet presAssocID="{B3A7B498-CCC6-47E6-92E7-E34D91A461E6}" presName="wedge3Tx" presStyleLbl="node1" presStyleIdx="2" presStyleCnt="5">
        <dgm:presLayoutVars>
          <dgm:chMax val="0"/>
          <dgm:chPref val="0"/>
          <dgm:bulletEnabled val="1"/>
        </dgm:presLayoutVars>
      </dgm:prSet>
      <dgm:spPr/>
    </dgm:pt>
    <dgm:pt modelId="{F9DDA970-0EED-46AC-BC64-E8B6FE8D64DB}" type="pres">
      <dgm:prSet presAssocID="{B3A7B498-CCC6-47E6-92E7-E34D91A461E6}" presName="wedge4" presStyleLbl="node1" presStyleIdx="3" presStyleCnt="5"/>
      <dgm:spPr/>
    </dgm:pt>
    <dgm:pt modelId="{41473066-FA86-4560-A2CD-752F020C9563}" type="pres">
      <dgm:prSet presAssocID="{B3A7B498-CCC6-47E6-92E7-E34D91A461E6}" presName="wedge4Tx" presStyleLbl="node1" presStyleIdx="3" presStyleCnt="5">
        <dgm:presLayoutVars>
          <dgm:chMax val="0"/>
          <dgm:chPref val="0"/>
          <dgm:bulletEnabled val="1"/>
        </dgm:presLayoutVars>
      </dgm:prSet>
      <dgm:spPr/>
    </dgm:pt>
    <dgm:pt modelId="{DD36509E-B472-4433-8B48-FD1E6FCEBC61}" type="pres">
      <dgm:prSet presAssocID="{B3A7B498-CCC6-47E6-92E7-E34D91A461E6}" presName="wedge5" presStyleLbl="node1" presStyleIdx="4" presStyleCnt="5"/>
      <dgm:spPr/>
    </dgm:pt>
    <dgm:pt modelId="{AD640B9E-DAE1-490C-A59F-45AED5BC0851}" type="pres">
      <dgm:prSet presAssocID="{B3A7B498-CCC6-47E6-92E7-E34D91A461E6}" presName="wedge5Tx" presStyleLbl="node1" presStyleIdx="4" presStyleCnt="5">
        <dgm:presLayoutVars>
          <dgm:chMax val="0"/>
          <dgm:chPref val="0"/>
          <dgm:bulletEnabled val="1"/>
        </dgm:presLayoutVars>
      </dgm:prSet>
      <dgm:spPr/>
    </dgm:pt>
  </dgm:ptLst>
  <dgm:cxnLst>
    <dgm:cxn modelId="{77A91F0C-B563-4D36-BC9A-FB65321DE8E5}" srcId="{B3A7B498-CCC6-47E6-92E7-E34D91A461E6}" destId="{A667ADFC-9F86-46EF-BF0C-857BB0861281}" srcOrd="2" destOrd="0" parTransId="{4D0A2049-EE96-4EF2-89F5-3C6F2F3221F9}" sibTransId="{D807B28E-0F47-4332-A517-530C7DCC13B3}"/>
    <dgm:cxn modelId="{81698F12-557A-42B0-A01D-1FC02EBB9519}" type="presOf" srcId="{37C2C3F8-79C3-4D6F-8DA5-6349038267E7}" destId="{F9DDA970-0EED-46AC-BC64-E8B6FE8D64DB}" srcOrd="0" destOrd="0" presId="urn:microsoft.com/office/officeart/2005/8/layout/chart3"/>
    <dgm:cxn modelId="{E8333818-55C9-41FE-85C6-96BA8254A8CA}" type="presOf" srcId="{37C2C3F8-79C3-4D6F-8DA5-6349038267E7}" destId="{41473066-FA86-4560-A2CD-752F020C9563}" srcOrd="1" destOrd="0" presId="urn:microsoft.com/office/officeart/2005/8/layout/chart3"/>
    <dgm:cxn modelId="{5D7CCF1A-32BE-4152-8378-DBB7B04231E4}" type="presOf" srcId="{A667ADFC-9F86-46EF-BF0C-857BB0861281}" destId="{6BD6C722-25A8-495E-A0E4-F8472A3EFFAC}" srcOrd="0" destOrd="0" presId="urn:microsoft.com/office/officeart/2005/8/layout/chart3"/>
    <dgm:cxn modelId="{EBF4672E-209D-48C1-9315-7ACB36ED7A84}" srcId="{B3A7B498-CCC6-47E6-92E7-E34D91A461E6}" destId="{42C6525B-78C1-4303-94B0-1D051A012FA4}" srcOrd="4" destOrd="0" parTransId="{992BABA7-E0DD-4963-A443-8EF8B72338A9}" sibTransId="{4D50B495-96F7-49BD-821A-C5EFBEC0B749}"/>
    <dgm:cxn modelId="{BF4AA34B-06F5-4448-9FA8-0156086E5A71}" type="presOf" srcId="{D1F2D424-782E-41BE-AABC-4E63E1F62B98}" destId="{08B528D8-F523-4726-83EB-FC57899FEC6C}" srcOrd="0" destOrd="0" presId="urn:microsoft.com/office/officeart/2005/8/layout/chart3"/>
    <dgm:cxn modelId="{E9925F75-1388-40D8-9E51-83979273D81F}" type="presOf" srcId="{D1F2D424-782E-41BE-AABC-4E63E1F62B98}" destId="{FCC61152-3E3A-434E-A104-BC5D1BA936A2}" srcOrd="1" destOrd="0" presId="urn:microsoft.com/office/officeart/2005/8/layout/chart3"/>
    <dgm:cxn modelId="{189B4093-8358-43C2-89CC-B315FFB8754C}" srcId="{B3A7B498-CCC6-47E6-92E7-E34D91A461E6}" destId="{D1F2D424-782E-41BE-AABC-4E63E1F62B98}" srcOrd="0" destOrd="0" parTransId="{17A4F5EC-8C23-4F92-937C-A2358AF52E06}" sibTransId="{199371BB-4119-49D0-9A0F-7D8CA5A95479}"/>
    <dgm:cxn modelId="{DC84C695-8BA9-4B0F-BFEB-665116AC8E30}" type="presOf" srcId="{85425285-ECF2-41C4-93DE-A1C18E060A10}" destId="{A434500F-F4A1-462A-A4CE-68171B631FB3}" srcOrd="0" destOrd="0" presId="urn:microsoft.com/office/officeart/2005/8/layout/chart3"/>
    <dgm:cxn modelId="{A5433D99-0D09-4C76-ADEC-54AFDA035D3A}" type="presOf" srcId="{A667ADFC-9F86-46EF-BF0C-857BB0861281}" destId="{06636852-B57D-4ECD-9EE2-087559905B9F}" srcOrd="1" destOrd="0" presId="urn:microsoft.com/office/officeart/2005/8/layout/chart3"/>
    <dgm:cxn modelId="{B68E0CB0-F239-40B7-8E94-435679E0186A}" type="presOf" srcId="{B3A7B498-CCC6-47E6-92E7-E34D91A461E6}" destId="{4CE33795-D0CC-459C-9E6B-AEBC4EC0708A}" srcOrd="0" destOrd="0" presId="urn:microsoft.com/office/officeart/2005/8/layout/chart3"/>
    <dgm:cxn modelId="{60C557BD-D183-46C5-B92C-AFAD72B1B784}" srcId="{B3A7B498-CCC6-47E6-92E7-E34D91A461E6}" destId="{85425285-ECF2-41C4-93DE-A1C18E060A10}" srcOrd="1" destOrd="0" parTransId="{47D656D5-E864-4C43-B204-9C1C306D815D}" sibTransId="{5BEA056B-2542-4924-9D2B-C30BA00C7C5E}"/>
    <dgm:cxn modelId="{F0BDB4D1-DE27-4416-9524-492F95016FB8}" type="presOf" srcId="{85425285-ECF2-41C4-93DE-A1C18E060A10}" destId="{C016E6E3-5555-429C-BF37-5F9A05B8AC1F}" srcOrd="1" destOrd="0" presId="urn:microsoft.com/office/officeart/2005/8/layout/chart3"/>
    <dgm:cxn modelId="{940B67E5-0FD2-4470-849B-A5C4BC3145E0}" type="presOf" srcId="{42C6525B-78C1-4303-94B0-1D051A012FA4}" destId="{DD36509E-B472-4433-8B48-FD1E6FCEBC61}" srcOrd="0" destOrd="0" presId="urn:microsoft.com/office/officeart/2005/8/layout/chart3"/>
    <dgm:cxn modelId="{2D3B5DEA-C45A-4739-9F49-FDFDA5B195A1}" srcId="{B3A7B498-CCC6-47E6-92E7-E34D91A461E6}" destId="{37C2C3F8-79C3-4D6F-8DA5-6349038267E7}" srcOrd="3" destOrd="0" parTransId="{D090DAFB-9C0D-48E5-A602-A5B58E094F46}" sibTransId="{0CC340FA-2992-42D8-85AA-F9EBC16EB4A3}"/>
    <dgm:cxn modelId="{514D8FF5-5312-4D0F-A1A6-3AD2B16AC957}" type="presOf" srcId="{42C6525B-78C1-4303-94B0-1D051A012FA4}" destId="{AD640B9E-DAE1-490C-A59F-45AED5BC0851}" srcOrd="1" destOrd="0" presId="urn:microsoft.com/office/officeart/2005/8/layout/chart3"/>
    <dgm:cxn modelId="{1394315B-0B1E-4472-A098-C30D0538B2FD}" type="presParOf" srcId="{4CE33795-D0CC-459C-9E6B-AEBC4EC0708A}" destId="{08B528D8-F523-4726-83EB-FC57899FEC6C}" srcOrd="0" destOrd="0" presId="urn:microsoft.com/office/officeart/2005/8/layout/chart3"/>
    <dgm:cxn modelId="{706DFFC4-3293-4A26-8E82-B1FEDA2E738E}" type="presParOf" srcId="{4CE33795-D0CC-459C-9E6B-AEBC4EC0708A}" destId="{FCC61152-3E3A-434E-A104-BC5D1BA936A2}" srcOrd="1" destOrd="0" presId="urn:microsoft.com/office/officeart/2005/8/layout/chart3"/>
    <dgm:cxn modelId="{CF9B5B02-01EA-4115-8534-226B62ECDACB}" type="presParOf" srcId="{4CE33795-D0CC-459C-9E6B-AEBC4EC0708A}" destId="{A434500F-F4A1-462A-A4CE-68171B631FB3}" srcOrd="2" destOrd="0" presId="urn:microsoft.com/office/officeart/2005/8/layout/chart3"/>
    <dgm:cxn modelId="{8F949465-15F8-4675-A45E-654A482BFB0D}" type="presParOf" srcId="{4CE33795-D0CC-459C-9E6B-AEBC4EC0708A}" destId="{C016E6E3-5555-429C-BF37-5F9A05B8AC1F}" srcOrd="3" destOrd="0" presId="urn:microsoft.com/office/officeart/2005/8/layout/chart3"/>
    <dgm:cxn modelId="{39781FC1-010E-4253-86A8-39ABDDCEF6C6}" type="presParOf" srcId="{4CE33795-D0CC-459C-9E6B-AEBC4EC0708A}" destId="{6BD6C722-25A8-495E-A0E4-F8472A3EFFAC}" srcOrd="4" destOrd="0" presId="urn:microsoft.com/office/officeart/2005/8/layout/chart3"/>
    <dgm:cxn modelId="{3C8CD372-C6F0-4A74-9CA5-4F8079C77C30}" type="presParOf" srcId="{4CE33795-D0CC-459C-9E6B-AEBC4EC0708A}" destId="{06636852-B57D-4ECD-9EE2-087559905B9F}" srcOrd="5" destOrd="0" presId="urn:microsoft.com/office/officeart/2005/8/layout/chart3"/>
    <dgm:cxn modelId="{B809DC48-57AC-4E4E-A570-2DCC01E5CD97}" type="presParOf" srcId="{4CE33795-D0CC-459C-9E6B-AEBC4EC0708A}" destId="{F9DDA970-0EED-46AC-BC64-E8B6FE8D64DB}" srcOrd="6" destOrd="0" presId="urn:microsoft.com/office/officeart/2005/8/layout/chart3"/>
    <dgm:cxn modelId="{C47AD6B5-8304-4522-A277-869417219391}" type="presParOf" srcId="{4CE33795-D0CC-459C-9E6B-AEBC4EC0708A}" destId="{41473066-FA86-4560-A2CD-752F020C9563}" srcOrd="7" destOrd="0" presId="urn:microsoft.com/office/officeart/2005/8/layout/chart3"/>
    <dgm:cxn modelId="{ACB2F212-7866-4298-83D8-04C8510D58CE}" type="presParOf" srcId="{4CE33795-D0CC-459C-9E6B-AEBC4EC0708A}" destId="{DD36509E-B472-4433-8B48-FD1E6FCEBC61}" srcOrd="8" destOrd="0" presId="urn:microsoft.com/office/officeart/2005/8/layout/chart3"/>
    <dgm:cxn modelId="{44E6AE7E-AC95-43D1-ADF4-E01C5BBAE0DC}" type="presParOf" srcId="{4CE33795-D0CC-459C-9E6B-AEBC4EC0708A}" destId="{AD640B9E-DAE1-490C-A59F-45AED5BC0851}" srcOrd="9" destOrd="0" presId="urn:microsoft.com/office/officeart/2005/8/layout/chart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D3EE7D5-4A39-4A9D-98EE-B64334E53BD0}" type="doc">
      <dgm:prSet loTypeId="urn:microsoft.com/office/officeart/2005/8/layout/cycle8" loCatId="cycle" qsTypeId="urn:microsoft.com/office/officeart/2005/8/quickstyle/simple1" qsCatId="simple" csTypeId="urn:microsoft.com/office/officeart/2005/8/colors/colorful2" csCatId="colorful" phldr="1"/>
      <dgm:spPr/>
      <dgm:t>
        <a:bodyPr/>
        <a:lstStyle/>
        <a:p>
          <a:endParaRPr lang="en-US"/>
        </a:p>
      </dgm:t>
    </dgm:pt>
    <dgm:pt modelId="{312E0100-BD95-44CF-A97F-011CECCBF508}">
      <dgm:prSet phldrT="[Text]"/>
      <dgm:spPr/>
      <dgm:t>
        <a:bodyPr/>
        <a:lstStyle/>
        <a:p>
          <a:r>
            <a:rPr lang="en-US" b="1" dirty="0">
              <a:latin typeface="Times New Roman" panose="02020603050405020304" pitchFamily="18" charset="0"/>
              <a:cs typeface="Times New Roman" panose="02020603050405020304" pitchFamily="18" charset="0"/>
            </a:rPr>
            <a:t>Regular Lung Function Tests</a:t>
          </a:r>
          <a:endParaRPr lang="en-US" dirty="0"/>
        </a:p>
      </dgm:t>
    </dgm:pt>
    <dgm:pt modelId="{20AD59FA-E047-47B1-8715-D26255301C48}" type="parTrans" cxnId="{032925DA-2554-48F3-84AB-D6E63B049CA0}">
      <dgm:prSet/>
      <dgm:spPr/>
      <dgm:t>
        <a:bodyPr/>
        <a:lstStyle/>
        <a:p>
          <a:endParaRPr lang="en-US"/>
        </a:p>
      </dgm:t>
    </dgm:pt>
    <dgm:pt modelId="{B12EB4C1-1259-403A-A0B3-9BCD276657B6}" type="sibTrans" cxnId="{032925DA-2554-48F3-84AB-D6E63B049CA0}">
      <dgm:prSet/>
      <dgm:spPr/>
      <dgm:t>
        <a:bodyPr/>
        <a:lstStyle/>
        <a:p>
          <a:endParaRPr lang="en-US"/>
        </a:p>
      </dgm:t>
    </dgm:pt>
    <dgm:pt modelId="{1790C365-26D5-4196-AAC5-DFC012D86991}">
      <dgm:prSet phldrT="[Text]"/>
      <dgm:spPr/>
      <dgm:t>
        <a:bodyPr/>
        <a:lstStyle/>
        <a:p>
          <a:r>
            <a:rPr lang="en-US" b="1" dirty="0">
              <a:latin typeface="Times New Roman" panose="02020603050405020304" pitchFamily="18" charset="0"/>
              <a:cs typeface="Times New Roman" panose="02020603050405020304" pitchFamily="18" charset="0"/>
            </a:rPr>
            <a:t>Pulse Oximetry</a:t>
          </a:r>
          <a:endParaRPr lang="en-US" dirty="0"/>
        </a:p>
      </dgm:t>
    </dgm:pt>
    <dgm:pt modelId="{E3C59C3E-8E0C-49C7-A2C1-EDFBC0EFD258}" type="parTrans" cxnId="{0BF9D8A1-2A96-4647-BA59-4AA5B33A7FFF}">
      <dgm:prSet/>
      <dgm:spPr/>
      <dgm:t>
        <a:bodyPr/>
        <a:lstStyle/>
        <a:p>
          <a:endParaRPr lang="en-US"/>
        </a:p>
      </dgm:t>
    </dgm:pt>
    <dgm:pt modelId="{E8F0CE26-27C4-49C5-9E85-EFDDA6494D01}" type="sibTrans" cxnId="{0BF9D8A1-2A96-4647-BA59-4AA5B33A7FFF}">
      <dgm:prSet/>
      <dgm:spPr/>
      <dgm:t>
        <a:bodyPr/>
        <a:lstStyle/>
        <a:p>
          <a:endParaRPr lang="en-US"/>
        </a:p>
      </dgm:t>
    </dgm:pt>
    <dgm:pt modelId="{C7CFEF24-AC53-4264-B8D1-476B0D2646F8}">
      <dgm:prSet phldrT="[Text]"/>
      <dgm:spPr/>
      <dgm:t>
        <a:bodyPr/>
        <a:lstStyle/>
        <a:p>
          <a:r>
            <a:rPr lang="en-US" b="1" dirty="0">
              <a:latin typeface="Times New Roman" panose="02020603050405020304" pitchFamily="18" charset="0"/>
              <a:cs typeface="Times New Roman" panose="02020603050405020304" pitchFamily="18" charset="0"/>
            </a:rPr>
            <a:t>Medication Management</a:t>
          </a:r>
          <a:endParaRPr lang="en-US" dirty="0"/>
        </a:p>
      </dgm:t>
    </dgm:pt>
    <dgm:pt modelId="{4CA9CDA2-1497-4846-95FB-05A4056CB99F}" type="parTrans" cxnId="{B4ED73E7-6074-412D-AAB7-FC5528CFCA9B}">
      <dgm:prSet/>
      <dgm:spPr/>
      <dgm:t>
        <a:bodyPr/>
        <a:lstStyle/>
        <a:p>
          <a:endParaRPr lang="en-US"/>
        </a:p>
      </dgm:t>
    </dgm:pt>
    <dgm:pt modelId="{89700E20-559A-4BF9-8AC1-75A66E71DFA0}" type="sibTrans" cxnId="{B4ED73E7-6074-412D-AAB7-FC5528CFCA9B}">
      <dgm:prSet/>
      <dgm:spPr/>
      <dgm:t>
        <a:bodyPr/>
        <a:lstStyle/>
        <a:p>
          <a:endParaRPr lang="en-US"/>
        </a:p>
      </dgm:t>
    </dgm:pt>
    <dgm:pt modelId="{90357DC7-B973-4692-877C-78A7A43B3A6D}">
      <dgm:prSet phldrT="[Text]"/>
      <dgm:spPr/>
      <dgm:t>
        <a:bodyPr/>
        <a:lstStyle/>
        <a:p>
          <a:r>
            <a:rPr lang="en-US" b="1" dirty="0">
              <a:latin typeface="Times New Roman" panose="02020603050405020304" pitchFamily="18" charset="0"/>
              <a:cs typeface="Times New Roman" panose="02020603050405020304" pitchFamily="18" charset="0"/>
            </a:rPr>
            <a:t>Oxygen Therapy</a:t>
          </a:r>
          <a:endParaRPr lang="en-US" dirty="0"/>
        </a:p>
      </dgm:t>
    </dgm:pt>
    <dgm:pt modelId="{60AAA31C-6D70-434F-9363-7578ABDAB0F2}" type="parTrans" cxnId="{31184193-9D4C-44E0-B59C-0B37BBD5D3F8}">
      <dgm:prSet/>
      <dgm:spPr/>
      <dgm:t>
        <a:bodyPr/>
        <a:lstStyle/>
        <a:p>
          <a:endParaRPr lang="en-US"/>
        </a:p>
      </dgm:t>
    </dgm:pt>
    <dgm:pt modelId="{DE58263F-AC25-4F26-ACFD-31D2510524D0}" type="sibTrans" cxnId="{31184193-9D4C-44E0-B59C-0B37BBD5D3F8}">
      <dgm:prSet/>
      <dgm:spPr/>
      <dgm:t>
        <a:bodyPr/>
        <a:lstStyle/>
        <a:p>
          <a:endParaRPr lang="en-US"/>
        </a:p>
      </dgm:t>
    </dgm:pt>
    <dgm:pt modelId="{067BC6ED-8DC8-4496-9C29-4D2BF073F371}">
      <dgm:prSet phldrT="[Text]"/>
      <dgm:spPr/>
      <dgm:t>
        <a:bodyPr/>
        <a:lstStyle/>
        <a:p>
          <a:r>
            <a:rPr lang="en-US" b="1" dirty="0">
              <a:latin typeface="Times New Roman" panose="02020603050405020304" pitchFamily="18" charset="0"/>
              <a:cs typeface="Times New Roman" panose="02020603050405020304" pitchFamily="18" charset="0"/>
            </a:rPr>
            <a:t>Rehabilitation</a:t>
          </a:r>
          <a:endParaRPr lang="en-US" dirty="0"/>
        </a:p>
      </dgm:t>
    </dgm:pt>
    <dgm:pt modelId="{AE01C89F-3DB4-4DD9-9C5C-F27D490783D2}" type="parTrans" cxnId="{3F98E9C9-77D9-4BB6-B7AC-E67F02F9195B}">
      <dgm:prSet/>
      <dgm:spPr/>
      <dgm:t>
        <a:bodyPr/>
        <a:lstStyle/>
        <a:p>
          <a:endParaRPr lang="en-US"/>
        </a:p>
      </dgm:t>
    </dgm:pt>
    <dgm:pt modelId="{69164574-EAD2-4C6F-BAE5-A1499F1661AA}" type="sibTrans" cxnId="{3F98E9C9-77D9-4BB6-B7AC-E67F02F9195B}">
      <dgm:prSet/>
      <dgm:spPr/>
      <dgm:t>
        <a:bodyPr/>
        <a:lstStyle/>
        <a:p>
          <a:endParaRPr lang="en-US"/>
        </a:p>
      </dgm:t>
    </dgm:pt>
    <dgm:pt modelId="{0B35B3F9-5675-4BEB-85B9-5C9A821ADF8B}" type="pres">
      <dgm:prSet presAssocID="{2D3EE7D5-4A39-4A9D-98EE-B64334E53BD0}" presName="compositeShape" presStyleCnt="0">
        <dgm:presLayoutVars>
          <dgm:chMax val="7"/>
          <dgm:dir/>
          <dgm:resizeHandles val="exact"/>
        </dgm:presLayoutVars>
      </dgm:prSet>
      <dgm:spPr/>
    </dgm:pt>
    <dgm:pt modelId="{AE3AC93E-7F4C-4F2C-8B60-5B09B7CB878A}" type="pres">
      <dgm:prSet presAssocID="{2D3EE7D5-4A39-4A9D-98EE-B64334E53BD0}" presName="wedge1" presStyleLbl="node1" presStyleIdx="0" presStyleCnt="5"/>
      <dgm:spPr/>
    </dgm:pt>
    <dgm:pt modelId="{E0F5A693-1D14-4015-B5B5-B46046BEB85F}" type="pres">
      <dgm:prSet presAssocID="{2D3EE7D5-4A39-4A9D-98EE-B64334E53BD0}" presName="dummy1a" presStyleCnt="0"/>
      <dgm:spPr/>
    </dgm:pt>
    <dgm:pt modelId="{4B7115AC-FD04-455D-97CA-056652B1CD50}" type="pres">
      <dgm:prSet presAssocID="{2D3EE7D5-4A39-4A9D-98EE-B64334E53BD0}" presName="dummy1b" presStyleCnt="0"/>
      <dgm:spPr/>
    </dgm:pt>
    <dgm:pt modelId="{876EBB63-26ED-4D92-899E-9F2E2B8F33BF}" type="pres">
      <dgm:prSet presAssocID="{2D3EE7D5-4A39-4A9D-98EE-B64334E53BD0}" presName="wedge1Tx" presStyleLbl="node1" presStyleIdx="0" presStyleCnt="5">
        <dgm:presLayoutVars>
          <dgm:chMax val="0"/>
          <dgm:chPref val="0"/>
          <dgm:bulletEnabled val="1"/>
        </dgm:presLayoutVars>
      </dgm:prSet>
      <dgm:spPr/>
    </dgm:pt>
    <dgm:pt modelId="{1ABC799F-2F80-4C92-8FAE-4BF9060291D0}" type="pres">
      <dgm:prSet presAssocID="{2D3EE7D5-4A39-4A9D-98EE-B64334E53BD0}" presName="wedge2" presStyleLbl="node1" presStyleIdx="1" presStyleCnt="5"/>
      <dgm:spPr/>
    </dgm:pt>
    <dgm:pt modelId="{77E52DDF-840F-468B-8245-745E9A687A46}" type="pres">
      <dgm:prSet presAssocID="{2D3EE7D5-4A39-4A9D-98EE-B64334E53BD0}" presName="dummy2a" presStyleCnt="0"/>
      <dgm:spPr/>
    </dgm:pt>
    <dgm:pt modelId="{BD4D3207-7A8C-4520-8F2C-8E0DC597CE83}" type="pres">
      <dgm:prSet presAssocID="{2D3EE7D5-4A39-4A9D-98EE-B64334E53BD0}" presName="dummy2b" presStyleCnt="0"/>
      <dgm:spPr/>
    </dgm:pt>
    <dgm:pt modelId="{F6AC1881-8B39-480B-9366-CBD15AE22090}" type="pres">
      <dgm:prSet presAssocID="{2D3EE7D5-4A39-4A9D-98EE-B64334E53BD0}" presName="wedge2Tx" presStyleLbl="node1" presStyleIdx="1" presStyleCnt="5">
        <dgm:presLayoutVars>
          <dgm:chMax val="0"/>
          <dgm:chPref val="0"/>
          <dgm:bulletEnabled val="1"/>
        </dgm:presLayoutVars>
      </dgm:prSet>
      <dgm:spPr/>
    </dgm:pt>
    <dgm:pt modelId="{0BF4DA92-BFC2-4F5D-A783-8077E4F6E23A}" type="pres">
      <dgm:prSet presAssocID="{2D3EE7D5-4A39-4A9D-98EE-B64334E53BD0}" presName="wedge3" presStyleLbl="node1" presStyleIdx="2" presStyleCnt="5"/>
      <dgm:spPr/>
    </dgm:pt>
    <dgm:pt modelId="{88D070EC-8C97-4830-A006-2905034984BA}" type="pres">
      <dgm:prSet presAssocID="{2D3EE7D5-4A39-4A9D-98EE-B64334E53BD0}" presName="dummy3a" presStyleCnt="0"/>
      <dgm:spPr/>
    </dgm:pt>
    <dgm:pt modelId="{F9CC4C4F-6511-4F46-B736-4AECDF01FAE4}" type="pres">
      <dgm:prSet presAssocID="{2D3EE7D5-4A39-4A9D-98EE-B64334E53BD0}" presName="dummy3b" presStyleCnt="0"/>
      <dgm:spPr/>
    </dgm:pt>
    <dgm:pt modelId="{6C41A70C-CD0C-4E80-BFA4-09F0763EBEB9}" type="pres">
      <dgm:prSet presAssocID="{2D3EE7D5-4A39-4A9D-98EE-B64334E53BD0}" presName="wedge3Tx" presStyleLbl="node1" presStyleIdx="2" presStyleCnt="5">
        <dgm:presLayoutVars>
          <dgm:chMax val="0"/>
          <dgm:chPref val="0"/>
          <dgm:bulletEnabled val="1"/>
        </dgm:presLayoutVars>
      </dgm:prSet>
      <dgm:spPr/>
    </dgm:pt>
    <dgm:pt modelId="{F2FDB331-3589-4B4C-9404-35406307FC9D}" type="pres">
      <dgm:prSet presAssocID="{2D3EE7D5-4A39-4A9D-98EE-B64334E53BD0}" presName="wedge4" presStyleLbl="node1" presStyleIdx="3" presStyleCnt="5"/>
      <dgm:spPr/>
    </dgm:pt>
    <dgm:pt modelId="{61DCE4D6-FFE8-410A-B197-8CE873AC446C}" type="pres">
      <dgm:prSet presAssocID="{2D3EE7D5-4A39-4A9D-98EE-B64334E53BD0}" presName="dummy4a" presStyleCnt="0"/>
      <dgm:spPr/>
    </dgm:pt>
    <dgm:pt modelId="{C3A400A9-92FB-40F0-9AF8-7D1881D49220}" type="pres">
      <dgm:prSet presAssocID="{2D3EE7D5-4A39-4A9D-98EE-B64334E53BD0}" presName="dummy4b" presStyleCnt="0"/>
      <dgm:spPr/>
    </dgm:pt>
    <dgm:pt modelId="{B80BD178-E693-4F2B-B365-33F559A44F41}" type="pres">
      <dgm:prSet presAssocID="{2D3EE7D5-4A39-4A9D-98EE-B64334E53BD0}" presName="wedge4Tx" presStyleLbl="node1" presStyleIdx="3" presStyleCnt="5">
        <dgm:presLayoutVars>
          <dgm:chMax val="0"/>
          <dgm:chPref val="0"/>
          <dgm:bulletEnabled val="1"/>
        </dgm:presLayoutVars>
      </dgm:prSet>
      <dgm:spPr/>
    </dgm:pt>
    <dgm:pt modelId="{6AFD6549-6728-442F-B732-A217A6590337}" type="pres">
      <dgm:prSet presAssocID="{2D3EE7D5-4A39-4A9D-98EE-B64334E53BD0}" presName="wedge5" presStyleLbl="node1" presStyleIdx="4" presStyleCnt="5"/>
      <dgm:spPr/>
    </dgm:pt>
    <dgm:pt modelId="{D0BB7AA7-406F-4E1F-B81A-38DB5048876B}" type="pres">
      <dgm:prSet presAssocID="{2D3EE7D5-4A39-4A9D-98EE-B64334E53BD0}" presName="dummy5a" presStyleCnt="0"/>
      <dgm:spPr/>
    </dgm:pt>
    <dgm:pt modelId="{FE6B8606-28E9-487E-A62A-79DD9BC7C319}" type="pres">
      <dgm:prSet presAssocID="{2D3EE7D5-4A39-4A9D-98EE-B64334E53BD0}" presName="dummy5b" presStyleCnt="0"/>
      <dgm:spPr/>
    </dgm:pt>
    <dgm:pt modelId="{06BEBA27-4972-4068-919E-8F146F697A4D}" type="pres">
      <dgm:prSet presAssocID="{2D3EE7D5-4A39-4A9D-98EE-B64334E53BD0}" presName="wedge5Tx" presStyleLbl="node1" presStyleIdx="4" presStyleCnt="5">
        <dgm:presLayoutVars>
          <dgm:chMax val="0"/>
          <dgm:chPref val="0"/>
          <dgm:bulletEnabled val="1"/>
        </dgm:presLayoutVars>
      </dgm:prSet>
      <dgm:spPr/>
    </dgm:pt>
    <dgm:pt modelId="{8AE3473B-CB31-454A-8E78-F60DC8078E8E}" type="pres">
      <dgm:prSet presAssocID="{B12EB4C1-1259-403A-A0B3-9BCD276657B6}" presName="arrowWedge1" presStyleLbl="fgSibTrans2D1" presStyleIdx="0" presStyleCnt="5"/>
      <dgm:spPr/>
    </dgm:pt>
    <dgm:pt modelId="{3F7550BA-0075-4F0E-8668-2125522CCDD0}" type="pres">
      <dgm:prSet presAssocID="{E8F0CE26-27C4-49C5-9E85-EFDDA6494D01}" presName="arrowWedge2" presStyleLbl="fgSibTrans2D1" presStyleIdx="1" presStyleCnt="5"/>
      <dgm:spPr/>
    </dgm:pt>
    <dgm:pt modelId="{294F238C-B186-465F-91BE-CC0A306ABB47}" type="pres">
      <dgm:prSet presAssocID="{89700E20-559A-4BF9-8AC1-75A66E71DFA0}" presName="arrowWedge3" presStyleLbl="fgSibTrans2D1" presStyleIdx="2" presStyleCnt="5"/>
      <dgm:spPr/>
    </dgm:pt>
    <dgm:pt modelId="{D1FC2DEA-C154-49E3-A7BE-4506F882F524}" type="pres">
      <dgm:prSet presAssocID="{DE58263F-AC25-4F26-ACFD-31D2510524D0}" presName="arrowWedge4" presStyleLbl="fgSibTrans2D1" presStyleIdx="3" presStyleCnt="5"/>
      <dgm:spPr/>
    </dgm:pt>
    <dgm:pt modelId="{E88B6DEC-F7CE-4309-BA4E-8579CEF5B269}" type="pres">
      <dgm:prSet presAssocID="{69164574-EAD2-4C6F-BAE5-A1499F1661AA}" presName="arrowWedge5" presStyleLbl="fgSibTrans2D1" presStyleIdx="4" presStyleCnt="5"/>
      <dgm:spPr/>
    </dgm:pt>
  </dgm:ptLst>
  <dgm:cxnLst>
    <dgm:cxn modelId="{A4B07202-CD71-4F6F-9F0C-2FE182EBDE94}" type="presOf" srcId="{1790C365-26D5-4196-AAC5-DFC012D86991}" destId="{1ABC799F-2F80-4C92-8FAE-4BF9060291D0}" srcOrd="0" destOrd="0" presId="urn:microsoft.com/office/officeart/2005/8/layout/cycle8"/>
    <dgm:cxn modelId="{5396FB1C-71AE-4B1D-9417-527858386F03}" type="presOf" srcId="{067BC6ED-8DC8-4496-9C29-4D2BF073F371}" destId="{6AFD6549-6728-442F-B732-A217A6590337}" srcOrd="0" destOrd="0" presId="urn:microsoft.com/office/officeart/2005/8/layout/cycle8"/>
    <dgm:cxn modelId="{798B743B-A23C-4D3F-9B0D-46BF13F163F3}" type="presOf" srcId="{1790C365-26D5-4196-AAC5-DFC012D86991}" destId="{F6AC1881-8B39-480B-9366-CBD15AE22090}" srcOrd="1" destOrd="0" presId="urn:microsoft.com/office/officeart/2005/8/layout/cycle8"/>
    <dgm:cxn modelId="{5663845D-56B2-47CD-9F4F-5298CD7C3A94}" type="presOf" srcId="{C7CFEF24-AC53-4264-B8D1-476B0D2646F8}" destId="{0BF4DA92-BFC2-4F5D-A783-8077E4F6E23A}" srcOrd="0" destOrd="0" presId="urn:microsoft.com/office/officeart/2005/8/layout/cycle8"/>
    <dgm:cxn modelId="{D0F4926A-7F6E-4E59-B11B-A38C404A17EE}" type="presOf" srcId="{067BC6ED-8DC8-4496-9C29-4D2BF073F371}" destId="{06BEBA27-4972-4068-919E-8F146F697A4D}" srcOrd="1" destOrd="0" presId="urn:microsoft.com/office/officeart/2005/8/layout/cycle8"/>
    <dgm:cxn modelId="{9AE7C190-1955-45C8-9BF1-3271EE54709C}" type="presOf" srcId="{C7CFEF24-AC53-4264-B8D1-476B0D2646F8}" destId="{6C41A70C-CD0C-4E80-BFA4-09F0763EBEB9}" srcOrd="1" destOrd="0" presId="urn:microsoft.com/office/officeart/2005/8/layout/cycle8"/>
    <dgm:cxn modelId="{31184193-9D4C-44E0-B59C-0B37BBD5D3F8}" srcId="{2D3EE7D5-4A39-4A9D-98EE-B64334E53BD0}" destId="{90357DC7-B973-4692-877C-78A7A43B3A6D}" srcOrd="3" destOrd="0" parTransId="{60AAA31C-6D70-434F-9363-7578ABDAB0F2}" sibTransId="{DE58263F-AC25-4F26-ACFD-31D2510524D0}"/>
    <dgm:cxn modelId="{0BF9D8A1-2A96-4647-BA59-4AA5B33A7FFF}" srcId="{2D3EE7D5-4A39-4A9D-98EE-B64334E53BD0}" destId="{1790C365-26D5-4196-AAC5-DFC012D86991}" srcOrd="1" destOrd="0" parTransId="{E3C59C3E-8E0C-49C7-A2C1-EDFBC0EFD258}" sibTransId="{E8F0CE26-27C4-49C5-9E85-EFDDA6494D01}"/>
    <dgm:cxn modelId="{9A7785A2-D452-4ABE-BBA3-7757A3DC2C01}" type="presOf" srcId="{312E0100-BD95-44CF-A97F-011CECCBF508}" destId="{AE3AC93E-7F4C-4F2C-8B60-5B09B7CB878A}" srcOrd="0" destOrd="0" presId="urn:microsoft.com/office/officeart/2005/8/layout/cycle8"/>
    <dgm:cxn modelId="{7FA99FAB-D474-48E5-8C6B-83A0E88557D9}" type="presOf" srcId="{2D3EE7D5-4A39-4A9D-98EE-B64334E53BD0}" destId="{0B35B3F9-5675-4BEB-85B9-5C9A821ADF8B}" srcOrd="0" destOrd="0" presId="urn:microsoft.com/office/officeart/2005/8/layout/cycle8"/>
    <dgm:cxn modelId="{61C58EC1-0947-41BB-8C12-C644A6EB4293}" type="presOf" srcId="{90357DC7-B973-4692-877C-78A7A43B3A6D}" destId="{F2FDB331-3589-4B4C-9404-35406307FC9D}" srcOrd="0" destOrd="0" presId="urn:microsoft.com/office/officeart/2005/8/layout/cycle8"/>
    <dgm:cxn modelId="{3F98E9C9-77D9-4BB6-B7AC-E67F02F9195B}" srcId="{2D3EE7D5-4A39-4A9D-98EE-B64334E53BD0}" destId="{067BC6ED-8DC8-4496-9C29-4D2BF073F371}" srcOrd="4" destOrd="0" parTransId="{AE01C89F-3DB4-4DD9-9C5C-F27D490783D2}" sibTransId="{69164574-EAD2-4C6F-BAE5-A1499F1661AA}"/>
    <dgm:cxn modelId="{032925DA-2554-48F3-84AB-D6E63B049CA0}" srcId="{2D3EE7D5-4A39-4A9D-98EE-B64334E53BD0}" destId="{312E0100-BD95-44CF-A97F-011CECCBF508}" srcOrd="0" destOrd="0" parTransId="{20AD59FA-E047-47B1-8715-D26255301C48}" sibTransId="{B12EB4C1-1259-403A-A0B3-9BCD276657B6}"/>
    <dgm:cxn modelId="{B4ED73E7-6074-412D-AAB7-FC5528CFCA9B}" srcId="{2D3EE7D5-4A39-4A9D-98EE-B64334E53BD0}" destId="{C7CFEF24-AC53-4264-B8D1-476B0D2646F8}" srcOrd="2" destOrd="0" parTransId="{4CA9CDA2-1497-4846-95FB-05A4056CB99F}" sibTransId="{89700E20-559A-4BF9-8AC1-75A66E71DFA0}"/>
    <dgm:cxn modelId="{A708F5EB-1E8E-4562-BD4B-199ABC35DA36}" type="presOf" srcId="{90357DC7-B973-4692-877C-78A7A43B3A6D}" destId="{B80BD178-E693-4F2B-B365-33F559A44F41}" srcOrd="1" destOrd="0" presId="urn:microsoft.com/office/officeart/2005/8/layout/cycle8"/>
    <dgm:cxn modelId="{BD811AF4-7F40-479D-997D-4550D93589D8}" type="presOf" srcId="{312E0100-BD95-44CF-A97F-011CECCBF508}" destId="{876EBB63-26ED-4D92-899E-9F2E2B8F33BF}" srcOrd="1" destOrd="0" presId="urn:microsoft.com/office/officeart/2005/8/layout/cycle8"/>
    <dgm:cxn modelId="{EC8609F0-7A1F-4C03-84CB-5F755D7B0488}" type="presParOf" srcId="{0B35B3F9-5675-4BEB-85B9-5C9A821ADF8B}" destId="{AE3AC93E-7F4C-4F2C-8B60-5B09B7CB878A}" srcOrd="0" destOrd="0" presId="urn:microsoft.com/office/officeart/2005/8/layout/cycle8"/>
    <dgm:cxn modelId="{40B6193B-856B-46CB-8C07-A66224968A98}" type="presParOf" srcId="{0B35B3F9-5675-4BEB-85B9-5C9A821ADF8B}" destId="{E0F5A693-1D14-4015-B5B5-B46046BEB85F}" srcOrd="1" destOrd="0" presId="urn:microsoft.com/office/officeart/2005/8/layout/cycle8"/>
    <dgm:cxn modelId="{47653A6C-9582-422A-A6AF-2969BBEA9511}" type="presParOf" srcId="{0B35B3F9-5675-4BEB-85B9-5C9A821ADF8B}" destId="{4B7115AC-FD04-455D-97CA-056652B1CD50}" srcOrd="2" destOrd="0" presId="urn:microsoft.com/office/officeart/2005/8/layout/cycle8"/>
    <dgm:cxn modelId="{FA0E5E6E-28A6-42F4-A281-6FB812B5D63C}" type="presParOf" srcId="{0B35B3F9-5675-4BEB-85B9-5C9A821ADF8B}" destId="{876EBB63-26ED-4D92-899E-9F2E2B8F33BF}" srcOrd="3" destOrd="0" presId="urn:microsoft.com/office/officeart/2005/8/layout/cycle8"/>
    <dgm:cxn modelId="{BA77AEB5-8BD5-4439-AE7D-E4F834182FD1}" type="presParOf" srcId="{0B35B3F9-5675-4BEB-85B9-5C9A821ADF8B}" destId="{1ABC799F-2F80-4C92-8FAE-4BF9060291D0}" srcOrd="4" destOrd="0" presId="urn:microsoft.com/office/officeart/2005/8/layout/cycle8"/>
    <dgm:cxn modelId="{CDCDDAD8-E873-431A-84D8-8F077329F08E}" type="presParOf" srcId="{0B35B3F9-5675-4BEB-85B9-5C9A821ADF8B}" destId="{77E52DDF-840F-468B-8245-745E9A687A46}" srcOrd="5" destOrd="0" presId="urn:microsoft.com/office/officeart/2005/8/layout/cycle8"/>
    <dgm:cxn modelId="{B15230BB-207D-43B8-A918-6E763197DFA5}" type="presParOf" srcId="{0B35B3F9-5675-4BEB-85B9-5C9A821ADF8B}" destId="{BD4D3207-7A8C-4520-8F2C-8E0DC597CE83}" srcOrd="6" destOrd="0" presId="urn:microsoft.com/office/officeart/2005/8/layout/cycle8"/>
    <dgm:cxn modelId="{C9EBA240-D775-499A-8F02-1874F8B81780}" type="presParOf" srcId="{0B35B3F9-5675-4BEB-85B9-5C9A821ADF8B}" destId="{F6AC1881-8B39-480B-9366-CBD15AE22090}" srcOrd="7" destOrd="0" presId="urn:microsoft.com/office/officeart/2005/8/layout/cycle8"/>
    <dgm:cxn modelId="{682D41C4-0FAB-4350-A123-87B2CD0E1223}" type="presParOf" srcId="{0B35B3F9-5675-4BEB-85B9-5C9A821ADF8B}" destId="{0BF4DA92-BFC2-4F5D-A783-8077E4F6E23A}" srcOrd="8" destOrd="0" presId="urn:microsoft.com/office/officeart/2005/8/layout/cycle8"/>
    <dgm:cxn modelId="{24EBCBE6-7671-431E-9CFE-4CD0AABA633C}" type="presParOf" srcId="{0B35B3F9-5675-4BEB-85B9-5C9A821ADF8B}" destId="{88D070EC-8C97-4830-A006-2905034984BA}" srcOrd="9" destOrd="0" presId="urn:microsoft.com/office/officeart/2005/8/layout/cycle8"/>
    <dgm:cxn modelId="{F8B79E86-2BE8-4D5E-8056-2049ECA3AFBD}" type="presParOf" srcId="{0B35B3F9-5675-4BEB-85B9-5C9A821ADF8B}" destId="{F9CC4C4F-6511-4F46-B736-4AECDF01FAE4}" srcOrd="10" destOrd="0" presId="urn:microsoft.com/office/officeart/2005/8/layout/cycle8"/>
    <dgm:cxn modelId="{47BD3779-8A56-4001-8B06-6ACF6565D380}" type="presParOf" srcId="{0B35B3F9-5675-4BEB-85B9-5C9A821ADF8B}" destId="{6C41A70C-CD0C-4E80-BFA4-09F0763EBEB9}" srcOrd="11" destOrd="0" presId="urn:microsoft.com/office/officeart/2005/8/layout/cycle8"/>
    <dgm:cxn modelId="{9CD515F1-5219-4F9C-97D9-76E54111147D}" type="presParOf" srcId="{0B35B3F9-5675-4BEB-85B9-5C9A821ADF8B}" destId="{F2FDB331-3589-4B4C-9404-35406307FC9D}" srcOrd="12" destOrd="0" presId="urn:microsoft.com/office/officeart/2005/8/layout/cycle8"/>
    <dgm:cxn modelId="{0062CBB1-0EC7-4946-8F38-4EA02ACCAFDA}" type="presParOf" srcId="{0B35B3F9-5675-4BEB-85B9-5C9A821ADF8B}" destId="{61DCE4D6-FFE8-410A-B197-8CE873AC446C}" srcOrd="13" destOrd="0" presId="urn:microsoft.com/office/officeart/2005/8/layout/cycle8"/>
    <dgm:cxn modelId="{F67B2FC1-C3EC-4247-AD5A-DFB66E250497}" type="presParOf" srcId="{0B35B3F9-5675-4BEB-85B9-5C9A821ADF8B}" destId="{C3A400A9-92FB-40F0-9AF8-7D1881D49220}" srcOrd="14" destOrd="0" presId="urn:microsoft.com/office/officeart/2005/8/layout/cycle8"/>
    <dgm:cxn modelId="{171B7ADA-6B0E-4A66-A2A0-7B26B3B75AB1}" type="presParOf" srcId="{0B35B3F9-5675-4BEB-85B9-5C9A821ADF8B}" destId="{B80BD178-E693-4F2B-B365-33F559A44F41}" srcOrd="15" destOrd="0" presId="urn:microsoft.com/office/officeart/2005/8/layout/cycle8"/>
    <dgm:cxn modelId="{DB33C579-3833-4005-981F-D265C92218B0}" type="presParOf" srcId="{0B35B3F9-5675-4BEB-85B9-5C9A821ADF8B}" destId="{6AFD6549-6728-442F-B732-A217A6590337}" srcOrd="16" destOrd="0" presId="urn:microsoft.com/office/officeart/2005/8/layout/cycle8"/>
    <dgm:cxn modelId="{A9432CEC-EB76-490C-B17F-4BFEDB701279}" type="presParOf" srcId="{0B35B3F9-5675-4BEB-85B9-5C9A821ADF8B}" destId="{D0BB7AA7-406F-4E1F-B81A-38DB5048876B}" srcOrd="17" destOrd="0" presId="urn:microsoft.com/office/officeart/2005/8/layout/cycle8"/>
    <dgm:cxn modelId="{E50DBE89-0E3E-4B41-988A-A6F1CCD2B909}" type="presParOf" srcId="{0B35B3F9-5675-4BEB-85B9-5C9A821ADF8B}" destId="{FE6B8606-28E9-487E-A62A-79DD9BC7C319}" srcOrd="18" destOrd="0" presId="urn:microsoft.com/office/officeart/2005/8/layout/cycle8"/>
    <dgm:cxn modelId="{6EB445B8-B263-4AC4-9040-FA2AB6E67948}" type="presParOf" srcId="{0B35B3F9-5675-4BEB-85B9-5C9A821ADF8B}" destId="{06BEBA27-4972-4068-919E-8F146F697A4D}" srcOrd="19" destOrd="0" presId="urn:microsoft.com/office/officeart/2005/8/layout/cycle8"/>
    <dgm:cxn modelId="{F029B874-A37C-4DDE-B772-8BB0368C5B31}" type="presParOf" srcId="{0B35B3F9-5675-4BEB-85B9-5C9A821ADF8B}" destId="{8AE3473B-CB31-454A-8E78-F60DC8078E8E}" srcOrd="20" destOrd="0" presId="urn:microsoft.com/office/officeart/2005/8/layout/cycle8"/>
    <dgm:cxn modelId="{DE43611C-E413-4E98-9BD1-638691C9CEEA}" type="presParOf" srcId="{0B35B3F9-5675-4BEB-85B9-5C9A821ADF8B}" destId="{3F7550BA-0075-4F0E-8668-2125522CCDD0}" srcOrd="21" destOrd="0" presId="urn:microsoft.com/office/officeart/2005/8/layout/cycle8"/>
    <dgm:cxn modelId="{9683EBC1-5725-4A26-8E54-F2174BA1DE20}" type="presParOf" srcId="{0B35B3F9-5675-4BEB-85B9-5C9A821ADF8B}" destId="{294F238C-B186-465F-91BE-CC0A306ABB47}" srcOrd="22" destOrd="0" presId="urn:microsoft.com/office/officeart/2005/8/layout/cycle8"/>
    <dgm:cxn modelId="{7D73EDA3-BF8C-483C-A524-159D33CAA06A}" type="presParOf" srcId="{0B35B3F9-5675-4BEB-85B9-5C9A821ADF8B}" destId="{D1FC2DEA-C154-49E3-A7BE-4506F882F524}" srcOrd="23" destOrd="0" presId="urn:microsoft.com/office/officeart/2005/8/layout/cycle8"/>
    <dgm:cxn modelId="{628B35D2-160C-4E49-93A0-59DF398A6BFA}" type="presParOf" srcId="{0B35B3F9-5675-4BEB-85B9-5C9A821ADF8B}" destId="{E88B6DEC-F7CE-4309-BA4E-8579CEF5B269}" srcOrd="24" destOrd="0" presId="urn:microsoft.com/office/officeart/2005/8/layout/cycle8"/>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2BED24A-4F6C-4B32-81E5-9633325DAA42}" type="doc">
      <dgm:prSet loTypeId="urn:microsoft.com/office/officeart/2005/8/layout/bProcess3" loCatId="process" qsTypeId="urn:microsoft.com/office/officeart/2005/8/quickstyle/simple1" qsCatId="simple" csTypeId="urn:microsoft.com/office/officeart/2005/8/colors/colorful5" csCatId="colorful" phldr="1"/>
      <dgm:spPr/>
      <dgm:t>
        <a:bodyPr/>
        <a:lstStyle/>
        <a:p>
          <a:endParaRPr lang="en-US"/>
        </a:p>
      </dgm:t>
    </dgm:pt>
    <dgm:pt modelId="{5691439D-982B-4CF7-92E1-DFDD839EEB54}">
      <dgm:prSet phldrT="[Text]" custT="1"/>
      <dgm:spPr/>
      <dgm:t>
        <a:bodyPr/>
        <a:lstStyle/>
        <a:p>
          <a:pPr>
            <a:lnSpc>
              <a:spcPct val="150000"/>
            </a:lnSpc>
          </a:pPr>
          <a:r>
            <a:rPr lang="en-US" sz="1400" dirty="0">
              <a:latin typeface="Times New Roman" panose="02020603050405020304" pitchFamily="18" charset="0"/>
              <a:cs typeface="Times New Roman" panose="02020603050405020304" pitchFamily="18" charset="0"/>
            </a:rPr>
            <a:t>Medication: According to the NHS and NICE guidelines, symptoms should be managed with the help of bronchodilators and steroids.</a:t>
          </a:r>
        </a:p>
      </dgm:t>
    </dgm:pt>
    <dgm:pt modelId="{EB86BA62-BDFE-420D-9645-A5A2EA37BFA9}" type="parTrans" cxnId="{8277F995-E7F9-4211-9E8F-6AA45A22F454}">
      <dgm:prSet/>
      <dgm:spPr/>
      <dgm:t>
        <a:bodyPr/>
        <a:lstStyle/>
        <a:p>
          <a:endParaRPr lang="en-US"/>
        </a:p>
      </dgm:t>
    </dgm:pt>
    <dgm:pt modelId="{F7DB6861-6B3B-4A52-8189-E8AC492AE98A}" type="sibTrans" cxnId="{8277F995-E7F9-4211-9E8F-6AA45A22F454}">
      <dgm:prSet/>
      <dgm:spPr/>
      <dgm:t>
        <a:bodyPr/>
        <a:lstStyle/>
        <a:p>
          <a:endParaRPr lang="en-US"/>
        </a:p>
      </dgm:t>
    </dgm:pt>
    <dgm:pt modelId="{2DF1D0D0-F3FA-4155-813D-EDA489F0420A}">
      <dgm:prSet phldrT="[Text]" custT="1"/>
      <dgm:spPr/>
      <dgm:t>
        <a:bodyPr/>
        <a:lstStyle/>
        <a:p>
          <a:pPr>
            <a:lnSpc>
              <a:spcPct val="150000"/>
            </a:lnSpc>
          </a:pPr>
          <a:r>
            <a:rPr lang="en-US" sz="1400" dirty="0">
              <a:latin typeface="Times New Roman" panose="02020603050405020304" pitchFamily="18" charset="0"/>
              <a:cs typeface="Times New Roman" panose="02020603050405020304" pitchFamily="18" charset="0"/>
            </a:rPr>
            <a:t>Pulmonary Rehabilitation: To improve the quality of life and the lung patients exercise and education interventions are implemented.</a:t>
          </a:r>
        </a:p>
      </dgm:t>
    </dgm:pt>
    <dgm:pt modelId="{C798E940-DA2F-415E-BE08-1054B20B92E2}" type="parTrans" cxnId="{6F444C10-4DBA-4876-B83A-96BE0DE4AD41}">
      <dgm:prSet/>
      <dgm:spPr/>
      <dgm:t>
        <a:bodyPr/>
        <a:lstStyle/>
        <a:p>
          <a:endParaRPr lang="en-US"/>
        </a:p>
      </dgm:t>
    </dgm:pt>
    <dgm:pt modelId="{CCC5346E-6F89-49DC-9F7E-A31D31F731AC}" type="sibTrans" cxnId="{6F444C10-4DBA-4876-B83A-96BE0DE4AD41}">
      <dgm:prSet/>
      <dgm:spPr/>
      <dgm:t>
        <a:bodyPr/>
        <a:lstStyle/>
        <a:p>
          <a:endParaRPr lang="en-US"/>
        </a:p>
      </dgm:t>
    </dgm:pt>
    <dgm:pt modelId="{82D65DA3-D875-47EB-B119-23B8E930666D}">
      <dgm:prSet phldrT="[Text]" custT="1"/>
      <dgm:spPr/>
      <dgm:t>
        <a:bodyPr/>
        <a:lstStyle/>
        <a:p>
          <a:pPr>
            <a:lnSpc>
              <a:spcPct val="150000"/>
            </a:lnSpc>
          </a:pPr>
          <a:r>
            <a:rPr lang="en-US" sz="1400" dirty="0">
              <a:latin typeface="Times New Roman" panose="02020603050405020304" pitchFamily="18" charset="0"/>
              <a:cs typeface="Times New Roman" panose="02020603050405020304" pitchFamily="18" charset="0"/>
            </a:rPr>
            <a:t>Oxygen Therapy: Oxygen therapy is prescribed in severe COPD patients to make sure the level of oxygen saturation is normal (Rochester et al. 2023).</a:t>
          </a:r>
        </a:p>
      </dgm:t>
    </dgm:pt>
    <dgm:pt modelId="{BD4DDAFC-FB88-4E14-873C-E3C54B1A0D5D}" type="parTrans" cxnId="{D7A289F2-4E3A-480A-B760-0FD004B83EA0}">
      <dgm:prSet/>
      <dgm:spPr/>
      <dgm:t>
        <a:bodyPr/>
        <a:lstStyle/>
        <a:p>
          <a:endParaRPr lang="en-US"/>
        </a:p>
      </dgm:t>
    </dgm:pt>
    <dgm:pt modelId="{CC8A1229-CC80-4AAE-B25B-28EB875FC9A1}" type="sibTrans" cxnId="{D7A289F2-4E3A-480A-B760-0FD004B83EA0}">
      <dgm:prSet/>
      <dgm:spPr/>
      <dgm:t>
        <a:bodyPr/>
        <a:lstStyle/>
        <a:p>
          <a:endParaRPr lang="en-US"/>
        </a:p>
      </dgm:t>
    </dgm:pt>
    <dgm:pt modelId="{1D0F3218-5ACE-4482-8A30-960ABE1337BA}">
      <dgm:prSet phldrT="[Text]" custT="1"/>
      <dgm:spPr/>
      <dgm:t>
        <a:bodyPr/>
        <a:lstStyle/>
        <a:p>
          <a:pPr>
            <a:lnSpc>
              <a:spcPct val="150000"/>
            </a:lnSpc>
          </a:pPr>
          <a:r>
            <a:rPr lang="en-US" sz="1400" dirty="0">
              <a:latin typeface="Times New Roman" panose="02020603050405020304" pitchFamily="18" charset="0"/>
              <a:cs typeface="Times New Roman" panose="02020603050405020304" pitchFamily="18" charset="0"/>
            </a:rPr>
            <a:t>Vaccinations: It is important to ensure that the patient receives the vaccination against influenza and pneumococcus to reduce the potential of being infected.</a:t>
          </a:r>
        </a:p>
      </dgm:t>
    </dgm:pt>
    <dgm:pt modelId="{CF5ED1AA-5103-466E-B1CE-9D45C653E5D4}" type="parTrans" cxnId="{468ADCFB-76C1-4209-B7E5-1BDD34EB5809}">
      <dgm:prSet/>
      <dgm:spPr/>
      <dgm:t>
        <a:bodyPr/>
        <a:lstStyle/>
        <a:p>
          <a:endParaRPr lang="en-US"/>
        </a:p>
      </dgm:t>
    </dgm:pt>
    <dgm:pt modelId="{0717C670-C774-40FC-BBB2-0E7A77D3DAE9}" type="sibTrans" cxnId="{468ADCFB-76C1-4209-B7E5-1BDD34EB5809}">
      <dgm:prSet/>
      <dgm:spPr/>
      <dgm:t>
        <a:bodyPr/>
        <a:lstStyle/>
        <a:p>
          <a:endParaRPr lang="en-US"/>
        </a:p>
      </dgm:t>
    </dgm:pt>
    <dgm:pt modelId="{54D1B373-B4E3-424D-A739-9C7DF3CD7B5B}">
      <dgm:prSet phldrT="[Text]" custT="1"/>
      <dgm:spPr/>
      <dgm:t>
        <a:bodyPr/>
        <a:lstStyle/>
        <a:p>
          <a:pPr>
            <a:lnSpc>
              <a:spcPct val="150000"/>
            </a:lnSpc>
          </a:pPr>
          <a:r>
            <a:rPr lang="en-US" sz="1400" dirty="0">
              <a:latin typeface="Times New Roman" panose="02020603050405020304" pitchFamily="18" charset="0"/>
              <a:cs typeface="Times New Roman" panose="02020603050405020304" pitchFamily="18" charset="0"/>
            </a:rPr>
            <a:t>Periodic assessment: Take regular lung tests and oxygen assessment and symptoms severity.</a:t>
          </a:r>
          <a:br>
            <a:rPr lang="en-US" sz="1400" dirty="0">
              <a:latin typeface="Times New Roman" panose="02020603050405020304" pitchFamily="18" charset="0"/>
              <a:cs typeface="Times New Roman" panose="02020603050405020304" pitchFamily="18" charset="0"/>
            </a:rPr>
          </a:br>
          <a:endParaRPr lang="en-US" sz="1400" dirty="0">
            <a:latin typeface="Times New Roman" panose="02020603050405020304" pitchFamily="18" charset="0"/>
            <a:cs typeface="Times New Roman" panose="02020603050405020304" pitchFamily="18" charset="0"/>
          </a:endParaRPr>
        </a:p>
      </dgm:t>
    </dgm:pt>
    <dgm:pt modelId="{DD698F22-C78C-4363-AE51-DA1414B17DAE}" type="parTrans" cxnId="{BD2881F5-FD68-4FCC-B179-C25C97D7A344}">
      <dgm:prSet/>
      <dgm:spPr/>
      <dgm:t>
        <a:bodyPr/>
        <a:lstStyle/>
        <a:p>
          <a:endParaRPr lang="en-US"/>
        </a:p>
      </dgm:t>
    </dgm:pt>
    <dgm:pt modelId="{BFE39E4D-D855-4475-B53D-FF9E8E71E718}" type="sibTrans" cxnId="{BD2881F5-FD68-4FCC-B179-C25C97D7A344}">
      <dgm:prSet/>
      <dgm:spPr/>
      <dgm:t>
        <a:bodyPr/>
        <a:lstStyle/>
        <a:p>
          <a:endParaRPr lang="en-US"/>
        </a:p>
      </dgm:t>
    </dgm:pt>
    <dgm:pt modelId="{5D1A7C6F-B39F-4A83-95C6-EDE6DAE7B22C}" type="pres">
      <dgm:prSet presAssocID="{E2BED24A-4F6C-4B32-81E5-9633325DAA42}" presName="Name0" presStyleCnt="0">
        <dgm:presLayoutVars>
          <dgm:dir/>
          <dgm:resizeHandles val="exact"/>
        </dgm:presLayoutVars>
      </dgm:prSet>
      <dgm:spPr/>
    </dgm:pt>
    <dgm:pt modelId="{3B7E918F-87FF-43F2-A52E-4F0BAE9F0C52}" type="pres">
      <dgm:prSet presAssocID="{5691439D-982B-4CF7-92E1-DFDD839EEB54}" presName="node" presStyleLbl="node1" presStyleIdx="0" presStyleCnt="5">
        <dgm:presLayoutVars>
          <dgm:bulletEnabled val="1"/>
        </dgm:presLayoutVars>
      </dgm:prSet>
      <dgm:spPr/>
    </dgm:pt>
    <dgm:pt modelId="{FE013ED5-1644-488B-9C6A-53F5428FD5D5}" type="pres">
      <dgm:prSet presAssocID="{F7DB6861-6B3B-4A52-8189-E8AC492AE98A}" presName="sibTrans" presStyleLbl="sibTrans1D1" presStyleIdx="0" presStyleCnt="4"/>
      <dgm:spPr/>
    </dgm:pt>
    <dgm:pt modelId="{4ED42241-C5D9-45F3-85D4-F4E6D369F3C3}" type="pres">
      <dgm:prSet presAssocID="{F7DB6861-6B3B-4A52-8189-E8AC492AE98A}" presName="connectorText" presStyleLbl="sibTrans1D1" presStyleIdx="0" presStyleCnt="4"/>
      <dgm:spPr/>
    </dgm:pt>
    <dgm:pt modelId="{5C3DB3C7-C8B2-4573-9244-1D0320BE00DC}" type="pres">
      <dgm:prSet presAssocID="{2DF1D0D0-F3FA-4155-813D-EDA489F0420A}" presName="node" presStyleLbl="node1" presStyleIdx="1" presStyleCnt="5">
        <dgm:presLayoutVars>
          <dgm:bulletEnabled val="1"/>
        </dgm:presLayoutVars>
      </dgm:prSet>
      <dgm:spPr/>
    </dgm:pt>
    <dgm:pt modelId="{386BB72D-5EF5-4305-95A6-370102CC7802}" type="pres">
      <dgm:prSet presAssocID="{CCC5346E-6F89-49DC-9F7E-A31D31F731AC}" presName="sibTrans" presStyleLbl="sibTrans1D1" presStyleIdx="1" presStyleCnt="4"/>
      <dgm:spPr/>
    </dgm:pt>
    <dgm:pt modelId="{F9816C6F-C084-4BB0-86E3-F1A369229FB2}" type="pres">
      <dgm:prSet presAssocID="{CCC5346E-6F89-49DC-9F7E-A31D31F731AC}" presName="connectorText" presStyleLbl="sibTrans1D1" presStyleIdx="1" presStyleCnt="4"/>
      <dgm:spPr/>
    </dgm:pt>
    <dgm:pt modelId="{5320DF7B-32A3-438C-8AA0-8CD538042201}" type="pres">
      <dgm:prSet presAssocID="{82D65DA3-D875-47EB-B119-23B8E930666D}" presName="node" presStyleLbl="node1" presStyleIdx="2" presStyleCnt="5">
        <dgm:presLayoutVars>
          <dgm:bulletEnabled val="1"/>
        </dgm:presLayoutVars>
      </dgm:prSet>
      <dgm:spPr/>
    </dgm:pt>
    <dgm:pt modelId="{D5043CF8-BAD6-431A-B4DF-B09132C6A967}" type="pres">
      <dgm:prSet presAssocID="{CC8A1229-CC80-4AAE-B25B-28EB875FC9A1}" presName="sibTrans" presStyleLbl="sibTrans1D1" presStyleIdx="2" presStyleCnt="4"/>
      <dgm:spPr/>
    </dgm:pt>
    <dgm:pt modelId="{28567A6A-9F8B-4F73-8311-E9A23102CD23}" type="pres">
      <dgm:prSet presAssocID="{CC8A1229-CC80-4AAE-B25B-28EB875FC9A1}" presName="connectorText" presStyleLbl="sibTrans1D1" presStyleIdx="2" presStyleCnt="4"/>
      <dgm:spPr/>
    </dgm:pt>
    <dgm:pt modelId="{5FF0B999-3915-4088-855C-9D9DE61AAFB5}" type="pres">
      <dgm:prSet presAssocID="{1D0F3218-5ACE-4482-8A30-960ABE1337BA}" presName="node" presStyleLbl="node1" presStyleIdx="3" presStyleCnt="5">
        <dgm:presLayoutVars>
          <dgm:bulletEnabled val="1"/>
        </dgm:presLayoutVars>
      </dgm:prSet>
      <dgm:spPr/>
    </dgm:pt>
    <dgm:pt modelId="{25142718-FB5C-4E39-8553-B04E9ADCEB74}" type="pres">
      <dgm:prSet presAssocID="{0717C670-C774-40FC-BBB2-0E7A77D3DAE9}" presName="sibTrans" presStyleLbl="sibTrans1D1" presStyleIdx="3" presStyleCnt="4"/>
      <dgm:spPr/>
    </dgm:pt>
    <dgm:pt modelId="{A1928E11-3016-4884-93C2-8A5A86B20CEF}" type="pres">
      <dgm:prSet presAssocID="{0717C670-C774-40FC-BBB2-0E7A77D3DAE9}" presName="connectorText" presStyleLbl="sibTrans1D1" presStyleIdx="3" presStyleCnt="4"/>
      <dgm:spPr/>
    </dgm:pt>
    <dgm:pt modelId="{F09820EC-FAAE-4225-A87E-297157589391}" type="pres">
      <dgm:prSet presAssocID="{54D1B373-B4E3-424D-A739-9C7DF3CD7B5B}" presName="node" presStyleLbl="node1" presStyleIdx="4" presStyleCnt="5">
        <dgm:presLayoutVars>
          <dgm:bulletEnabled val="1"/>
        </dgm:presLayoutVars>
      </dgm:prSet>
      <dgm:spPr/>
    </dgm:pt>
  </dgm:ptLst>
  <dgm:cxnLst>
    <dgm:cxn modelId="{B0990301-AFDB-4109-9610-9774E15C3214}" type="presOf" srcId="{1D0F3218-5ACE-4482-8A30-960ABE1337BA}" destId="{5FF0B999-3915-4088-855C-9D9DE61AAFB5}" srcOrd="0" destOrd="0" presId="urn:microsoft.com/office/officeart/2005/8/layout/bProcess3"/>
    <dgm:cxn modelId="{9FC9C507-C206-4262-89C4-2A109AD6B3FC}" type="presOf" srcId="{F7DB6861-6B3B-4A52-8189-E8AC492AE98A}" destId="{FE013ED5-1644-488B-9C6A-53F5428FD5D5}" srcOrd="0" destOrd="0" presId="urn:microsoft.com/office/officeart/2005/8/layout/bProcess3"/>
    <dgm:cxn modelId="{6F444C10-4DBA-4876-B83A-96BE0DE4AD41}" srcId="{E2BED24A-4F6C-4B32-81E5-9633325DAA42}" destId="{2DF1D0D0-F3FA-4155-813D-EDA489F0420A}" srcOrd="1" destOrd="0" parTransId="{C798E940-DA2F-415E-BE08-1054B20B92E2}" sibTransId="{CCC5346E-6F89-49DC-9F7E-A31D31F731AC}"/>
    <dgm:cxn modelId="{A3456D16-8EC2-490F-9009-5B0E31AE474E}" type="presOf" srcId="{E2BED24A-4F6C-4B32-81E5-9633325DAA42}" destId="{5D1A7C6F-B39F-4A83-95C6-EDE6DAE7B22C}" srcOrd="0" destOrd="0" presId="urn:microsoft.com/office/officeart/2005/8/layout/bProcess3"/>
    <dgm:cxn modelId="{80840A43-9FF1-4505-AC0C-974737A51151}" type="presOf" srcId="{CC8A1229-CC80-4AAE-B25B-28EB875FC9A1}" destId="{28567A6A-9F8B-4F73-8311-E9A23102CD23}" srcOrd="1" destOrd="0" presId="urn:microsoft.com/office/officeart/2005/8/layout/bProcess3"/>
    <dgm:cxn modelId="{7B2E4B47-E30A-4FD8-94EE-89D5EF29498C}" type="presOf" srcId="{0717C670-C774-40FC-BBB2-0E7A77D3DAE9}" destId="{25142718-FB5C-4E39-8553-B04E9ADCEB74}" srcOrd="0" destOrd="0" presId="urn:microsoft.com/office/officeart/2005/8/layout/bProcess3"/>
    <dgm:cxn modelId="{82D4AE53-6EEF-4709-9B45-04CE6752EE06}" type="presOf" srcId="{CCC5346E-6F89-49DC-9F7E-A31D31F731AC}" destId="{386BB72D-5EF5-4305-95A6-370102CC7802}" srcOrd="0" destOrd="0" presId="urn:microsoft.com/office/officeart/2005/8/layout/bProcess3"/>
    <dgm:cxn modelId="{9A587975-791A-484B-88B2-A9E6B6C97A77}" type="presOf" srcId="{CCC5346E-6F89-49DC-9F7E-A31D31F731AC}" destId="{F9816C6F-C084-4BB0-86E3-F1A369229FB2}" srcOrd="1" destOrd="0" presId="urn:microsoft.com/office/officeart/2005/8/layout/bProcess3"/>
    <dgm:cxn modelId="{4050C283-5A90-4AD7-AE48-326001592156}" type="presOf" srcId="{F7DB6861-6B3B-4A52-8189-E8AC492AE98A}" destId="{4ED42241-C5D9-45F3-85D4-F4E6D369F3C3}" srcOrd="1" destOrd="0" presId="urn:microsoft.com/office/officeart/2005/8/layout/bProcess3"/>
    <dgm:cxn modelId="{D5200C8D-0219-45CB-8682-3EB34B0CD5FA}" type="presOf" srcId="{2DF1D0D0-F3FA-4155-813D-EDA489F0420A}" destId="{5C3DB3C7-C8B2-4573-9244-1D0320BE00DC}" srcOrd="0" destOrd="0" presId="urn:microsoft.com/office/officeart/2005/8/layout/bProcess3"/>
    <dgm:cxn modelId="{8277F995-E7F9-4211-9E8F-6AA45A22F454}" srcId="{E2BED24A-4F6C-4B32-81E5-9633325DAA42}" destId="{5691439D-982B-4CF7-92E1-DFDD839EEB54}" srcOrd="0" destOrd="0" parTransId="{EB86BA62-BDFE-420D-9645-A5A2EA37BFA9}" sibTransId="{F7DB6861-6B3B-4A52-8189-E8AC492AE98A}"/>
    <dgm:cxn modelId="{0EF06499-3651-4AED-A561-C41E54493833}" type="presOf" srcId="{0717C670-C774-40FC-BBB2-0E7A77D3DAE9}" destId="{A1928E11-3016-4884-93C2-8A5A86B20CEF}" srcOrd="1" destOrd="0" presId="urn:microsoft.com/office/officeart/2005/8/layout/bProcess3"/>
    <dgm:cxn modelId="{A1F1CDC7-8227-455A-909C-7029B61FC3B5}" type="presOf" srcId="{54D1B373-B4E3-424D-A739-9C7DF3CD7B5B}" destId="{F09820EC-FAAE-4225-A87E-297157589391}" srcOrd="0" destOrd="0" presId="urn:microsoft.com/office/officeart/2005/8/layout/bProcess3"/>
    <dgm:cxn modelId="{D6A899E1-DFAB-476C-842C-C28A13435E93}" type="presOf" srcId="{82D65DA3-D875-47EB-B119-23B8E930666D}" destId="{5320DF7B-32A3-438C-8AA0-8CD538042201}" srcOrd="0" destOrd="0" presId="urn:microsoft.com/office/officeart/2005/8/layout/bProcess3"/>
    <dgm:cxn modelId="{A42146EB-F37F-464E-A07A-8FF89A0912B6}" type="presOf" srcId="{CC8A1229-CC80-4AAE-B25B-28EB875FC9A1}" destId="{D5043CF8-BAD6-431A-B4DF-B09132C6A967}" srcOrd="0" destOrd="0" presId="urn:microsoft.com/office/officeart/2005/8/layout/bProcess3"/>
    <dgm:cxn modelId="{D7A289F2-4E3A-480A-B760-0FD004B83EA0}" srcId="{E2BED24A-4F6C-4B32-81E5-9633325DAA42}" destId="{82D65DA3-D875-47EB-B119-23B8E930666D}" srcOrd="2" destOrd="0" parTransId="{BD4DDAFC-FB88-4E14-873C-E3C54B1A0D5D}" sibTransId="{CC8A1229-CC80-4AAE-B25B-28EB875FC9A1}"/>
    <dgm:cxn modelId="{BD2881F5-FD68-4FCC-B179-C25C97D7A344}" srcId="{E2BED24A-4F6C-4B32-81E5-9633325DAA42}" destId="{54D1B373-B4E3-424D-A739-9C7DF3CD7B5B}" srcOrd="4" destOrd="0" parTransId="{DD698F22-C78C-4363-AE51-DA1414B17DAE}" sibTransId="{BFE39E4D-D855-4475-B53D-FF9E8E71E718}"/>
    <dgm:cxn modelId="{468ADCFB-76C1-4209-B7E5-1BDD34EB5809}" srcId="{E2BED24A-4F6C-4B32-81E5-9633325DAA42}" destId="{1D0F3218-5ACE-4482-8A30-960ABE1337BA}" srcOrd="3" destOrd="0" parTransId="{CF5ED1AA-5103-466E-B1CE-9D45C653E5D4}" sibTransId="{0717C670-C774-40FC-BBB2-0E7A77D3DAE9}"/>
    <dgm:cxn modelId="{DD8BEBFF-68DF-4E61-AD5F-7CF130648935}" type="presOf" srcId="{5691439D-982B-4CF7-92E1-DFDD839EEB54}" destId="{3B7E918F-87FF-43F2-A52E-4F0BAE9F0C52}" srcOrd="0" destOrd="0" presId="urn:microsoft.com/office/officeart/2005/8/layout/bProcess3"/>
    <dgm:cxn modelId="{D3CC7072-9E01-4948-8E59-CCD571E7FA88}" type="presParOf" srcId="{5D1A7C6F-B39F-4A83-95C6-EDE6DAE7B22C}" destId="{3B7E918F-87FF-43F2-A52E-4F0BAE9F0C52}" srcOrd="0" destOrd="0" presId="urn:microsoft.com/office/officeart/2005/8/layout/bProcess3"/>
    <dgm:cxn modelId="{906AF18C-8540-4CD1-B436-7D24CE78BA38}" type="presParOf" srcId="{5D1A7C6F-B39F-4A83-95C6-EDE6DAE7B22C}" destId="{FE013ED5-1644-488B-9C6A-53F5428FD5D5}" srcOrd="1" destOrd="0" presId="urn:microsoft.com/office/officeart/2005/8/layout/bProcess3"/>
    <dgm:cxn modelId="{9D558D59-C8B3-4DDE-A580-5E9D0F3D462C}" type="presParOf" srcId="{FE013ED5-1644-488B-9C6A-53F5428FD5D5}" destId="{4ED42241-C5D9-45F3-85D4-F4E6D369F3C3}" srcOrd="0" destOrd="0" presId="urn:microsoft.com/office/officeart/2005/8/layout/bProcess3"/>
    <dgm:cxn modelId="{969A9787-D603-4183-B993-7ECF98884DAC}" type="presParOf" srcId="{5D1A7C6F-B39F-4A83-95C6-EDE6DAE7B22C}" destId="{5C3DB3C7-C8B2-4573-9244-1D0320BE00DC}" srcOrd="2" destOrd="0" presId="urn:microsoft.com/office/officeart/2005/8/layout/bProcess3"/>
    <dgm:cxn modelId="{AC610CDE-0EB5-4A20-B043-8BA2767DAA8F}" type="presParOf" srcId="{5D1A7C6F-B39F-4A83-95C6-EDE6DAE7B22C}" destId="{386BB72D-5EF5-4305-95A6-370102CC7802}" srcOrd="3" destOrd="0" presId="urn:microsoft.com/office/officeart/2005/8/layout/bProcess3"/>
    <dgm:cxn modelId="{2251451B-C7CE-4D25-9916-4E1FF5411C25}" type="presParOf" srcId="{386BB72D-5EF5-4305-95A6-370102CC7802}" destId="{F9816C6F-C084-4BB0-86E3-F1A369229FB2}" srcOrd="0" destOrd="0" presId="urn:microsoft.com/office/officeart/2005/8/layout/bProcess3"/>
    <dgm:cxn modelId="{A7A08919-2080-4AB3-AE5E-36807A80A322}" type="presParOf" srcId="{5D1A7C6F-B39F-4A83-95C6-EDE6DAE7B22C}" destId="{5320DF7B-32A3-438C-8AA0-8CD538042201}" srcOrd="4" destOrd="0" presId="urn:microsoft.com/office/officeart/2005/8/layout/bProcess3"/>
    <dgm:cxn modelId="{D710F7F3-A54A-4F2B-8BF7-0A12B8EC33FB}" type="presParOf" srcId="{5D1A7C6F-B39F-4A83-95C6-EDE6DAE7B22C}" destId="{D5043CF8-BAD6-431A-B4DF-B09132C6A967}" srcOrd="5" destOrd="0" presId="urn:microsoft.com/office/officeart/2005/8/layout/bProcess3"/>
    <dgm:cxn modelId="{1921A4ED-D41B-4100-9E76-EE4E5AF992DD}" type="presParOf" srcId="{D5043CF8-BAD6-431A-B4DF-B09132C6A967}" destId="{28567A6A-9F8B-4F73-8311-E9A23102CD23}" srcOrd="0" destOrd="0" presId="urn:microsoft.com/office/officeart/2005/8/layout/bProcess3"/>
    <dgm:cxn modelId="{5DE37CB6-553F-4404-AFF7-4551C1232203}" type="presParOf" srcId="{5D1A7C6F-B39F-4A83-95C6-EDE6DAE7B22C}" destId="{5FF0B999-3915-4088-855C-9D9DE61AAFB5}" srcOrd="6" destOrd="0" presId="urn:microsoft.com/office/officeart/2005/8/layout/bProcess3"/>
    <dgm:cxn modelId="{BD4DA397-86E2-4D3D-A9C3-28A21E91259F}" type="presParOf" srcId="{5D1A7C6F-B39F-4A83-95C6-EDE6DAE7B22C}" destId="{25142718-FB5C-4E39-8553-B04E9ADCEB74}" srcOrd="7" destOrd="0" presId="urn:microsoft.com/office/officeart/2005/8/layout/bProcess3"/>
    <dgm:cxn modelId="{2DB61531-D125-4CAC-9F06-11DF17B72FE8}" type="presParOf" srcId="{25142718-FB5C-4E39-8553-B04E9ADCEB74}" destId="{A1928E11-3016-4884-93C2-8A5A86B20CEF}" srcOrd="0" destOrd="0" presId="urn:microsoft.com/office/officeart/2005/8/layout/bProcess3"/>
    <dgm:cxn modelId="{B3462E18-5D1E-4337-9025-F6FD25A6EC99}" type="presParOf" srcId="{5D1A7C6F-B39F-4A83-95C6-EDE6DAE7B22C}" destId="{F09820EC-FAAE-4225-A87E-297157589391}" srcOrd="8" destOrd="0" presId="urn:microsoft.com/office/officeart/2005/8/layout/bProcess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5BADE3-1CCA-4107-B153-7FDCAE3463F3}">
      <dsp:nvSpPr>
        <dsp:cNvPr id="0" name=""/>
        <dsp:cNvSpPr/>
      </dsp:nvSpPr>
      <dsp:spPr>
        <a:xfrm>
          <a:off x="15304" y="71"/>
          <a:ext cx="10427641" cy="360000"/>
        </a:xfrm>
        <a:prstGeom prst="right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54A1CF-5EBC-4306-8EDC-200E62A34A89}">
      <dsp:nvSpPr>
        <dsp:cNvPr id="0" name=""/>
        <dsp:cNvSpPr/>
      </dsp:nvSpPr>
      <dsp:spPr>
        <a:xfrm>
          <a:off x="7227902" y="563995"/>
          <a:ext cx="2652734" cy="1127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62560" rIns="0" bIns="16256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Diaphragm: </a:t>
          </a:r>
          <a:r>
            <a:rPr lang="en-US" sz="1600" kern="1200" dirty="0">
              <a:latin typeface="Times New Roman" panose="02020603050405020304" pitchFamily="18" charset="0"/>
              <a:cs typeface="Times New Roman" panose="02020603050405020304" pitchFamily="18" charset="0"/>
            </a:rPr>
            <a:t>A muscle that pulls down the body when he inhales, and the chest is enlarged, the lungs are opened, and the air gets in.</a:t>
          </a:r>
        </a:p>
      </dsp:txBody>
      <dsp:txXfrm>
        <a:off x="7227902" y="563995"/>
        <a:ext cx="2652734" cy="1127846"/>
      </dsp:txXfrm>
    </dsp:sp>
    <dsp:sp modelId="{782C6EF2-6822-447A-B502-1CA66B1E2F58}">
      <dsp:nvSpPr>
        <dsp:cNvPr id="0" name=""/>
        <dsp:cNvSpPr/>
      </dsp:nvSpPr>
      <dsp:spPr>
        <a:xfrm>
          <a:off x="4044620" y="563995"/>
          <a:ext cx="2652734" cy="1127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62560" rIns="0" bIns="16256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Lungs: </a:t>
          </a:r>
          <a:r>
            <a:rPr lang="en-US" sz="1600" kern="1200" dirty="0">
              <a:latin typeface="Times New Roman" panose="02020603050405020304" pitchFamily="18" charset="0"/>
              <a:cs typeface="Times New Roman" panose="02020603050405020304" pitchFamily="18" charset="0"/>
            </a:rPr>
            <a:t>these contain air sacs where gas exchange takes place, where oxygen is taken in, and carbon dioxide is expelled (Cox et al. 2021).</a:t>
          </a:r>
        </a:p>
      </dsp:txBody>
      <dsp:txXfrm>
        <a:off x="4044620" y="563995"/>
        <a:ext cx="2652734" cy="1127846"/>
      </dsp:txXfrm>
    </dsp:sp>
    <dsp:sp modelId="{B64A5A66-3269-4826-B15D-E8F65C62160C}">
      <dsp:nvSpPr>
        <dsp:cNvPr id="0" name=""/>
        <dsp:cNvSpPr/>
      </dsp:nvSpPr>
      <dsp:spPr>
        <a:xfrm>
          <a:off x="861338" y="563995"/>
          <a:ext cx="2652734" cy="1127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62560" rIns="0" bIns="162560" numCol="1" spcCol="1270" anchor="ctr" anchorCtr="0">
          <a:noAutofit/>
        </a:bodyPr>
        <a:lstStyle/>
        <a:p>
          <a:pPr marL="0" lvl="0" indent="0" algn="ctr" defTabSz="711200">
            <a:lnSpc>
              <a:spcPct val="90000"/>
            </a:lnSpc>
            <a:spcBef>
              <a:spcPct val="0"/>
            </a:spcBef>
            <a:spcAft>
              <a:spcPct val="35000"/>
            </a:spcAft>
            <a:buFont typeface="Wingdings" panose="05000000000000000000" pitchFamily="2" charset="2"/>
            <a:buNone/>
          </a:pPr>
          <a:r>
            <a:rPr lang="en-US" sz="1600" b="1" kern="1200" dirty="0">
              <a:latin typeface="Times New Roman" panose="02020603050405020304" pitchFamily="18" charset="0"/>
              <a:cs typeface="Times New Roman" panose="02020603050405020304" pitchFamily="18" charset="0"/>
            </a:rPr>
            <a:t>Airways: </a:t>
          </a:r>
          <a:r>
            <a:rPr lang="en-US" sz="1600" kern="1200" dirty="0">
              <a:latin typeface="Times New Roman" panose="02020603050405020304" pitchFamily="18" charset="0"/>
              <a:cs typeface="Times New Roman" panose="02020603050405020304" pitchFamily="18" charset="0"/>
            </a:rPr>
            <a:t>These are the trachea, bronchi, and bronchioles, which transport air in and out of the lungs.</a:t>
          </a:r>
          <a:endParaRPr lang="en-US" sz="1600" kern="1200" dirty="0"/>
        </a:p>
      </dsp:txBody>
      <dsp:txXfrm>
        <a:off x="861338" y="563995"/>
        <a:ext cx="2652734" cy="11278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D33712-0B64-45EC-9C71-56E8D8BAAE0E}">
      <dsp:nvSpPr>
        <dsp:cNvPr id="0" name=""/>
        <dsp:cNvSpPr/>
      </dsp:nvSpPr>
      <dsp:spPr>
        <a:xfrm>
          <a:off x="0" y="3799453"/>
          <a:ext cx="7056452" cy="623332"/>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15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Patients experience wheezing, coughing, and chronic breathlessness, limiting physical activity.</a:t>
          </a:r>
        </a:p>
      </dsp:txBody>
      <dsp:txXfrm>
        <a:off x="0" y="3799453"/>
        <a:ext cx="7056452" cy="623332"/>
      </dsp:txXfrm>
    </dsp:sp>
    <dsp:sp modelId="{6FA70C6B-5A08-4B30-ACCD-AB2F602FBBB2}">
      <dsp:nvSpPr>
        <dsp:cNvPr id="0" name=""/>
        <dsp:cNvSpPr/>
      </dsp:nvSpPr>
      <dsp:spPr>
        <a:xfrm rot="10800000">
          <a:off x="0" y="2850119"/>
          <a:ext cx="7056452" cy="958684"/>
        </a:xfrm>
        <a:prstGeom prst="upArrowCallou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15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Damage to alveoli in diseases like emphysema (a type of COPD) reduces oxygen absorption (Fyfe et al. 2022).</a:t>
          </a:r>
        </a:p>
      </dsp:txBody>
      <dsp:txXfrm rot="10800000">
        <a:off x="0" y="2850119"/>
        <a:ext cx="7056452" cy="622924"/>
      </dsp:txXfrm>
    </dsp:sp>
    <dsp:sp modelId="{DFFF0673-EBFE-43E2-92A5-6EC90566EB9A}">
      <dsp:nvSpPr>
        <dsp:cNvPr id="0" name=""/>
        <dsp:cNvSpPr/>
      </dsp:nvSpPr>
      <dsp:spPr>
        <a:xfrm rot="10800000">
          <a:off x="0" y="1900784"/>
          <a:ext cx="7056452" cy="958684"/>
        </a:xfrm>
        <a:prstGeom prst="upArrowCallou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15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Reduced lung capacity in conditions like COPD, leading to shortness of breath and fatigue.</a:t>
          </a:r>
        </a:p>
      </dsp:txBody>
      <dsp:txXfrm rot="10800000">
        <a:off x="0" y="1900784"/>
        <a:ext cx="7056452" cy="622924"/>
      </dsp:txXfrm>
    </dsp:sp>
    <dsp:sp modelId="{456203EA-272F-403E-BEC4-2C1ECCFCD3A9}">
      <dsp:nvSpPr>
        <dsp:cNvPr id="0" name=""/>
        <dsp:cNvSpPr/>
      </dsp:nvSpPr>
      <dsp:spPr>
        <a:xfrm rot="10800000">
          <a:off x="0" y="951449"/>
          <a:ext cx="7056452" cy="958684"/>
        </a:xfrm>
        <a:prstGeom prst="upArrowCallou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15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Increased airway resistance due to inflammation and narrowing, making breathing more difficult (Lee, Chang &amp; </a:t>
          </a:r>
          <a:r>
            <a:rPr lang="en-US" sz="1200" kern="1200" dirty="0" err="1">
              <a:latin typeface="Times New Roman" panose="02020603050405020304" pitchFamily="18" charset="0"/>
              <a:cs typeface="Times New Roman" panose="02020603050405020304" pitchFamily="18" charset="0"/>
            </a:rPr>
            <a:t>Mirsaeidi</a:t>
          </a:r>
          <a:r>
            <a:rPr lang="en-US" sz="1200" kern="1200" dirty="0">
              <a:latin typeface="Times New Roman" panose="02020603050405020304" pitchFamily="18" charset="0"/>
              <a:cs typeface="Times New Roman" panose="02020603050405020304" pitchFamily="18" charset="0"/>
            </a:rPr>
            <a:t> 2022).</a:t>
          </a:r>
        </a:p>
      </dsp:txBody>
      <dsp:txXfrm rot="10800000">
        <a:off x="0" y="951449"/>
        <a:ext cx="7056452" cy="622924"/>
      </dsp:txXfrm>
    </dsp:sp>
    <dsp:sp modelId="{AF2A58E4-626A-4E6F-B4BD-460AFD803B7B}">
      <dsp:nvSpPr>
        <dsp:cNvPr id="0" name=""/>
        <dsp:cNvSpPr/>
      </dsp:nvSpPr>
      <dsp:spPr>
        <a:xfrm rot="10800000">
          <a:off x="0" y="2115"/>
          <a:ext cx="7056452" cy="958684"/>
        </a:xfrm>
        <a:prstGeom prst="upArrowCallou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150000"/>
            </a:lnSpc>
            <a:spcBef>
              <a:spcPct val="0"/>
            </a:spcBef>
            <a:spcAft>
              <a:spcPct val="35000"/>
            </a:spcAft>
            <a:buNone/>
          </a:pPr>
          <a:r>
            <a:rPr lang="en-US" sz="1200" kern="1200">
              <a:latin typeface="Times New Roman" panose="02020603050405020304" pitchFamily="18" charset="0"/>
              <a:cs typeface="Times New Roman" panose="02020603050405020304" pitchFamily="18" charset="0"/>
            </a:rPr>
            <a:t>Chronic Respiratory Diseases (e.g., asthma, COPD) impair airflow and gas exchange.</a:t>
          </a:r>
        </a:p>
      </dsp:txBody>
      <dsp:txXfrm rot="10800000">
        <a:off x="0" y="2115"/>
        <a:ext cx="7056452" cy="6229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03D995-1CCD-4720-A7DD-E01D3C84FFEB}">
      <dsp:nvSpPr>
        <dsp:cNvPr id="0" name=""/>
        <dsp:cNvSpPr/>
      </dsp:nvSpPr>
      <dsp:spPr>
        <a:xfrm>
          <a:off x="0" y="0"/>
          <a:ext cx="5649317" cy="728451"/>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150000"/>
            </a:lnSpc>
            <a:spcBef>
              <a:spcPct val="0"/>
            </a:spcBef>
            <a:spcAft>
              <a:spcPct val="35000"/>
            </a:spcAft>
            <a:buNone/>
          </a:pPr>
          <a:r>
            <a:rPr lang="en-US" sz="1200" b="1" kern="1200" dirty="0">
              <a:latin typeface="Times New Roman" panose="02020603050405020304" pitchFamily="18" charset="0"/>
              <a:cs typeface="Times New Roman" panose="02020603050405020304" pitchFamily="18" charset="0"/>
            </a:rPr>
            <a:t>Smoking: </a:t>
          </a:r>
          <a:r>
            <a:rPr lang="en-US" sz="1200" kern="1200" dirty="0">
              <a:latin typeface="Times New Roman" panose="02020603050405020304" pitchFamily="18" charset="0"/>
              <a:cs typeface="Times New Roman" panose="02020603050405020304" pitchFamily="18" charset="0"/>
            </a:rPr>
            <a:t>COPD and lung cancer are the most widespread respiratory chronic diseases.</a:t>
          </a:r>
        </a:p>
      </dsp:txBody>
      <dsp:txXfrm>
        <a:off x="21336" y="21336"/>
        <a:ext cx="4778031" cy="685779"/>
      </dsp:txXfrm>
    </dsp:sp>
    <dsp:sp modelId="{0903DE49-35A0-4873-B045-34D6D197E316}">
      <dsp:nvSpPr>
        <dsp:cNvPr id="0" name=""/>
        <dsp:cNvSpPr/>
      </dsp:nvSpPr>
      <dsp:spPr>
        <a:xfrm>
          <a:off x="421864" y="829625"/>
          <a:ext cx="5649317" cy="728451"/>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50000"/>
            </a:lnSpc>
            <a:spcBef>
              <a:spcPct val="0"/>
            </a:spcBef>
            <a:spcAft>
              <a:spcPct val="35000"/>
            </a:spcAft>
            <a:buNone/>
          </a:pPr>
          <a:r>
            <a:rPr lang="en-US" sz="1100" b="1" kern="1200" dirty="0">
              <a:latin typeface="Times New Roman" panose="02020603050405020304" pitchFamily="18" charset="0"/>
              <a:cs typeface="Times New Roman" panose="02020603050405020304" pitchFamily="18" charset="0"/>
            </a:rPr>
            <a:t>Environmental Pollutants: </a:t>
          </a:r>
          <a:r>
            <a:rPr lang="en-US" sz="1100" kern="1200" dirty="0">
              <a:latin typeface="Times New Roman" panose="02020603050405020304" pitchFamily="18" charset="0"/>
              <a:cs typeface="Times New Roman" panose="02020603050405020304" pitchFamily="18" charset="0"/>
            </a:rPr>
            <a:t> Exposure to air pollution, industrial emissions, and welding fumes (heavy metals such as iron, chromium, and nickel) can damage lung tissue, leading to chronic inflammation and reduced lung function.</a:t>
          </a:r>
        </a:p>
      </dsp:txBody>
      <dsp:txXfrm>
        <a:off x="443200" y="850961"/>
        <a:ext cx="4711287" cy="685779"/>
      </dsp:txXfrm>
    </dsp:sp>
    <dsp:sp modelId="{817BDC43-E5B3-4CD2-910E-F5C38C41BC73}">
      <dsp:nvSpPr>
        <dsp:cNvPr id="0" name=""/>
        <dsp:cNvSpPr/>
      </dsp:nvSpPr>
      <dsp:spPr>
        <a:xfrm>
          <a:off x="843729" y="1659251"/>
          <a:ext cx="5649317" cy="728451"/>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150000"/>
            </a:lnSpc>
            <a:spcBef>
              <a:spcPct val="0"/>
            </a:spcBef>
            <a:spcAft>
              <a:spcPct val="35000"/>
            </a:spcAft>
            <a:buNone/>
          </a:pPr>
          <a:r>
            <a:rPr lang="en-US" sz="1200" b="1" kern="1200" dirty="0">
              <a:latin typeface="Times New Roman" panose="02020603050405020304" pitchFamily="18" charset="0"/>
              <a:cs typeface="Times New Roman" panose="02020603050405020304" pitchFamily="18" charset="0"/>
            </a:rPr>
            <a:t>Genetics: </a:t>
          </a:r>
          <a:r>
            <a:rPr lang="en-US" sz="1200" kern="1200" dirty="0">
              <a:latin typeface="Times New Roman" panose="02020603050405020304" pitchFamily="18" charset="0"/>
              <a:cs typeface="Times New Roman" panose="02020603050405020304" pitchFamily="18" charset="0"/>
            </a:rPr>
            <a:t>It can be predisposed by a family history of respiratory diseases or genetic disorders (e.g. alpha-1 antitrypsin deficiency) (Rochester et al. 2023).</a:t>
          </a:r>
        </a:p>
      </dsp:txBody>
      <dsp:txXfrm>
        <a:off x="865065" y="1680587"/>
        <a:ext cx="4711287" cy="685779"/>
      </dsp:txXfrm>
    </dsp:sp>
    <dsp:sp modelId="{EE7C4069-F261-4759-80BF-6F5DC7CBD241}">
      <dsp:nvSpPr>
        <dsp:cNvPr id="0" name=""/>
        <dsp:cNvSpPr/>
      </dsp:nvSpPr>
      <dsp:spPr>
        <a:xfrm>
          <a:off x="1265593" y="2488877"/>
          <a:ext cx="5649317" cy="728451"/>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150000"/>
            </a:lnSpc>
            <a:spcBef>
              <a:spcPct val="0"/>
            </a:spcBef>
            <a:spcAft>
              <a:spcPct val="35000"/>
            </a:spcAft>
            <a:buNone/>
          </a:pPr>
          <a:r>
            <a:rPr lang="en-US" sz="1200" b="1" kern="1200" dirty="0">
              <a:latin typeface="Times New Roman" panose="02020603050405020304" pitchFamily="18" charset="0"/>
              <a:cs typeface="Times New Roman" panose="02020603050405020304" pitchFamily="18" charset="0"/>
            </a:rPr>
            <a:t>Sedentary Lifestyle: </a:t>
          </a:r>
          <a:r>
            <a:rPr lang="en-US" sz="1200" kern="1200" dirty="0">
              <a:latin typeface="Times New Roman" panose="02020603050405020304" pitchFamily="18" charset="0"/>
              <a:cs typeface="Times New Roman" panose="02020603050405020304" pitchFamily="18" charset="0"/>
            </a:rPr>
            <a:t>This is because of physical inactivity, which makes the respiratory muscles weak and the lungs with a low capacity.</a:t>
          </a:r>
        </a:p>
      </dsp:txBody>
      <dsp:txXfrm>
        <a:off x="1286929" y="2510213"/>
        <a:ext cx="4711287" cy="685779"/>
      </dsp:txXfrm>
    </dsp:sp>
    <dsp:sp modelId="{F1CAEBB3-3E48-4BEF-B2EE-12969605C3BD}">
      <dsp:nvSpPr>
        <dsp:cNvPr id="0" name=""/>
        <dsp:cNvSpPr/>
      </dsp:nvSpPr>
      <dsp:spPr>
        <a:xfrm>
          <a:off x="1687458" y="3318503"/>
          <a:ext cx="5649317" cy="728451"/>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150000"/>
            </a:lnSpc>
            <a:spcBef>
              <a:spcPct val="0"/>
            </a:spcBef>
            <a:spcAft>
              <a:spcPct val="35000"/>
            </a:spcAft>
            <a:buNone/>
          </a:pPr>
          <a:r>
            <a:rPr lang="en-US" sz="1200" b="1" kern="1200" dirty="0">
              <a:latin typeface="Times New Roman" panose="02020603050405020304" pitchFamily="18" charset="0"/>
              <a:cs typeface="Times New Roman" panose="02020603050405020304" pitchFamily="18" charset="0"/>
            </a:rPr>
            <a:t>Obesity: </a:t>
          </a:r>
          <a:r>
            <a:rPr lang="en-US" sz="1200" kern="1200" dirty="0">
              <a:latin typeface="Times New Roman" panose="02020603050405020304" pitchFamily="18" charset="0"/>
              <a:cs typeface="Times New Roman" panose="02020603050405020304" pitchFamily="18" charset="0"/>
            </a:rPr>
            <a:t>Overweight can cause an extra burden to the lungs making it even harder to breathe.</a:t>
          </a:r>
        </a:p>
      </dsp:txBody>
      <dsp:txXfrm>
        <a:off x="1708794" y="3339839"/>
        <a:ext cx="4711287" cy="685779"/>
      </dsp:txXfrm>
    </dsp:sp>
    <dsp:sp modelId="{F8565FBF-3827-4CD3-8EEB-C3A7BF78F65A}">
      <dsp:nvSpPr>
        <dsp:cNvPr id="0" name=""/>
        <dsp:cNvSpPr/>
      </dsp:nvSpPr>
      <dsp:spPr>
        <a:xfrm>
          <a:off x="5175823" y="532174"/>
          <a:ext cx="473493" cy="47349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282359" y="532174"/>
        <a:ext cx="260421" cy="356303"/>
      </dsp:txXfrm>
    </dsp:sp>
    <dsp:sp modelId="{89F52A55-8B22-4FC6-B90A-4FD3FAF86072}">
      <dsp:nvSpPr>
        <dsp:cNvPr id="0" name=""/>
        <dsp:cNvSpPr/>
      </dsp:nvSpPr>
      <dsp:spPr>
        <a:xfrm>
          <a:off x="5597688" y="1361800"/>
          <a:ext cx="473493" cy="47349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704224" y="1361800"/>
        <a:ext cx="260421" cy="356303"/>
      </dsp:txXfrm>
    </dsp:sp>
    <dsp:sp modelId="{4A9611E9-BE38-4EC9-AAF0-951AD0AE686C}">
      <dsp:nvSpPr>
        <dsp:cNvPr id="0" name=""/>
        <dsp:cNvSpPr/>
      </dsp:nvSpPr>
      <dsp:spPr>
        <a:xfrm>
          <a:off x="6019553" y="2179285"/>
          <a:ext cx="473493" cy="47349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6126089" y="2179285"/>
        <a:ext cx="260421" cy="356303"/>
      </dsp:txXfrm>
    </dsp:sp>
    <dsp:sp modelId="{5FE5C290-D8C3-44FE-AD0A-5503C77534E1}">
      <dsp:nvSpPr>
        <dsp:cNvPr id="0" name=""/>
        <dsp:cNvSpPr/>
      </dsp:nvSpPr>
      <dsp:spPr>
        <a:xfrm>
          <a:off x="6441417" y="3017004"/>
          <a:ext cx="473493" cy="47349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6547953" y="3017004"/>
        <a:ext cx="260421" cy="3563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B528D8-F523-4726-83EB-FC57899FEC6C}">
      <dsp:nvSpPr>
        <dsp:cNvPr id="0" name=""/>
        <dsp:cNvSpPr/>
      </dsp:nvSpPr>
      <dsp:spPr>
        <a:xfrm>
          <a:off x="286975" y="593750"/>
          <a:ext cx="2545502" cy="2545502"/>
        </a:xfrm>
        <a:prstGeom prst="pie">
          <a:avLst>
            <a:gd name="adj1" fmla="val 16200000"/>
            <a:gd name="adj2" fmla="val 2052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Smoking</a:t>
          </a:r>
        </a:p>
      </dsp:txBody>
      <dsp:txXfrm>
        <a:off x="1591848" y="974060"/>
        <a:ext cx="863652" cy="590920"/>
      </dsp:txXfrm>
    </dsp:sp>
    <dsp:sp modelId="{A434500F-F4A1-462A-A4CE-68171B631FB3}">
      <dsp:nvSpPr>
        <dsp:cNvPr id="0" name=""/>
        <dsp:cNvSpPr/>
      </dsp:nvSpPr>
      <dsp:spPr>
        <a:xfrm>
          <a:off x="197882" y="716479"/>
          <a:ext cx="2545502" cy="2545502"/>
        </a:xfrm>
        <a:prstGeom prst="pie">
          <a:avLst>
            <a:gd name="adj1" fmla="val 20520000"/>
            <a:gd name="adj2" fmla="val 324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Environmental pollutants</a:t>
          </a:r>
        </a:p>
      </dsp:txBody>
      <dsp:txXfrm>
        <a:off x="1861550" y="1868016"/>
        <a:ext cx="757590" cy="639405"/>
      </dsp:txXfrm>
    </dsp:sp>
    <dsp:sp modelId="{6BD6C722-25A8-495E-A0E4-F8472A3EFFAC}">
      <dsp:nvSpPr>
        <dsp:cNvPr id="0" name=""/>
        <dsp:cNvSpPr/>
      </dsp:nvSpPr>
      <dsp:spPr>
        <a:xfrm>
          <a:off x="197882" y="716479"/>
          <a:ext cx="2545502" cy="2545502"/>
        </a:xfrm>
        <a:prstGeom prst="pie">
          <a:avLst>
            <a:gd name="adj1" fmla="val 3240000"/>
            <a:gd name="adj2" fmla="val 756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Genetics</a:t>
          </a:r>
        </a:p>
      </dsp:txBody>
      <dsp:txXfrm>
        <a:off x="1016079" y="2625606"/>
        <a:ext cx="909108" cy="545464"/>
      </dsp:txXfrm>
    </dsp:sp>
    <dsp:sp modelId="{F9DDA970-0EED-46AC-BC64-E8B6FE8D64DB}">
      <dsp:nvSpPr>
        <dsp:cNvPr id="0" name=""/>
        <dsp:cNvSpPr/>
      </dsp:nvSpPr>
      <dsp:spPr>
        <a:xfrm>
          <a:off x="197882" y="716479"/>
          <a:ext cx="2545502" cy="2545502"/>
        </a:xfrm>
        <a:prstGeom prst="pie">
          <a:avLst>
            <a:gd name="adj1" fmla="val 7560000"/>
            <a:gd name="adj2" fmla="val 1188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Sedentary Lifestyle</a:t>
          </a:r>
        </a:p>
      </dsp:txBody>
      <dsp:txXfrm>
        <a:off x="319096" y="1868016"/>
        <a:ext cx="757590" cy="639405"/>
      </dsp:txXfrm>
    </dsp:sp>
    <dsp:sp modelId="{DD36509E-B472-4433-8B48-FD1E6FCEBC61}">
      <dsp:nvSpPr>
        <dsp:cNvPr id="0" name=""/>
        <dsp:cNvSpPr/>
      </dsp:nvSpPr>
      <dsp:spPr>
        <a:xfrm>
          <a:off x="197882" y="716479"/>
          <a:ext cx="2545502" cy="2545502"/>
        </a:xfrm>
        <a:prstGeom prst="pie">
          <a:avLst>
            <a:gd name="adj1" fmla="val 11880000"/>
            <a:gd name="adj2" fmla="val 162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Obesity</a:t>
          </a:r>
        </a:p>
      </dsp:txBody>
      <dsp:txXfrm>
        <a:off x="569101" y="1104365"/>
        <a:ext cx="863652" cy="5909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3AC93E-7F4C-4F2C-8B60-5B09B7CB878A}">
      <dsp:nvSpPr>
        <dsp:cNvPr id="0" name=""/>
        <dsp:cNvSpPr/>
      </dsp:nvSpPr>
      <dsp:spPr>
        <a:xfrm>
          <a:off x="295670" y="925325"/>
          <a:ext cx="2705484" cy="2705484"/>
        </a:xfrm>
        <a:prstGeom prst="pie">
          <a:avLst>
            <a:gd name="adj1" fmla="val 16200000"/>
            <a:gd name="adj2" fmla="val 2052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1" kern="1200" dirty="0">
              <a:latin typeface="Times New Roman" panose="02020603050405020304" pitchFamily="18" charset="0"/>
              <a:cs typeface="Times New Roman" panose="02020603050405020304" pitchFamily="18" charset="0"/>
            </a:rPr>
            <a:t>Regular Lung Function Tests</a:t>
          </a:r>
          <a:endParaRPr lang="en-US" sz="1000" kern="1200" dirty="0"/>
        </a:p>
      </dsp:txBody>
      <dsp:txXfrm>
        <a:off x="1707031" y="1380104"/>
        <a:ext cx="869620" cy="579746"/>
      </dsp:txXfrm>
    </dsp:sp>
    <dsp:sp modelId="{1ABC799F-2F80-4C92-8FAE-4BF9060291D0}">
      <dsp:nvSpPr>
        <dsp:cNvPr id="0" name=""/>
        <dsp:cNvSpPr/>
      </dsp:nvSpPr>
      <dsp:spPr>
        <a:xfrm>
          <a:off x="318860" y="997471"/>
          <a:ext cx="2705484" cy="2705484"/>
        </a:xfrm>
        <a:prstGeom prst="pie">
          <a:avLst>
            <a:gd name="adj1" fmla="val 20520000"/>
            <a:gd name="adj2" fmla="val 3240000"/>
          </a:avLst>
        </a:prstGeom>
        <a:solidFill>
          <a:schemeClr val="accent2">
            <a:hueOff val="-358396"/>
            <a:satOff val="-8636"/>
            <a:lumOff val="-5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1" kern="1200" dirty="0">
              <a:latin typeface="Times New Roman" panose="02020603050405020304" pitchFamily="18" charset="0"/>
              <a:cs typeface="Times New Roman" panose="02020603050405020304" pitchFamily="18" charset="0"/>
            </a:rPr>
            <a:t>Pulse Oximetry</a:t>
          </a:r>
          <a:endParaRPr lang="en-US" sz="1000" kern="1200" dirty="0"/>
        </a:p>
      </dsp:txBody>
      <dsp:txXfrm>
        <a:off x="2061321" y="2233620"/>
        <a:ext cx="805203" cy="644163"/>
      </dsp:txXfrm>
    </dsp:sp>
    <dsp:sp modelId="{0BF4DA92-BFC2-4F5D-A783-8077E4F6E23A}">
      <dsp:nvSpPr>
        <dsp:cNvPr id="0" name=""/>
        <dsp:cNvSpPr/>
      </dsp:nvSpPr>
      <dsp:spPr>
        <a:xfrm>
          <a:off x="257665" y="1041918"/>
          <a:ext cx="2705484" cy="2705484"/>
        </a:xfrm>
        <a:prstGeom prst="pie">
          <a:avLst>
            <a:gd name="adj1" fmla="val 3240000"/>
            <a:gd name="adj2" fmla="val 7560000"/>
          </a:avLst>
        </a:prstGeom>
        <a:solidFill>
          <a:schemeClr val="accent2">
            <a:hueOff val="-716791"/>
            <a:satOff val="-17272"/>
            <a:lumOff val="-10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1" kern="1200" dirty="0">
              <a:latin typeface="Times New Roman" panose="02020603050405020304" pitchFamily="18" charset="0"/>
              <a:cs typeface="Times New Roman" panose="02020603050405020304" pitchFamily="18" charset="0"/>
            </a:rPr>
            <a:t>Medication Management</a:t>
          </a:r>
          <a:endParaRPr lang="en-US" sz="1000" kern="1200" dirty="0"/>
        </a:p>
      </dsp:txBody>
      <dsp:txXfrm>
        <a:off x="1223909" y="2942199"/>
        <a:ext cx="772995" cy="708579"/>
      </dsp:txXfrm>
    </dsp:sp>
    <dsp:sp modelId="{F2FDB331-3589-4B4C-9404-35406307FC9D}">
      <dsp:nvSpPr>
        <dsp:cNvPr id="0" name=""/>
        <dsp:cNvSpPr/>
      </dsp:nvSpPr>
      <dsp:spPr>
        <a:xfrm>
          <a:off x="196469" y="997471"/>
          <a:ext cx="2705484" cy="2705484"/>
        </a:xfrm>
        <a:prstGeom prst="pie">
          <a:avLst>
            <a:gd name="adj1" fmla="val 7560000"/>
            <a:gd name="adj2" fmla="val 11880000"/>
          </a:avLst>
        </a:prstGeom>
        <a:solidFill>
          <a:schemeClr val="accent2">
            <a:hueOff val="-1075187"/>
            <a:satOff val="-25908"/>
            <a:lumOff val="-15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1" kern="1200" dirty="0">
              <a:latin typeface="Times New Roman" panose="02020603050405020304" pitchFamily="18" charset="0"/>
              <a:cs typeface="Times New Roman" panose="02020603050405020304" pitchFamily="18" charset="0"/>
            </a:rPr>
            <a:t>Oxygen Therapy</a:t>
          </a:r>
          <a:endParaRPr lang="en-US" sz="1000" kern="1200" dirty="0"/>
        </a:p>
      </dsp:txBody>
      <dsp:txXfrm>
        <a:off x="354289" y="2233620"/>
        <a:ext cx="805203" cy="644163"/>
      </dsp:txXfrm>
    </dsp:sp>
    <dsp:sp modelId="{6AFD6549-6728-442F-B732-A217A6590337}">
      <dsp:nvSpPr>
        <dsp:cNvPr id="0" name=""/>
        <dsp:cNvSpPr/>
      </dsp:nvSpPr>
      <dsp:spPr>
        <a:xfrm>
          <a:off x="219659" y="925325"/>
          <a:ext cx="2705484" cy="2705484"/>
        </a:xfrm>
        <a:prstGeom prst="pie">
          <a:avLst>
            <a:gd name="adj1" fmla="val 11880000"/>
            <a:gd name="adj2" fmla="val 16200000"/>
          </a:avLst>
        </a:prstGeom>
        <a:solidFill>
          <a:schemeClr val="accent2">
            <a:hueOff val="-1433582"/>
            <a:satOff val="-34544"/>
            <a:lumOff val="-207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1" kern="1200" dirty="0">
              <a:latin typeface="Times New Roman" panose="02020603050405020304" pitchFamily="18" charset="0"/>
              <a:cs typeface="Times New Roman" panose="02020603050405020304" pitchFamily="18" charset="0"/>
            </a:rPr>
            <a:t>Rehabilitation</a:t>
          </a:r>
          <a:endParaRPr lang="en-US" sz="1000" kern="1200" dirty="0"/>
        </a:p>
      </dsp:txBody>
      <dsp:txXfrm>
        <a:off x="644163" y="1380104"/>
        <a:ext cx="869620" cy="579746"/>
      </dsp:txXfrm>
    </dsp:sp>
    <dsp:sp modelId="{8AE3473B-CB31-454A-8E78-F60DC8078E8E}">
      <dsp:nvSpPr>
        <dsp:cNvPr id="0" name=""/>
        <dsp:cNvSpPr/>
      </dsp:nvSpPr>
      <dsp:spPr>
        <a:xfrm>
          <a:off x="128061" y="757843"/>
          <a:ext cx="3040449" cy="3040449"/>
        </a:xfrm>
        <a:prstGeom prst="circularArrow">
          <a:avLst>
            <a:gd name="adj1" fmla="val 5085"/>
            <a:gd name="adj2" fmla="val 327528"/>
            <a:gd name="adj3" fmla="val 20192361"/>
            <a:gd name="adj4" fmla="val 16200324"/>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7550BA-0075-4F0E-8668-2125522CCDD0}">
      <dsp:nvSpPr>
        <dsp:cNvPr id="0" name=""/>
        <dsp:cNvSpPr/>
      </dsp:nvSpPr>
      <dsp:spPr>
        <a:xfrm>
          <a:off x="151565" y="829965"/>
          <a:ext cx="3040449" cy="3040449"/>
        </a:xfrm>
        <a:prstGeom prst="circularArrow">
          <a:avLst>
            <a:gd name="adj1" fmla="val 5085"/>
            <a:gd name="adj2" fmla="val 327528"/>
            <a:gd name="adj3" fmla="val 2912753"/>
            <a:gd name="adj4" fmla="val 20519953"/>
            <a:gd name="adj5" fmla="val 5932"/>
          </a:avLst>
        </a:prstGeom>
        <a:solidFill>
          <a:schemeClr val="accent2">
            <a:hueOff val="-358396"/>
            <a:satOff val="-8636"/>
            <a:lumOff val="-519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94F238C-B186-465F-91BE-CC0A306ABB47}">
      <dsp:nvSpPr>
        <dsp:cNvPr id="0" name=""/>
        <dsp:cNvSpPr/>
      </dsp:nvSpPr>
      <dsp:spPr>
        <a:xfrm>
          <a:off x="90182" y="874548"/>
          <a:ext cx="3040449" cy="3040449"/>
        </a:xfrm>
        <a:prstGeom prst="circularArrow">
          <a:avLst>
            <a:gd name="adj1" fmla="val 5085"/>
            <a:gd name="adj2" fmla="val 327528"/>
            <a:gd name="adj3" fmla="val 7232777"/>
            <a:gd name="adj4" fmla="val 3239695"/>
            <a:gd name="adj5" fmla="val 5932"/>
          </a:avLst>
        </a:prstGeom>
        <a:solidFill>
          <a:schemeClr val="accent2">
            <a:hueOff val="-716791"/>
            <a:satOff val="-17272"/>
            <a:lumOff val="-1039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1FC2DEA-C154-49E3-A7BE-4506F882F524}">
      <dsp:nvSpPr>
        <dsp:cNvPr id="0" name=""/>
        <dsp:cNvSpPr/>
      </dsp:nvSpPr>
      <dsp:spPr>
        <a:xfrm>
          <a:off x="28800" y="829965"/>
          <a:ext cx="3040449" cy="3040449"/>
        </a:xfrm>
        <a:prstGeom prst="circularArrow">
          <a:avLst>
            <a:gd name="adj1" fmla="val 5085"/>
            <a:gd name="adj2" fmla="val 327528"/>
            <a:gd name="adj3" fmla="val 11552519"/>
            <a:gd name="adj4" fmla="val 7559718"/>
            <a:gd name="adj5" fmla="val 5932"/>
          </a:avLst>
        </a:prstGeom>
        <a:solidFill>
          <a:schemeClr val="accent2">
            <a:hueOff val="-1075187"/>
            <a:satOff val="-25908"/>
            <a:lumOff val="-1558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88B6DEC-F7CE-4309-BA4E-8579CEF5B269}">
      <dsp:nvSpPr>
        <dsp:cNvPr id="0" name=""/>
        <dsp:cNvSpPr/>
      </dsp:nvSpPr>
      <dsp:spPr>
        <a:xfrm>
          <a:off x="52304" y="757843"/>
          <a:ext cx="3040449" cy="3040449"/>
        </a:xfrm>
        <a:prstGeom prst="circularArrow">
          <a:avLst>
            <a:gd name="adj1" fmla="val 5085"/>
            <a:gd name="adj2" fmla="val 327528"/>
            <a:gd name="adj3" fmla="val 15872148"/>
            <a:gd name="adj4" fmla="val 11880111"/>
            <a:gd name="adj5" fmla="val 5932"/>
          </a:avLst>
        </a:prstGeom>
        <a:solidFill>
          <a:schemeClr val="accent2">
            <a:hueOff val="-1433582"/>
            <a:satOff val="-34544"/>
            <a:lumOff val="-20785"/>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013ED5-1644-488B-9C6A-53F5428FD5D5}">
      <dsp:nvSpPr>
        <dsp:cNvPr id="0" name=""/>
        <dsp:cNvSpPr/>
      </dsp:nvSpPr>
      <dsp:spPr>
        <a:xfrm>
          <a:off x="2738603" y="978841"/>
          <a:ext cx="596962" cy="91440"/>
        </a:xfrm>
        <a:custGeom>
          <a:avLst/>
          <a:gdLst/>
          <a:ahLst/>
          <a:cxnLst/>
          <a:rect l="0" t="0" r="0" b="0"/>
          <a:pathLst>
            <a:path>
              <a:moveTo>
                <a:pt x="0" y="45720"/>
              </a:moveTo>
              <a:lnTo>
                <a:pt x="596962"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21396" y="1021420"/>
        <a:ext cx="31378" cy="6281"/>
      </dsp:txXfrm>
    </dsp:sp>
    <dsp:sp modelId="{3B7E918F-87FF-43F2-A52E-4F0BAE9F0C52}">
      <dsp:nvSpPr>
        <dsp:cNvPr id="0" name=""/>
        <dsp:cNvSpPr/>
      </dsp:nvSpPr>
      <dsp:spPr>
        <a:xfrm>
          <a:off x="11869" y="206001"/>
          <a:ext cx="2728533" cy="163712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15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Medication: According to the NHS and NICE guidelines, symptoms should be managed with the help of bronchodilators and steroids.</a:t>
          </a:r>
        </a:p>
      </dsp:txBody>
      <dsp:txXfrm>
        <a:off x="11869" y="206001"/>
        <a:ext cx="2728533" cy="1637120"/>
      </dsp:txXfrm>
    </dsp:sp>
    <dsp:sp modelId="{386BB72D-5EF5-4305-95A6-370102CC7802}">
      <dsp:nvSpPr>
        <dsp:cNvPr id="0" name=""/>
        <dsp:cNvSpPr/>
      </dsp:nvSpPr>
      <dsp:spPr>
        <a:xfrm>
          <a:off x="6094700" y="978841"/>
          <a:ext cx="596962" cy="91440"/>
        </a:xfrm>
        <a:custGeom>
          <a:avLst/>
          <a:gdLst/>
          <a:ahLst/>
          <a:cxnLst/>
          <a:rect l="0" t="0" r="0" b="0"/>
          <a:pathLst>
            <a:path>
              <a:moveTo>
                <a:pt x="0" y="45720"/>
              </a:moveTo>
              <a:lnTo>
                <a:pt x="596962" y="45720"/>
              </a:lnTo>
            </a:path>
          </a:pathLst>
        </a:custGeom>
        <a:noFill/>
        <a:ln w="6350" cap="flat" cmpd="sng" algn="ctr">
          <a:solidFill>
            <a:schemeClr val="accent5">
              <a:hueOff val="-643840"/>
              <a:satOff val="0"/>
              <a:lumOff val="-169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77492" y="1021420"/>
        <a:ext cx="31378" cy="6281"/>
      </dsp:txXfrm>
    </dsp:sp>
    <dsp:sp modelId="{5C3DB3C7-C8B2-4573-9244-1D0320BE00DC}">
      <dsp:nvSpPr>
        <dsp:cNvPr id="0" name=""/>
        <dsp:cNvSpPr/>
      </dsp:nvSpPr>
      <dsp:spPr>
        <a:xfrm>
          <a:off x="3367966" y="206001"/>
          <a:ext cx="2728533" cy="1637120"/>
        </a:xfrm>
        <a:prstGeom prst="rect">
          <a:avLst/>
        </a:prstGeom>
        <a:solidFill>
          <a:schemeClr val="accent5">
            <a:hueOff val="-482880"/>
            <a:satOff val="0"/>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15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Pulmonary Rehabilitation: To improve the quality of life and the lung patients exercise and education interventions are implemented.</a:t>
          </a:r>
        </a:p>
      </dsp:txBody>
      <dsp:txXfrm>
        <a:off x="3367966" y="206001"/>
        <a:ext cx="2728533" cy="1637120"/>
      </dsp:txXfrm>
    </dsp:sp>
    <dsp:sp modelId="{D5043CF8-BAD6-431A-B4DF-B09132C6A967}">
      <dsp:nvSpPr>
        <dsp:cNvPr id="0" name=""/>
        <dsp:cNvSpPr/>
      </dsp:nvSpPr>
      <dsp:spPr>
        <a:xfrm>
          <a:off x="1376136" y="1841321"/>
          <a:ext cx="6712193" cy="596962"/>
        </a:xfrm>
        <a:custGeom>
          <a:avLst/>
          <a:gdLst/>
          <a:ahLst/>
          <a:cxnLst/>
          <a:rect l="0" t="0" r="0" b="0"/>
          <a:pathLst>
            <a:path>
              <a:moveTo>
                <a:pt x="6712193" y="0"/>
              </a:moveTo>
              <a:lnTo>
                <a:pt x="6712193" y="315581"/>
              </a:lnTo>
              <a:lnTo>
                <a:pt x="0" y="315581"/>
              </a:lnTo>
              <a:lnTo>
                <a:pt x="0" y="596962"/>
              </a:lnTo>
            </a:path>
          </a:pathLst>
        </a:custGeom>
        <a:noFill/>
        <a:ln w="6350" cap="flat" cmpd="sng" algn="ctr">
          <a:solidFill>
            <a:schemeClr val="accent5">
              <a:hueOff val="-1287680"/>
              <a:satOff val="0"/>
              <a:lumOff val="-339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63696" y="2136662"/>
        <a:ext cx="337073" cy="6281"/>
      </dsp:txXfrm>
    </dsp:sp>
    <dsp:sp modelId="{5320DF7B-32A3-438C-8AA0-8CD538042201}">
      <dsp:nvSpPr>
        <dsp:cNvPr id="0" name=""/>
        <dsp:cNvSpPr/>
      </dsp:nvSpPr>
      <dsp:spPr>
        <a:xfrm>
          <a:off x="6724063" y="206001"/>
          <a:ext cx="2728533" cy="1637120"/>
        </a:xfrm>
        <a:prstGeom prst="rect">
          <a:avLst/>
        </a:prstGeom>
        <a:solidFill>
          <a:schemeClr val="accent5">
            <a:hueOff val="-965760"/>
            <a:satOff val="0"/>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15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Oxygen Therapy: Oxygen therapy is prescribed in severe COPD patients to make sure the level of oxygen saturation is normal (Rochester et al. 2023).</a:t>
          </a:r>
        </a:p>
      </dsp:txBody>
      <dsp:txXfrm>
        <a:off x="6724063" y="206001"/>
        <a:ext cx="2728533" cy="1637120"/>
      </dsp:txXfrm>
    </dsp:sp>
    <dsp:sp modelId="{25142718-FB5C-4E39-8553-B04E9ADCEB74}">
      <dsp:nvSpPr>
        <dsp:cNvPr id="0" name=""/>
        <dsp:cNvSpPr/>
      </dsp:nvSpPr>
      <dsp:spPr>
        <a:xfrm>
          <a:off x="2738603" y="3243524"/>
          <a:ext cx="596962" cy="91440"/>
        </a:xfrm>
        <a:custGeom>
          <a:avLst/>
          <a:gdLst/>
          <a:ahLst/>
          <a:cxnLst/>
          <a:rect l="0" t="0" r="0" b="0"/>
          <a:pathLst>
            <a:path>
              <a:moveTo>
                <a:pt x="0" y="45720"/>
              </a:moveTo>
              <a:lnTo>
                <a:pt x="596962" y="45720"/>
              </a:lnTo>
            </a:path>
          </a:pathLst>
        </a:custGeom>
        <a:noFill/>
        <a:ln w="6350" cap="flat" cmpd="sng" algn="ctr">
          <a:solidFill>
            <a:schemeClr val="accent5">
              <a:hueOff val="-1931520"/>
              <a:satOff val="0"/>
              <a:lumOff val="-509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21396" y="3286103"/>
        <a:ext cx="31378" cy="6281"/>
      </dsp:txXfrm>
    </dsp:sp>
    <dsp:sp modelId="{5FF0B999-3915-4088-855C-9D9DE61AAFB5}">
      <dsp:nvSpPr>
        <dsp:cNvPr id="0" name=""/>
        <dsp:cNvSpPr/>
      </dsp:nvSpPr>
      <dsp:spPr>
        <a:xfrm>
          <a:off x="11869" y="2470684"/>
          <a:ext cx="2728533" cy="1637120"/>
        </a:xfrm>
        <a:prstGeom prst="rect">
          <a:avLst/>
        </a:prstGeom>
        <a:solidFill>
          <a:schemeClr val="accent5">
            <a:hueOff val="-1448640"/>
            <a:satOff val="0"/>
            <a:lumOff val="-3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15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Vaccinations: It is important to ensure that the patient receives the vaccination against influenza and pneumococcus to reduce the potential of being infected.</a:t>
          </a:r>
        </a:p>
      </dsp:txBody>
      <dsp:txXfrm>
        <a:off x="11869" y="2470684"/>
        <a:ext cx="2728533" cy="1637120"/>
      </dsp:txXfrm>
    </dsp:sp>
    <dsp:sp modelId="{F09820EC-FAAE-4225-A87E-297157589391}">
      <dsp:nvSpPr>
        <dsp:cNvPr id="0" name=""/>
        <dsp:cNvSpPr/>
      </dsp:nvSpPr>
      <dsp:spPr>
        <a:xfrm>
          <a:off x="3367966" y="2470684"/>
          <a:ext cx="2728533" cy="1637120"/>
        </a:xfrm>
        <a:prstGeom prst="rect">
          <a:avLst/>
        </a:prstGeom>
        <a:solidFill>
          <a:schemeClr val="accent5">
            <a:hueOff val="-1931520"/>
            <a:satOff val="0"/>
            <a:lumOff val="-50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15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Periodic assessment: Take regular lung tests and oxygen assessment and symptoms severity.</a:t>
          </a:r>
          <a:br>
            <a:rPr lang="en-US" sz="1400" kern="1200" dirty="0">
              <a:latin typeface="Times New Roman" panose="02020603050405020304" pitchFamily="18" charset="0"/>
              <a:cs typeface="Times New Roman" panose="02020603050405020304" pitchFamily="18" charset="0"/>
            </a:rPr>
          </a:br>
          <a:endParaRPr lang="en-US" sz="1400" kern="1200" dirty="0">
            <a:latin typeface="Times New Roman" panose="02020603050405020304" pitchFamily="18" charset="0"/>
            <a:cs typeface="Times New Roman" panose="02020603050405020304" pitchFamily="18" charset="0"/>
          </a:endParaRPr>
        </a:p>
      </dsp:txBody>
      <dsp:txXfrm>
        <a:off x="3367966" y="2470684"/>
        <a:ext cx="2728533" cy="163712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5.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D1F82B-9849-4D39-BA3C-2367898A1DB2}" type="datetimeFigureOut">
              <a:rPr lang="en-US" smtClean="0"/>
              <a:t>3/22/2026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9D401B-0412-462F-A019-8A06E70A4003}" type="slidenum">
              <a:rPr lang="en-US" smtClean="0"/>
              <a:t>‹#›</a:t>
            </a:fld>
            <a:endParaRPr lang="en-US"/>
          </a:p>
        </p:txBody>
      </p:sp>
    </p:spTree>
    <p:extLst>
      <p:ext uri="{BB962C8B-B14F-4D97-AF65-F5344CB8AC3E}">
        <p14:creationId xmlns:p14="http://schemas.microsoft.com/office/powerpoint/2010/main" val="2503936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69D401B-0412-462F-A019-8A06E70A4003}" type="slidenum">
              <a:rPr lang="en-US" smtClean="0"/>
              <a:t>1</a:t>
            </a:fld>
            <a:endParaRPr lang="en-US"/>
          </a:p>
        </p:txBody>
      </p:sp>
    </p:spTree>
    <p:extLst>
      <p:ext uri="{BB962C8B-B14F-4D97-AF65-F5344CB8AC3E}">
        <p14:creationId xmlns:p14="http://schemas.microsoft.com/office/powerpoint/2010/main" val="21162890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everyone. In this presentation, I will discuss a person-</a:t>
            </a:r>
            <a:r>
              <a:rPr lang="en-US" dirty="0" err="1"/>
              <a:t>centred</a:t>
            </a:r>
            <a:r>
              <a:rPr lang="en-US" dirty="0"/>
              <a:t> care plan for a patient with Chronic Respiratory Disease, focusing mainly on conditions such as asthma and chronic obstructive pulmonary disease, commonly known as COPD.</a:t>
            </a:r>
          </a:p>
          <a:p>
            <a:r>
              <a:rPr lang="en-US" dirty="0"/>
              <a:t>Chronic respiratory diseases are long-term conditions that affect the lungs and make breathing difficult. These conditions are very common worldwide and significantly affect a person’s quality of life. Patients often experience symptoms such as persistent coughing, wheezing, and shortness of breath, which can limit their daily activities.</a:t>
            </a:r>
          </a:p>
          <a:p>
            <a:r>
              <a:rPr lang="en-US" dirty="0"/>
              <a:t>Among these conditions, asthma causes inflammation and narrowing of the airways, while COPD causes long-term damage to lung tissues, often due to smoking or environmental exposure. According to global health statistics, COPD is currently one of the leading causes of death worldwide, highlighting the seriousness of these diseases.</a:t>
            </a:r>
          </a:p>
          <a:p>
            <a:r>
              <a:rPr lang="en-US" dirty="0"/>
              <a:t>Because these conditions are long-term and progressive, patients require continuous monitoring, appropriate medication, lifestyle changes, and supportive care.</a:t>
            </a:r>
          </a:p>
          <a:p>
            <a:r>
              <a:rPr lang="en-US" dirty="0"/>
              <a:t>In this presentation, I will first explain the anatomy and physiology of the respiratory system, then discuss how chronic respiratory diseases affect lung function, introduce a fictional patient case, and finally outline a care plan based on NHS and NICE guidelines.</a:t>
            </a:r>
          </a:p>
        </p:txBody>
      </p:sp>
      <p:sp>
        <p:nvSpPr>
          <p:cNvPr id="4" name="Slide Number Placeholder 3"/>
          <p:cNvSpPr>
            <a:spLocks noGrp="1"/>
          </p:cNvSpPr>
          <p:nvPr>
            <p:ph type="sldNum" sz="quarter" idx="5"/>
          </p:nvPr>
        </p:nvSpPr>
        <p:spPr/>
        <p:txBody>
          <a:bodyPr/>
          <a:lstStyle/>
          <a:p>
            <a:fld id="{669D401B-0412-462F-A019-8A06E70A4003}" type="slidenum">
              <a:rPr lang="en-US" smtClean="0"/>
              <a:t>2</a:t>
            </a:fld>
            <a:endParaRPr lang="en-US"/>
          </a:p>
        </p:txBody>
      </p:sp>
    </p:spTree>
    <p:extLst>
      <p:ext uri="{BB962C8B-B14F-4D97-AF65-F5344CB8AC3E}">
        <p14:creationId xmlns:p14="http://schemas.microsoft.com/office/powerpoint/2010/main" val="3598250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US" dirty="0">
                <a:solidFill>
                  <a:schemeClr val="tx1"/>
                </a:solidFill>
                <a:latin typeface="Times New Roman" panose="02020603050405020304" pitchFamily="18" charset="0"/>
                <a:cs typeface="Times New Roman" panose="02020603050405020304" pitchFamily="18" charset="0"/>
              </a:rPr>
              <a:t> The respiratory system consists of the lungs, airways, diaphragm, and respiratory muscles. The airways—including the trachea, bronchi, and bronchioles—carry air to the lungs. In the lungs, gas exchange occurs in the alveoli, where oxygen enters the blood, and carbon dioxide is expelled. The diaphragm helps in breathing by moving downward during inhalation, allowing the lungs to expand. In healthy individuals, air enters through the nose or mouth, travels through the airways, and reaches the lungs where oxygen and carbon dioxide are exchanged.</a:t>
            </a:r>
          </a:p>
        </p:txBody>
      </p:sp>
      <p:sp>
        <p:nvSpPr>
          <p:cNvPr id="4" name="Slide Number Placeholder 3"/>
          <p:cNvSpPr>
            <a:spLocks noGrp="1"/>
          </p:cNvSpPr>
          <p:nvPr>
            <p:ph type="sldNum" sz="quarter" idx="5"/>
          </p:nvPr>
        </p:nvSpPr>
        <p:spPr/>
        <p:txBody>
          <a:bodyPr/>
          <a:lstStyle/>
          <a:p>
            <a:fld id="{669D401B-0412-462F-A019-8A06E70A4003}" type="slidenum">
              <a:rPr lang="en-US" smtClean="0"/>
              <a:t>3</a:t>
            </a:fld>
            <a:endParaRPr lang="en-US"/>
          </a:p>
        </p:txBody>
      </p:sp>
    </p:spTree>
    <p:extLst>
      <p:ext uri="{BB962C8B-B14F-4D97-AF65-F5344CB8AC3E}">
        <p14:creationId xmlns:p14="http://schemas.microsoft.com/office/powerpoint/2010/main" val="946698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US" dirty="0">
                <a:solidFill>
                  <a:schemeClr val="tx1"/>
                </a:solidFill>
                <a:latin typeface="Times New Roman" panose="02020603050405020304" pitchFamily="18" charset="0"/>
                <a:cs typeface="Times New Roman" panose="02020603050405020304" pitchFamily="18" charset="0"/>
              </a:rPr>
              <a:t>Chronic Respiratory Diseases, such as asthma and COPD, significantly impact respiratory function by impairing airflow and gas exchange. In asthma, inflammation and narrowing of the airways increase airway resistance, making it harder to breathe. In conditions like COPD, reduced lung capacity and damage to the alveoli, as seen in emphysema, limit the lungs' ability to absorb oxygen. These changes result in symptoms like wheezing, chronic coughing, and breathlessness, severely restricting the patient’s ability to engage in physical activities. These conditions cause continuous respiratory distress and reduce overall lung function.</a:t>
            </a:r>
          </a:p>
        </p:txBody>
      </p:sp>
      <p:sp>
        <p:nvSpPr>
          <p:cNvPr id="4" name="Slide Number Placeholder 3"/>
          <p:cNvSpPr>
            <a:spLocks noGrp="1"/>
          </p:cNvSpPr>
          <p:nvPr>
            <p:ph type="sldNum" sz="quarter" idx="5"/>
          </p:nvPr>
        </p:nvSpPr>
        <p:spPr/>
        <p:txBody>
          <a:bodyPr/>
          <a:lstStyle/>
          <a:p>
            <a:fld id="{669D401B-0412-462F-A019-8A06E70A4003}" type="slidenum">
              <a:rPr lang="en-US" smtClean="0"/>
              <a:t>4</a:t>
            </a:fld>
            <a:endParaRPr lang="en-US"/>
          </a:p>
        </p:txBody>
      </p:sp>
    </p:spTree>
    <p:extLst>
      <p:ext uri="{BB962C8B-B14F-4D97-AF65-F5344CB8AC3E}">
        <p14:creationId xmlns:p14="http://schemas.microsoft.com/office/powerpoint/2010/main" val="40772577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US" dirty="0">
                <a:solidFill>
                  <a:schemeClr val="tx1"/>
                </a:solidFill>
                <a:latin typeface="Times New Roman" panose="02020603050405020304" pitchFamily="18" charset="0"/>
                <a:cs typeface="Times New Roman" panose="02020603050405020304" pitchFamily="18" charset="0"/>
              </a:rPr>
              <a:t> The patient is a 58-year-old, male, diagnosed with Chronic Obstructive Pulmonary Disease (COPD), </a:t>
            </a:r>
            <a:r>
              <a:rPr lang="en-US" dirty="0"/>
              <a:t>developed as a result of 20 years of </a:t>
            </a:r>
            <a:r>
              <a:rPr lang="en-US" dirty="0" err="1"/>
              <a:t>smoking.”</a:t>
            </a:r>
            <a:r>
              <a:rPr lang="en-US" dirty="0" err="1">
                <a:solidFill>
                  <a:schemeClr val="tx1"/>
                </a:solidFill>
                <a:latin typeface="Times New Roman" panose="02020603050405020304" pitchFamily="18" charset="0"/>
                <a:cs typeface="Times New Roman" panose="02020603050405020304" pitchFamily="18" charset="0"/>
              </a:rPr>
              <a:t>as</a:t>
            </a:r>
            <a:r>
              <a:rPr lang="en-US" dirty="0">
                <a:solidFill>
                  <a:schemeClr val="tx1"/>
                </a:solidFill>
                <a:latin typeface="Times New Roman" panose="02020603050405020304" pitchFamily="18" charset="0"/>
                <a:cs typeface="Times New Roman" panose="02020603050405020304" pitchFamily="18" charset="0"/>
              </a:rPr>
              <a:t> a smoker. He has stopped smoking five years ago, however, the long smoking history has led to severe damage of his lungs. John leads a sedentary lifestyle and resides in an Industrial region with a high degree of air pollution which has also deteriorated his breathing problem. Besides COPD, John is known to have a history of hypertension and recurrent respiratory infections. His key risk factors would be that he has been a smoker, has been subjected to environmental pollutants, and lacks physical activity.</a:t>
            </a:r>
          </a:p>
        </p:txBody>
      </p:sp>
      <p:sp>
        <p:nvSpPr>
          <p:cNvPr id="4" name="Slide Number Placeholder 3"/>
          <p:cNvSpPr>
            <a:spLocks noGrp="1"/>
          </p:cNvSpPr>
          <p:nvPr>
            <p:ph type="sldNum" sz="quarter" idx="5"/>
          </p:nvPr>
        </p:nvSpPr>
        <p:spPr/>
        <p:txBody>
          <a:bodyPr/>
          <a:lstStyle/>
          <a:p>
            <a:fld id="{669D401B-0412-462F-A019-8A06E70A4003}" type="slidenum">
              <a:rPr lang="en-US" smtClean="0"/>
              <a:t>5</a:t>
            </a:fld>
            <a:endParaRPr lang="en-US"/>
          </a:p>
        </p:txBody>
      </p:sp>
    </p:spTree>
    <p:extLst>
      <p:ext uri="{BB962C8B-B14F-4D97-AF65-F5344CB8AC3E}">
        <p14:creationId xmlns:p14="http://schemas.microsoft.com/office/powerpoint/2010/main" val="13661162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US" b="0" dirty="0">
                <a:solidFill>
                  <a:schemeClr val="tx1"/>
                </a:solidFill>
                <a:latin typeface="Times New Roman" panose="02020603050405020304" pitchFamily="18" charset="0"/>
                <a:cs typeface="Times New Roman" panose="02020603050405020304" pitchFamily="18" charset="0"/>
              </a:rPr>
              <a:t> Lifestyle factors such as smoking, environmental pollutants, genetics, and a sedentary lifestyle are key contributors to the development and exacerbation of chronic respiratory diseases. Smoking is the primary cause of conditions like COPD and lung cancer. Long-term exposure to pollutants, such as air pollution or chemicals (</a:t>
            </a:r>
            <a:r>
              <a:rPr lang="en-US" b="0" dirty="0"/>
              <a:t>such as welding fumes and heavy metals like iron, chromium, and nickel) </a:t>
            </a:r>
            <a:r>
              <a:rPr lang="en-US" b="0" dirty="0">
                <a:solidFill>
                  <a:schemeClr val="tx1"/>
                </a:solidFill>
                <a:latin typeface="Times New Roman" panose="02020603050405020304" pitchFamily="18" charset="0"/>
                <a:cs typeface="Times New Roman" panose="02020603050405020304" pitchFamily="18" charset="0"/>
              </a:rPr>
              <a:t>, also accelerates lung damage and worsens symptoms. Genetics plays a role in some cases, with conditions like alpha-1 antitrypsin deficiency increasing vulnerability to lung disease. Additionally, a sedentary lifestyle weakens respiratory muscles, while obesity adds strain on the lungs, making breathing even more difficult for those with respiratory issues.</a:t>
            </a:r>
            <a:r>
              <a:rPr lang="en-US" dirty="0"/>
              <a:t> “Additionally, a sedentary lifestyle weakens respiratory muscles, while obesity places extra strain on the lungs, making breathing more difficult.”</a:t>
            </a:r>
            <a:endParaRPr lang="en-US" b="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69D401B-0412-462F-A019-8A06E70A4003}" type="slidenum">
              <a:rPr lang="en-US" smtClean="0"/>
              <a:t>6</a:t>
            </a:fld>
            <a:endParaRPr lang="en-US"/>
          </a:p>
        </p:txBody>
      </p:sp>
    </p:spTree>
    <p:extLst>
      <p:ext uri="{BB962C8B-B14F-4D97-AF65-F5344CB8AC3E}">
        <p14:creationId xmlns:p14="http://schemas.microsoft.com/office/powerpoint/2010/main" val="341618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US" dirty="0">
                <a:solidFill>
                  <a:schemeClr val="tx1"/>
                </a:solidFill>
                <a:latin typeface="Times New Roman" panose="02020603050405020304" pitchFamily="18" charset="0"/>
                <a:cs typeface="Times New Roman" panose="02020603050405020304" pitchFamily="18" charset="0"/>
              </a:rPr>
              <a:t> Routine monitoring and a structured care plan are essential for managing chronic respiratory diseases. Lung function tests, such as spirometry, are regularly used to assess airflow and determine the severity of the condition. Pulse oximetry can be used to monitor oxygen levels and ensure they remain within a healthy range. Medications like inhalers containing bronchodilators and corticosteroids help reduce inflammation, open airways, and improve airflow. In more severe cases, oxygen therapy may be necessary to maintain adequate oxygen levels. Pulmonary rehabilitation is an evidence-based approach to improve physical fitness, breathing, and overall well-being for patients with chronic respiratory conditions. These treatments are necessary in controlling symptoms and avoiding the disease progression. Periodic observation enables detecting the worsening in time, and drugs enhance air passage and decrease inflammation. Pulmonary rehabilitation improves physical fitness and disease management in the long term.</a:t>
            </a:r>
          </a:p>
        </p:txBody>
      </p:sp>
      <p:sp>
        <p:nvSpPr>
          <p:cNvPr id="4" name="Slide Number Placeholder 3"/>
          <p:cNvSpPr>
            <a:spLocks noGrp="1"/>
          </p:cNvSpPr>
          <p:nvPr>
            <p:ph type="sldNum" sz="quarter" idx="5"/>
          </p:nvPr>
        </p:nvSpPr>
        <p:spPr/>
        <p:txBody>
          <a:bodyPr/>
          <a:lstStyle/>
          <a:p>
            <a:fld id="{669D401B-0412-462F-A019-8A06E70A4003}" type="slidenum">
              <a:rPr lang="en-US" smtClean="0"/>
              <a:t>7</a:t>
            </a:fld>
            <a:endParaRPr lang="en-US"/>
          </a:p>
        </p:txBody>
      </p:sp>
    </p:spTree>
    <p:extLst>
      <p:ext uri="{BB962C8B-B14F-4D97-AF65-F5344CB8AC3E}">
        <p14:creationId xmlns:p14="http://schemas.microsoft.com/office/powerpoint/2010/main" val="35802787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US" dirty="0">
                <a:solidFill>
                  <a:schemeClr val="tx1"/>
                </a:solidFill>
                <a:latin typeface="Times New Roman" panose="02020603050405020304" pitchFamily="18" charset="0"/>
                <a:cs typeface="Times New Roman" panose="02020603050405020304" pitchFamily="18" charset="0"/>
              </a:rPr>
              <a:t> Effective communication is crucial in managing chronic respiratory diseases. Healthcare providers should use clear and simple language when explaining the patient's condition and available treatment options. It’s important to show empathy and provide emotional support to patients as they dealing with the challenges of living with a chronic condition. Patient autonomy is central to ethical practice, so respecting their right to make informed decisions about their care is essential. Informed consent must be obtained, ensuring that the patient fully understands the risks, benefits, and alternatives of any treatments or procedures. Additionally, cultural sensitivity is vital when communicating with patients from diverse backgrounds to ensure their preferences and values are considered.</a:t>
            </a:r>
            <a:r>
              <a:rPr lang="en-US" dirty="0"/>
              <a:t> “Providing clear information about available treatment options is important to support informed decision-making and improve patient adherence.”</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69D401B-0412-462F-A019-8A06E70A4003}" type="slidenum">
              <a:rPr lang="en-US" smtClean="0"/>
              <a:t>8</a:t>
            </a:fld>
            <a:endParaRPr lang="en-US"/>
          </a:p>
        </p:txBody>
      </p:sp>
    </p:spTree>
    <p:extLst>
      <p:ext uri="{BB962C8B-B14F-4D97-AF65-F5344CB8AC3E}">
        <p14:creationId xmlns:p14="http://schemas.microsoft.com/office/powerpoint/2010/main" val="19403390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US" dirty="0">
                <a:solidFill>
                  <a:schemeClr val="tx1"/>
                </a:solidFill>
                <a:latin typeface="Times New Roman" panose="02020603050405020304" pitchFamily="18" charset="0"/>
                <a:cs typeface="Times New Roman" panose="02020603050405020304" pitchFamily="18" charset="0"/>
              </a:rPr>
              <a:t> According to NHS and NICE guidelines, medication management for chronic respiratory diseases includes the use of bronchodilators and steroids to relieve symptoms and reduce inflammation. Pulmonary rehabilitation is strongly recommended as it combines physical exercise with education to help patients manage their condition and improve their quality of life. For severe COPD patients, oxygen therapy helps maintain proper oxygen levels. Additionally, vaccinations against influenza and pneumococcus are crucial to prevent infections that could worsen respiratory function. Lastly, regular monitoring is key to assessing the patient’s lung function, oxygen saturation, and symptom progression, ensuring timely interventions.</a:t>
            </a:r>
            <a:r>
              <a:rPr lang="en-US" dirty="0"/>
              <a:t> “These evidence-based interventions help reduce exacerbations, improve lung function, and enhance long-term patient outcomes.”</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69D401B-0412-462F-A019-8A06E70A4003}" type="slidenum">
              <a:rPr lang="en-US" smtClean="0"/>
              <a:t>9</a:t>
            </a:fld>
            <a:endParaRPr lang="en-US"/>
          </a:p>
        </p:txBody>
      </p:sp>
    </p:spTree>
    <p:extLst>
      <p:ext uri="{BB962C8B-B14F-4D97-AF65-F5344CB8AC3E}">
        <p14:creationId xmlns:p14="http://schemas.microsoft.com/office/powerpoint/2010/main" val="36402868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US" dirty="0">
                <a:solidFill>
                  <a:schemeClr val="tx1"/>
                </a:solidFill>
                <a:latin typeface="Times New Roman" panose="02020603050405020304" pitchFamily="18" charset="0"/>
                <a:cs typeface="Times New Roman" panose="02020603050405020304" pitchFamily="18" charset="0"/>
              </a:rPr>
              <a:t> Managing chronic respiratory diseases requires a comprehensive care plan that addresses both physical and emotional needs. Effective communication with the patient, combined with adherence to NHS and NICE guidelines, ensures that the patient receives the best possible care. Regular monitoring and the use of evidence-based interventions can significantly improve the patient’s quality of life and reduce complications. A well-structured care plan is essential for managing chronic conditions and ensuring positive long-term outcomes. </a:t>
            </a:r>
            <a:r>
              <a:rPr lang="en-US">
                <a:solidFill>
                  <a:schemeClr val="tx1"/>
                </a:solidFill>
                <a:latin typeface="Times New Roman" panose="02020603050405020304" pitchFamily="18" charset="0"/>
                <a:cs typeface="Times New Roman" panose="02020603050405020304" pitchFamily="18" charset="0"/>
              </a:rPr>
              <a:t>Continuous support and follow-up are key to helping patients manage their condition effectively.</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69D401B-0412-462F-A019-8A06E70A4003}" type="slidenum">
              <a:rPr lang="en-US" smtClean="0"/>
              <a:t>10</a:t>
            </a:fld>
            <a:endParaRPr lang="en-US"/>
          </a:p>
        </p:txBody>
      </p:sp>
    </p:spTree>
    <p:extLst>
      <p:ext uri="{BB962C8B-B14F-4D97-AF65-F5344CB8AC3E}">
        <p14:creationId xmlns:p14="http://schemas.microsoft.com/office/powerpoint/2010/main" val="33774196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noProof="0" smtClean="0"/>
              <a:t>3/22/2026</a:t>
            </a:fld>
            <a:endParaRPr lang="en-US" noProof="0"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7" name="Rectangle">
            <a:extLst>
              <a:ext uri="{FF2B5EF4-FFF2-40B4-BE49-F238E27FC236}">
                <a16:creationId xmlns:a16="http://schemas.microsoft.com/office/drawing/2014/main" id="{F9512BDE-EEA0-404B-8D45-8AA93D61DABC}"/>
              </a:ext>
            </a:extLst>
          </p:cNvPr>
          <p:cNvSpPr/>
          <p:nvPr userDrawn="1"/>
        </p:nvSpPr>
        <p:spPr>
          <a:xfrm flipH="1">
            <a:off x="-1" y="4450188"/>
            <a:ext cx="12192000" cy="2407811"/>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8" name="Rectangle">
            <a:extLst>
              <a:ext uri="{FF2B5EF4-FFF2-40B4-BE49-F238E27FC236}">
                <a16:creationId xmlns:a16="http://schemas.microsoft.com/office/drawing/2014/main" id="{E1223535-0F2F-6340-80B9-0B5D9364A13F}"/>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Tree>
    <p:extLst>
      <p:ext uri="{BB962C8B-B14F-4D97-AF65-F5344CB8AC3E}">
        <p14:creationId xmlns:p14="http://schemas.microsoft.com/office/powerpoint/2010/main" val="4067698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noProof="0" smtClean="0"/>
              <a:t>3/22/2026</a:t>
            </a:fld>
            <a:endParaRPr lang="en-US" noProof="0"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7" name="Rectangle">
            <a:extLst>
              <a:ext uri="{FF2B5EF4-FFF2-40B4-BE49-F238E27FC236}">
                <a16:creationId xmlns:a16="http://schemas.microsoft.com/office/drawing/2014/main" id="{202A34A5-A029-A246-82C6-D288185EB396}"/>
              </a:ext>
            </a:extLst>
          </p:cNvPr>
          <p:cNvSpPr/>
          <p:nvPr userDrawn="1"/>
        </p:nvSpPr>
        <p:spPr>
          <a:xfrm flipH="1">
            <a:off x="0" y="0"/>
            <a:ext cx="3351057"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8" name="Rectangle">
            <a:extLst>
              <a:ext uri="{FF2B5EF4-FFF2-40B4-BE49-F238E27FC236}">
                <a16:creationId xmlns:a16="http://schemas.microsoft.com/office/drawing/2014/main" id="{2773E1D8-C87F-EE46-8284-575DCA498E81}"/>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Tree>
    <p:extLst>
      <p:ext uri="{BB962C8B-B14F-4D97-AF65-F5344CB8AC3E}">
        <p14:creationId xmlns:p14="http://schemas.microsoft.com/office/powerpoint/2010/main" val="458957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184DA70-C731-4C70-880D-CCD4705E623C}" type="datetime1">
              <a:rPr lang="en-US" noProof="0" smtClean="0"/>
              <a:t>3/22/2026</a:t>
            </a:fld>
            <a:endParaRPr lang="en-US" noProof="0"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7" name="Rectangle">
            <a:extLst>
              <a:ext uri="{FF2B5EF4-FFF2-40B4-BE49-F238E27FC236}">
                <a16:creationId xmlns:a16="http://schemas.microsoft.com/office/drawing/2014/main" id="{F9512BDE-EEA0-404B-8D45-8AA93D61DABC}"/>
              </a:ext>
            </a:extLst>
          </p:cNvPr>
          <p:cNvSpPr/>
          <p:nvPr userDrawn="1"/>
        </p:nvSpPr>
        <p:spPr>
          <a:xfrm flipH="1">
            <a:off x="4217870" y="0"/>
            <a:ext cx="3599236" cy="6857999"/>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8" name="Rectangle">
            <a:extLst>
              <a:ext uri="{FF2B5EF4-FFF2-40B4-BE49-F238E27FC236}">
                <a16:creationId xmlns:a16="http://schemas.microsoft.com/office/drawing/2014/main" id="{E1223535-0F2F-6340-80B9-0B5D9364A13F}"/>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Tree>
    <p:extLst>
      <p:ext uri="{BB962C8B-B14F-4D97-AF65-F5344CB8AC3E}">
        <p14:creationId xmlns:p14="http://schemas.microsoft.com/office/powerpoint/2010/main" val="2160573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D6E202-B606-4609-B914-27C9371A1F6D}" type="datetime1">
              <a:rPr lang="en-US" noProof="0" smtClean="0"/>
              <a:t>3/22/2026</a:t>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3A98EE3D-8CD1-4C3F-BD1C-C98C9596463C}" type="slidenum">
              <a:rPr lang="en-US" noProof="0" smtClean="0"/>
              <a:t>‹#›</a:t>
            </a:fld>
            <a:endParaRPr lang="en-US" noProof="0" dirty="0"/>
          </a:p>
        </p:txBody>
      </p:sp>
    </p:spTree>
    <p:extLst>
      <p:ext uri="{BB962C8B-B14F-4D97-AF65-F5344CB8AC3E}">
        <p14:creationId xmlns:p14="http://schemas.microsoft.com/office/powerpoint/2010/main" val="79790756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noProof="0" smtClean="0"/>
              <a:t>3/22/2026</a:t>
            </a:fld>
            <a:endParaRPr lang="en-US" noProof="0" dirty="0"/>
          </a:p>
        </p:txBody>
      </p:sp>
      <p:sp>
        <p:nvSpPr>
          <p:cNvPr id="8" name="Footer Placeholder 7"/>
          <p:cNvSpPr>
            <a:spLocks noGrp="1"/>
          </p:cNvSpPr>
          <p:nvPr>
            <p:ph type="ftr" sz="quarter" idx="11"/>
          </p:nvPr>
        </p:nvSpPr>
        <p:spPr/>
        <p:txBody>
          <a:bodyPr/>
          <a:lstStyle/>
          <a:p>
            <a:endParaRPr lang="en-US" noProof="0" dirty="0"/>
          </a:p>
        </p:txBody>
      </p:sp>
      <p:sp>
        <p:nvSpPr>
          <p:cNvPr id="9" name="Slide Number Placeholder 8"/>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0" name="Rectangle">
            <a:extLst>
              <a:ext uri="{FF2B5EF4-FFF2-40B4-BE49-F238E27FC236}">
                <a16:creationId xmlns:a16="http://schemas.microsoft.com/office/drawing/2014/main" id="{64248D99-2B30-464D-B9B7-4E5C3A1F3FB2}"/>
              </a:ext>
            </a:extLst>
          </p:cNvPr>
          <p:cNvSpPr/>
          <p:nvPr userDrawn="1"/>
        </p:nvSpPr>
        <p:spPr>
          <a:xfrm flipH="1">
            <a:off x="0" y="0"/>
            <a:ext cx="6096000"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11" name="Rectangle">
            <a:extLst>
              <a:ext uri="{FF2B5EF4-FFF2-40B4-BE49-F238E27FC236}">
                <a16:creationId xmlns:a16="http://schemas.microsoft.com/office/drawing/2014/main" id="{3FAFF55B-FDE6-394B-A39B-22627D8FB6EA}"/>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Tree>
    <p:extLst>
      <p:ext uri="{BB962C8B-B14F-4D97-AF65-F5344CB8AC3E}">
        <p14:creationId xmlns:p14="http://schemas.microsoft.com/office/powerpoint/2010/main" val="2152758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noProof="0" smtClean="0"/>
              <a:t>3/22/2026</a:t>
            </a:fld>
            <a:endParaRPr lang="en-US" noProof="0" dirty="0"/>
          </a:p>
        </p:txBody>
      </p:sp>
      <p:sp>
        <p:nvSpPr>
          <p:cNvPr id="4" name="Footer Placeholder 3"/>
          <p:cNvSpPr>
            <a:spLocks noGrp="1"/>
          </p:cNvSpPr>
          <p:nvPr>
            <p:ph type="ftr" sz="quarter" idx="11"/>
          </p:nvPr>
        </p:nvSpPr>
        <p:spPr/>
        <p:txBody>
          <a:bodyPr/>
          <a:lstStyle/>
          <a:p>
            <a:endParaRPr lang="en-US" noProof="0" dirty="0"/>
          </a:p>
        </p:txBody>
      </p:sp>
      <p:sp>
        <p:nvSpPr>
          <p:cNvPr id="5" name="Slide Number Placeholder 4"/>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6" name="Rectangle">
            <a:extLst>
              <a:ext uri="{FF2B5EF4-FFF2-40B4-BE49-F238E27FC236}">
                <a16:creationId xmlns:a16="http://schemas.microsoft.com/office/drawing/2014/main" id="{83ACCAC0-2C8A-CE43-8C55-22BB53C73920}"/>
              </a:ext>
            </a:extLst>
          </p:cNvPr>
          <p:cNvSpPr/>
          <p:nvPr userDrawn="1"/>
        </p:nvSpPr>
        <p:spPr>
          <a:xfrm flipH="1">
            <a:off x="0" y="0"/>
            <a:ext cx="3351057"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7" name="Rectangle">
            <a:extLst>
              <a:ext uri="{FF2B5EF4-FFF2-40B4-BE49-F238E27FC236}">
                <a16:creationId xmlns:a16="http://schemas.microsoft.com/office/drawing/2014/main" id="{A400A9BD-AA60-E24D-9FC2-722758C8C933}"/>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Tree>
    <p:extLst>
      <p:ext uri="{BB962C8B-B14F-4D97-AF65-F5344CB8AC3E}">
        <p14:creationId xmlns:p14="http://schemas.microsoft.com/office/powerpoint/2010/main" val="1326217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noProof="0" smtClean="0"/>
              <a:t>3/22/2026</a:t>
            </a:fld>
            <a:endParaRPr lang="en-US" noProof="0" dirty="0"/>
          </a:p>
        </p:txBody>
      </p:sp>
      <p:sp>
        <p:nvSpPr>
          <p:cNvPr id="3" name="Footer Placeholder 2"/>
          <p:cNvSpPr>
            <a:spLocks noGrp="1"/>
          </p:cNvSpPr>
          <p:nvPr>
            <p:ph type="ftr" sz="quarter" idx="11"/>
          </p:nvPr>
        </p:nvSpPr>
        <p:spPr/>
        <p:txBody>
          <a:bodyPr/>
          <a:lstStyle/>
          <a:p>
            <a:endParaRPr lang="en-US" noProof="0" dirty="0"/>
          </a:p>
        </p:txBody>
      </p:sp>
      <p:sp>
        <p:nvSpPr>
          <p:cNvPr id="4" name="Slide Number Placeholder 3"/>
          <p:cNvSpPr>
            <a:spLocks noGrp="1"/>
          </p:cNvSpPr>
          <p:nvPr>
            <p:ph type="sldNum" sz="quarter" idx="12"/>
          </p:nvPr>
        </p:nvSpPr>
        <p:spPr/>
        <p:txBody>
          <a:bodyPr/>
          <a:lstStyle/>
          <a:p>
            <a:fld id="{3A98EE3D-8CD1-4C3F-BD1C-C98C9596463C}" type="slidenum">
              <a:rPr lang="en-US" noProof="0" smtClean="0"/>
              <a:t>‹#›</a:t>
            </a:fld>
            <a:endParaRPr lang="en-US" noProof="0" dirty="0"/>
          </a:p>
        </p:txBody>
      </p:sp>
    </p:spTree>
    <p:extLst>
      <p:ext uri="{BB962C8B-B14F-4D97-AF65-F5344CB8AC3E}">
        <p14:creationId xmlns:p14="http://schemas.microsoft.com/office/powerpoint/2010/main" val="1760516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2D6E202-B606-4609-B914-27C9371A1F6D}" type="datetime1">
              <a:rPr lang="en-US" noProof="0" smtClean="0"/>
              <a:t>3/22/2026</a:t>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3A98EE3D-8CD1-4C3F-BD1C-C98C9596463C}" type="slidenum">
              <a:rPr lang="en-US" noProof="0" smtClean="0"/>
              <a:t>‹#›</a:t>
            </a:fld>
            <a:endParaRPr lang="en-US" noProof="0" dirty="0"/>
          </a:p>
        </p:txBody>
      </p:sp>
    </p:spTree>
    <p:extLst>
      <p:ext uri="{BB962C8B-B14F-4D97-AF65-F5344CB8AC3E}">
        <p14:creationId xmlns:p14="http://schemas.microsoft.com/office/powerpoint/2010/main" val="75804431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907D986-8816-4272-A432-0437A28A9828}" type="datetime1">
              <a:rPr lang="en-US" noProof="0" smtClean="0"/>
              <a:t>3/22/2026</a:t>
            </a:fld>
            <a:endParaRPr lang="en-US" noProof="0" dirty="0"/>
          </a:p>
        </p:txBody>
      </p:sp>
      <p:sp>
        <p:nvSpPr>
          <p:cNvPr id="6" name="Footer Placeholder 5"/>
          <p:cNvSpPr>
            <a:spLocks noGrp="1"/>
          </p:cNvSpPr>
          <p:nvPr>
            <p:ph type="ftr" sz="quarter" idx="11"/>
          </p:nvPr>
        </p:nvSpPr>
        <p:spPr/>
        <p:txBody>
          <a:bodyPr/>
          <a:lstStyle/>
          <a:p>
            <a:pPr algn="l"/>
            <a:endParaRPr lang="en-US" noProof="0" dirty="0"/>
          </a:p>
        </p:txBody>
      </p:sp>
      <p:sp>
        <p:nvSpPr>
          <p:cNvPr id="7" name="Slide Number Placeholder 6"/>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8" name="Rectangle">
            <a:extLst>
              <a:ext uri="{FF2B5EF4-FFF2-40B4-BE49-F238E27FC236}">
                <a16:creationId xmlns:a16="http://schemas.microsoft.com/office/drawing/2014/main" id="{9C88DF2D-0421-A94C-82C1-867E1E5E4907}"/>
              </a:ext>
            </a:extLst>
          </p:cNvPr>
          <p:cNvSpPr/>
          <p:nvPr userDrawn="1"/>
        </p:nvSpPr>
        <p:spPr>
          <a:xfrm>
            <a:off x="10993582" y="0"/>
            <a:ext cx="1198418"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9" name="Rectangle">
            <a:extLst>
              <a:ext uri="{FF2B5EF4-FFF2-40B4-BE49-F238E27FC236}">
                <a16:creationId xmlns:a16="http://schemas.microsoft.com/office/drawing/2014/main" id="{334D05A3-7A20-9447-8D39-F2980D85413A}"/>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Tree>
    <p:extLst>
      <p:ext uri="{BB962C8B-B14F-4D97-AF65-F5344CB8AC3E}">
        <p14:creationId xmlns:p14="http://schemas.microsoft.com/office/powerpoint/2010/main" val="546545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noProof="0" smtClean="0"/>
              <a:t>3/22/2026</a:t>
            </a:fld>
            <a:endParaRPr lang="en-US" noProof="0"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3A98EE3D-8CD1-4C3F-BD1C-C98C9596463C}" type="slidenum">
              <a:rPr lang="en-US" noProof="0" smtClean="0"/>
              <a:t>‹#›</a:t>
            </a:fld>
            <a:endParaRPr lang="en-US" noProof="0" dirty="0"/>
          </a:p>
        </p:txBody>
      </p:sp>
    </p:spTree>
    <p:extLst>
      <p:ext uri="{BB962C8B-B14F-4D97-AF65-F5344CB8AC3E}">
        <p14:creationId xmlns:p14="http://schemas.microsoft.com/office/powerpoint/2010/main" val="392808553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noProof="0" smtClean="0"/>
              <a:t>3/22/2026</a:t>
            </a:fld>
            <a:endParaRPr lang="en-US" noProof="0"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3A98EE3D-8CD1-4C3F-BD1C-C98C9596463C}" type="slidenum">
              <a:rPr lang="en-US" noProof="0" smtClean="0"/>
              <a:t>‹#›</a:t>
            </a:fld>
            <a:endParaRPr lang="en-US" noProof="0" dirty="0"/>
          </a:p>
        </p:txBody>
      </p:sp>
    </p:spTree>
    <p:extLst>
      <p:ext uri="{BB962C8B-B14F-4D97-AF65-F5344CB8AC3E}">
        <p14:creationId xmlns:p14="http://schemas.microsoft.com/office/powerpoint/2010/main" val="92902516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Agenda">
    <p:bg>
      <p:bgPr>
        <a:solidFill>
          <a:schemeClr val="bg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noProof="0" smtClean="0"/>
              <a:t>3/22/2026</a:t>
            </a:fld>
            <a:endParaRPr lang="en-US"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5" name="Rectangle">
            <a:extLst>
              <a:ext uri="{FF2B5EF4-FFF2-40B4-BE49-F238E27FC236}">
                <a16:creationId xmlns:a16="http://schemas.microsoft.com/office/drawing/2014/main" id="{AA314B25-B4AF-394E-BBDA-7E6BAD315F39}"/>
              </a:ext>
            </a:extLst>
          </p:cNvPr>
          <p:cNvSpPr/>
          <p:nvPr userDrawn="1"/>
        </p:nvSpPr>
        <p:spPr>
          <a:xfrm>
            <a:off x="3351057" y="0"/>
            <a:ext cx="8840943"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6" name="Rectangle">
            <a:extLst>
              <a:ext uri="{FF2B5EF4-FFF2-40B4-BE49-F238E27FC236}">
                <a16:creationId xmlns:a16="http://schemas.microsoft.com/office/drawing/2014/main" id="{737575EF-0D14-6140-A91B-260C9C9DFE41}"/>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10" name="Title Placeholder 1">
            <a:extLst>
              <a:ext uri="{FF2B5EF4-FFF2-40B4-BE49-F238E27FC236}">
                <a16:creationId xmlns:a16="http://schemas.microsoft.com/office/drawing/2014/main" id="{82544261-8049-494B-A93D-BDFF1BB84722}"/>
              </a:ext>
            </a:extLst>
          </p:cNvPr>
          <p:cNvSpPr>
            <a:spLocks noGrp="1"/>
          </p:cNvSpPr>
          <p:nvPr>
            <p:ph type="title" hasCustomPrompt="1"/>
          </p:nvPr>
        </p:nvSpPr>
        <p:spPr>
          <a:xfrm>
            <a:off x="635000" y="3135207"/>
            <a:ext cx="4886854" cy="587584"/>
          </a:xfrm>
          <a:prstGeom prst="rect">
            <a:avLst/>
          </a:prstGeom>
        </p:spPr>
        <p:txBody>
          <a:bodyPr vert="horz" lIns="91440" tIns="45720" rIns="91440" bIns="45720" rtlCol="0" anchor="ctr">
            <a:normAutofit/>
          </a:bodyPr>
          <a:lstStyle>
            <a:lvl1pPr algn="ctr">
              <a:defRPr cap="all" baseline="0"/>
            </a:lvl1pPr>
          </a:lstStyle>
          <a:p>
            <a:r>
              <a:rPr lang="en-US" noProof="0"/>
              <a:t>Title goes here</a:t>
            </a:r>
          </a:p>
        </p:txBody>
      </p:sp>
      <p:sp>
        <p:nvSpPr>
          <p:cNvPr id="12" name="Content Placeholder 3">
            <a:extLst>
              <a:ext uri="{FF2B5EF4-FFF2-40B4-BE49-F238E27FC236}">
                <a16:creationId xmlns:a16="http://schemas.microsoft.com/office/drawing/2014/main" id="{9214786D-83EE-814C-A5E4-D0EC7D29D0C4}"/>
              </a:ext>
            </a:extLst>
          </p:cNvPr>
          <p:cNvSpPr>
            <a:spLocks noGrp="1"/>
          </p:cNvSpPr>
          <p:nvPr>
            <p:ph sz="half" idx="2"/>
          </p:nvPr>
        </p:nvSpPr>
        <p:spPr>
          <a:xfrm>
            <a:off x="5575829" y="633875"/>
            <a:ext cx="5981171" cy="5590250"/>
          </a:xfrm>
        </p:spPr>
        <p:txBody>
          <a:bodyPr anchor="ctr">
            <a:normAutofit/>
          </a:bodyPr>
          <a:lstStyle>
            <a:lvl1pPr marL="342900" indent="-342900">
              <a:buClr>
                <a:schemeClr val="tx1"/>
              </a:buClr>
              <a:buFont typeface="+mj-lt"/>
              <a:buAutoNum type="arabicPeriod"/>
              <a:defRPr sz="1600">
                <a:solidFill>
                  <a:schemeClr val="tx1"/>
                </a:solidFill>
              </a:defRPr>
            </a:lvl1pPr>
            <a:lvl2pPr marL="544068" indent="-342900">
              <a:buClr>
                <a:schemeClr val="tx1"/>
              </a:buClr>
              <a:buFont typeface="+mj-lt"/>
              <a:buAutoNum type="arabicPeriod"/>
              <a:defRPr sz="1400">
                <a:solidFill>
                  <a:schemeClr val="tx1"/>
                </a:solidFill>
              </a:defRPr>
            </a:lvl2pPr>
            <a:lvl3pPr marL="612648" indent="-228600">
              <a:buClr>
                <a:schemeClr val="tx1"/>
              </a:buClr>
              <a:buFont typeface="+mj-lt"/>
              <a:buAutoNum type="arabicPeriod"/>
              <a:defRPr sz="1100">
                <a:solidFill>
                  <a:schemeClr val="tx1"/>
                </a:solidFill>
              </a:defRPr>
            </a:lvl3pPr>
            <a:lvl4pPr marL="795528" indent="-228600">
              <a:buClr>
                <a:schemeClr val="tx1"/>
              </a:buClr>
              <a:buFont typeface="+mj-lt"/>
              <a:buAutoNum type="arabicPeriod"/>
              <a:defRPr sz="1100">
                <a:solidFill>
                  <a:schemeClr val="tx1"/>
                </a:solidFill>
              </a:defRPr>
            </a:lvl4pPr>
            <a:lvl5pPr marL="978408" indent="-228600">
              <a:buClr>
                <a:schemeClr val="tx1"/>
              </a:buClr>
              <a:buFont typeface="+mj-lt"/>
              <a:buAutoNum type="arabicPeriod"/>
              <a:defRPr sz="11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034715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eam ">
    <p:bg>
      <p:bgPr>
        <a:solidFill>
          <a:schemeClr val="bg1"/>
        </a:solidFill>
        <a:effectLst/>
      </p:bgPr>
    </p:bg>
    <p:spTree>
      <p:nvGrpSpPr>
        <p:cNvPr id="1" name=""/>
        <p:cNvGrpSpPr/>
        <p:nvPr/>
      </p:nvGrpSpPr>
      <p:grpSpPr>
        <a:xfrm>
          <a:off x="0" y="0"/>
          <a:ext cx="0" cy="0"/>
          <a:chOff x="0" y="0"/>
          <a:chExt cx="0" cy="0"/>
        </a:xfrm>
      </p:grpSpPr>
      <p:sp>
        <p:nvSpPr>
          <p:cNvPr id="11" name="Rectangle">
            <a:extLst>
              <a:ext uri="{FF2B5EF4-FFF2-40B4-BE49-F238E27FC236}">
                <a16:creationId xmlns:a16="http://schemas.microsoft.com/office/drawing/2014/main" id="{35FB147F-5DC4-B24C-B8CB-D3DA74290381}"/>
              </a:ext>
            </a:extLst>
          </p:cNvPr>
          <p:cNvSpPr/>
          <p:nvPr userDrawn="1"/>
        </p:nvSpPr>
        <p:spPr>
          <a:xfrm>
            <a:off x="1" y="3429000"/>
            <a:ext cx="12192000" cy="3429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10" name="Rectangle">
            <a:extLst>
              <a:ext uri="{FF2B5EF4-FFF2-40B4-BE49-F238E27FC236}">
                <a16:creationId xmlns:a16="http://schemas.microsoft.com/office/drawing/2014/main" id="{A400A9BD-AA60-E24D-9FC2-722758C8C933}"/>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noProof="0" smtClean="0"/>
              <a:t>3/22/2026</a:t>
            </a:fld>
            <a:endParaRPr lang="en-US" noProof="0"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noProof="0"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9" name="Picture Placeholder 3">
            <a:extLst>
              <a:ext uri="{FF2B5EF4-FFF2-40B4-BE49-F238E27FC236}">
                <a16:creationId xmlns:a16="http://schemas.microsoft.com/office/drawing/2014/main" id="{B9308E97-4F89-394E-856A-5B4EFCB2E73D}"/>
              </a:ext>
            </a:extLst>
          </p:cNvPr>
          <p:cNvSpPr>
            <a:spLocks noGrp="1"/>
          </p:cNvSpPr>
          <p:nvPr>
            <p:ph type="pic" sz="quarter" idx="13"/>
          </p:nvPr>
        </p:nvSpPr>
        <p:spPr>
          <a:xfrm>
            <a:off x="1097279" y="1930861"/>
            <a:ext cx="2919413" cy="2919413"/>
          </a:xfrm>
          <a:solidFill>
            <a:srgbClr val="EDEFF7"/>
          </a:solidFill>
        </p:spPr>
        <p:txBody>
          <a:bodyPr anchor="ctr"/>
          <a:lstStyle>
            <a:lvl1pPr algn="ctr">
              <a:defRPr/>
            </a:lvl1pPr>
          </a:lstStyle>
          <a:p>
            <a:r>
              <a:rPr lang="en-US" noProof="0"/>
              <a:t>Click icon to add picture</a:t>
            </a:r>
            <a:endParaRPr lang="en-US" noProof="0" dirty="0"/>
          </a:p>
        </p:txBody>
      </p:sp>
      <p:sp>
        <p:nvSpPr>
          <p:cNvPr id="20" name="Picture Placeholder 3">
            <a:extLst>
              <a:ext uri="{FF2B5EF4-FFF2-40B4-BE49-F238E27FC236}">
                <a16:creationId xmlns:a16="http://schemas.microsoft.com/office/drawing/2014/main" id="{A50BECA0-8817-964B-AEDB-A45669684C37}"/>
              </a:ext>
            </a:extLst>
          </p:cNvPr>
          <p:cNvSpPr>
            <a:spLocks noGrp="1"/>
          </p:cNvSpPr>
          <p:nvPr>
            <p:ph type="pic" sz="quarter" idx="14"/>
          </p:nvPr>
        </p:nvSpPr>
        <p:spPr>
          <a:xfrm>
            <a:off x="4659186" y="1930861"/>
            <a:ext cx="2919413" cy="2919413"/>
          </a:xfrm>
          <a:solidFill>
            <a:srgbClr val="EDEFF7"/>
          </a:solidFill>
        </p:spPr>
        <p:txBody>
          <a:bodyPr anchor="ctr"/>
          <a:lstStyle>
            <a:lvl1pPr algn="ctr">
              <a:defRPr/>
            </a:lvl1pPr>
          </a:lstStyle>
          <a:p>
            <a:r>
              <a:rPr lang="en-US" noProof="0"/>
              <a:t>Click icon to add picture</a:t>
            </a:r>
            <a:endParaRPr lang="en-US" noProof="0" dirty="0"/>
          </a:p>
        </p:txBody>
      </p:sp>
      <p:sp>
        <p:nvSpPr>
          <p:cNvPr id="21" name="Picture Placeholder 3">
            <a:extLst>
              <a:ext uri="{FF2B5EF4-FFF2-40B4-BE49-F238E27FC236}">
                <a16:creationId xmlns:a16="http://schemas.microsoft.com/office/drawing/2014/main" id="{EF399F4D-B67A-4C4B-BCF3-36FE110603F1}"/>
              </a:ext>
            </a:extLst>
          </p:cNvPr>
          <p:cNvSpPr>
            <a:spLocks noGrp="1"/>
          </p:cNvSpPr>
          <p:nvPr>
            <p:ph type="pic" sz="quarter" idx="15"/>
          </p:nvPr>
        </p:nvSpPr>
        <p:spPr>
          <a:xfrm>
            <a:off x="8221093" y="1930861"/>
            <a:ext cx="2919413" cy="2919413"/>
          </a:xfrm>
          <a:solidFill>
            <a:srgbClr val="EDEFF7"/>
          </a:solidFill>
        </p:spPr>
        <p:txBody>
          <a:bodyPr anchor="ctr"/>
          <a:lstStyle>
            <a:lvl1pPr algn="ctr">
              <a:defRPr/>
            </a:lvl1pPr>
          </a:lstStyle>
          <a:p>
            <a:r>
              <a:rPr lang="en-US" noProof="0"/>
              <a:t>Click icon to add picture</a:t>
            </a:r>
            <a:endParaRPr lang="en-US" noProof="0" dirty="0"/>
          </a:p>
        </p:txBody>
      </p:sp>
      <p:sp>
        <p:nvSpPr>
          <p:cNvPr id="22" name="Text Placeholder 3">
            <a:extLst>
              <a:ext uri="{FF2B5EF4-FFF2-40B4-BE49-F238E27FC236}">
                <a16:creationId xmlns:a16="http://schemas.microsoft.com/office/drawing/2014/main" id="{08305C84-E25F-EC49-8F2B-4C0181FD3ABF}"/>
              </a:ext>
            </a:extLst>
          </p:cNvPr>
          <p:cNvSpPr>
            <a:spLocks noGrp="1"/>
          </p:cNvSpPr>
          <p:nvPr>
            <p:ph type="body" sz="half" idx="2" hasCustomPrompt="1"/>
          </p:nvPr>
        </p:nvSpPr>
        <p:spPr>
          <a:xfrm>
            <a:off x="1097279" y="5257321"/>
            <a:ext cx="2919413" cy="583534"/>
          </a:xfrm>
        </p:spPr>
        <p:txBody>
          <a:bodyPr lIns="91440" rIns="91440" anchor="ctr">
            <a:normAutofit/>
          </a:bodyPr>
          <a:lstStyle>
            <a:lvl1pPr marL="0" indent="0" algn="ctr">
              <a:buNone/>
              <a:defRPr sz="1800" cap="all" baseline="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Name Goes Here</a:t>
            </a:r>
          </a:p>
        </p:txBody>
      </p:sp>
      <p:sp>
        <p:nvSpPr>
          <p:cNvPr id="23" name="Text Placeholder 3">
            <a:extLst>
              <a:ext uri="{FF2B5EF4-FFF2-40B4-BE49-F238E27FC236}">
                <a16:creationId xmlns:a16="http://schemas.microsoft.com/office/drawing/2014/main" id="{A57A1FCE-E6BF-3747-9D43-42DBA6656EC0}"/>
              </a:ext>
            </a:extLst>
          </p:cNvPr>
          <p:cNvSpPr>
            <a:spLocks noGrp="1"/>
          </p:cNvSpPr>
          <p:nvPr>
            <p:ph type="body" sz="half" idx="16" hasCustomPrompt="1"/>
          </p:nvPr>
        </p:nvSpPr>
        <p:spPr>
          <a:xfrm>
            <a:off x="4666773" y="5257321"/>
            <a:ext cx="2919413" cy="583534"/>
          </a:xfrm>
        </p:spPr>
        <p:txBody>
          <a:bodyPr lIns="91440" rIns="91440" anchor="ctr">
            <a:normAutofit/>
          </a:bodyPr>
          <a:lstStyle>
            <a:lvl1pPr marL="0" indent="0" algn="ctr">
              <a:buNone/>
              <a:defRPr sz="1800" cap="all" baseline="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Name Goes Here</a:t>
            </a:r>
          </a:p>
        </p:txBody>
      </p:sp>
      <p:sp>
        <p:nvSpPr>
          <p:cNvPr id="24" name="Text Placeholder 3">
            <a:extLst>
              <a:ext uri="{FF2B5EF4-FFF2-40B4-BE49-F238E27FC236}">
                <a16:creationId xmlns:a16="http://schemas.microsoft.com/office/drawing/2014/main" id="{5B4B74C8-96E7-684F-91B9-8CE56CD10F1E}"/>
              </a:ext>
            </a:extLst>
          </p:cNvPr>
          <p:cNvSpPr>
            <a:spLocks noGrp="1"/>
          </p:cNvSpPr>
          <p:nvPr>
            <p:ph type="body" sz="half" idx="17" hasCustomPrompt="1"/>
          </p:nvPr>
        </p:nvSpPr>
        <p:spPr>
          <a:xfrm>
            <a:off x="8236267" y="5257321"/>
            <a:ext cx="2919413" cy="583534"/>
          </a:xfrm>
        </p:spPr>
        <p:txBody>
          <a:bodyPr lIns="91440" rIns="91440" anchor="ctr">
            <a:normAutofit/>
          </a:bodyPr>
          <a:lstStyle>
            <a:lvl1pPr marL="0" indent="0" algn="ctr">
              <a:buNone/>
              <a:defRPr sz="1800" cap="all" baseline="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Name Goes Here</a:t>
            </a:r>
          </a:p>
        </p:txBody>
      </p:sp>
      <p:sp>
        <p:nvSpPr>
          <p:cNvPr id="25" name="Title Placeholder 1">
            <a:extLst>
              <a:ext uri="{FF2B5EF4-FFF2-40B4-BE49-F238E27FC236}">
                <a16:creationId xmlns:a16="http://schemas.microsoft.com/office/drawing/2014/main" id="{D522564E-B348-544F-A8E5-CFCAFA48B54B}"/>
              </a:ext>
            </a:extLst>
          </p:cNvPr>
          <p:cNvSpPr>
            <a:spLocks noGrp="1"/>
          </p:cNvSpPr>
          <p:nvPr>
            <p:ph type="title" hasCustomPrompt="1"/>
          </p:nvPr>
        </p:nvSpPr>
        <p:spPr>
          <a:xfrm>
            <a:off x="1097280" y="942871"/>
            <a:ext cx="10058400" cy="587584"/>
          </a:xfrm>
          <a:prstGeom prst="rect">
            <a:avLst/>
          </a:prstGeom>
        </p:spPr>
        <p:txBody>
          <a:bodyPr vert="horz" lIns="91440" tIns="45720" rIns="91440" bIns="45720" rtlCol="0" anchor="ctr">
            <a:normAutofit/>
          </a:bodyPr>
          <a:lstStyle>
            <a:lvl1pPr>
              <a:defRPr cap="all" baseline="0"/>
            </a:lvl1pPr>
          </a:lstStyle>
          <a:p>
            <a:r>
              <a:rPr lang="en-US" noProof="0"/>
              <a:t>CLICK TO EDIT MASTER TITLE STYLE</a:t>
            </a:r>
          </a:p>
        </p:txBody>
      </p:sp>
    </p:spTree>
    <p:extLst>
      <p:ext uri="{BB962C8B-B14F-4D97-AF65-F5344CB8AC3E}">
        <p14:creationId xmlns:p14="http://schemas.microsoft.com/office/powerpoint/2010/main" val="16197257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Title and Content">
    <p:bg>
      <p:bgPr>
        <a:solidFill>
          <a:schemeClr val="bg1"/>
        </a:solidFill>
        <a:effectLst/>
      </p:bgPr>
    </p:bg>
    <p:spTree>
      <p:nvGrpSpPr>
        <p:cNvPr id="1" name=""/>
        <p:cNvGrpSpPr/>
        <p:nvPr/>
      </p:nvGrpSpPr>
      <p:grpSpPr>
        <a:xfrm>
          <a:off x="0" y="0"/>
          <a:ext cx="0" cy="0"/>
          <a:chOff x="0" y="0"/>
          <a:chExt cx="0" cy="0"/>
        </a:xfrm>
      </p:grpSpPr>
      <p:sp>
        <p:nvSpPr>
          <p:cNvPr id="12" name="Rectangle">
            <a:extLst>
              <a:ext uri="{FF2B5EF4-FFF2-40B4-BE49-F238E27FC236}">
                <a16:creationId xmlns:a16="http://schemas.microsoft.com/office/drawing/2014/main" id="{202A34A5-A029-A246-82C6-D288185EB396}"/>
              </a:ext>
            </a:extLst>
          </p:cNvPr>
          <p:cNvSpPr/>
          <p:nvPr userDrawn="1"/>
        </p:nvSpPr>
        <p:spPr>
          <a:xfrm flipH="1">
            <a:off x="0" y="0"/>
            <a:ext cx="3351057"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13" name="Rectangle">
            <a:extLst>
              <a:ext uri="{FF2B5EF4-FFF2-40B4-BE49-F238E27FC236}">
                <a16:creationId xmlns:a16="http://schemas.microsoft.com/office/drawing/2014/main" id="{2773E1D8-C87F-EE46-8284-575DCA498E81}"/>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3" name="Content Placeholder 2"/>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noProof="0" smtClean="0"/>
              <a:t>3/22/2026</a:t>
            </a:fld>
            <a:endParaRPr lang="en-US" noProof="0"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noProof="0"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1" name="Title Placeholder 1">
            <a:extLst>
              <a:ext uri="{FF2B5EF4-FFF2-40B4-BE49-F238E27FC236}">
                <a16:creationId xmlns:a16="http://schemas.microsoft.com/office/drawing/2014/main" id="{C429A40D-770E-C144-A5B5-6A4442C09C24}"/>
              </a:ext>
            </a:extLst>
          </p:cNvPr>
          <p:cNvSpPr>
            <a:spLocks noGrp="1"/>
          </p:cNvSpPr>
          <p:nvPr>
            <p:ph type="title" hasCustomPrompt="1"/>
          </p:nvPr>
        </p:nvSpPr>
        <p:spPr>
          <a:xfrm>
            <a:off x="1097280" y="942871"/>
            <a:ext cx="10058400" cy="587584"/>
          </a:xfrm>
          <a:prstGeom prst="rect">
            <a:avLst/>
          </a:prstGeom>
        </p:spPr>
        <p:txBody>
          <a:bodyPr vert="horz" lIns="91440" tIns="45720" rIns="91440" bIns="45720" rtlCol="0" anchor="ctr">
            <a:normAutofit/>
          </a:bodyPr>
          <a:lstStyle>
            <a:lvl1pPr>
              <a:defRPr cap="all" baseline="0"/>
            </a:lvl1pPr>
          </a:lstStyle>
          <a:p>
            <a:r>
              <a:rPr lang="en-US" noProof="0"/>
              <a:t>CLICK TO EDIT MASTER TITLE STYLE</a:t>
            </a:r>
          </a:p>
        </p:txBody>
      </p:sp>
    </p:spTree>
    <p:extLst>
      <p:ext uri="{BB962C8B-B14F-4D97-AF65-F5344CB8AC3E}">
        <p14:creationId xmlns:p14="http://schemas.microsoft.com/office/powerpoint/2010/main" val="3432407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omparison">
    <p:bg>
      <p:bgPr>
        <a:solidFill>
          <a:schemeClr val="bg1"/>
        </a:solidFill>
        <a:effectLst/>
      </p:bgPr>
    </p:bg>
    <p:spTree>
      <p:nvGrpSpPr>
        <p:cNvPr id="1" name=""/>
        <p:cNvGrpSpPr/>
        <p:nvPr/>
      </p:nvGrpSpPr>
      <p:grpSpPr>
        <a:xfrm>
          <a:off x="0" y="0"/>
          <a:ext cx="0" cy="0"/>
          <a:chOff x="0" y="0"/>
          <a:chExt cx="0" cy="0"/>
        </a:xfrm>
      </p:grpSpPr>
      <p:sp>
        <p:nvSpPr>
          <p:cNvPr id="15" name="Rectangle">
            <a:extLst>
              <a:ext uri="{FF2B5EF4-FFF2-40B4-BE49-F238E27FC236}">
                <a16:creationId xmlns:a16="http://schemas.microsoft.com/office/drawing/2014/main" id="{64248D99-2B30-464D-B9B7-4E5C3A1F3FB2}"/>
              </a:ext>
            </a:extLst>
          </p:cNvPr>
          <p:cNvSpPr/>
          <p:nvPr userDrawn="1"/>
        </p:nvSpPr>
        <p:spPr>
          <a:xfrm flipH="1">
            <a:off x="0" y="0"/>
            <a:ext cx="6096000"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16" name="Rectangle">
            <a:extLst>
              <a:ext uri="{FF2B5EF4-FFF2-40B4-BE49-F238E27FC236}">
                <a16:creationId xmlns:a16="http://schemas.microsoft.com/office/drawing/2014/main" id="{3FAFF55B-FDE6-394B-A39B-22627D8FB6EA}"/>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p:cNvSpPr>
            <a:spLocks noGrp="1"/>
          </p:cNvSpPr>
          <p:nvPr>
            <p:ph sz="half" idx="2"/>
          </p:nvPr>
        </p:nvSpPr>
        <p:spPr>
          <a:xfrm>
            <a:off x="1097280" y="2958274"/>
            <a:ext cx="4639736" cy="2910821"/>
          </a:xfrm>
        </p:spPr>
        <p:txBody>
          <a:bodyPr>
            <a:normAutofit/>
          </a:bodyPr>
          <a:lstStyle>
            <a:lvl1pPr>
              <a:defRPr sz="1600">
                <a:solidFill>
                  <a:schemeClr val="tx1"/>
                </a:solidFill>
              </a:defRPr>
            </a:lvl1pPr>
            <a:lvl2pPr>
              <a:defRPr sz="1400">
                <a:solidFill>
                  <a:schemeClr val="tx1"/>
                </a:solidFill>
              </a:defRPr>
            </a:lvl2pPr>
            <a:lvl3pPr>
              <a:defRPr sz="1100">
                <a:solidFill>
                  <a:schemeClr val="tx1"/>
                </a:solidFill>
              </a:defRPr>
            </a:lvl3pPr>
            <a:lvl4pPr>
              <a:defRPr sz="1100">
                <a:solidFill>
                  <a:schemeClr val="tx1"/>
                </a:solidFill>
              </a:defRPr>
            </a:lvl4pPr>
            <a:lvl5pPr>
              <a:defRPr sz="11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6" name="Content Placeholder 5"/>
          <p:cNvSpPr>
            <a:spLocks noGrp="1"/>
          </p:cNvSpPr>
          <p:nvPr>
            <p:ph sz="quarter" idx="4"/>
          </p:nvPr>
        </p:nvSpPr>
        <p:spPr>
          <a:xfrm>
            <a:off x="6515944" y="2958273"/>
            <a:ext cx="4639736" cy="2910821"/>
          </a:xfrm>
        </p:spPr>
        <p:txBody>
          <a:bodyPr>
            <a:normAutofit/>
          </a:bodyPr>
          <a:lstStyle>
            <a:lvl1pPr>
              <a:defRPr sz="1600">
                <a:solidFill>
                  <a:schemeClr val="tx1"/>
                </a:solidFill>
              </a:defRPr>
            </a:lvl1pPr>
            <a:lvl2pPr>
              <a:defRPr sz="1400">
                <a:solidFill>
                  <a:schemeClr val="tx1"/>
                </a:solidFill>
              </a:defRPr>
            </a:lvl2pPr>
            <a:lvl3pPr>
              <a:defRPr sz="1100">
                <a:solidFill>
                  <a:schemeClr val="tx1"/>
                </a:solidFill>
              </a:defRPr>
            </a:lvl3pPr>
            <a:lvl4pPr>
              <a:defRPr sz="1100">
                <a:solidFill>
                  <a:schemeClr val="tx1"/>
                </a:solidFill>
              </a:defRPr>
            </a:lvl4pPr>
            <a:lvl5pPr>
              <a:defRPr sz="11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noProof="0" smtClean="0"/>
              <a:t>3/22/2026</a:t>
            </a:fld>
            <a:endParaRPr lang="en-US" noProof="0"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noProof="0"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7" name="Title Placeholder 1">
            <a:extLst>
              <a:ext uri="{FF2B5EF4-FFF2-40B4-BE49-F238E27FC236}">
                <a16:creationId xmlns:a16="http://schemas.microsoft.com/office/drawing/2014/main" id="{99E345E4-E77C-484E-9FBB-E4EC71F08545}"/>
              </a:ext>
            </a:extLst>
          </p:cNvPr>
          <p:cNvSpPr>
            <a:spLocks noGrp="1"/>
          </p:cNvSpPr>
          <p:nvPr>
            <p:ph type="title" hasCustomPrompt="1"/>
          </p:nvPr>
        </p:nvSpPr>
        <p:spPr>
          <a:xfrm>
            <a:off x="1097280" y="942871"/>
            <a:ext cx="10058400" cy="587584"/>
          </a:xfrm>
          <a:prstGeom prst="rect">
            <a:avLst/>
          </a:prstGeom>
        </p:spPr>
        <p:txBody>
          <a:bodyPr vert="horz" lIns="91440" tIns="45720" rIns="91440" bIns="45720" rtlCol="0" anchor="ctr">
            <a:normAutofit/>
          </a:bodyPr>
          <a:lstStyle>
            <a:lvl1pPr>
              <a:defRPr cap="all" baseline="0"/>
            </a:lvl1pPr>
          </a:lstStyle>
          <a:p>
            <a:r>
              <a:rPr lang="en-US" noProof="0"/>
              <a:t>CLICK TO EDIT MASTER TITLE STYLE</a:t>
            </a:r>
          </a:p>
        </p:txBody>
      </p:sp>
    </p:spTree>
    <p:extLst>
      <p:ext uri="{BB962C8B-B14F-4D97-AF65-F5344CB8AC3E}">
        <p14:creationId xmlns:p14="http://schemas.microsoft.com/office/powerpoint/2010/main" val="24232241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Title Only">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83ACCAC0-2C8A-CE43-8C55-22BB53C73920}"/>
              </a:ext>
            </a:extLst>
          </p:cNvPr>
          <p:cNvSpPr/>
          <p:nvPr userDrawn="1"/>
        </p:nvSpPr>
        <p:spPr>
          <a:xfrm flipH="1">
            <a:off x="0" y="0"/>
            <a:ext cx="3351057"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10" name="Rectangle">
            <a:extLst>
              <a:ext uri="{FF2B5EF4-FFF2-40B4-BE49-F238E27FC236}">
                <a16:creationId xmlns:a16="http://schemas.microsoft.com/office/drawing/2014/main" id="{A400A9BD-AA60-E24D-9FC2-722758C8C933}"/>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noProof="0" smtClean="0"/>
              <a:t>3/22/2026</a:t>
            </a:fld>
            <a:endParaRPr lang="en-US" noProof="0"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noProof="0"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4" name="Title Placeholder 1">
            <a:extLst>
              <a:ext uri="{FF2B5EF4-FFF2-40B4-BE49-F238E27FC236}">
                <a16:creationId xmlns:a16="http://schemas.microsoft.com/office/drawing/2014/main" id="{D4076461-FF7A-8843-B7F9-D041F3FB22FC}"/>
              </a:ext>
            </a:extLst>
          </p:cNvPr>
          <p:cNvSpPr>
            <a:spLocks noGrp="1"/>
          </p:cNvSpPr>
          <p:nvPr>
            <p:ph type="title" hasCustomPrompt="1"/>
          </p:nvPr>
        </p:nvSpPr>
        <p:spPr>
          <a:xfrm>
            <a:off x="1097280" y="942871"/>
            <a:ext cx="10058400" cy="587584"/>
          </a:xfrm>
          <a:prstGeom prst="rect">
            <a:avLst/>
          </a:prstGeom>
        </p:spPr>
        <p:txBody>
          <a:bodyPr vert="horz" lIns="91440" tIns="45720" rIns="91440" bIns="45720" rtlCol="0" anchor="ctr">
            <a:normAutofit/>
          </a:bodyPr>
          <a:lstStyle>
            <a:lvl1pPr>
              <a:defRPr cap="all" baseline="0"/>
            </a:lvl1pPr>
          </a:lstStyle>
          <a:p>
            <a:r>
              <a:rPr lang="en-US" noProof="0"/>
              <a:t>CLICK TO EDIT MASTER TITLE STYLE</a:t>
            </a:r>
          </a:p>
        </p:txBody>
      </p:sp>
    </p:spTree>
    <p:extLst>
      <p:ext uri="{BB962C8B-B14F-4D97-AF65-F5344CB8AC3E}">
        <p14:creationId xmlns:p14="http://schemas.microsoft.com/office/powerpoint/2010/main" val="30203992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noProof="0" smtClean="0"/>
              <a:t>3/22/2026</a:t>
            </a:fld>
            <a:endParaRPr lang="en-US"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5" name="Rectangle">
            <a:extLst>
              <a:ext uri="{FF2B5EF4-FFF2-40B4-BE49-F238E27FC236}">
                <a16:creationId xmlns:a16="http://schemas.microsoft.com/office/drawing/2014/main" id="{0AB10FFC-D586-994D-8D3D-F4042255CB72}"/>
              </a:ext>
            </a:extLst>
          </p:cNvPr>
          <p:cNvSpPr/>
          <p:nvPr userDrawn="1"/>
        </p:nvSpPr>
        <p:spPr>
          <a:xfrm flipH="1">
            <a:off x="0" y="0"/>
            <a:ext cx="12192000"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6" name="Rectangle">
            <a:extLst>
              <a:ext uri="{FF2B5EF4-FFF2-40B4-BE49-F238E27FC236}">
                <a16:creationId xmlns:a16="http://schemas.microsoft.com/office/drawing/2014/main" id="{C7B0C08A-E831-D242-B2CE-2DEB004F982F}"/>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cxnSp>
        <p:nvCxnSpPr>
          <p:cNvPr id="7" name="Straight Connector 6">
            <a:extLst>
              <a:ext uri="{FF2B5EF4-FFF2-40B4-BE49-F238E27FC236}">
                <a16:creationId xmlns:a16="http://schemas.microsoft.com/office/drawing/2014/main" id="{105C2191-88F7-4148-96FD-E129F707E038}"/>
              </a:ext>
            </a:extLst>
          </p:cNvPr>
          <p:cNvCxnSpPr/>
          <p:nvPr userDrawn="1"/>
        </p:nvCxnSpPr>
        <p:spPr>
          <a:xfrm>
            <a:off x="6818393" y="999565"/>
            <a:ext cx="0" cy="485887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Placeholder 1">
            <a:extLst>
              <a:ext uri="{FF2B5EF4-FFF2-40B4-BE49-F238E27FC236}">
                <a16:creationId xmlns:a16="http://schemas.microsoft.com/office/drawing/2014/main" id="{61FB2196-E251-5A40-86F7-6092CEBFA133}"/>
              </a:ext>
            </a:extLst>
          </p:cNvPr>
          <p:cNvSpPr>
            <a:spLocks noGrp="1"/>
          </p:cNvSpPr>
          <p:nvPr>
            <p:ph type="title" hasCustomPrompt="1"/>
          </p:nvPr>
        </p:nvSpPr>
        <p:spPr>
          <a:xfrm>
            <a:off x="635000" y="3135207"/>
            <a:ext cx="5460992" cy="587584"/>
          </a:xfrm>
          <a:prstGeom prst="rect">
            <a:avLst/>
          </a:prstGeom>
        </p:spPr>
        <p:txBody>
          <a:bodyPr vert="horz" lIns="91440" tIns="45720" rIns="91440" bIns="45720" rtlCol="0" anchor="ctr">
            <a:noAutofit/>
          </a:bodyPr>
          <a:lstStyle>
            <a:lvl1pPr algn="r">
              <a:defRPr sz="4800" cap="all" baseline="0"/>
            </a:lvl1pPr>
          </a:lstStyle>
          <a:p>
            <a:r>
              <a:rPr lang="en-US" noProof="0"/>
              <a:t>Title goes here</a:t>
            </a:r>
          </a:p>
        </p:txBody>
      </p:sp>
      <p:sp>
        <p:nvSpPr>
          <p:cNvPr id="12" name="Content Placeholder 3">
            <a:extLst>
              <a:ext uri="{FF2B5EF4-FFF2-40B4-BE49-F238E27FC236}">
                <a16:creationId xmlns:a16="http://schemas.microsoft.com/office/drawing/2014/main" id="{C2FACD1B-0D9C-A547-98A0-D66C341D3D74}"/>
              </a:ext>
            </a:extLst>
          </p:cNvPr>
          <p:cNvSpPr>
            <a:spLocks noGrp="1"/>
          </p:cNvSpPr>
          <p:nvPr>
            <p:ph sz="half" idx="2" hasCustomPrompt="1"/>
          </p:nvPr>
        </p:nvSpPr>
        <p:spPr>
          <a:xfrm>
            <a:off x="7540794" y="831286"/>
            <a:ext cx="4016206" cy="5195425"/>
          </a:xfrm>
        </p:spPr>
        <p:txBody>
          <a:bodyPr anchor="ctr">
            <a:normAutofit/>
          </a:bodyPr>
          <a:lstStyle>
            <a:lvl1pPr marL="342900" indent="-342900">
              <a:buClr>
                <a:schemeClr val="tx1"/>
              </a:buClr>
              <a:buFont typeface="+mj-lt"/>
              <a:buAutoNum type="arabicPeriod"/>
              <a:defRPr sz="1600">
                <a:solidFill>
                  <a:schemeClr val="tx1"/>
                </a:solidFill>
              </a:defRPr>
            </a:lvl1pPr>
            <a:lvl2pPr marL="544068" indent="-342900">
              <a:buClr>
                <a:schemeClr val="tx1"/>
              </a:buClr>
              <a:buFont typeface="+mj-lt"/>
              <a:buAutoNum type="arabicPeriod"/>
              <a:defRPr sz="1400"/>
            </a:lvl2pPr>
            <a:lvl3pPr marL="612648" indent="-228600">
              <a:buClr>
                <a:schemeClr val="tx1"/>
              </a:buClr>
              <a:buFont typeface="+mj-lt"/>
              <a:buAutoNum type="arabicPeriod"/>
              <a:defRPr sz="1100"/>
            </a:lvl3pPr>
            <a:lvl4pPr marL="795528" indent="-228600">
              <a:buClr>
                <a:schemeClr val="tx1"/>
              </a:buClr>
              <a:buFont typeface="+mj-lt"/>
              <a:buAutoNum type="arabicPeriod"/>
              <a:defRPr sz="1100"/>
            </a:lvl4pPr>
            <a:lvl5pPr marL="978408" indent="-228600">
              <a:buClr>
                <a:schemeClr val="tx1"/>
              </a:buClr>
              <a:buFont typeface="+mj-lt"/>
              <a:buAutoNum type="arabicPeriod"/>
              <a:defRPr sz="1100"/>
            </a:lvl5pPr>
          </a:lstStyle>
          <a:p>
            <a:pPr lvl="0"/>
            <a:r>
              <a:rPr lang="en-US" noProof="0"/>
              <a:t>Quote Goes Here</a:t>
            </a:r>
          </a:p>
        </p:txBody>
      </p:sp>
    </p:spTree>
    <p:extLst>
      <p:ext uri="{BB962C8B-B14F-4D97-AF65-F5344CB8AC3E}">
        <p14:creationId xmlns:p14="http://schemas.microsoft.com/office/powerpoint/2010/main" val="41849357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1_Two Content">
    <p:bg>
      <p:bgPr>
        <a:solidFill>
          <a:schemeClr val="bg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noProof="0" smtClean="0"/>
              <a:t>3/22/2026</a:t>
            </a:fld>
            <a:endParaRPr lang="en-US"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5" name="Rectangle">
            <a:extLst>
              <a:ext uri="{FF2B5EF4-FFF2-40B4-BE49-F238E27FC236}">
                <a16:creationId xmlns:a16="http://schemas.microsoft.com/office/drawing/2014/main" id="{2E148DD3-DD87-154B-80B4-2421965D3C83}"/>
              </a:ext>
            </a:extLst>
          </p:cNvPr>
          <p:cNvSpPr/>
          <p:nvPr userDrawn="1"/>
        </p:nvSpPr>
        <p:spPr>
          <a:xfrm>
            <a:off x="1" y="1714500"/>
            <a:ext cx="12192000" cy="3429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6" name="Rectangle">
            <a:extLst>
              <a:ext uri="{FF2B5EF4-FFF2-40B4-BE49-F238E27FC236}">
                <a16:creationId xmlns:a16="http://schemas.microsoft.com/office/drawing/2014/main" id="{742E4732-0E8F-7B46-BD08-0F2EE0DA8786}"/>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7" name="Title Placeholder 1">
            <a:extLst>
              <a:ext uri="{FF2B5EF4-FFF2-40B4-BE49-F238E27FC236}">
                <a16:creationId xmlns:a16="http://schemas.microsoft.com/office/drawing/2014/main" id="{6E73F81A-7260-5C4F-A7FF-CA2CC731BC33}"/>
              </a:ext>
            </a:extLst>
          </p:cNvPr>
          <p:cNvSpPr>
            <a:spLocks noGrp="1"/>
          </p:cNvSpPr>
          <p:nvPr>
            <p:ph type="title" hasCustomPrompt="1"/>
          </p:nvPr>
        </p:nvSpPr>
        <p:spPr>
          <a:xfrm>
            <a:off x="5443870" y="942871"/>
            <a:ext cx="5711810" cy="587584"/>
          </a:xfrm>
          <a:prstGeom prst="rect">
            <a:avLst/>
          </a:prstGeom>
        </p:spPr>
        <p:txBody>
          <a:bodyPr vert="horz" lIns="91440" tIns="45720" rIns="91440" bIns="45720" rtlCol="0" anchor="ctr">
            <a:normAutofit/>
          </a:bodyPr>
          <a:lstStyle/>
          <a:p>
            <a:r>
              <a:rPr lang="en-US" noProof="0"/>
              <a:t>CLICK TO EDIT MASTER TITLE STYLE</a:t>
            </a:r>
          </a:p>
        </p:txBody>
      </p:sp>
      <p:sp>
        <p:nvSpPr>
          <p:cNvPr id="9" name="Content Placeholder 3">
            <a:extLst>
              <a:ext uri="{FF2B5EF4-FFF2-40B4-BE49-F238E27FC236}">
                <a16:creationId xmlns:a16="http://schemas.microsoft.com/office/drawing/2014/main" id="{4CD13CD4-3E4F-2E41-ACF4-2446257D236F}"/>
              </a:ext>
            </a:extLst>
          </p:cNvPr>
          <p:cNvSpPr>
            <a:spLocks noGrp="1"/>
          </p:cNvSpPr>
          <p:nvPr>
            <p:ph sz="half" idx="2"/>
          </p:nvPr>
        </p:nvSpPr>
        <p:spPr>
          <a:xfrm>
            <a:off x="5443870" y="1973589"/>
            <a:ext cx="5711810" cy="3941540"/>
          </a:xfrm>
        </p:spPr>
        <p:txBody>
          <a:bodyPr>
            <a:normAutofit/>
          </a:bodyPr>
          <a:lstStyle>
            <a:lvl1pPr>
              <a:buClr>
                <a:schemeClr val="tx1"/>
              </a:buClr>
              <a:defRPr sz="1600">
                <a:solidFill>
                  <a:schemeClr val="tx1"/>
                </a:solidFill>
              </a:defRPr>
            </a:lvl1pPr>
            <a:lvl2pPr marL="384048" indent="-182880">
              <a:buClr>
                <a:schemeClr val="tx1"/>
              </a:buClr>
              <a:buFont typeface="Arial" panose="020B0604020202020204" pitchFamily="34" charset="0"/>
              <a:buChar char="•"/>
              <a:defRPr sz="1400">
                <a:solidFill>
                  <a:schemeClr val="tx1"/>
                </a:solidFill>
              </a:defRPr>
            </a:lvl2pPr>
            <a:lvl3pPr marL="566928" indent="-182880">
              <a:buClr>
                <a:schemeClr val="tx1"/>
              </a:buClr>
              <a:buFont typeface="Arial" panose="020B0604020202020204" pitchFamily="34" charset="0"/>
              <a:buChar char="•"/>
              <a:defRPr sz="1100">
                <a:solidFill>
                  <a:schemeClr val="tx1"/>
                </a:solidFill>
              </a:defRPr>
            </a:lvl3pPr>
            <a:lvl4pPr marL="749808" indent="-182880">
              <a:buClr>
                <a:schemeClr val="tx1"/>
              </a:buClr>
              <a:buFont typeface="Arial" panose="020B0604020202020204" pitchFamily="34" charset="0"/>
              <a:buChar char="•"/>
              <a:defRPr sz="1100">
                <a:solidFill>
                  <a:schemeClr val="tx1"/>
                </a:solidFill>
              </a:defRPr>
            </a:lvl4pPr>
            <a:lvl5pPr marL="932688" indent="-182880">
              <a:buClr>
                <a:schemeClr val="tx1"/>
              </a:buClr>
              <a:buFont typeface="Arial" panose="020B0604020202020204" pitchFamily="34" charset="0"/>
              <a:buChar char="•"/>
              <a:defRPr sz="11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4" name="Content Placeholder 3">
            <a:extLst>
              <a:ext uri="{FF2B5EF4-FFF2-40B4-BE49-F238E27FC236}">
                <a16:creationId xmlns:a16="http://schemas.microsoft.com/office/drawing/2014/main" id="{D8E69886-8907-DB47-87C2-0621AF156D9F}"/>
              </a:ext>
            </a:extLst>
          </p:cNvPr>
          <p:cNvSpPr>
            <a:spLocks noGrp="1"/>
          </p:cNvSpPr>
          <p:nvPr>
            <p:ph sz="half" idx="14"/>
          </p:nvPr>
        </p:nvSpPr>
        <p:spPr>
          <a:xfrm>
            <a:off x="605170" y="621039"/>
            <a:ext cx="4589130" cy="5603086"/>
          </a:xfrm>
          <a:solidFill>
            <a:srgbClr val="EDEFF7"/>
          </a:solidFill>
        </p:spPr>
        <p:txBody>
          <a:bodyPr>
            <a:normAutofit/>
          </a:bodyPr>
          <a:lstStyle>
            <a:lvl1pPr>
              <a:buClr>
                <a:schemeClr val="tx1"/>
              </a:buClr>
              <a:defRPr sz="1600">
                <a:solidFill>
                  <a:schemeClr val="tx1"/>
                </a:solidFill>
              </a:defRPr>
            </a:lvl1pPr>
            <a:lvl2pPr marL="384048" indent="-182880">
              <a:buClr>
                <a:schemeClr val="tx1"/>
              </a:buClr>
              <a:buFont typeface="Arial" panose="020B0604020202020204" pitchFamily="34" charset="0"/>
              <a:buChar char="•"/>
              <a:defRPr sz="1400">
                <a:solidFill>
                  <a:schemeClr val="tx1"/>
                </a:solidFill>
              </a:defRPr>
            </a:lvl2pPr>
            <a:lvl3pPr marL="566928" indent="-182880">
              <a:buClr>
                <a:schemeClr val="tx1"/>
              </a:buClr>
              <a:buFont typeface="Arial" panose="020B0604020202020204" pitchFamily="34" charset="0"/>
              <a:buChar char="•"/>
              <a:defRPr sz="1100">
                <a:solidFill>
                  <a:schemeClr val="tx1"/>
                </a:solidFill>
              </a:defRPr>
            </a:lvl3pPr>
            <a:lvl4pPr marL="749808" indent="-182880">
              <a:buClr>
                <a:schemeClr val="tx1"/>
              </a:buClr>
              <a:buFont typeface="Arial" panose="020B0604020202020204" pitchFamily="34" charset="0"/>
              <a:buChar char="•"/>
              <a:defRPr sz="1100">
                <a:solidFill>
                  <a:schemeClr val="tx1"/>
                </a:solidFill>
              </a:defRPr>
            </a:lvl4pPr>
            <a:lvl5pPr marL="932688" indent="-182880">
              <a:buClr>
                <a:schemeClr val="tx1"/>
              </a:buClr>
              <a:buFont typeface="Arial" panose="020B0604020202020204" pitchFamily="34" charset="0"/>
              <a:buChar char="•"/>
              <a:defRPr sz="11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6263102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noProof="0" smtClean="0"/>
              <a:t>3/22/2026</a:t>
            </a:fld>
            <a:endParaRPr lang="en-US" noProof="0"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7" name="Rectangle">
            <a:extLst>
              <a:ext uri="{FF2B5EF4-FFF2-40B4-BE49-F238E27FC236}">
                <a16:creationId xmlns:a16="http://schemas.microsoft.com/office/drawing/2014/main" id="{F9512BDE-EEA0-404B-8D45-8AA93D61DABC}"/>
              </a:ext>
            </a:extLst>
          </p:cNvPr>
          <p:cNvSpPr/>
          <p:nvPr userDrawn="1"/>
        </p:nvSpPr>
        <p:spPr>
          <a:xfrm flipH="1">
            <a:off x="-1" y="4450188"/>
            <a:ext cx="12192000" cy="2407811"/>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8" name="Rectangle">
            <a:extLst>
              <a:ext uri="{FF2B5EF4-FFF2-40B4-BE49-F238E27FC236}">
                <a16:creationId xmlns:a16="http://schemas.microsoft.com/office/drawing/2014/main" id="{E1223535-0F2F-6340-80B9-0B5D9364A13F}"/>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Tree>
    <p:extLst>
      <p:ext uri="{BB962C8B-B14F-4D97-AF65-F5344CB8AC3E}">
        <p14:creationId xmlns:p14="http://schemas.microsoft.com/office/powerpoint/2010/main" val="18785597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noProof="0" smtClean="0"/>
              <a:t>3/22/2026</a:t>
            </a:fld>
            <a:endParaRPr lang="en-US" noProof="0"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7" name="Rectangle">
            <a:extLst>
              <a:ext uri="{FF2B5EF4-FFF2-40B4-BE49-F238E27FC236}">
                <a16:creationId xmlns:a16="http://schemas.microsoft.com/office/drawing/2014/main" id="{202A34A5-A029-A246-82C6-D288185EB396}"/>
              </a:ext>
            </a:extLst>
          </p:cNvPr>
          <p:cNvSpPr/>
          <p:nvPr userDrawn="1"/>
        </p:nvSpPr>
        <p:spPr>
          <a:xfrm flipH="1">
            <a:off x="0" y="0"/>
            <a:ext cx="3351057"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8" name="Rectangle">
            <a:extLst>
              <a:ext uri="{FF2B5EF4-FFF2-40B4-BE49-F238E27FC236}">
                <a16:creationId xmlns:a16="http://schemas.microsoft.com/office/drawing/2014/main" id="{2773E1D8-C87F-EE46-8284-575DCA498E81}"/>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Tree>
    <p:extLst>
      <p:ext uri="{BB962C8B-B14F-4D97-AF65-F5344CB8AC3E}">
        <p14:creationId xmlns:p14="http://schemas.microsoft.com/office/powerpoint/2010/main" val="24554983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184DA70-C731-4C70-880D-CCD4705E623C}" type="datetime1">
              <a:rPr lang="en-US" noProof="0" smtClean="0"/>
              <a:t>3/22/2026</a:t>
            </a:fld>
            <a:endParaRPr lang="en-US" noProof="0"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7" name="Rectangle">
            <a:extLst>
              <a:ext uri="{FF2B5EF4-FFF2-40B4-BE49-F238E27FC236}">
                <a16:creationId xmlns:a16="http://schemas.microsoft.com/office/drawing/2014/main" id="{F9512BDE-EEA0-404B-8D45-8AA93D61DABC}"/>
              </a:ext>
            </a:extLst>
          </p:cNvPr>
          <p:cNvSpPr/>
          <p:nvPr userDrawn="1"/>
        </p:nvSpPr>
        <p:spPr>
          <a:xfrm flipH="1">
            <a:off x="4217870" y="0"/>
            <a:ext cx="3599236" cy="6857999"/>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8" name="Rectangle">
            <a:extLst>
              <a:ext uri="{FF2B5EF4-FFF2-40B4-BE49-F238E27FC236}">
                <a16:creationId xmlns:a16="http://schemas.microsoft.com/office/drawing/2014/main" id="{E1223535-0F2F-6340-80B9-0B5D9364A13F}"/>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Tree>
    <p:extLst>
      <p:ext uri="{BB962C8B-B14F-4D97-AF65-F5344CB8AC3E}">
        <p14:creationId xmlns:p14="http://schemas.microsoft.com/office/powerpoint/2010/main" val="20632771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D6E202-B606-4609-B914-27C9371A1F6D}" type="datetime1">
              <a:rPr lang="en-US" noProof="0" smtClean="0"/>
              <a:t>3/22/2026</a:t>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3A98EE3D-8CD1-4C3F-BD1C-C98C9596463C}" type="slidenum">
              <a:rPr lang="en-US" noProof="0" smtClean="0"/>
              <a:t>‹#›</a:t>
            </a:fld>
            <a:endParaRPr lang="en-US" noProof="0" dirty="0"/>
          </a:p>
        </p:txBody>
      </p:sp>
    </p:spTree>
    <p:extLst>
      <p:ext uri="{BB962C8B-B14F-4D97-AF65-F5344CB8AC3E}">
        <p14:creationId xmlns:p14="http://schemas.microsoft.com/office/powerpoint/2010/main" val="76939803"/>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noProof="0" smtClean="0"/>
              <a:t>3/22/2026</a:t>
            </a:fld>
            <a:endParaRPr lang="en-US" noProof="0" dirty="0"/>
          </a:p>
        </p:txBody>
      </p:sp>
      <p:sp>
        <p:nvSpPr>
          <p:cNvPr id="8" name="Footer Placeholder 7"/>
          <p:cNvSpPr>
            <a:spLocks noGrp="1"/>
          </p:cNvSpPr>
          <p:nvPr>
            <p:ph type="ftr" sz="quarter" idx="11"/>
          </p:nvPr>
        </p:nvSpPr>
        <p:spPr/>
        <p:txBody>
          <a:bodyPr/>
          <a:lstStyle/>
          <a:p>
            <a:endParaRPr lang="en-US" noProof="0" dirty="0"/>
          </a:p>
        </p:txBody>
      </p:sp>
      <p:sp>
        <p:nvSpPr>
          <p:cNvPr id="9" name="Slide Number Placeholder 8"/>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0" name="Rectangle">
            <a:extLst>
              <a:ext uri="{FF2B5EF4-FFF2-40B4-BE49-F238E27FC236}">
                <a16:creationId xmlns:a16="http://schemas.microsoft.com/office/drawing/2014/main" id="{64248D99-2B30-464D-B9B7-4E5C3A1F3FB2}"/>
              </a:ext>
            </a:extLst>
          </p:cNvPr>
          <p:cNvSpPr/>
          <p:nvPr userDrawn="1"/>
        </p:nvSpPr>
        <p:spPr>
          <a:xfrm flipH="1">
            <a:off x="0" y="0"/>
            <a:ext cx="6096000"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11" name="Rectangle">
            <a:extLst>
              <a:ext uri="{FF2B5EF4-FFF2-40B4-BE49-F238E27FC236}">
                <a16:creationId xmlns:a16="http://schemas.microsoft.com/office/drawing/2014/main" id="{3FAFF55B-FDE6-394B-A39B-22627D8FB6EA}"/>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Tree>
    <p:extLst>
      <p:ext uri="{BB962C8B-B14F-4D97-AF65-F5344CB8AC3E}">
        <p14:creationId xmlns:p14="http://schemas.microsoft.com/office/powerpoint/2010/main" val="11123637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noProof="0" smtClean="0"/>
              <a:t>3/22/2026</a:t>
            </a:fld>
            <a:endParaRPr lang="en-US" noProof="0" dirty="0"/>
          </a:p>
        </p:txBody>
      </p:sp>
      <p:sp>
        <p:nvSpPr>
          <p:cNvPr id="4" name="Footer Placeholder 3"/>
          <p:cNvSpPr>
            <a:spLocks noGrp="1"/>
          </p:cNvSpPr>
          <p:nvPr>
            <p:ph type="ftr" sz="quarter" idx="11"/>
          </p:nvPr>
        </p:nvSpPr>
        <p:spPr/>
        <p:txBody>
          <a:bodyPr/>
          <a:lstStyle/>
          <a:p>
            <a:endParaRPr lang="en-US" noProof="0" dirty="0"/>
          </a:p>
        </p:txBody>
      </p:sp>
      <p:sp>
        <p:nvSpPr>
          <p:cNvPr id="5" name="Slide Number Placeholder 4"/>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6" name="Rectangle">
            <a:extLst>
              <a:ext uri="{FF2B5EF4-FFF2-40B4-BE49-F238E27FC236}">
                <a16:creationId xmlns:a16="http://schemas.microsoft.com/office/drawing/2014/main" id="{83ACCAC0-2C8A-CE43-8C55-22BB53C73920}"/>
              </a:ext>
            </a:extLst>
          </p:cNvPr>
          <p:cNvSpPr/>
          <p:nvPr userDrawn="1"/>
        </p:nvSpPr>
        <p:spPr>
          <a:xfrm flipH="1">
            <a:off x="0" y="0"/>
            <a:ext cx="3351057"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7" name="Rectangle">
            <a:extLst>
              <a:ext uri="{FF2B5EF4-FFF2-40B4-BE49-F238E27FC236}">
                <a16:creationId xmlns:a16="http://schemas.microsoft.com/office/drawing/2014/main" id="{A400A9BD-AA60-E24D-9FC2-722758C8C933}"/>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Tree>
    <p:extLst>
      <p:ext uri="{BB962C8B-B14F-4D97-AF65-F5344CB8AC3E}">
        <p14:creationId xmlns:p14="http://schemas.microsoft.com/office/powerpoint/2010/main" val="19216134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noProof="0" smtClean="0"/>
              <a:t>3/22/2026</a:t>
            </a:fld>
            <a:endParaRPr lang="en-US" noProof="0" dirty="0"/>
          </a:p>
        </p:txBody>
      </p:sp>
      <p:sp>
        <p:nvSpPr>
          <p:cNvPr id="3" name="Footer Placeholder 2"/>
          <p:cNvSpPr>
            <a:spLocks noGrp="1"/>
          </p:cNvSpPr>
          <p:nvPr>
            <p:ph type="ftr" sz="quarter" idx="11"/>
          </p:nvPr>
        </p:nvSpPr>
        <p:spPr/>
        <p:txBody>
          <a:bodyPr/>
          <a:lstStyle/>
          <a:p>
            <a:endParaRPr lang="en-US" noProof="0" dirty="0"/>
          </a:p>
        </p:txBody>
      </p:sp>
      <p:sp>
        <p:nvSpPr>
          <p:cNvPr id="4" name="Slide Number Placeholder 3"/>
          <p:cNvSpPr>
            <a:spLocks noGrp="1"/>
          </p:cNvSpPr>
          <p:nvPr>
            <p:ph type="sldNum" sz="quarter" idx="12"/>
          </p:nvPr>
        </p:nvSpPr>
        <p:spPr/>
        <p:txBody>
          <a:bodyPr/>
          <a:lstStyle/>
          <a:p>
            <a:fld id="{3A98EE3D-8CD1-4C3F-BD1C-C98C9596463C}" type="slidenum">
              <a:rPr lang="en-US" noProof="0" smtClean="0"/>
              <a:t>‹#›</a:t>
            </a:fld>
            <a:endParaRPr lang="en-US" noProof="0" dirty="0"/>
          </a:p>
        </p:txBody>
      </p:sp>
    </p:spTree>
    <p:extLst>
      <p:ext uri="{BB962C8B-B14F-4D97-AF65-F5344CB8AC3E}">
        <p14:creationId xmlns:p14="http://schemas.microsoft.com/office/powerpoint/2010/main" val="3884110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2D6E202-B606-4609-B914-27C9371A1F6D}" type="datetime1">
              <a:rPr lang="en-US" noProof="0" smtClean="0"/>
              <a:t>3/22/2026</a:t>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3A98EE3D-8CD1-4C3F-BD1C-C98C9596463C}" type="slidenum">
              <a:rPr lang="en-US" noProof="0" smtClean="0"/>
              <a:t>‹#›</a:t>
            </a:fld>
            <a:endParaRPr lang="en-US" noProof="0" dirty="0"/>
          </a:p>
        </p:txBody>
      </p:sp>
    </p:spTree>
    <p:extLst>
      <p:ext uri="{BB962C8B-B14F-4D97-AF65-F5344CB8AC3E}">
        <p14:creationId xmlns:p14="http://schemas.microsoft.com/office/powerpoint/2010/main" val="2600838729"/>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907D986-8816-4272-A432-0437A28A9828}" type="datetime1">
              <a:rPr lang="en-US" noProof="0" smtClean="0"/>
              <a:t>3/22/2026</a:t>
            </a:fld>
            <a:endParaRPr lang="en-US" noProof="0" dirty="0"/>
          </a:p>
        </p:txBody>
      </p:sp>
      <p:sp>
        <p:nvSpPr>
          <p:cNvPr id="6" name="Footer Placeholder 5"/>
          <p:cNvSpPr>
            <a:spLocks noGrp="1"/>
          </p:cNvSpPr>
          <p:nvPr>
            <p:ph type="ftr" sz="quarter" idx="11"/>
          </p:nvPr>
        </p:nvSpPr>
        <p:spPr/>
        <p:txBody>
          <a:bodyPr/>
          <a:lstStyle/>
          <a:p>
            <a:pPr algn="l"/>
            <a:endParaRPr lang="en-US" noProof="0" dirty="0"/>
          </a:p>
        </p:txBody>
      </p:sp>
      <p:sp>
        <p:nvSpPr>
          <p:cNvPr id="7" name="Slide Number Placeholder 6"/>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8" name="Rectangle">
            <a:extLst>
              <a:ext uri="{FF2B5EF4-FFF2-40B4-BE49-F238E27FC236}">
                <a16:creationId xmlns:a16="http://schemas.microsoft.com/office/drawing/2014/main" id="{9C88DF2D-0421-A94C-82C1-867E1E5E4907}"/>
              </a:ext>
            </a:extLst>
          </p:cNvPr>
          <p:cNvSpPr/>
          <p:nvPr userDrawn="1"/>
        </p:nvSpPr>
        <p:spPr>
          <a:xfrm>
            <a:off x="10993582" y="0"/>
            <a:ext cx="1198418"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9" name="Rectangle">
            <a:extLst>
              <a:ext uri="{FF2B5EF4-FFF2-40B4-BE49-F238E27FC236}">
                <a16:creationId xmlns:a16="http://schemas.microsoft.com/office/drawing/2014/main" id="{334D05A3-7A20-9447-8D39-F2980D85413A}"/>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Tree>
    <p:extLst>
      <p:ext uri="{BB962C8B-B14F-4D97-AF65-F5344CB8AC3E}">
        <p14:creationId xmlns:p14="http://schemas.microsoft.com/office/powerpoint/2010/main" val="43935046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noProof="0" smtClean="0"/>
              <a:t>3/22/2026</a:t>
            </a:fld>
            <a:endParaRPr lang="en-US" noProof="0"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3A98EE3D-8CD1-4C3F-BD1C-C98C9596463C}" type="slidenum">
              <a:rPr lang="en-US" noProof="0" smtClean="0"/>
              <a:t>‹#›</a:t>
            </a:fld>
            <a:endParaRPr lang="en-US" noProof="0" dirty="0"/>
          </a:p>
        </p:txBody>
      </p:sp>
    </p:spTree>
    <p:extLst>
      <p:ext uri="{BB962C8B-B14F-4D97-AF65-F5344CB8AC3E}">
        <p14:creationId xmlns:p14="http://schemas.microsoft.com/office/powerpoint/2010/main" val="896401869"/>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noProof="0" smtClean="0"/>
              <a:t>3/22/2026</a:t>
            </a:fld>
            <a:endParaRPr lang="en-US" noProof="0"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3A98EE3D-8CD1-4C3F-BD1C-C98C9596463C}" type="slidenum">
              <a:rPr lang="en-US" noProof="0" smtClean="0"/>
              <a:t>‹#›</a:t>
            </a:fld>
            <a:endParaRPr lang="en-US" noProof="0" dirty="0"/>
          </a:p>
        </p:txBody>
      </p:sp>
    </p:spTree>
    <p:extLst>
      <p:ext uri="{BB962C8B-B14F-4D97-AF65-F5344CB8AC3E}">
        <p14:creationId xmlns:p14="http://schemas.microsoft.com/office/powerpoint/2010/main" val="4038182626"/>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theme" Target="../theme/theme2.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D6E202-B606-4609-B914-27C9371A1F6D}" type="datetime1">
              <a:rPr lang="en-US" noProof="0" smtClean="0"/>
              <a:t>3/22/2026</a:t>
            </a:fld>
            <a:endParaRPr lang="en-US" noProof="0"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98EE3D-8CD1-4C3F-BD1C-C98C9596463C}" type="slidenum">
              <a:rPr lang="en-US" noProof="0" smtClean="0"/>
              <a:t>‹#›</a:t>
            </a:fld>
            <a:endParaRPr lang="en-US" noProof="0" dirty="0"/>
          </a:p>
        </p:txBody>
      </p:sp>
      <p:sp>
        <p:nvSpPr>
          <p:cNvPr id="7" name="Rectangle">
            <a:extLst>
              <a:ext uri="{FF2B5EF4-FFF2-40B4-BE49-F238E27FC236}">
                <a16:creationId xmlns:a16="http://schemas.microsoft.com/office/drawing/2014/main" id="{1552108B-1F90-0044-A7D4-0956E919F29A}"/>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Tree>
    <p:extLst>
      <p:ext uri="{BB962C8B-B14F-4D97-AF65-F5344CB8AC3E}">
        <p14:creationId xmlns:p14="http://schemas.microsoft.com/office/powerpoint/2010/main" val="1286882567"/>
      </p:ext>
    </p:extLst>
  </p:cSld>
  <p:clrMap bg1="lt1" tx1="dk1" bg2="lt2" tx2="dk2" accent1="accent1" accent2="accent2" accent3="accent3" accent4="accent4" accent5="accent5" accent6="accent6" hlink="hlink" folHlink="folHlink"/>
  <p:sldLayoutIdLst>
    <p:sldLayoutId id="2147483890" r:id="rId1"/>
    <p:sldLayoutId id="2147483891" r:id="rId2"/>
    <p:sldLayoutId id="2147483892" r:id="rId3"/>
    <p:sldLayoutId id="2147483893" r:id="rId4"/>
    <p:sldLayoutId id="2147483894" r:id="rId5"/>
    <p:sldLayoutId id="2147483895" r:id="rId6"/>
    <p:sldLayoutId id="2147483896" r:id="rId7"/>
    <p:sldLayoutId id="2147483897" r:id="rId8"/>
    <p:sldLayoutId id="2147483898" r:id="rId9"/>
    <p:sldLayoutId id="2147483899" r:id="rId10"/>
    <p:sldLayoutId id="2147483900" r:id="rId11"/>
    <p:sldLayoutId id="2147483901" r:id="rId12"/>
    <p:sldLayoutId id="2147483903" r:id="rId13"/>
    <p:sldLayoutId id="2147483675" r:id="rId14"/>
    <p:sldLayoutId id="2147483684" r:id="rId15"/>
    <p:sldLayoutId id="2147483678" r:id="rId16"/>
    <p:sldLayoutId id="2147483691" r:id="rId17"/>
    <p:sldLayoutId id="2147483689" r:id="rId18"/>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D6E202-B606-4609-B914-27C9371A1F6D}" type="datetime1">
              <a:rPr lang="en-US" noProof="0" smtClean="0"/>
              <a:t>3/22/2026</a:t>
            </a:fld>
            <a:endParaRPr lang="en-US" noProof="0"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98EE3D-8CD1-4C3F-BD1C-C98C9596463C}" type="slidenum">
              <a:rPr lang="en-US" noProof="0" smtClean="0"/>
              <a:t>‹#›</a:t>
            </a:fld>
            <a:endParaRPr lang="en-US" noProof="0" dirty="0"/>
          </a:p>
        </p:txBody>
      </p:sp>
      <p:sp>
        <p:nvSpPr>
          <p:cNvPr id="7" name="Rectangle">
            <a:extLst>
              <a:ext uri="{FF2B5EF4-FFF2-40B4-BE49-F238E27FC236}">
                <a16:creationId xmlns:a16="http://schemas.microsoft.com/office/drawing/2014/main" id="{1552108B-1F90-0044-A7D4-0956E919F29A}"/>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Tree>
    <p:extLst>
      <p:ext uri="{BB962C8B-B14F-4D97-AF65-F5344CB8AC3E}">
        <p14:creationId xmlns:p14="http://schemas.microsoft.com/office/powerpoint/2010/main" val="3163946399"/>
      </p:ext>
    </p:extLst>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2.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3.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12.xml"/><Relationship Id="rId7" Type="http://schemas.openxmlformats.org/officeDocument/2006/relationships/diagramQuickStyle" Target="../diagrams/quickStyle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2.xml"/><Relationship Id="rId11" Type="http://schemas.openxmlformats.org/officeDocument/2006/relationships/image" Target="../media/image2.png"/><Relationship Id="rId5" Type="http://schemas.openxmlformats.org/officeDocument/2006/relationships/diagramData" Target="../diagrams/data2.xml"/><Relationship Id="rId10" Type="http://schemas.openxmlformats.org/officeDocument/2006/relationships/image" Target="../media/image4.jpeg"/><Relationship Id="rId4" Type="http://schemas.openxmlformats.org/officeDocument/2006/relationships/notesSlide" Target="../notesSlides/notesSlide4.xm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13" Type="http://schemas.openxmlformats.org/officeDocument/2006/relationships/diagramColors" Target="../diagrams/colors4.xml"/><Relationship Id="rId3" Type="http://schemas.openxmlformats.org/officeDocument/2006/relationships/slideLayout" Target="../slideLayouts/slideLayout12.xml"/><Relationship Id="rId7" Type="http://schemas.openxmlformats.org/officeDocument/2006/relationships/diagramQuickStyle" Target="../diagrams/quickStyle3.xml"/><Relationship Id="rId12" Type="http://schemas.openxmlformats.org/officeDocument/2006/relationships/diagramQuickStyle" Target="../diagrams/quickStyle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3.xml"/><Relationship Id="rId11" Type="http://schemas.openxmlformats.org/officeDocument/2006/relationships/diagramLayout" Target="../diagrams/layout4.xml"/><Relationship Id="rId5" Type="http://schemas.openxmlformats.org/officeDocument/2006/relationships/diagramData" Target="../diagrams/data3.xml"/><Relationship Id="rId15" Type="http://schemas.openxmlformats.org/officeDocument/2006/relationships/image" Target="../media/image2.png"/><Relationship Id="rId10" Type="http://schemas.openxmlformats.org/officeDocument/2006/relationships/diagramData" Target="../diagrams/data4.xml"/><Relationship Id="rId4" Type="http://schemas.openxmlformats.org/officeDocument/2006/relationships/notesSlide" Target="../notesSlides/notesSlide6.xml"/><Relationship Id="rId9" Type="http://schemas.microsoft.com/office/2007/relationships/diagramDrawing" Target="../diagrams/drawing3.xml"/><Relationship Id="rId14" Type="http://schemas.microsoft.com/office/2007/relationships/diagramDrawing" Target="../diagrams/drawing4.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12.xml"/><Relationship Id="rId7" Type="http://schemas.openxmlformats.org/officeDocument/2006/relationships/diagramQuickStyle" Target="../diagrams/quickStyle5.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notesSlide" Target="../notesSlides/notesSlide7.xml"/><Relationship Id="rId9" Type="http://schemas.microsoft.com/office/2007/relationships/diagramDrawing" Target="../diagrams/drawing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12.xml"/><Relationship Id="rId7" Type="http://schemas.openxmlformats.org/officeDocument/2006/relationships/diagramQuickStyle" Target="../diagrams/quickStyle6.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2.png"/><Relationship Id="rId4" Type="http://schemas.openxmlformats.org/officeDocument/2006/relationships/notesSlide" Target="../notesSlides/notesSlide9.xml"/><Relationship Id="rId9" Type="http://schemas.microsoft.com/office/2007/relationships/diagramDrawing" Target="../diagrams/drawing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7AEFB0-51F2-5449-996C-73382891D2F9}"/>
              </a:ext>
            </a:extLst>
          </p:cNvPr>
          <p:cNvSpPr>
            <a:spLocks noGrp="1"/>
          </p:cNvSpPr>
          <p:nvPr>
            <p:ph type="ctrTitle"/>
          </p:nvPr>
        </p:nvSpPr>
        <p:spPr>
          <a:xfrm>
            <a:off x="1101820" y="2186380"/>
            <a:ext cx="10058400" cy="655781"/>
          </a:xfrm>
        </p:spPr>
        <p:txBody>
          <a:bodyPr>
            <a:noAutofit/>
          </a:bodyPr>
          <a:lstStyle/>
          <a:p>
            <a:pPr>
              <a:lnSpc>
                <a:spcPts val="5500"/>
              </a:lnSpc>
            </a:pPr>
            <a:r>
              <a:rPr lang="en-US" sz="2000" b="1" dirty="0">
                <a:solidFill>
                  <a:srgbClr val="956251"/>
                </a:solidFill>
                <a:latin typeface="Times New Roman" panose="02020603050405020304" pitchFamily="18" charset="0"/>
                <a:ea typeface="Unbounded" pitchFamily="34" charset="-122"/>
                <a:cs typeface="Times New Roman" panose="02020603050405020304" pitchFamily="18" charset="0"/>
              </a:rPr>
              <a:t>Care Plan for a Fictional Patient with Chronic Respiratory Disease</a:t>
            </a:r>
            <a:endParaRPr lang="en-US" sz="2000" b="1" dirty="0">
              <a:solidFill>
                <a:srgbClr val="956251"/>
              </a:solidFill>
              <a:latin typeface="Times New Roman" panose="02020603050405020304" pitchFamily="18" charset="0"/>
              <a:cs typeface="Times New Roman" panose="02020603050405020304" pitchFamily="18" charset="0"/>
            </a:endParaRPr>
          </a:p>
        </p:txBody>
      </p:sp>
      <p:sp>
        <p:nvSpPr>
          <p:cNvPr id="8" name="Text 1"/>
          <p:cNvSpPr/>
          <p:nvPr/>
        </p:nvSpPr>
        <p:spPr>
          <a:xfrm>
            <a:off x="2396743" y="3050849"/>
            <a:ext cx="7468553" cy="1431420"/>
          </a:xfrm>
          <a:prstGeom prst="rect">
            <a:avLst/>
          </a:prstGeom>
          <a:noFill/>
          <a:ln/>
        </p:spPr>
        <p:txBody>
          <a:bodyPr wrap="none" lIns="0" tIns="0" rIns="0" bIns="0" rtlCol="0" anchor="t"/>
          <a:lstStyle/>
          <a:p>
            <a:pPr algn="ctr">
              <a:lnSpc>
                <a:spcPct val="150000"/>
              </a:lnSpc>
            </a:pPr>
            <a:r>
              <a:rPr lang="en-US" sz="1400" b="1" dirty="0">
                <a:latin typeface="Times New Roman" panose="02020603050405020304" pitchFamily="18" charset="0"/>
                <a:cs typeface="Times New Roman" panose="02020603050405020304" pitchFamily="18" charset="0"/>
              </a:rPr>
              <a:t>Module Code: BMHP5023</a:t>
            </a:r>
          </a:p>
          <a:p>
            <a:pPr algn="ctr">
              <a:lnSpc>
                <a:spcPct val="150000"/>
              </a:lnSpc>
            </a:pPr>
            <a:r>
              <a:rPr lang="en-US" sz="1400" b="1" dirty="0">
                <a:latin typeface="Times New Roman" panose="02020603050405020304" pitchFamily="18" charset="0"/>
                <a:cs typeface="Times New Roman" panose="02020603050405020304" pitchFamily="18" charset="0"/>
              </a:rPr>
              <a:t>Module Title: Introduction to Physiology</a:t>
            </a:r>
          </a:p>
          <a:p>
            <a:pPr algn="ctr">
              <a:lnSpc>
                <a:spcPct val="150000"/>
              </a:lnSpc>
            </a:pPr>
            <a:r>
              <a:rPr lang="en-US" sz="1400" b="1" dirty="0">
                <a:latin typeface="Times New Roman" panose="02020603050405020304" pitchFamily="18" charset="0"/>
                <a:cs typeface="Times New Roman" panose="02020603050405020304" pitchFamily="18" charset="0"/>
              </a:rPr>
              <a:t>Assignment Title: Component 2 – Presentation </a:t>
            </a:r>
            <a:endParaRPr lang="en-US" sz="1400" b="1" dirty="0"/>
          </a:p>
          <a:p>
            <a:pPr algn="ctr">
              <a:lnSpc>
                <a:spcPct val="150000"/>
              </a:lnSpc>
            </a:pPr>
            <a:r>
              <a:rPr lang="en-US" sz="1400" b="1" dirty="0">
                <a:latin typeface="Times New Roman" panose="02020603050405020304" pitchFamily="18" charset="0"/>
                <a:cs typeface="Times New Roman" panose="02020603050405020304" pitchFamily="18" charset="0"/>
              </a:rPr>
              <a:t> Lecturer's Name: Dr. Eleni </a:t>
            </a:r>
            <a:r>
              <a:rPr lang="en-US" sz="1400" b="1" dirty="0" err="1">
                <a:latin typeface="Times New Roman" panose="02020603050405020304" pitchFamily="18" charset="0"/>
                <a:cs typeface="Times New Roman" panose="02020603050405020304" pitchFamily="18" charset="0"/>
              </a:rPr>
              <a:t>Koutsogeorgou-Andreou</a:t>
            </a:r>
            <a:endParaRPr lang="en-US" sz="1400" b="1" dirty="0">
              <a:latin typeface="Times New Roman" panose="02020603050405020304" pitchFamily="18" charset="0"/>
              <a:cs typeface="Times New Roman" panose="02020603050405020304" pitchFamily="18" charset="0"/>
            </a:endParaRPr>
          </a:p>
          <a:p>
            <a:pPr algn="ctr">
              <a:lnSpc>
                <a:spcPct val="150000"/>
              </a:lnSpc>
            </a:pPr>
            <a:endParaRPr lang="en-US" sz="1400" b="1" dirty="0">
              <a:latin typeface="Times New Roman" panose="02020603050405020304" pitchFamily="18" charset="0"/>
              <a:cs typeface="Times New Roman" panose="02020603050405020304" pitchFamily="18" charset="0"/>
            </a:endParaRPr>
          </a:p>
        </p:txBody>
      </p:sp>
      <p:graphicFrame>
        <p:nvGraphicFramePr>
          <p:cNvPr id="3" name="Table 2"/>
          <p:cNvGraphicFramePr>
            <a:graphicFrameLocks noGrp="1"/>
          </p:cNvGraphicFramePr>
          <p:nvPr>
            <p:extLst>
              <p:ext uri="{D42A27DB-BD31-4B8C-83A1-F6EECF244321}">
                <p14:modId xmlns:p14="http://schemas.microsoft.com/office/powerpoint/2010/main" val="1457022022"/>
              </p:ext>
            </p:extLst>
          </p:nvPr>
        </p:nvGraphicFramePr>
        <p:xfrm>
          <a:off x="2118479" y="4531621"/>
          <a:ext cx="8128000" cy="741680"/>
        </p:xfrm>
        <a:graphic>
          <a:graphicData uri="http://schemas.openxmlformats.org/drawingml/2006/table">
            <a:tbl>
              <a:tblPr firstRow="1" bandRow="1">
                <a:tableStyleId>{21E4AEA4-8DFA-4A89-87EB-49C32662AFE0}</a:tableStyleId>
              </a:tblPr>
              <a:tblGrid>
                <a:gridCol w="4064000">
                  <a:extLst>
                    <a:ext uri="{9D8B030D-6E8A-4147-A177-3AD203B41FA5}">
                      <a16:colId xmlns:a16="http://schemas.microsoft.com/office/drawing/2014/main" val="3618258169"/>
                    </a:ext>
                  </a:extLst>
                </a:gridCol>
                <a:gridCol w="4064000">
                  <a:extLst>
                    <a:ext uri="{9D8B030D-6E8A-4147-A177-3AD203B41FA5}">
                      <a16:colId xmlns:a16="http://schemas.microsoft.com/office/drawing/2014/main" val="3623739144"/>
                    </a:ext>
                  </a:extLst>
                </a:gridCol>
              </a:tblGrid>
              <a:tr h="370840">
                <a:tc>
                  <a:txBody>
                    <a:bodyPr/>
                    <a:lstStyle/>
                    <a:p>
                      <a:pPr algn="ctr"/>
                      <a:r>
                        <a:rPr lang="en-US" dirty="0">
                          <a:latin typeface="Times New Roman" panose="02020603050405020304" pitchFamily="18" charset="0"/>
                          <a:cs typeface="Times New Roman" panose="02020603050405020304" pitchFamily="18" charset="0"/>
                        </a:rPr>
                        <a:t>NAME</a:t>
                      </a:r>
                    </a:p>
                  </a:txBody>
                  <a:tcPr/>
                </a:tc>
                <a:tc>
                  <a:txBody>
                    <a:bodyPr/>
                    <a:lstStyle/>
                    <a:p>
                      <a:pPr algn="ctr"/>
                      <a:r>
                        <a:rPr lang="en-US" dirty="0">
                          <a:latin typeface="Times New Roman" panose="02020603050405020304" pitchFamily="18" charset="0"/>
                          <a:cs typeface="Times New Roman" panose="02020603050405020304" pitchFamily="18" charset="0"/>
                        </a:rPr>
                        <a:t>STUDENT</a:t>
                      </a:r>
                      <a:r>
                        <a:rPr lang="en-US" baseline="0" dirty="0">
                          <a:latin typeface="Times New Roman" panose="02020603050405020304" pitchFamily="18" charset="0"/>
                          <a:cs typeface="Times New Roman" panose="02020603050405020304" pitchFamily="18" charset="0"/>
                        </a:rPr>
                        <a:t> ID</a:t>
                      </a:r>
                      <a:endParaRPr lang="en-US"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00268972"/>
                  </a:ext>
                </a:extLst>
              </a:tr>
              <a:tr h="370840">
                <a:tc>
                  <a:txBody>
                    <a:bodyPr/>
                    <a:lstStyle/>
                    <a:p>
                      <a:pPr algn="ctr"/>
                      <a:r>
                        <a:rPr lang="en-US" dirty="0">
                          <a:latin typeface="Times New Roman" panose="02020603050405020304" pitchFamily="18" charset="0"/>
                          <a:cs typeface="Times New Roman" panose="02020603050405020304" pitchFamily="18" charset="0"/>
                        </a:rPr>
                        <a:t>Anisa Ali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atin typeface="Times New Roman" panose="02020603050405020304" pitchFamily="18" charset="0"/>
                          <a:cs typeface="Times New Roman" panose="02020603050405020304" pitchFamily="18" charset="0"/>
                        </a:rPr>
                        <a:t>2427959 </a:t>
                      </a:r>
                      <a:endParaRPr lang="en-US"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819049936"/>
                  </a:ext>
                </a:extLst>
              </a:tr>
            </a:tbl>
          </a:graphicData>
        </a:graphic>
      </p:graphicFrame>
      <p:pic>
        <p:nvPicPr>
          <p:cNvPr id="5" name="Picture 4">
            <a:extLst>
              <a:ext uri="{FF2B5EF4-FFF2-40B4-BE49-F238E27FC236}">
                <a16:creationId xmlns:a16="http://schemas.microsoft.com/office/drawing/2014/main" id="{DCC2F741-4920-4666-BB63-EB6A4DF0C5E5}"/>
              </a:ext>
            </a:extLst>
          </p:cNvPr>
          <p:cNvPicPr>
            <a:picLocks noChangeAspect="1"/>
          </p:cNvPicPr>
          <p:nvPr/>
        </p:nvPicPr>
        <p:blipFill>
          <a:blip r:embed="rId5"/>
          <a:stretch>
            <a:fillRect/>
          </a:stretch>
        </p:blipFill>
        <p:spPr>
          <a:xfrm>
            <a:off x="4229580" y="807459"/>
            <a:ext cx="3108960" cy="1554480"/>
          </a:xfrm>
          <a:prstGeom prst="rect">
            <a:avLst/>
          </a:prstGeom>
        </p:spPr>
      </p:pic>
      <p:pic>
        <p:nvPicPr>
          <p:cNvPr id="2" name="Recorded Sound">
            <a:hlinkClick r:id="" action="ppaction://media"/>
            <a:extLst>
              <a:ext uri="{FF2B5EF4-FFF2-40B4-BE49-F238E27FC236}">
                <a16:creationId xmlns:a16="http://schemas.microsoft.com/office/drawing/2014/main" id="{4B23DBD0-ECFB-85E8-4004-E5ECB1AFCDB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rot="262074">
            <a:off x="15459549" y="6091498"/>
            <a:ext cx="487363" cy="487363"/>
          </a:xfrm>
          <a:prstGeom prst="rect">
            <a:avLst/>
          </a:prstGeom>
        </p:spPr>
      </p:pic>
    </p:spTree>
    <p:extLst>
      <p:ext uri="{BB962C8B-B14F-4D97-AF65-F5344CB8AC3E}">
        <p14:creationId xmlns:p14="http://schemas.microsoft.com/office/powerpoint/2010/main" val="1833365833"/>
      </p:ext>
    </p:extLst>
  </p:cSld>
  <p:clrMapOvr>
    <a:masterClrMapping/>
  </p:clrMapOvr>
  <mc:AlternateContent xmlns:mc="http://schemas.openxmlformats.org/markup-compatibility/2006" xmlns:p14="http://schemas.microsoft.com/office/powerpoint/2010/main">
    <mc:Choice Requires="p14">
      <p:transition spd="slow" p14:dur="2000" advTm="9628"/>
    </mc:Choice>
    <mc:Fallback xmlns="">
      <p:transition spd="slow" advTm="96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2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itle 7">
            <a:extLst>
              <a:ext uri="{FF2B5EF4-FFF2-40B4-BE49-F238E27FC236}">
                <a16:creationId xmlns:a16="http://schemas.microsoft.com/office/drawing/2014/main" id="{900900CD-B943-934F-857F-30AA913FE9D9}"/>
              </a:ext>
            </a:extLst>
          </p:cNvPr>
          <p:cNvSpPr>
            <a:spLocks noGrp="1"/>
          </p:cNvSpPr>
          <p:nvPr>
            <p:ph type="title"/>
          </p:nvPr>
        </p:nvSpPr>
        <p:spPr>
          <a:xfrm>
            <a:off x="1001791" y="1023743"/>
            <a:ext cx="8719771" cy="608839"/>
          </a:xfrm>
        </p:spPr>
        <p:txBody>
          <a:bodyPr>
            <a:noAutofit/>
          </a:bodyPr>
          <a:lstStyle/>
          <a:p>
            <a:pPr algn="l">
              <a:lnSpc>
                <a:spcPts val="5500"/>
              </a:lnSpc>
            </a:pPr>
            <a:r>
              <a:rPr lang="en-US" sz="2800" b="1" dirty="0">
                <a:solidFill>
                  <a:srgbClr val="956251"/>
                </a:solidFill>
                <a:latin typeface="Times New Roman" panose="02020603050405020304" pitchFamily="18" charset="0"/>
                <a:ea typeface="Unbounded" pitchFamily="34" charset="-122"/>
                <a:cs typeface="Times New Roman" panose="02020603050405020304" pitchFamily="18" charset="0"/>
              </a:rPr>
              <a:t>Introduction</a:t>
            </a:r>
            <a:endParaRPr lang="en-US" sz="2800" b="1" dirty="0">
              <a:solidFill>
                <a:srgbClr val="956251"/>
              </a:solidFill>
              <a:latin typeface="Times New Roman" panose="02020603050405020304" pitchFamily="18" charset="0"/>
              <a:cs typeface="Times New Roman" panose="02020603050405020304" pitchFamily="18" charset="0"/>
            </a:endParaRPr>
          </a:p>
        </p:txBody>
      </p:sp>
      <p:sp>
        <p:nvSpPr>
          <p:cNvPr id="10" name="Text 3"/>
          <p:cNvSpPr/>
          <p:nvPr/>
        </p:nvSpPr>
        <p:spPr>
          <a:xfrm>
            <a:off x="882732" y="1745673"/>
            <a:ext cx="5466793" cy="4180835"/>
          </a:xfrm>
          <a:prstGeom prst="rect">
            <a:avLst/>
          </a:prstGeom>
          <a:ln/>
        </p:spPr>
        <p:style>
          <a:lnRef idx="2">
            <a:schemeClr val="accent2"/>
          </a:lnRef>
          <a:fillRef idx="1">
            <a:schemeClr val="lt1"/>
          </a:fillRef>
          <a:effectRef idx="0">
            <a:schemeClr val="accent2"/>
          </a:effectRef>
          <a:fontRef idx="minor">
            <a:schemeClr val="dk1"/>
          </a:fontRef>
        </p:style>
        <p:txBody>
          <a:bodyPr wrap="square" rtlCol="0" anchor="t"/>
          <a:lstStyle/>
          <a:p>
            <a:pPr marL="285750" indent="-285750" algn="just">
              <a:lnSpc>
                <a:spcPct val="150000"/>
              </a:lnSpc>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Chronic Respiratory Diseases (CRDs) consist of chronic lung diseases, such as asthma, COPD, and pulmonary fibrosis (Locke, Lee &amp; Sundar, 2022).</a:t>
            </a:r>
          </a:p>
          <a:p>
            <a:pPr marL="285750" indent="-285750" algn="just">
              <a:lnSpc>
                <a:spcPct val="150000"/>
              </a:lnSpc>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The effect of asthma is airways inflammation and constriction that result in wheezing, coughing and shortness of breath.</a:t>
            </a:r>
          </a:p>
          <a:p>
            <a:pPr marL="285750" indent="-285750" algn="just">
              <a:lnSpc>
                <a:spcPct val="150000"/>
              </a:lnSpc>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COPD is a condition that is mainly caused by smoking and circuits the lungs, making it impossible to breathe in and out of the lungs, leading to chronic cough, dyspnea (Rochester et al., 2023).</a:t>
            </a:r>
          </a:p>
          <a:p>
            <a:pPr marL="285750" indent="-285750" algn="just">
              <a:lnSpc>
                <a:spcPct val="150000"/>
              </a:lnSpc>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Prevalence: CRDs are a problem in millions of the world, and COPD has the third largest cause of mortality.</a:t>
            </a:r>
          </a:p>
          <a:p>
            <a:pPr marL="285750" indent="-285750" algn="just">
              <a:lnSpc>
                <a:spcPct val="150000"/>
              </a:lnSpc>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The diseases have a substantial burden on the quality of life as they lead to disability, lack of physical activity and high healthcare costs.</a:t>
            </a:r>
            <a:endParaRPr lang="en-US" sz="1400" dirty="0">
              <a:effectLst/>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558DA418-BA0A-4C89-96F0-1C8DC184CE62}"/>
              </a:ext>
            </a:extLst>
          </p:cNvPr>
          <p:cNvPicPr>
            <a:picLocks noChangeAspect="1"/>
          </p:cNvPicPr>
          <p:nvPr/>
        </p:nvPicPr>
        <p:blipFill>
          <a:blip r:embed="rId5"/>
          <a:stretch>
            <a:fillRect/>
          </a:stretch>
        </p:blipFill>
        <p:spPr>
          <a:xfrm>
            <a:off x="6858314" y="1937910"/>
            <a:ext cx="4329239" cy="2443795"/>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 name="TextBox 1">
            <a:extLst>
              <a:ext uri="{FF2B5EF4-FFF2-40B4-BE49-F238E27FC236}">
                <a16:creationId xmlns:a16="http://schemas.microsoft.com/office/drawing/2014/main" id="{300C7228-748A-E0DA-DCA3-8F313C69D735}"/>
              </a:ext>
            </a:extLst>
          </p:cNvPr>
          <p:cNvSpPr txBox="1"/>
          <p:nvPr/>
        </p:nvSpPr>
        <p:spPr>
          <a:xfrm>
            <a:off x="6967282" y="4621065"/>
            <a:ext cx="3662060" cy="646331"/>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Image source: science direct.com  (Hussain et al., 2021) </a:t>
            </a:r>
          </a:p>
        </p:txBody>
      </p:sp>
      <p:pic>
        <p:nvPicPr>
          <p:cNvPr id="4" name="Recorded Sound">
            <a:hlinkClick r:id="" action="ppaction://media"/>
            <a:extLst>
              <a:ext uri="{FF2B5EF4-FFF2-40B4-BE49-F238E27FC236}">
                <a16:creationId xmlns:a16="http://schemas.microsoft.com/office/drawing/2014/main" id="{F0BCC879-8099-811D-44EA-AF366BF9330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5568731" y="6118794"/>
            <a:ext cx="487363" cy="487363"/>
          </a:xfrm>
          <a:prstGeom prst="rect">
            <a:avLst/>
          </a:prstGeom>
        </p:spPr>
      </p:pic>
    </p:spTree>
    <p:extLst>
      <p:ext uri="{BB962C8B-B14F-4D97-AF65-F5344CB8AC3E}">
        <p14:creationId xmlns:p14="http://schemas.microsoft.com/office/powerpoint/2010/main" val="2276898735"/>
      </p:ext>
    </p:extLst>
  </p:cSld>
  <p:clrMapOvr>
    <a:masterClrMapping/>
  </p:clrMapOvr>
  <mc:AlternateContent xmlns:mc="http://schemas.openxmlformats.org/markup-compatibility/2006" xmlns:p14="http://schemas.microsoft.com/office/powerpoint/2010/main">
    <mc:Choice Requires="p14">
      <p:transition spd="slow" p14:dur="2000" advTm="140781"/>
    </mc:Choice>
    <mc:Fallback xmlns="">
      <p:transition spd="slow" advTm="1407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p:stCondLst>
                              <p:cond delay="500"/>
                            </p:stCondLst>
                            <p:childTnLst>
                              <p:par>
                                <p:cTn id="9" presetID="1" presetClass="mediacall" presetSubtype="0" fill="hold" nodeType="afterEffect">
                                  <p:stCondLst>
                                    <p:cond delay="0"/>
                                  </p:stCondLst>
                                  <p:childTnLst>
                                    <p:cmd type="call" cmd="playFrom(0.0)">
                                      <p:cBhvr>
                                        <p:cTn id="10" dur="14078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childTnLst>
        </p:cTn>
      </p:par>
    </p:tnLst>
    <p:bldLst>
      <p:bldP spid="1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7">
            <a:extLst>
              <a:ext uri="{FF2B5EF4-FFF2-40B4-BE49-F238E27FC236}">
                <a16:creationId xmlns:a16="http://schemas.microsoft.com/office/drawing/2014/main" id="{900900CD-B943-934F-857F-30AA913FE9D9}"/>
              </a:ext>
            </a:extLst>
          </p:cNvPr>
          <p:cNvSpPr>
            <a:spLocks noGrp="1"/>
          </p:cNvSpPr>
          <p:nvPr>
            <p:ph type="title"/>
          </p:nvPr>
        </p:nvSpPr>
        <p:spPr>
          <a:xfrm>
            <a:off x="1001791" y="1023743"/>
            <a:ext cx="8719771" cy="608839"/>
          </a:xfrm>
        </p:spPr>
        <p:txBody>
          <a:bodyPr>
            <a:noAutofit/>
          </a:bodyPr>
          <a:lstStyle/>
          <a:p>
            <a:pPr algn="l">
              <a:lnSpc>
                <a:spcPts val="5500"/>
              </a:lnSpc>
            </a:pPr>
            <a:r>
              <a:rPr lang="en-US" sz="2000" b="1" dirty="0">
                <a:solidFill>
                  <a:srgbClr val="956251"/>
                </a:solidFill>
                <a:latin typeface="Times New Roman" panose="02020603050405020304" pitchFamily="18" charset="0"/>
                <a:ea typeface="Unbounded" pitchFamily="34" charset="-122"/>
                <a:cs typeface="Times New Roman" panose="02020603050405020304" pitchFamily="18" charset="0"/>
              </a:rPr>
              <a:t>Anatomy and Physiology of the Respiratory System</a:t>
            </a:r>
            <a:endParaRPr lang="en-US" sz="2000" b="1" dirty="0">
              <a:solidFill>
                <a:srgbClr val="956251"/>
              </a:solidFill>
              <a:latin typeface="Times New Roman" panose="02020603050405020304" pitchFamily="18" charset="0"/>
              <a:cs typeface="Times New Roman" panose="02020603050405020304" pitchFamily="18" charset="0"/>
            </a:endParaRPr>
          </a:p>
        </p:txBody>
      </p:sp>
      <p:sp>
        <p:nvSpPr>
          <p:cNvPr id="10" name="Text 3"/>
          <p:cNvSpPr/>
          <p:nvPr/>
        </p:nvSpPr>
        <p:spPr>
          <a:xfrm>
            <a:off x="882732" y="1745673"/>
            <a:ext cx="9379158" cy="3903023"/>
          </a:xfrm>
          <a:prstGeom prst="rect">
            <a:avLst/>
          </a:prstGeom>
          <a:noFill/>
          <a:ln/>
        </p:spPr>
        <p:txBody>
          <a:bodyPr wrap="square" rtlCol="0" anchor="t"/>
          <a:lstStyle/>
          <a:p>
            <a:pPr>
              <a:lnSpc>
                <a:spcPct val="150000"/>
              </a:lnSpc>
            </a:pPr>
            <a:endParaRPr lang="en-US" sz="1600" dirty="0">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158F2104-C06A-4D63-83C9-9F8C15E3647E}"/>
              </a:ext>
            </a:extLst>
          </p:cNvPr>
          <p:cNvSpPr/>
          <p:nvPr/>
        </p:nvSpPr>
        <p:spPr>
          <a:xfrm>
            <a:off x="1136591" y="1824527"/>
            <a:ext cx="9498650" cy="458074"/>
          </a:xfrm>
          <a:prstGeom prst="rect">
            <a:avLst/>
          </a:prstGeom>
        </p:spPr>
        <p:txBody>
          <a:bodyPr wrap="square">
            <a:spAutoFit/>
          </a:bodyPr>
          <a:lstStyle/>
          <a:p>
            <a:pPr marL="285750" indent="-285750">
              <a:lnSpc>
                <a:spcPct val="150000"/>
              </a:lnSpc>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The respiratory system comprises respiratory muscles, the diaphragm, the lungs, and the airways.</a:t>
            </a:r>
            <a:r>
              <a:rPr lang="en-US" b="1"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3930E76D-01B5-4A85-8221-8F8425BA1158}"/>
              </a:ext>
            </a:extLst>
          </p:cNvPr>
          <p:cNvGraphicFramePr/>
          <p:nvPr>
            <p:extLst>
              <p:ext uri="{D42A27DB-BD31-4B8C-83A1-F6EECF244321}">
                <p14:modId xmlns:p14="http://schemas.microsoft.com/office/powerpoint/2010/main" val="1771762334"/>
              </p:ext>
            </p:extLst>
          </p:nvPr>
        </p:nvGraphicFramePr>
        <p:xfrm>
          <a:off x="508475" y="2495371"/>
          <a:ext cx="10458251" cy="22558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9ED70BC7-7FB9-4EDA-8E12-F13AB4E9C6CC}"/>
              </a:ext>
            </a:extLst>
          </p:cNvPr>
          <p:cNvSpPr txBox="1"/>
          <p:nvPr/>
        </p:nvSpPr>
        <p:spPr>
          <a:xfrm>
            <a:off x="1529696" y="4461288"/>
            <a:ext cx="8554341" cy="147732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dirty="0">
                <a:latin typeface="Times New Roman" panose="02020603050405020304" pitchFamily="18" charset="0"/>
                <a:cs typeface="Times New Roman" panose="02020603050405020304" pitchFamily="18" charset="0"/>
              </a:rPr>
              <a:t>In healthy people, air is inhaled either by the nose or the mouth, through the airways to the lungs, where the inhalation of oxygen and carbon dioxide takes place in the alveoli. The intercostal and the diaphragm muscles facilitate breathing through the expansion and contraction of the lungs.</a:t>
            </a:r>
          </a:p>
          <a:p>
            <a:endParaRPr lang="en-US" dirty="0"/>
          </a:p>
        </p:txBody>
      </p:sp>
      <p:pic>
        <p:nvPicPr>
          <p:cNvPr id="5" name="Recorded Sound">
            <a:hlinkClick r:id="" action="ppaction://media"/>
            <a:extLst>
              <a:ext uri="{FF2B5EF4-FFF2-40B4-BE49-F238E27FC236}">
                <a16:creationId xmlns:a16="http://schemas.microsoft.com/office/drawing/2014/main" id="{B4715AF1-F4B5-7108-5FAD-9BD3167C8AF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6141937" y="6200680"/>
            <a:ext cx="487363" cy="487363"/>
          </a:xfrm>
          <a:prstGeom prst="rect">
            <a:avLst/>
          </a:prstGeom>
        </p:spPr>
      </p:pic>
    </p:spTree>
    <p:extLst>
      <p:ext uri="{BB962C8B-B14F-4D97-AF65-F5344CB8AC3E}">
        <p14:creationId xmlns:p14="http://schemas.microsoft.com/office/powerpoint/2010/main" val="40701227"/>
      </p:ext>
    </p:extLst>
  </p:cSld>
  <p:clrMapOvr>
    <a:masterClrMapping/>
  </p:clrMapOvr>
  <mc:AlternateContent xmlns:mc="http://schemas.openxmlformats.org/markup-compatibility/2006" xmlns:p14="http://schemas.microsoft.com/office/powerpoint/2010/main">
    <mc:Choice Requires="p14">
      <p:transition spd="slow" p14:dur="2000" advTm="56573"/>
    </mc:Choice>
    <mc:Fallback xmlns="">
      <p:transition spd="slow" advTm="565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p:stCondLst>
                              <p:cond delay="500"/>
                            </p:stCondLst>
                            <p:childTnLst>
                              <p:par>
                                <p:cTn id="9" presetID="1" presetClass="mediacall" presetSubtype="0" fill="hold" nodeType="afterEffect">
                                  <p:stCondLst>
                                    <p:cond delay="0"/>
                                  </p:stCondLst>
                                  <p:childTnLst>
                                    <p:cmd type="call" cmd="playFrom(0.0)">
                                      <p:cBhvr>
                                        <p:cTn id="10" dur="5657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5"/>
                </p:tgtEl>
              </p:cMediaNode>
            </p:audio>
          </p:childTnLst>
        </p:cTn>
      </p:par>
    </p:tnLst>
    <p:bldLst>
      <p:bldP spid="1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7">
            <a:extLst>
              <a:ext uri="{FF2B5EF4-FFF2-40B4-BE49-F238E27FC236}">
                <a16:creationId xmlns:a16="http://schemas.microsoft.com/office/drawing/2014/main" id="{900900CD-B943-934F-857F-30AA913FE9D9}"/>
              </a:ext>
            </a:extLst>
          </p:cNvPr>
          <p:cNvSpPr>
            <a:spLocks noGrp="1"/>
          </p:cNvSpPr>
          <p:nvPr>
            <p:ph type="title"/>
          </p:nvPr>
        </p:nvSpPr>
        <p:spPr>
          <a:xfrm>
            <a:off x="1001791" y="1023743"/>
            <a:ext cx="8719771" cy="608839"/>
          </a:xfrm>
        </p:spPr>
        <p:txBody>
          <a:bodyPr>
            <a:noAutofit/>
          </a:bodyPr>
          <a:lstStyle/>
          <a:p>
            <a:pPr algn="l">
              <a:lnSpc>
                <a:spcPts val="5500"/>
              </a:lnSpc>
            </a:pPr>
            <a:r>
              <a:rPr lang="en-US" sz="1800" b="1" dirty="0">
                <a:solidFill>
                  <a:srgbClr val="956251"/>
                </a:solidFill>
                <a:latin typeface="Times New Roman" panose="02020603050405020304" pitchFamily="18" charset="0"/>
                <a:ea typeface="Unbounded" pitchFamily="34" charset="-122"/>
                <a:cs typeface="Times New Roman" panose="02020603050405020304" pitchFamily="18" charset="0"/>
              </a:rPr>
              <a:t>Impact of Chronic Respiratory Disease on Respiratory Function</a:t>
            </a:r>
            <a:endParaRPr lang="en-US" sz="1800" b="1" dirty="0">
              <a:solidFill>
                <a:srgbClr val="956251"/>
              </a:solidFill>
              <a:latin typeface="Times New Roman" panose="02020603050405020304" pitchFamily="18" charset="0"/>
              <a:cs typeface="Times New Roman" panose="02020603050405020304" pitchFamily="18" charset="0"/>
            </a:endParaRPr>
          </a:p>
        </p:txBody>
      </p:sp>
      <p:graphicFrame>
        <p:nvGraphicFramePr>
          <p:cNvPr id="3" name="Diagram 2">
            <a:extLst>
              <a:ext uri="{FF2B5EF4-FFF2-40B4-BE49-F238E27FC236}">
                <a16:creationId xmlns:a16="http://schemas.microsoft.com/office/drawing/2014/main" id="{8086AD9B-F396-46A0-A790-CADA5BFAD29C}"/>
              </a:ext>
            </a:extLst>
          </p:cNvPr>
          <p:cNvGraphicFramePr/>
          <p:nvPr>
            <p:extLst>
              <p:ext uri="{D42A27DB-BD31-4B8C-83A1-F6EECF244321}">
                <p14:modId xmlns:p14="http://schemas.microsoft.com/office/powerpoint/2010/main" val="645145796"/>
              </p:ext>
            </p:extLst>
          </p:nvPr>
        </p:nvGraphicFramePr>
        <p:xfrm>
          <a:off x="1070598" y="1713432"/>
          <a:ext cx="7056452" cy="442490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26" name="Picture 2">
            <a:extLst>
              <a:ext uri="{FF2B5EF4-FFF2-40B4-BE49-F238E27FC236}">
                <a16:creationId xmlns:a16="http://schemas.microsoft.com/office/drawing/2014/main" id="{39203441-BF6B-40AD-A5C7-7E5FF8C25BF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413424" y="2479661"/>
            <a:ext cx="2381250" cy="2009775"/>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29BF756-7692-471D-9A19-F3325B43AD58}"/>
              </a:ext>
            </a:extLst>
          </p:cNvPr>
          <p:cNvSpPr txBox="1"/>
          <p:nvPr/>
        </p:nvSpPr>
        <p:spPr>
          <a:xfrm>
            <a:off x="8555215" y="4690184"/>
            <a:ext cx="2091969" cy="646331"/>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(Wikipedia Contributors, 2019)</a:t>
            </a:r>
          </a:p>
        </p:txBody>
      </p:sp>
      <p:pic>
        <p:nvPicPr>
          <p:cNvPr id="4" name="Recorded Sound">
            <a:hlinkClick r:id="" action="ppaction://media"/>
            <a:extLst>
              <a:ext uri="{FF2B5EF4-FFF2-40B4-BE49-F238E27FC236}">
                <a16:creationId xmlns:a16="http://schemas.microsoft.com/office/drawing/2014/main" id="{A143C43D-70AC-A565-5404-9E9ADB4EFBA2}"/>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5759800" y="6319458"/>
            <a:ext cx="487363" cy="487363"/>
          </a:xfrm>
          <a:prstGeom prst="rect">
            <a:avLst/>
          </a:prstGeom>
        </p:spPr>
      </p:pic>
    </p:spTree>
    <p:extLst>
      <p:ext uri="{BB962C8B-B14F-4D97-AF65-F5344CB8AC3E}">
        <p14:creationId xmlns:p14="http://schemas.microsoft.com/office/powerpoint/2010/main" val="3159543253"/>
      </p:ext>
    </p:extLst>
  </p:cSld>
  <p:clrMapOvr>
    <a:masterClrMapping/>
  </p:clrMapOvr>
  <mc:AlternateContent xmlns:mc="http://schemas.openxmlformats.org/markup-compatibility/2006" xmlns:p14="http://schemas.microsoft.com/office/powerpoint/2010/main">
    <mc:Choice Requires="p14">
      <p:transition spd="slow" p14:dur="2000" advTm="68403"/>
    </mc:Choice>
    <mc:Fallback xmlns="">
      <p:transition spd="slow" advTm="684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4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7">
            <a:extLst>
              <a:ext uri="{FF2B5EF4-FFF2-40B4-BE49-F238E27FC236}">
                <a16:creationId xmlns:a16="http://schemas.microsoft.com/office/drawing/2014/main" id="{900900CD-B943-934F-857F-30AA913FE9D9}"/>
              </a:ext>
            </a:extLst>
          </p:cNvPr>
          <p:cNvSpPr>
            <a:spLocks noGrp="1"/>
          </p:cNvSpPr>
          <p:nvPr>
            <p:ph type="title"/>
          </p:nvPr>
        </p:nvSpPr>
        <p:spPr>
          <a:xfrm>
            <a:off x="1001791" y="1023743"/>
            <a:ext cx="8719771" cy="608839"/>
          </a:xfrm>
        </p:spPr>
        <p:txBody>
          <a:bodyPr>
            <a:noAutofit/>
          </a:bodyPr>
          <a:lstStyle/>
          <a:p>
            <a:pPr algn="l">
              <a:lnSpc>
                <a:spcPts val="5500"/>
              </a:lnSpc>
            </a:pPr>
            <a:r>
              <a:rPr lang="en-US" sz="2000" b="1" dirty="0">
                <a:solidFill>
                  <a:srgbClr val="956251"/>
                </a:solidFill>
                <a:latin typeface="Times New Roman" panose="02020603050405020304" pitchFamily="18" charset="0"/>
                <a:ea typeface="Unbounded" pitchFamily="34" charset="-122"/>
                <a:cs typeface="Times New Roman" panose="02020603050405020304" pitchFamily="18" charset="0"/>
              </a:rPr>
              <a:t>Patient Demographics and Health History</a:t>
            </a:r>
            <a:endParaRPr lang="en-US" sz="2000" b="1" dirty="0">
              <a:solidFill>
                <a:srgbClr val="956251"/>
              </a:solidFill>
              <a:latin typeface="Times New Roman" panose="02020603050405020304" pitchFamily="18" charset="0"/>
              <a:cs typeface="Times New Roman" panose="02020603050405020304" pitchFamily="18" charset="0"/>
            </a:endParaRPr>
          </a:p>
        </p:txBody>
      </p:sp>
      <p:sp>
        <p:nvSpPr>
          <p:cNvPr id="10" name="Text 3"/>
          <p:cNvSpPr/>
          <p:nvPr/>
        </p:nvSpPr>
        <p:spPr>
          <a:xfrm>
            <a:off x="882732" y="1745673"/>
            <a:ext cx="9379158" cy="3903023"/>
          </a:xfrm>
          <a:prstGeom prst="rect">
            <a:avLst/>
          </a:prstGeom>
          <a:noFill/>
          <a:ln/>
        </p:spPr>
        <p:txBody>
          <a:bodyPr wrap="square" rtlCol="0" anchor="t"/>
          <a:lstStyle/>
          <a:p>
            <a:pPr>
              <a:lnSpc>
                <a:spcPct val="150000"/>
              </a:lnSpc>
            </a:pPr>
            <a:endParaRPr lang="en-US" sz="1600" dirty="0">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158F2104-C06A-4D63-83C9-9F8C15E3647E}"/>
              </a:ext>
            </a:extLst>
          </p:cNvPr>
          <p:cNvSpPr/>
          <p:nvPr/>
        </p:nvSpPr>
        <p:spPr>
          <a:xfrm>
            <a:off x="1136591" y="1824527"/>
            <a:ext cx="9498650" cy="4197559"/>
          </a:xfrm>
          <a:prstGeom prst="rect">
            <a:avLst/>
          </a:prstGeom>
        </p:spPr>
        <p:txBody>
          <a:bodyPr wrap="square">
            <a:spAutoFit/>
          </a:bodyPr>
          <a:lstStyle/>
          <a:p>
            <a:pPr>
              <a:lnSpc>
                <a:spcPct val="150000"/>
              </a:lnSpc>
            </a:pPr>
            <a:r>
              <a:rPr lang="en-US" b="1" dirty="0">
                <a:latin typeface="Times New Roman" panose="02020603050405020304" pitchFamily="18" charset="0"/>
                <a:cs typeface="Times New Roman" panose="02020603050405020304" pitchFamily="18" charset="0"/>
              </a:rPr>
              <a:t>Patient Name: </a:t>
            </a:r>
            <a:r>
              <a:rPr lang="en-US" dirty="0">
                <a:latin typeface="Times New Roman" panose="02020603050405020304" pitchFamily="18" charset="0"/>
                <a:cs typeface="Times New Roman" panose="02020603050405020304" pitchFamily="18" charset="0"/>
              </a:rPr>
              <a:t>John Smith (fictional name)</a:t>
            </a:r>
          </a:p>
          <a:p>
            <a:pPr>
              <a:lnSpc>
                <a:spcPct val="150000"/>
              </a:lnSpc>
            </a:pPr>
            <a:r>
              <a:rPr lang="en-US" b="1" dirty="0">
                <a:latin typeface="Times New Roman" panose="02020603050405020304" pitchFamily="18" charset="0"/>
                <a:cs typeface="Times New Roman" panose="02020603050405020304" pitchFamily="18" charset="0"/>
              </a:rPr>
              <a:t>Age: </a:t>
            </a:r>
            <a:r>
              <a:rPr lang="en-US" dirty="0">
                <a:latin typeface="Times New Roman" panose="02020603050405020304" pitchFamily="18" charset="0"/>
                <a:cs typeface="Times New Roman" panose="02020603050405020304" pitchFamily="18" charset="0"/>
              </a:rPr>
              <a:t>58 years old</a:t>
            </a:r>
          </a:p>
          <a:p>
            <a:pPr>
              <a:lnSpc>
                <a:spcPct val="150000"/>
              </a:lnSpc>
            </a:pPr>
            <a:r>
              <a:rPr lang="en-US" b="1" dirty="0">
                <a:latin typeface="Times New Roman" panose="02020603050405020304" pitchFamily="18" charset="0"/>
                <a:cs typeface="Times New Roman" panose="02020603050405020304" pitchFamily="18" charset="0"/>
              </a:rPr>
              <a:t>Gender: </a:t>
            </a:r>
            <a:r>
              <a:rPr lang="en-US" dirty="0">
                <a:latin typeface="Times New Roman" panose="02020603050405020304" pitchFamily="18" charset="0"/>
                <a:cs typeface="Times New Roman" panose="02020603050405020304" pitchFamily="18" charset="0"/>
              </a:rPr>
              <a:t>Male</a:t>
            </a:r>
          </a:p>
          <a:p>
            <a:pPr>
              <a:lnSpc>
                <a:spcPct val="150000"/>
              </a:lnSpc>
            </a:pPr>
            <a:r>
              <a:rPr lang="en-US" b="1" dirty="0">
                <a:latin typeface="Times New Roman" panose="02020603050405020304" pitchFamily="18" charset="0"/>
                <a:cs typeface="Times New Roman" panose="02020603050405020304" pitchFamily="18" charset="0"/>
              </a:rPr>
              <a:t>Height: </a:t>
            </a:r>
            <a:r>
              <a:rPr lang="en-US" dirty="0">
                <a:latin typeface="Times New Roman" panose="02020603050405020304" pitchFamily="18" charset="0"/>
                <a:cs typeface="Times New Roman" panose="02020603050405020304" pitchFamily="18" charset="0"/>
              </a:rPr>
              <a:t>5 ft 8 in (173 cm)</a:t>
            </a:r>
          </a:p>
          <a:p>
            <a:pPr>
              <a:lnSpc>
                <a:spcPct val="150000"/>
              </a:lnSpc>
            </a:pPr>
            <a:r>
              <a:rPr lang="en-US" b="1" dirty="0">
                <a:latin typeface="Times New Roman" panose="02020603050405020304" pitchFamily="18" charset="0"/>
                <a:cs typeface="Times New Roman" panose="02020603050405020304" pitchFamily="18" charset="0"/>
              </a:rPr>
              <a:t>City: </a:t>
            </a:r>
            <a:r>
              <a:rPr lang="en-US" dirty="0">
                <a:latin typeface="Times New Roman" panose="02020603050405020304" pitchFamily="18" charset="0"/>
                <a:cs typeface="Times New Roman" panose="02020603050405020304" pitchFamily="18" charset="0"/>
              </a:rPr>
              <a:t>Manchester, Town: Trafford</a:t>
            </a:r>
          </a:p>
          <a:p>
            <a:pPr marL="285750" indent="-285750">
              <a:lnSpc>
                <a:spcPct val="150000"/>
              </a:lnSpc>
              <a:buFont typeface="Wingdings" panose="05000000000000000000" pitchFamily="2" charset="2"/>
              <a:buChar char="§"/>
            </a:pPr>
            <a:r>
              <a:rPr lang="en-US" b="1" dirty="0">
                <a:latin typeface="Times New Roman" panose="02020603050405020304" pitchFamily="18" charset="0"/>
                <a:cs typeface="Times New Roman" panose="02020603050405020304" pitchFamily="18" charset="0"/>
              </a:rPr>
              <a:t>Lifestyle: </a:t>
            </a:r>
            <a:r>
              <a:rPr lang="en-US" dirty="0">
                <a:latin typeface="Times New Roman" panose="02020603050405020304" pitchFamily="18" charset="0"/>
                <a:cs typeface="Times New Roman" panose="02020603050405020304" pitchFamily="18" charset="0"/>
              </a:rPr>
              <a:t>Quit smoking (20 years ago), sedentary lifestyle, high air pollution because of the industrial location.</a:t>
            </a:r>
          </a:p>
          <a:p>
            <a:pPr marL="285750" indent="-285750">
              <a:lnSpc>
                <a:spcPct val="150000"/>
              </a:lnSpc>
              <a:buFont typeface="Wingdings" panose="05000000000000000000" pitchFamily="2" charset="2"/>
              <a:buChar char="§"/>
            </a:pPr>
            <a:r>
              <a:rPr lang="en-US" b="1" dirty="0">
                <a:latin typeface="Times New Roman" panose="02020603050405020304" pitchFamily="18" charset="0"/>
                <a:cs typeface="Times New Roman" panose="02020603050405020304" pitchFamily="18" charset="0"/>
              </a:rPr>
              <a:t>History: </a:t>
            </a:r>
            <a:r>
              <a:rPr lang="en-US" dirty="0">
                <a:latin typeface="Times New Roman" panose="02020603050405020304" pitchFamily="18" charset="0"/>
                <a:cs typeface="Times New Roman" panose="02020603050405020304" pitchFamily="18" charset="0"/>
              </a:rPr>
              <a:t>Diagnosed with Chronic Obstructive Pulmonary Disease (COPD) 5 years ago, frequent pulmonary </a:t>
            </a:r>
            <a:r>
              <a:rPr lang="en-US" dirty="0" err="1">
                <a:latin typeface="Times New Roman" panose="02020603050405020304" pitchFamily="18" charset="0"/>
                <a:cs typeface="Times New Roman" panose="02020603050405020304" pitchFamily="18" charset="0"/>
              </a:rPr>
              <a:t>infectionsand</a:t>
            </a:r>
            <a:r>
              <a:rPr lang="en-US" dirty="0">
                <a:latin typeface="Times New Roman" panose="02020603050405020304" pitchFamily="18" charset="0"/>
                <a:cs typeface="Times New Roman" panose="02020603050405020304" pitchFamily="18" charset="0"/>
              </a:rPr>
              <a:t> hypertension.</a:t>
            </a:r>
          </a:p>
          <a:p>
            <a:pPr marL="285750" indent="-285750">
              <a:lnSpc>
                <a:spcPct val="150000"/>
              </a:lnSpc>
              <a:buFont typeface="Wingdings" panose="05000000000000000000" pitchFamily="2" charset="2"/>
              <a:buChar char="§"/>
            </a:pPr>
            <a:r>
              <a:rPr lang="en-US" b="1" dirty="0">
                <a:latin typeface="Times New Roman" panose="02020603050405020304" pitchFamily="18" charset="0"/>
                <a:cs typeface="Times New Roman" panose="02020603050405020304" pitchFamily="18" charset="0"/>
              </a:rPr>
              <a:t>Risk Factors: </a:t>
            </a:r>
            <a:r>
              <a:rPr lang="en-US" dirty="0">
                <a:latin typeface="Times New Roman" panose="02020603050405020304" pitchFamily="18" charset="0"/>
                <a:cs typeface="Times New Roman" panose="02020603050405020304" pitchFamily="18" charset="0"/>
              </a:rPr>
              <a:t>Former smoker, prolonged environmental pollution, sedentary lives, and obesity.</a:t>
            </a:r>
          </a:p>
        </p:txBody>
      </p:sp>
      <p:pic>
        <p:nvPicPr>
          <p:cNvPr id="2" name="Recorded Sound">
            <a:hlinkClick r:id="" action="ppaction://media"/>
            <a:extLst>
              <a:ext uri="{FF2B5EF4-FFF2-40B4-BE49-F238E27FC236}">
                <a16:creationId xmlns:a16="http://schemas.microsoft.com/office/drawing/2014/main" id="{89DB891A-796C-266F-BE44-E5095687DD3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746152" y="5984555"/>
            <a:ext cx="487363" cy="487363"/>
          </a:xfrm>
          <a:prstGeom prst="rect">
            <a:avLst/>
          </a:prstGeom>
        </p:spPr>
      </p:pic>
    </p:spTree>
    <p:extLst>
      <p:ext uri="{BB962C8B-B14F-4D97-AF65-F5344CB8AC3E}">
        <p14:creationId xmlns:p14="http://schemas.microsoft.com/office/powerpoint/2010/main" val="2273620780"/>
      </p:ext>
    </p:extLst>
  </p:cSld>
  <p:clrMapOvr>
    <a:masterClrMapping/>
  </p:clrMapOvr>
  <mc:AlternateContent xmlns:mc="http://schemas.openxmlformats.org/markup-compatibility/2006" xmlns:p14="http://schemas.microsoft.com/office/powerpoint/2010/main">
    <mc:Choice Requires="p14">
      <p:transition spd="slow" p14:dur="2000" advTm="67268"/>
    </mc:Choice>
    <mc:Fallback xmlns="">
      <p:transition spd="slow" advTm="672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p:stCondLst>
                              <p:cond delay="500"/>
                            </p:stCondLst>
                            <p:childTnLst>
                              <p:par>
                                <p:cTn id="9" presetID="1" presetClass="mediacall" presetSubtype="0" fill="hold" nodeType="afterEffect">
                                  <p:stCondLst>
                                    <p:cond delay="0"/>
                                  </p:stCondLst>
                                  <p:childTnLst>
                                    <p:cmd type="call" cmd="playFrom(0.0)">
                                      <p:cBhvr>
                                        <p:cTn id="10" dur="672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mute="1">
                <p:cTn id="11" fill="hold" display="0">
                  <p:stCondLst>
                    <p:cond delay="indefinite"/>
                  </p:stCondLst>
                  <p:endCondLst>
                    <p:cond evt="onStopAudio" delay="0">
                      <p:tgtEl>
                        <p:sldTgt/>
                      </p:tgtEl>
                    </p:cond>
                  </p:endCondLst>
                </p:cTn>
                <p:tgtEl>
                  <p:spTgt spid="2"/>
                </p:tgtEl>
              </p:cMediaNode>
            </p:audio>
          </p:childTnLst>
        </p:cTn>
      </p:par>
    </p:tnLst>
    <p:bldLst>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7">
            <a:extLst>
              <a:ext uri="{FF2B5EF4-FFF2-40B4-BE49-F238E27FC236}">
                <a16:creationId xmlns:a16="http://schemas.microsoft.com/office/drawing/2014/main" id="{900900CD-B943-934F-857F-30AA913FE9D9}"/>
              </a:ext>
            </a:extLst>
          </p:cNvPr>
          <p:cNvSpPr>
            <a:spLocks noGrp="1"/>
          </p:cNvSpPr>
          <p:nvPr>
            <p:ph type="title"/>
          </p:nvPr>
        </p:nvSpPr>
        <p:spPr>
          <a:xfrm>
            <a:off x="1001791" y="1023743"/>
            <a:ext cx="8719771" cy="608839"/>
          </a:xfrm>
        </p:spPr>
        <p:txBody>
          <a:bodyPr>
            <a:noAutofit/>
          </a:bodyPr>
          <a:lstStyle/>
          <a:p>
            <a:pPr algn="l">
              <a:lnSpc>
                <a:spcPts val="5500"/>
              </a:lnSpc>
            </a:pPr>
            <a:r>
              <a:rPr lang="en-US" sz="2000" b="1" dirty="0">
                <a:solidFill>
                  <a:srgbClr val="956251"/>
                </a:solidFill>
                <a:latin typeface="Times New Roman" panose="02020603050405020304" pitchFamily="18" charset="0"/>
                <a:ea typeface="Unbounded" pitchFamily="34" charset="-122"/>
                <a:cs typeface="Times New Roman" panose="02020603050405020304" pitchFamily="18" charset="0"/>
              </a:rPr>
              <a:t>Risk Factors for Chronic Respiratory Diseases</a:t>
            </a:r>
            <a:endParaRPr lang="en-US" sz="2000" b="1" dirty="0">
              <a:solidFill>
                <a:srgbClr val="956251"/>
              </a:solidFill>
              <a:latin typeface="Times New Roman" panose="02020603050405020304" pitchFamily="18" charset="0"/>
              <a:cs typeface="Times New Roman" panose="02020603050405020304" pitchFamily="18" charset="0"/>
            </a:endParaRPr>
          </a:p>
        </p:txBody>
      </p:sp>
      <p:sp>
        <p:nvSpPr>
          <p:cNvPr id="10" name="Text 3"/>
          <p:cNvSpPr/>
          <p:nvPr/>
        </p:nvSpPr>
        <p:spPr>
          <a:xfrm>
            <a:off x="882732" y="1745673"/>
            <a:ext cx="9379158" cy="3903023"/>
          </a:xfrm>
          <a:prstGeom prst="rect">
            <a:avLst/>
          </a:prstGeom>
          <a:noFill/>
          <a:ln/>
        </p:spPr>
        <p:txBody>
          <a:bodyPr wrap="square" rtlCol="0" anchor="t"/>
          <a:lstStyle/>
          <a:p>
            <a:pPr>
              <a:lnSpc>
                <a:spcPct val="150000"/>
              </a:lnSpc>
            </a:pPr>
            <a:endParaRPr lang="en-US" sz="1600" dirty="0">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158F2104-C06A-4D63-83C9-9F8C15E3647E}"/>
              </a:ext>
            </a:extLst>
          </p:cNvPr>
          <p:cNvSpPr/>
          <p:nvPr/>
        </p:nvSpPr>
        <p:spPr>
          <a:xfrm>
            <a:off x="1136591" y="1824527"/>
            <a:ext cx="9498650" cy="458074"/>
          </a:xfrm>
          <a:prstGeom prst="rect">
            <a:avLst/>
          </a:prstGeom>
        </p:spPr>
        <p:txBody>
          <a:bodyPr wrap="square">
            <a:spAutoFit/>
          </a:bodyPr>
          <a:lstStyle/>
          <a:p>
            <a:pPr>
              <a:lnSpc>
                <a:spcPct val="150000"/>
              </a:lnSpc>
            </a:pPr>
            <a:r>
              <a:rPr lang="en-US" b="1" dirty="0">
                <a:latin typeface="Times New Roman" panose="02020603050405020304" pitchFamily="18" charset="0"/>
                <a:cs typeface="Times New Roman" panose="02020603050405020304" pitchFamily="18" charset="0"/>
              </a:rPr>
              <a:t> </a:t>
            </a:r>
            <a:endParaRPr lang="en-US" dirty="0">
              <a:effectLst/>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EC20AF48-1B6B-4FEB-BEDC-76CFFC80053E}"/>
              </a:ext>
            </a:extLst>
          </p:cNvPr>
          <p:cNvGraphicFramePr/>
          <p:nvPr>
            <p:extLst>
              <p:ext uri="{D42A27DB-BD31-4B8C-83A1-F6EECF244321}">
                <p14:modId xmlns:p14="http://schemas.microsoft.com/office/powerpoint/2010/main" val="2728797542"/>
              </p:ext>
            </p:extLst>
          </p:nvPr>
        </p:nvGraphicFramePr>
        <p:xfrm>
          <a:off x="852680" y="1918009"/>
          <a:ext cx="7336776" cy="404695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4" name="Diagram 3">
            <a:extLst>
              <a:ext uri="{FF2B5EF4-FFF2-40B4-BE49-F238E27FC236}">
                <a16:creationId xmlns:a16="http://schemas.microsoft.com/office/drawing/2014/main" id="{B9DF944B-B0C0-4F24-AE32-E756C47430C5}"/>
              </a:ext>
            </a:extLst>
          </p:cNvPr>
          <p:cNvGraphicFramePr/>
          <p:nvPr>
            <p:extLst>
              <p:ext uri="{D42A27DB-BD31-4B8C-83A1-F6EECF244321}">
                <p14:modId xmlns:p14="http://schemas.microsoft.com/office/powerpoint/2010/main" val="2106425148"/>
              </p:ext>
            </p:extLst>
          </p:nvPr>
        </p:nvGraphicFramePr>
        <p:xfrm>
          <a:off x="8278908" y="619171"/>
          <a:ext cx="3030360" cy="3855732"/>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5" name="Rectangle 4">
            <a:extLst>
              <a:ext uri="{FF2B5EF4-FFF2-40B4-BE49-F238E27FC236}">
                <a16:creationId xmlns:a16="http://schemas.microsoft.com/office/drawing/2014/main" id="{6108147B-032C-4A77-B478-850D91C6C3F0}"/>
              </a:ext>
            </a:extLst>
          </p:cNvPr>
          <p:cNvSpPr/>
          <p:nvPr/>
        </p:nvSpPr>
        <p:spPr>
          <a:xfrm>
            <a:off x="8463064" y="4089059"/>
            <a:ext cx="2876256" cy="1107996"/>
          </a:xfrm>
          <a:prstGeom prst="rect">
            <a:avLst/>
          </a:prstGeom>
        </p:spPr>
        <p:txBody>
          <a:bodyPr wrap="square">
            <a:spAutoFit/>
          </a:bodyPr>
          <a:lstStyle/>
          <a:p>
            <a:r>
              <a:rPr lang="en-PK" sz="1100" dirty="0"/>
              <a:t>The figure demonstrates the major risk factors of chronic respiratory diseases. The greatest contributing factors are smoking and pollutants in the environment and the lifestyle is sedentary and obesity further deteriorates the functioning of the lung.</a:t>
            </a:r>
          </a:p>
        </p:txBody>
      </p:sp>
      <p:pic>
        <p:nvPicPr>
          <p:cNvPr id="6" name="Recorded Sound">
            <a:hlinkClick r:id="" action="ppaction://media"/>
            <a:extLst>
              <a:ext uri="{FF2B5EF4-FFF2-40B4-BE49-F238E27FC236}">
                <a16:creationId xmlns:a16="http://schemas.microsoft.com/office/drawing/2014/main" id="{0E5A578B-384E-2ED0-EA5C-0C046C188013}"/>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15718856" y="6159737"/>
            <a:ext cx="487363" cy="487363"/>
          </a:xfrm>
          <a:prstGeom prst="rect">
            <a:avLst/>
          </a:prstGeom>
        </p:spPr>
      </p:pic>
    </p:spTree>
    <p:extLst>
      <p:ext uri="{BB962C8B-B14F-4D97-AF65-F5344CB8AC3E}">
        <p14:creationId xmlns:p14="http://schemas.microsoft.com/office/powerpoint/2010/main" val="1896354926"/>
      </p:ext>
    </p:extLst>
  </p:cSld>
  <p:clrMapOvr>
    <a:masterClrMapping/>
  </p:clrMapOvr>
  <mc:AlternateContent xmlns:mc="http://schemas.openxmlformats.org/markup-compatibility/2006" xmlns:p14="http://schemas.microsoft.com/office/powerpoint/2010/main">
    <mc:Choice Requires="p14">
      <p:transition spd="slow" p14:dur="2000" advTm="67619"/>
    </mc:Choice>
    <mc:Fallback xmlns="">
      <p:transition spd="slow" advTm="67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p:stCondLst>
                              <p:cond delay="500"/>
                            </p:stCondLst>
                            <p:childTnLst>
                              <p:par>
                                <p:cTn id="9" presetID="1" presetClass="mediacall" presetSubtype="0" fill="hold" nodeType="afterEffect">
                                  <p:stCondLst>
                                    <p:cond delay="0"/>
                                  </p:stCondLst>
                                  <p:childTnLst>
                                    <p:cmd type="call" cmd="playFrom(0.0)">
                                      <p:cBhvr>
                                        <p:cTn id="10" dur="6761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6"/>
                </p:tgtEl>
              </p:cMediaNode>
            </p:audio>
          </p:childTnLst>
        </p:cTn>
      </p:par>
    </p:tnLst>
    <p:bldLst>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7">
            <a:extLst>
              <a:ext uri="{FF2B5EF4-FFF2-40B4-BE49-F238E27FC236}">
                <a16:creationId xmlns:a16="http://schemas.microsoft.com/office/drawing/2014/main" id="{900900CD-B943-934F-857F-30AA913FE9D9}"/>
              </a:ext>
            </a:extLst>
          </p:cNvPr>
          <p:cNvSpPr>
            <a:spLocks noGrp="1"/>
          </p:cNvSpPr>
          <p:nvPr>
            <p:ph type="title"/>
          </p:nvPr>
        </p:nvSpPr>
        <p:spPr>
          <a:xfrm>
            <a:off x="1001791" y="1023743"/>
            <a:ext cx="8719771" cy="608839"/>
          </a:xfrm>
        </p:spPr>
        <p:txBody>
          <a:bodyPr>
            <a:noAutofit/>
          </a:bodyPr>
          <a:lstStyle/>
          <a:p>
            <a:pPr algn="l">
              <a:lnSpc>
                <a:spcPts val="5500"/>
              </a:lnSpc>
            </a:pPr>
            <a:r>
              <a:rPr lang="en-US" sz="2000" b="1" dirty="0">
                <a:solidFill>
                  <a:srgbClr val="956251"/>
                </a:solidFill>
                <a:latin typeface="Times New Roman" panose="02020603050405020304" pitchFamily="18" charset="0"/>
                <a:ea typeface="Unbounded" pitchFamily="34" charset="-122"/>
                <a:cs typeface="Times New Roman" panose="02020603050405020304" pitchFamily="18" charset="0"/>
              </a:rPr>
              <a:t>Care Plan – Monitoring and Routine Care</a:t>
            </a:r>
            <a:endParaRPr lang="en-US" sz="2000" b="1" dirty="0">
              <a:solidFill>
                <a:srgbClr val="956251"/>
              </a:solidFill>
              <a:latin typeface="Times New Roman" panose="02020603050405020304" pitchFamily="18" charset="0"/>
              <a:cs typeface="Times New Roman" panose="02020603050405020304" pitchFamily="18" charset="0"/>
            </a:endParaRPr>
          </a:p>
        </p:txBody>
      </p:sp>
      <p:sp>
        <p:nvSpPr>
          <p:cNvPr id="10" name="Text 3"/>
          <p:cNvSpPr/>
          <p:nvPr/>
        </p:nvSpPr>
        <p:spPr>
          <a:xfrm>
            <a:off x="882732" y="1745673"/>
            <a:ext cx="9379158" cy="3903023"/>
          </a:xfrm>
          <a:prstGeom prst="rect">
            <a:avLst/>
          </a:prstGeom>
          <a:noFill/>
          <a:ln/>
        </p:spPr>
        <p:txBody>
          <a:bodyPr wrap="square" rtlCol="0" anchor="t"/>
          <a:lstStyle/>
          <a:p>
            <a:pPr>
              <a:lnSpc>
                <a:spcPct val="150000"/>
              </a:lnSpc>
            </a:pPr>
            <a:endParaRPr lang="en-US" sz="1600" dirty="0">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158F2104-C06A-4D63-83C9-9F8C15E3647E}"/>
              </a:ext>
            </a:extLst>
          </p:cNvPr>
          <p:cNvSpPr/>
          <p:nvPr/>
        </p:nvSpPr>
        <p:spPr>
          <a:xfrm>
            <a:off x="1136591" y="1824527"/>
            <a:ext cx="6123061" cy="4110741"/>
          </a:xfrm>
          <a:prstGeom prst="rect">
            <a:avLst/>
          </a:prstGeom>
        </p:spPr>
        <p:txBody>
          <a:bodyPr wrap="square">
            <a:spAutoFit/>
          </a:bodyPr>
          <a:lstStyle/>
          <a:p>
            <a:pPr marL="285750" indent="-285750" algn="just">
              <a:lnSpc>
                <a:spcPct val="150000"/>
              </a:lnSpc>
              <a:buFont typeface="Wingdings" panose="05000000000000000000" pitchFamily="2" charset="2"/>
              <a:buChar char="§"/>
            </a:pPr>
            <a:r>
              <a:rPr lang="en-US" sz="1600" b="1" dirty="0">
                <a:latin typeface="Times New Roman" panose="02020603050405020304" pitchFamily="18" charset="0"/>
                <a:cs typeface="Times New Roman" panose="02020603050405020304" pitchFamily="18" charset="0"/>
              </a:rPr>
              <a:t> Regular Lung Function Tests: </a:t>
            </a:r>
            <a:r>
              <a:rPr lang="en-US" sz="1600" dirty="0">
                <a:latin typeface="Times New Roman" panose="02020603050405020304" pitchFamily="18" charset="0"/>
                <a:cs typeface="Times New Roman" panose="02020603050405020304" pitchFamily="18" charset="0"/>
              </a:rPr>
              <a:t>Spirometry in order to measure the airflow and the degree of the disease.</a:t>
            </a:r>
          </a:p>
          <a:p>
            <a:pPr marL="285750" indent="-285750" algn="just">
              <a:lnSpc>
                <a:spcPct val="150000"/>
              </a:lnSpc>
              <a:buFont typeface="Wingdings" panose="05000000000000000000" pitchFamily="2" charset="2"/>
              <a:buChar char="§"/>
            </a:pPr>
            <a:r>
              <a:rPr lang="en-US" sz="1600" b="1" dirty="0">
                <a:latin typeface="Times New Roman" panose="02020603050405020304" pitchFamily="18" charset="0"/>
                <a:cs typeface="Times New Roman" panose="02020603050405020304" pitchFamily="18" charset="0"/>
              </a:rPr>
              <a:t>Pulse Oximetry:</a:t>
            </a:r>
            <a:r>
              <a:rPr lang="en-US" sz="1600" dirty="0">
                <a:latin typeface="Times New Roman" panose="02020603050405020304" pitchFamily="18" charset="0"/>
                <a:cs typeface="Times New Roman" panose="02020603050405020304" pitchFamily="18" charset="0"/>
              </a:rPr>
              <a:t> monitoring the oxygen saturation to ensure that it is appropriately high (</a:t>
            </a:r>
            <a:r>
              <a:rPr lang="en-US" sz="1600" dirty="0" err="1">
                <a:latin typeface="Times New Roman" panose="02020603050405020304" pitchFamily="18" charset="0"/>
                <a:cs typeface="Times New Roman" panose="02020603050405020304" pitchFamily="18" charset="0"/>
              </a:rPr>
              <a:t>Oppelaar</a:t>
            </a:r>
            <a:r>
              <a:rPr lang="en-US" sz="1600" dirty="0">
                <a:latin typeface="Times New Roman" panose="02020603050405020304" pitchFamily="18" charset="0"/>
                <a:cs typeface="Times New Roman" panose="02020603050405020304" pitchFamily="18" charset="0"/>
              </a:rPr>
              <a:t> et al. 2024).</a:t>
            </a:r>
          </a:p>
          <a:p>
            <a:pPr marL="285750" indent="-285750" algn="just">
              <a:lnSpc>
                <a:spcPct val="150000"/>
              </a:lnSpc>
              <a:buFont typeface="Wingdings" panose="05000000000000000000" pitchFamily="2" charset="2"/>
              <a:buChar char="§"/>
            </a:pPr>
            <a:r>
              <a:rPr lang="en-US" sz="1600" b="1" dirty="0">
                <a:latin typeface="Times New Roman" panose="02020603050405020304" pitchFamily="18" charset="0"/>
                <a:cs typeface="Times New Roman" panose="02020603050405020304" pitchFamily="18" charset="0"/>
              </a:rPr>
              <a:t>Medication Management:</a:t>
            </a:r>
            <a:r>
              <a:rPr lang="en-US" sz="1600" dirty="0">
                <a:latin typeface="Times New Roman" panose="02020603050405020304" pitchFamily="18" charset="0"/>
                <a:cs typeface="Times New Roman" panose="02020603050405020304" pitchFamily="18" charset="0"/>
              </a:rPr>
              <a:t> Inhalers (e.g., bronchodilators and corticosteroids) can reduce inflammation, as well as, improve airflow.</a:t>
            </a:r>
          </a:p>
          <a:p>
            <a:pPr marL="285750" indent="-285750" algn="just">
              <a:lnSpc>
                <a:spcPct val="150000"/>
              </a:lnSpc>
              <a:buFont typeface="Wingdings" panose="05000000000000000000" pitchFamily="2" charset="2"/>
              <a:buChar char="§"/>
            </a:pPr>
            <a:r>
              <a:rPr lang="en-US" sz="1600" b="1" dirty="0">
                <a:latin typeface="Times New Roman" panose="02020603050405020304" pitchFamily="18" charset="0"/>
                <a:cs typeface="Times New Roman" panose="02020603050405020304" pitchFamily="18" charset="0"/>
              </a:rPr>
              <a:t> Oxygen Therapy: </a:t>
            </a:r>
            <a:r>
              <a:rPr lang="en-US" sz="1600" dirty="0">
                <a:latin typeface="Times New Roman" panose="02020603050405020304" pitchFamily="18" charset="0"/>
                <a:cs typeface="Times New Roman" panose="02020603050405020304" pitchFamily="18" charset="0"/>
              </a:rPr>
              <a:t>The severe COPD patients might require the help of supplemental oxygen to sustain them(</a:t>
            </a:r>
            <a:r>
              <a:rPr lang="en-US" sz="1600" dirty="0" err="1">
                <a:latin typeface="Times New Roman" panose="02020603050405020304" pitchFamily="18" charset="0"/>
                <a:cs typeface="Times New Roman" panose="02020603050405020304" pitchFamily="18" charset="0"/>
              </a:rPr>
              <a:t>Pépin</a:t>
            </a:r>
            <a:r>
              <a:rPr lang="en-US" sz="1600" dirty="0">
                <a:latin typeface="Times New Roman" panose="02020603050405020304" pitchFamily="18" charset="0"/>
                <a:cs typeface="Times New Roman" panose="02020603050405020304" pitchFamily="18" charset="0"/>
              </a:rPr>
              <a:t> et al. 2022).</a:t>
            </a:r>
          </a:p>
          <a:p>
            <a:pPr marL="285750" indent="-285750" algn="just">
              <a:lnSpc>
                <a:spcPct val="150000"/>
              </a:lnSpc>
              <a:buFont typeface="Wingdings" panose="05000000000000000000" pitchFamily="2" charset="2"/>
              <a:buChar char="§"/>
            </a:pPr>
            <a:r>
              <a:rPr lang="en-US" sz="1600" b="1" dirty="0">
                <a:latin typeface="Times New Roman" panose="02020603050405020304" pitchFamily="18" charset="0"/>
                <a:cs typeface="Times New Roman" panose="02020603050405020304" pitchFamily="18" charset="0"/>
              </a:rPr>
              <a:t>Rehabilitation: </a:t>
            </a:r>
            <a:r>
              <a:rPr lang="en-US" sz="1600" dirty="0">
                <a:latin typeface="Times New Roman" panose="02020603050405020304" pitchFamily="18" charset="0"/>
                <a:cs typeface="Times New Roman" panose="02020603050405020304" pitchFamily="18" charset="0"/>
              </a:rPr>
              <a:t>It is an education and exercise program, which is aimed at bettering the quality of life and performance of the lungs.</a:t>
            </a:r>
          </a:p>
        </p:txBody>
      </p:sp>
      <p:graphicFrame>
        <p:nvGraphicFramePr>
          <p:cNvPr id="2" name="Diagram 1">
            <a:extLst>
              <a:ext uri="{FF2B5EF4-FFF2-40B4-BE49-F238E27FC236}">
                <a16:creationId xmlns:a16="http://schemas.microsoft.com/office/drawing/2014/main" id="{0EC99BB8-F221-4EAE-800D-46F82910ABA6}"/>
              </a:ext>
            </a:extLst>
          </p:cNvPr>
          <p:cNvGraphicFramePr/>
          <p:nvPr>
            <p:extLst>
              <p:ext uri="{D42A27DB-BD31-4B8C-83A1-F6EECF244321}">
                <p14:modId xmlns:p14="http://schemas.microsoft.com/office/powerpoint/2010/main" val="2789738447"/>
              </p:ext>
            </p:extLst>
          </p:nvPr>
        </p:nvGraphicFramePr>
        <p:xfrm>
          <a:off x="7798037" y="1543532"/>
          <a:ext cx="3220815" cy="46727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1232057E-4146-3676-E3AA-2F8AB9A853E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5582378" y="5800549"/>
            <a:ext cx="487363" cy="487363"/>
          </a:xfrm>
          <a:prstGeom prst="rect">
            <a:avLst/>
          </a:prstGeom>
        </p:spPr>
      </p:pic>
    </p:spTree>
    <p:extLst>
      <p:ext uri="{BB962C8B-B14F-4D97-AF65-F5344CB8AC3E}">
        <p14:creationId xmlns:p14="http://schemas.microsoft.com/office/powerpoint/2010/main" val="3582730259"/>
      </p:ext>
    </p:extLst>
  </p:cSld>
  <p:clrMapOvr>
    <a:masterClrMapping/>
  </p:clrMapOvr>
  <mc:AlternateContent xmlns:mc="http://schemas.openxmlformats.org/markup-compatibility/2006" xmlns:p14="http://schemas.microsoft.com/office/powerpoint/2010/main">
    <mc:Choice Requires="p14">
      <p:transition spd="slow" p14:dur="2000" advTm="92946"/>
    </mc:Choice>
    <mc:Fallback xmlns="">
      <p:transition spd="slow" advTm="929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p:stCondLst>
                              <p:cond delay="500"/>
                            </p:stCondLst>
                            <p:childTnLst>
                              <p:par>
                                <p:cTn id="9" presetID="1" presetClass="mediacall" presetSubtype="0" fill="hold" nodeType="afterEffect">
                                  <p:stCondLst>
                                    <p:cond delay="0"/>
                                  </p:stCondLst>
                                  <p:childTnLst>
                                    <p:cmd type="call" cmd="playFrom(0.0)">
                                      <p:cBhvr>
                                        <p:cTn id="10" dur="9294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childTnLst>
        </p:cTn>
      </p:par>
    </p:tnLst>
    <p:bldLst>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7">
            <a:extLst>
              <a:ext uri="{FF2B5EF4-FFF2-40B4-BE49-F238E27FC236}">
                <a16:creationId xmlns:a16="http://schemas.microsoft.com/office/drawing/2014/main" id="{900900CD-B943-934F-857F-30AA913FE9D9}"/>
              </a:ext>
            </a:extLst>
          </p:cNvPr>
          <p:cNvSpPr>
            <a:spLocks noGrp="1"/>
          </p:cNvSpPr>
          <p:nvPr>
            <p:ph type="title"/>
          </p:nvPr>
        </p:nvSpPr>
        <p:spPr>
          <a:xfrm>
            <a:off x="1001791" y="1023743"/>
            <a:ext cx="8719771" cy="608839"/>
          </a:xfrm>
        </p:spPr>
        <p:txBody>
          <a:bodyPr>
            <a:noAutofit/>
          </a:bodyPr>
          <a:lstStyle/>
          <a:p>
            <a:pPr algn="l">
              <a:lnSpc>
                <a:spcPts val="5500"/>
              </a:lnSpc>
            </a:pPr>
            <a:r>
              <a:rPr lang="en-US" sz="2000" b="1" dirty="0">
                <a:solidFill>
                  <a:srgbClr val="956251"/>
                </a:solidFill>
                <a:latin typeface="Times New Roman" panose="02020603050405020304" pitchFamily="18" charset="0"/>
                <a:ea typeface="Unbounded" pitchFamily="34" charset="-122"/>
                <a:cs typeface="Times New Roman" panose="02020603050405020304" pitchFamily="18" charset="0"/>
              </a:rPr>
              <a:t>Communication and Ethical Considerations</a:t>
            </a:r>
            <a:endParaRPr lang="en-US" sz="2000" b="1" dirty="0">
              <a:solidFill>
                <a:srgbClr val="956251"/>
              </a:solidFill>
              <a:latin typeface="Times New Roman" panose="02020603050405020304" pitchFamily="18" charset="0"/>
              <a:cs typeface="Times New Roman" panose="02020603050405020304" pitchFamily="18" charset="0"/>
            </a:endParaRPr>
          </a:p>
        </p:txBody>
      </p:sp>
      <p:sp>
        <p:nvSpPr>
          <p:cNvPr id="10" name="Text 3"/>
          <p:cNvSpPr/>
          <p:nvPr/>
        </p:nvSpPr>
        <p:spPr>
          <a:xfrm>
            <a:off x="882732" y="1745673"/>
            <a:ext cx="9379158" cy="3903023"/>
          </a:xfrm>
          <a:prstGeom prst="rect">
            <a:avLst/>
          </a:prstGeom>
          <a:noFill/>
          <a:ln/>
        </p:spPr>
        <p:txBody>
          <a:bodyPr wrap="square" rtlCol="0" anchor="t"/>
          <a:lstStyle/>
          <a:p>
            <a:pPr>
              <a:lnSpc>
                <a:spcPct val="150000"/>
              </a:lnSpc>
            </a:pPr>
            <a:endParaRPr lang="en-US" sz="1600" dirty="0">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158F2104-C06A-4D63-83C9-9F8C15E3647E}"/>
              </a:ext>
            </a:extLst>
          </p:cNvPr>
          <p:cNvSpPr/>
          <p:nvPr/>
        </p:nvSpPr>
        <p:spPr>
          <a:xfrm>
            <a:off x="1136591" y="1824527"/>
            <a:ext cx="5785502" cy="4254819"/>
          </a:xfrm>
          <a:prstGeom prst="rect">
            <a:avLst/>
          </a:prstGeom>
        </p:spPr>
        <p:txBody>
          <a:bodyPr wrap="square">
            <a:spAutoFit/>
          </a:bodyPr>
          <a:lstStyle/>
          <a:p>
            <a:pPr marL="285750" indent="-285750">
              <a:lnSpc>
                <a:spcPct val="150000"/>
              </a:lnSpc>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Effective Communication: Communicate with the patient with simple words to make him or her comprehend the nature of the condition and what medication can be given.</a:t>
            </a:r>
          </a:p>
          <a:p>
            <a:pPr marL="285750" indent="-285750">
              <a:lnSpc>
                <a:spcPct val="150000"/>
              </a:lnSpc>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Understanding and Supporting the patient: Recognize the emotional and physical suffering that the patient has been experiencing and provide emotional support (Zhang et al. 2023).</a:t>
            </a:r>
          </a:p>
          <a:p>
            <a:pPr marL="285750" indent="-285750">
              <a:lnSpc>
                <a:spcPct val="150000"/>
              </a:lnSpc>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Patient Autonomy: The patient is entitled to make a choice.</a:t>
            </a:r>
          </a:p>
          <a:p>
            <a:pPr marL="285750" indent="-285750">
              <a:lnSpc>
                <a:spcPct val="150000"/>
              </a:lnSpc>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Informed Consent: They must make sure that the patient is enlightened about the dangers, gains and options of the therapies that are proposed (Fyfe et al. 2022).</a:t>
            </a:r>
          </a:p>
          <a:p>
            <a:pPr marL="285750" indent="-285750">
              <a:lnSpc>
                <a:spcPct val="150000"/>
              </a:lnSpc>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Cultural Sensitivity: You must be aware of cultural issues that can affect the choice of communication and care.</a:t>
            </a:r>
            <a:br>
              <a:rPr lang="en-US" sz="1400" dirty="0">
                <a:latin typeface="Times New Roman" panose="02020603050405020304" pitchFamily="18" charset="0"/>
                <a:cs typeface="Times New Roman" panose="02020603050405020304" pitchFamily="18" charset="0"/>
              </a:rPr>
            </a:br>
            <a:endParaRPr lang="en-US" sz="1400" dirty="0">
              <a:effectLst/>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A8527B8F-54CA-4D5A-B59E-1E9A5049D5BE}"/>
              </a:ext>
            </a:extLst>
          </p:cNvPr>
          <p:cNvPicPr>
            <a:picLocks noChangeAspect="1"/>
          </p:cNvPicPr>
          <p:nvPr/>
        </p:nvPicPr>
        <p:blipFill>
          <a:blip r:embed="rId5"/>
          <a:stretch>
            <a:fillRect/>
          </a:stretch>
        </p:blipFill>
        <p:spPr>
          <a:xfrm>
            <a:off x="6922093" y="2669536"/>
            <a:ext cx="3765469" cy="1828800"/>
          </a:xfrm>
          <a:prstGeom prst="rect">
            <a:avLst/>
          </a:prstGeom>
          <a:ln>
            <a:noFill/>
          </a:ln>
          <a:effectLst>
            <a:softEdge rad="112500"/>
          </a:effectLst>
        </p:spPr>
      </p:pic>
      <p:pic>
        <p:nvPicPr>
          <p:cNvPr id="2" name="Recorded Sound">
            <a:hlinkClick r:id="" action="ppaction://media"/>
            <a:extLst>
              <a:ext uri="{FF2B5EF4-FFF2-40B4-BE49-F238E27FC236}">
                <a16:creationId xmlns:a16="http://schemas.microsoft.com/office/drawing/2014/main" id="{1729E842-C75C-51E7-F326-7BF4E033524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5732504" y="6200680"/>
            <a:ext cx="487363" cy="487363"/>
          </a:xfrm>
          <a:prstGeom prst="rect">
            <a:avLst/>
          </a:prstGeom>
        </p:spPr>
      </p:pic>
    </p:spTree>
    <p:extLst>
      <p:ext uri="{BB962C8B-B14F-4D97-AF65-F5344CB8AC3E}">
        <p14:creationId xmlns:p14="http://schemas.microsoft.com/office/powerpoint/2010/main" val="2056880188"/>
      </p:ext>
    </p:extLst>
  </p:cSld>
  <p:clrMapOvr>
    <a:masterClrMapping/>
  </p:clrMapOvr>
  <mc:AlternateContent xmlns:mc="http://schemas.openxmlformats.org/markup-compatibility/2006" xmlns:p14="http://schemas.microsoft.com/office/powerpoint/2010/main">
    <mc:Choice Requires="p14">
      <p:transition spd="slow" p14:dur="2000" advTm="74768"/>
    </mc:Choice>
    <mc:Fallback xmlns="">
      <p:transition spd="slow" advTm="74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p:stCondLst>
                              <p:cond delay="500"/>
                            </p:stCondLst>
                            <p:childTnLst>
                              <p:par>
                                <p:cTn id="9" presetID="1" presetClass="mediacall" presetSubtype="0" fill="hold" nodeType="afterEffect">
                                  <p:stCondLst>
                                    <p:cond delay="0"/>
                                  </p:stCondLst>
                                  <p:childTnLst>
                                    <p:cmd type="call" cmd="playFrom(0.0)">
                                      <p:cBhvr>
                                        <p:cTn id="10" dur="747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
                </p:tgtEl>
              </p:cMediaNode>
            </p:audio>
          </p:childTnLst>
        </p:cTn>
      </p:par>
    </p:tnLst>
    <p:bldLst>
      <p:bldP spid="1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7">
            <a:extLst>
              <a:ext uri="{FF2B5EF4-FFF2-40B4-BE49-F238E27FC236}">
                <a16:creationId xmlns:a16="http://schemas.microsoft.com/office/drawing/2014/main" id="{900900CD-B943-934F-857F-30AA913FE9D9}"/>
              </a:ext>
            </a:extLst>
          </p:cNvPr>
          <p:cNvSpPr>
            <a:spLocks noGrp="1"/>
          </p:cNvSpPr>
          <p:nvPr>
            <p:ph type="title"/>
          </p:nvPr>
        </p:nvSpPr>
        <p:spPr>
          <a:xfrm>
            <a:off x="1001791" y="1023743"/>
            <a:ext cx="8719771" cy="608839"/>
          </a:xfrm>
        </p:spPr>
        <p:txBody>
          <a:bodyPr>
            <a:noAutofit/>
          </a:bodyPr>
          <a:lstStyle/>
          <a:p>
            <a:pPr algn="l">
              <a:lnSpc>
                <a:spcPts val="5500"/>
              </a:lnSpc>
            </a:pPr>
            <a:r>
              <a:rPr lang="en-US" sz="2000" b="1" dirty="0">
                <a:solidFill>
                  <a:srgbClr val="956251"/>
                </a:solidFill>
                <a:latin typeface="Times New Roman" panose="02020603050405020304" pitchFamily="18" charset="0"/>
                <a:ea typeface="Unbounded" pitchFamily="34" charset="-122"/>
                <a:cs typeface="Times New Roman" panose="02020603050405020304" pitchFamily="18" charset="0"/>
              </a:rPr>
              <a:t>Care Recommendations Based on NHS and NICE Guidelines</a:t>
            </a:r>
            <a:endParaRPr lang="en-US" sz="2000" b="1" dirty="0">
              <a:solidFill>
                <a:srgbClr val="956251"/>
              </a:solidFill>
              <a:latin typeface="Times New Roman" panose="02020603050405020304" pitchFamily="18" charset="0"/>
              <a:cs typeface="Times New Roman" panose="02020603050405020304" pitchFamily="18" charset="0"/>
            </a:endParaRPr>
          </a:p>
        </p:txBody>
      </p:sp>
      <p:sp>
        <p:nvSpPr>
          <p:cNvPr id="10" name="Text 3"/>
          <p:cNvSpPr/>
          <p:nvPr/>
        </p:nvSpPr>
        <p:spPr>
          <a:xfrm>
            <a:off x="882732" y="1745673"/>
            <a:ext cx="9379158" cy="3903023"/>
          </a:xfrm>
          <a:prstGeom prst="rect">
            <a:avLst/>
          </a:prstGeom>
          <a:noFill/>
          <a:ln/>
        </p:spPr>
        <p:txBody>
          <a:bodyPr wrap="square" rtlCol="0" anchor="t"/>
          <a:lstStyle/>
          <a:p>
            <a:pPr>
              <a:lnSpc>
                <a:spcPct val="150000"/>
              </a:lnSpc>
            </a:pPr>
            <a:endParaRPr lang="en-US" sz="1600" dirty="0">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1B16022B-4FD5-41EB-8F00-17EB8C4739A1}"/>
              </a:ext>
            </a:extLst>
          </p:cNvPr>
          <p:cNvGraphicFramePr/>
          <p:nvPr>
            <p:extLst>
              <p:ext uri="{D42A27DB-BD31-4B8C-83A1-F6EECF244321}">
                <p14:modId xmlns:p14="http://schemas.microsoft.com/office/powerpoint/2010/main" val="3528516610"/>
              </p:ext>
            </p:extLst>
          </p:nvPr>
        </p:nvGraphicFramePr>
        <p:xfrm>
          <a:off x="1059679" y="1824527"/>
          <a:ext cx="9464467" cy="431380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9F01353B-42F2-99B5-464C-AAA6F9F1D70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5787096" y="6138333"/>
            <a:ext cx="487363" cy="487363"/>
          </a:xfrm>
          <a:prstGeom prst="rect">
            <a:avLst/>
          </a:prstGeom>
        </p:spPr>
      </p:pic>
    </p:spTree>
    <p:extLst>
      <p:ext uri="{BB962C8B-B14F-4D97-AF65-F5344CB8AC3E}">
        <p14:creationId xmlns:p14="http://schemas.microsoft.com/office/powerpoint/2010/main" val="1263864490"/>
      </p:ext>
    </p:extLst>
  </p:cSld>
  <p:clrMapOvr>
    <a:masterClrMapping/>
  </p:clrMapOvr>
  <mc:AlternateContent xmlns:mc="http://schemas.openxmlformats.org/markup-compatibility/2006" xmlns:p14="http://schemas.microsoft.com/office/powerpoint/2010/main">
    <mc:Choice Requires="p14">
      <p:transition spd="slow" p14:dur="2000" advTm="76633"/>
    </mc:Choice>
    <mc:Fallback xmlns="">
      <p:transition spd="slow" advTm="76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p:stCondLst>
                              <p:cond delay="500"/>
                            </p:stCondLst>
                            <p:childTnLst>
                              <p:par>
                                <p:cTn id="9" presetID="1" presetClass="mediacall" presetSubtype="0" fill="hold" nodeType="afterEffect">
                                  <p:stCondLst>
                                    <p:cond delay="0"/>
                                  </p:stCondLst>
                                  <p:childTnLst>
                                    <p:cmd type="call" cmd="playFrom(0.0)">
                                      <p:cBhvr>
                                        <p:cTn id="10" dur="766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childTnLst>
        </p:cTn>
      </p:par>
    </p:tnLst>
    <p:bldLst>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7">
            <a:extLst>
              <a:ext uri="{FF2B5EF4-FFF2-40B4-BE49-F238E27FC236}">
                <a16:creationId xmlns:a16="http://schemas.microsoft.com/office/drawing/2014/main" id="{900900CD-B943-934F-857F-30AA913FE9D9}"/>
              </a:ext>
            </a:extLst>
          </p:cNvPr>
          <p:cNvSpPr>
            <a:spLocks noGrp="1"/>
          </p:cNvSpPr>
          <p:nvPr>
            <p:ph type="title"/>
          </p:nvPr>
        </p:nvSpPr>
        <p:spPr>
          <a:xfrm>
            <a:off x="1001791" y="1023743"/>
            <a:ext cx="8719771" cy="608839"/>
          </a:xfrm>
        </p:spPr>
        <p:txBody>
          <a:bodyPr>
            <a:noAutofit/>
          </a:bodyPr>
          <a:lstStyle/>
          <a:p>
            <a:pPr algn="l">
              <a:lnSpc>
                <a:spcPts val="5500"/>
              </a:lnSpc>
            </a:pPr>
            <a:r>
              <a:rPr lang="en-US" sz="2000" b="1" dirty="0">
                <a:solidFill>
                  <a:srgbClr val="956251"/>
                </a:solidFill>
                <a:latin typeface="Times New Roman" panose="02020603050405020304" pitchFamily="18" charset="0"/>
                <a:ea typeface="Unbounded" pitchFamily="34" charset="-122"/>
                <a:cs typeface="Times New Roman" panose="02020603050405020304" pitchFamily="18" charset="0"/>
              </a:rPr>
              <a:t>Conclusion</a:t>
            </a:r>
            <a:endParaRPr lang="en-US" sz="2000" b="1" dirty="0">
              <a:solidFill>
                <a:srgbClr val="956251"/>
              </a:solidFill>
              <a:latin typeface="Times New Roman" panose="02020603050405020304" pitchFamily="18" charset="0"/>
              <a:cs typeface="Times New Roman" panose="02020603050405020304" pitchFamily="18" charset="0"/>
            </a:endParaRPr>
          </a:p>
        </p:txBody>
      </p:sp>
      <p:sp>
        <p:nvSpPr>
          <p:cNvPr id="10" name="Text 3"/>
          <p:cNvSpPr/>
          <p:nvPr/>
        </p:nvSpPr>
        <p:spPr>
          <a:xfrm>
            <a:off x="882732" y="1745673"/>
            <a:ext cx="9379158" cy="3903023"/>
          </a:xfrm>
          <a:prstGeom prst="rect">
            <a:avLst/>
          </a:prstGeom>
          <a:noFill/>
          <a:ln/>
        </p:spPr>
        <p:txBody>
          <a:bodyPr wrap="square" rtlCol="0" anchor="t"/>
          <a:lstStyle/>
          <a:p>
            <a:pPr>
              <a:lnSpc>
                <a:spcPct val="150000"/>
              </a:lnSpc>
            </a:pPr>
            <a:endParaRPr lang="en-US" sz="1600" dirty="0">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158F2104-C06A-4D63-83C9-9F8C15E3647E}"/>
              </a:ext>
            </a:extLst>
          </p:cNvPr>
          <p:cNvSpPr/>
          <p:nvPr/>
        </p:nvSpPr>
        <p:spPr>
          <a:xfrm>
            <a:off x="1136591" y="1824527"/>
            <a:ext cx="5836777" cy="4849404"/>
          </a:xfrm>
          <a:prstGeom prst="rect">
            <a:avLst/>
          </a:prstGeom>
        </p:spPr>
        <p:txBody>
          <a:bodyPr wrap="square">
            <a:spAutoFit/>
          </a:bodyPr>
          <a:lstStyle/>
          <a:p>
            <a:pPr marL="285750" indent="-285750" algn="just">
              <a:lnSpc>
                <a:spcPct val="150000"/>
              </a:lnSpc>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A patient-</a:t>
            </a:r>
            <a:r>
              <a:rPr lang="en-US" sz="1600" dirty="0" err="1">
                <a:latin typeface="Times New Roman" panose="02020603050405020304" pitchFamily="18" charset="0"/>
                <a:cs typeface="Times New Roman" panose="02020603050405020304" pitchFamily="18" charset="0"/>
              </a:rPr>
              <a:t>centred</a:t>
            </a:r>
            <a:r>
              <a:rPr lang="en-US" sz="1600" dirty="0">
                <a:latin typeface="Times New Roman" panose="02020603050405020304" pitchFamily="18" charset="0"/>
                <a:cs typeface="Times New Roman" panose="02020603050405020304" pitchFamily="18" charset="0"/>
              </a:rPr>
              <a:t> approach to treating chronic respiratory diseases should be holistic and focus on the physical and psychological needs of a patient. Smoking, environmental exposure, sedentary lifestyle, and obesity are the major risk factors that lead to disease progression and should be taken care of. Efficient communication, patient education and compliance with the NHS and NICE guidelines play a vital role in enhancing treatment outcomes. Monitoring, prescription of proper medication, and pulmonary rehabilitation may improve the quality of life and the functioning of the lungs. Hence, it is important to have a well-designed and evidence-based care strategy to enhance the long-term outcomes and lessen complications.</a:t>
            </a:r>
            <a:endParaRPr lang="en-US" sz="1600" dirty="0">
              <a:effectLst/>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3EBC08E9-779A-4995-8F04-B8AABA529367}"/>
              </a:ext>
            </a:extLst>
          </p:cNvPr>
          <p:cNvPicPr>
            <a:picLocks noChangeAspect="1"/>
          </p:cNvPicPr>
          <p:nvPr/>
        </p:nvPicPr>
        <p:blipFill>
          <a:blip r:embed="rId5"/>
          <a:stretch>
            <a:fillRect/>
          </a:stretch>
        </p:blipFill>
        <p:spPr>
          <a:xfrm>
            <a:off x="7397809" y="1600200"/>
            <a:ext cx="3657600" cy="3657600"/>
          </a:xfrm>
          <a:prstGeom prst="rect">
            <a:avLst/>
          </a:prstGeom>
          <a:ln w="228600" cap="sq" cmpd="thickThin">
            <a:solidFill>
              <a:srgbClr val="000000"/>
            </a:solidFill>
            <a:prstDash val="solid"/>
            <a:miter lim="800000"/>
          </a:ln>
          <a:effectLst>
            <a:innerShdw blurRad="76200">
              <a:srgbClr val="000000"/>
            </a:innerShdw>
          </a:effectLst>
        </p:spPr>
      </p:pic>
      <p:pic>
        <p:nvPicPr>
          <p:cNvPr id="2" name="Recorded Sound">
            <a:hlinkClick r:id="" action="ppaction://media"/>
            <a:extLst>
              <a:ext uri="{FF2B5EF4-FFF2-40B4-BE49-F238E27FC236}">
                <a16:creationId xmlns:a16="http://schemas.microsoft.com/office/drawing/2014/main" id="{DDB5652F-CACF-25E9-A94E-2CF4E8BB570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5868982" y="6186568"/>
            <a:ext cx="487363" cy="487363"/>
          </a:xfrm>
          <a:prstGeom prst="rect">
            <a:avLst/>
          </a:prstGeom>
        </p:spPr>
      </p:pic>
    </p:spTree>
    <p:extLst>
      <p:ext uri="{BB962C8B-B14F-4D97-AF65-F5344CB8AC3E}">
        <p14:creationId xmlns:p14="http://schemas.microsoft.com/office/powerpoint/2010/main" val="3402047888"/>
      </p:ext>
    </p:extLst>
  </p:cSld>
  <p:clrMapOvr>
    <a:masterClrMapping/>
  </p:clrMapOvr>
  <mc:AlternateContent xmlns:mc="http://schemas.openxmlformats.org/markup-compatibility/2006" xmlns:p14="http://schemas.microsoft.com/office/powerpoint/2010/main">
    <mc:Choice Requires="p14">
      <p:transition spd="slow" p14:dur="2000" advTm="87501"/>
    </mc:Choice>
    <mc:Fallback xmlns="">
      <p:transition spd="slow" advTm="875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p:stCondLst>
                              <p:cond delay="500"/>
                            </p:stCondLst>
                            <p:childTnLst>
                              <p:par>
                                <p:cTn id="9" presetID="1" presetClass="mediacall" presetSubtype="0" fill="hold" nodeType="afterEffect">
                                  <p:stCondLst>
                                    <p:cond delay="0"/>
                                  </p:stCondLst>
                                  <p:childTnLst>
                                    <p:cmd type="call" cmd="playFrom(0.0)">
                                      <p:cBhvr>
                                        <p:cTn id="10" dur="8750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
                </p:tgtEl>
              </p:cMediaNode>
            </p:audio>
          </p:childTnLst>
        </p:cTn>
      </p:par>
    </p:tnLst>
    <p:bldLst>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001791" y="1632582"/>
            <a:ext cx="10020886" cy="4727513"/>
          </a:xfrm>
          <a:prstGeom prst="rect">
            <a:avLst/>
          </a:prstGeom>
        </p:spPr>
        <p:txBody>
          <a:bodyPr wrap="square">
            <a:spAutoFit/>
          </a:bodyPr>
          <a:lstStyle/>
          <a:p>
            <a:pPr marL="171450" indent="-171450">
              <a:lnSpc>
                <a:spcPct val="150000"/>
              </a:lnSpc>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 </a:t>
            </a:r>
            <a:r>
              <a:rPr lang="en-US" sz="1000" dirty="0">
                <a:latin typeface="Times New Roman" panose="02020603050405020304" pitchFamily="18" charset="0"/>
                <a:cs typeface="Times New Roman" panose="02020603050405020304" pitchFamily="18" charset="0"/>
              </a:rPr>
              <a:t>Cox, NS, McDonald, CF, Mahal, A, Alison, JA, Wootton, R, Hill, CJ, </a:t>
            </a:r>
            <a:r>
              <a:rPr lang="en-US" sz="1000" dirty="0" err="1">
                <a:latin typeface="Times New Roman" panose="02020603050405020304" pitchFamily="18" charset="0"/>
                <a:cs typeface="Times New Roman" panose="02020603050405020304" pitchFamily="18" charset="0"/>
              </a:rPr>
              <a:t>Zanaboni</a:t>
            </a:r>
            <a:r>
              <a:rPr lang="en-US" sz="1000" dirty="0">
                <a:latin typeface="Times New Roman" panose="02020603050405020304" pitchFamily="18" charset="0"/>
                <a:cs typeface="Times New Roman" panose="02020603050405020304" pitchFamily="18" charset="0"/>
              </a:rPr>
              <a:t>, P, O’Halloran, P, </a:t>
            </a:r>
            <a:r>
              <a:rPr lang="en-US" sz="1000" dirty="0" err="1">
                <a:latin typeface="Times New Roman" panose="02020603050405020304" pitchFamily="18" charset="0"/>
                <a:cs typeface="Times New Roman" panose="02020603050405020304" pitchFamily="18" charset="0"/>
              </a:rPr>
              <a:t>Bondarenko</a:t>
            </a:r>
            <a:r>
              <a:rPr lang="en-US" sz="1000" dirty="0">
                <a:latin typeface="Times New Roman" panose="02020603050405020304" pitchFamily="18" charset="0"/>
                <a:cs typeface="Times New Roman" panose="02020603050405020304" pitchFamily="18" charset="0"/>
              </a:rPr>
              <a:t>, J, Macdonald, H, Barker, K, </a:t>
            </a:r>
            <a:r>
              <a:rPr lang="en-US" sz="1000" dirty="0" err="1">
                <a:latin typeface="Times New Roman" panose="02020603050405020304" pitchFamily="18" charset="0"/>
                <a:cs typeface="Times New Roman" panose="02020603050405020304" pitchFamily="18" charset="0"/>
              </a:rPr>
              <a:t>Crute</a:t>
            </a:r>
            <a:r>
              <a:rPr lang="en-US" sz="1000" dirty="0">
                <a:latin typeface="Times New Roman" panose="02020603050405020304" pitchFamily="18" charset="0"/>
                <a:cs typeface="Times New Roman" panose="02020603050405020304" pitchFamily="18" charset="0"/>
              </a:rPr>
              <a:t>, H, </a:t>
            </a:r>
            <a:r>
              <a:rPr lang="en-US" sz="1000" dirty="0" err="1">
                <a:latin typeface="Times New Roman" panose="02020603050405020304" pitchFamily="18" charset="0"/>
                <a:cs typeface="Times New Roman" panose="02020603050405020304" pitchFamily="18" charset="0"/>
              </a:rPr>
              <a:t>Mellerick</a:t>
            </a:r>
            <a:r>
              <a:rPr lang="en-US" sz="1000" dirty="0">
                <a:latin typeface="Times New Roman" panose="02020603050405020304" pitchFamily="18" charset="0"/>
                <a:cs typeface="Times New Roman" panose="02020603050405020304" pitchFamily="18" charset="0"/>
              </a:rPr>
              <a:t>, C, </a:t>
            </a:r>
            <a:r>
              <a:rPr lang="en-US" sz="1000" dirty="0" err="1">
                <a:latin typeface="Times New Roman" panose="02020603050405020304" pitchFamily="18" charset="0"/>
                <a:cs typeface="Times New Roman" panose="02020603050405020304" pitchFamily="18" charset="0"/>
              </a:rPr>
              <a:t>Wageck</a:t>
            </a:r>
            <a:r>
              <a:rPr lang="en-US" sz="1000" dirty="0">
                <a:latin typeface="Times New Roman" panose="02020603050405020304" pitchFamily="18" charset="0"/>
                <a:cs typeface="Times New Roman" panose="02020603050405020304" pitchFamily="18" charset="0"/>
              </a:rPr>
              <a:t>, B, </a:t>
            </a:r>
            <a:r>
              <a:rPr lang="en-US" sz="1000" dirty="0" err="1">
                <a:latin typeface="Times New Roman" panose="02020603050405020304" pitchFamily="18" charset="0"/>
                <a:cs typeface="Times New Roman" panose="02020603050405020304" pitchFamily="18" charset="0"/>
              </a:rPr>
              <a:t>Boursinos</a:t>
            </a:r>
            <a:r>
              <a:rPr lang="en-US" sz="1000" dirty="0">
                <a:latin typeface="Times New Roman" panose="02020603050405020304" pitchFamily="18" charset="0"/>
                <a:cs typeface="Times New Roman" panose="02020603050405020304" pitchFamily="18" charset="0"/>
              </a:rPr>
              <a:t>, H, </a:t>
            </a:r>
            <a:r>
              <a:rPr lang="en-US" sz="1000" dirty="0" err="1">
                <a:latin typeface="Times New Roman" panose="02020603050405020304" pitchFamily="18" charset="0"/>
                <a:cs typeface="Times New Roman" panose="02020603050405020304" pitchFamily="18" charset="0"/>
              </a:rPr>
              <a:t>Lahham</a:t>
            </a:r>
            <a:r>
              <a:rPr lang="en-US" sz="1000" dirty="0">
                <a:latin typeface="Times New Roman" panose="02020603050405020304" pitchFamily="18" charset="0"/>
                <a:cs typeface="Times New Roman" panose="02020603050405020304" pitchFamily="18" charset="0"/>
              </a:rPr>
              <a:t>, A, Nichols, A, </a:t>
            </a:r>
            <a:r>
              <a:rPr lang="en-US" sz="1000" dirty="0" err="1">
                <a:latin typeface="Times New Roman" panose="02020603050405020304" pitchFamily="18" charset="0"/>
                <a:cs typeface="Times New Roman" panose="02020603050405020304" pitchFamily="18" charset="0"/>
              </a:rPr>
              <a:t>Czupryn</a:t>
            </a:r>
            <a:r>
              <a:rPr lang="en-US" sz="1000" dirty="0">
                <a:latin typeface="Times New Roman" panose="02020603050405020304" pitchFamily="18" charset="0"/>
                <a:cs typeface="Times New Roman" panose="02020603050405020304" pitchFamily="18" charset="0"/>
              </a:rPr>
              <a:t>, P, Corbett, M &amp; Handley, E 2021, ‘Telerehabilitation for chronic respiratory disease: A </a:t>
            </a:r>
            <a:r>
              <a:rPr lang="en-US" sz="1000" dirty="0" err="1">
                <a:latin typeface="Times New Roman" panose="02020603050405020304" pitchFamily="18" charset="0"/>
                <a:cs typeface="Times New Roman" panose="02020603050405020304" pitchFamily="18" charset="0"/>
              </a:rPr>
              <a:t>randomised</a:t>
            </a:r>
            <a:r>
              <a:rPr lang="en-US" sz="1000" dirty="0">
                <a:latin typeface="Times New Roman" panose="02020603050405020304" pitchFamily="18" charset="0"/>
                <a:cs typeface="Times New Roman" panose="02020603050405020304" pitchFamily="18" charset="0"/>
              </a:rPr>
              <a:t> controlled equivalence trial’, </a:t>
            </a:r>
            <a:r>
              <a:rPr lang="en-US" sz="1000" i="1" dirty="0">
                <a:latin typeface="Times New Roman" panose="02020603050405020304" pitchFamily="18" charset="0"/>
                <a:cs typeface="Times New Roman" panose="02020603050405020304" pitchFamily="18" charset="0"/>
              </a:rPr>
              <a:t>Thorax</a:t>
            </a:r>
            <a:r>
              <a:rPr lang="en-US" sz="1000" dirty="0">
                <a:latin typeface="Times New Roman" panose="02020603050405020304" pitchFamily="18" charset="0"/>
                <a:cs typeface="Times New Roman" panose="02020603050405020304" pitchFamily="18" charset="0"/>
              </a:rPr>
              <a:t>, vol. 77, p. thoraxjnl-2021-216934.</a:t>
            </a:r>
          </a:p>
          <a:p>
            <a:pPr marL="171450" indent="-171450">
              <a:lnSpc>
                <a:spcPct val="150000"/>
              </a:lnSpc>
              <a:buFont typeface="Wingdings" panose="05000000000000000000" pitchFamily="2" charset="2"/>
              <a:buChar char="§"/>
            </a:pPr>
            <a:r>
              <a:rPr lang="en-US" sz="1000" dirty="0">
                <a:latin typeface="Times New Roman" panose="02020603050405020304" pitchFamily="18" charset="0"/>
                <a:cs typeface="Times New Roman" panose="02020603050405020304" pitchFamily="18" charset="0"/>
              </a:rPr>
              <a:t>Fyfe, C, Barnard, LT, </a:t>
            </a:r>
            <a:r>
              <a:rPr lang="en-US" sz="1000" dirty="0" err="1">
                <a:latin typeface="Times New Roman" panose="02020603050405020304" pitchFamily="18" charset="0"/>
                <a:cs typeface="Times New Roman" panose="02020603050405020304" pitchFamily="18" charset="0"/>
              </a:rPr>
              <a:t>Douwes</a:t>
            </a:r>
            <a:r>
              <a:rPr lang="en-US" sz="1000" dirty="0">
                <a:latin typeface="Times New Roman" panose="02020603050405020304" pitchFamily="18" charset="0"/>
                <a:cs typeface="Times New Roman" panose="02020603050405020304" pitchFamily="18" charset="0"/>
              </a:rPr>
              <a:t>, J, </a:t>
            </a:r>
            <a:r>
              <a:rPr lang="en-US" sz="1000" dirty="0" err="1">
                <a:latin typeface="Times New Roman" panose="02020603050405020304" pitchFamily="18" charset="0"/>
                <a:cs typeface="Times New Roman" panose="02020603050405020304" pitchFamily="18" charset="0"/>
              </a:rPr>
              <a:t>Howden</a:t>
            </a:r>
            <a:r>
              <a:rPr lang="en-US" sz="1000" dirty="0">
                <a:latin typeface="Times New Roman" panose="02020603050405020304" pitchFamily="18" charset="0"/>
                <a:cs typeface="Times New Roman" panose="02020603050405020304" pitchFamily="18" charset="0"/>
              </a:rPr>
              <a:t>‐Chapman, P &amp; Crane, J 2022, ‘Retrofitting home insulation reduces incidence and severity of chronic respiratory disease’, </a:t>
            </a:r>
            <a:r>
              <a:rPr lang="en-US" sz="1000" i="1" dirty="0">
                <a:latin typeface="Times New Roman" panose="02020603050405020304" pitchFamily="18" charset="0"/>
                <a:cs typeface="Times New Roman" panose="02020603050405020304" pitchFamily="18" charset="0"/>
              </a:rPr>
              <a:t>Indoor Air</a:t>
            </a:r>
            <a:r>
              <a:rPr lang="en-US" sz="1000" dirty="0">
                <a:latin typeface="Times New Roman" panose="02020603050405020304" pitchFamily="18" charset="0"/>
                <a:cs typeface="Times New Roman" panose="02020603050405020304" pitchFamily="18" charset="0"/>
              </a:rPr>
              <a:t>, vol. 32, no. 8.</a:t>
            </a:r>
          </a:p>
          <a:p>
            <a:pPr marL="171450" indent="-171450">
              <a:lnSpc>
                <a:spcPct val="150000"/>
              </a:lnSpc>
              <a:buFont typeface="Wingdings" panose="05000000000000000000" pitchFamily="2" charset="2"/>
              <a:buChar char="§"/>
            </a:pPr>
            <a:r>
              <a:rPr lang="en-US" sz="1000" dirty="0">
                <a:latin typeface="Times New Roman" panose="02020603050405020304" pitchFamily="18" charset="0"/>
                <a:cs typeface="Times New Roman" panose="02020603050405020304" pitchFamily="18" charset="0"/>
              </a:rPr>
              <a:t>Lee, Y-C, Chang, K-Y &amp; </a:t>
            </a:r>
            <a:r>
              <a:rPr lang="en-US" sz="1000" dirty="0" err="1">
                <a:latin typeface="Times New Roman" panose="02020603050405020304" pitchFamily="18" charset="0"/>
                <a:cs typeface="Times New Roman" panose="02020603050405020304" pitchFamily="18" charset="0"/>
              </a:rPr>
              <a:t>Mirsaeidi</a:t>
            </a:r>
            <a:r>
              <a:rPr lang="en-US" sz="1000" dirty="0">
                <a:latin typeface="Times New Roman" panose="02020603050405020304" pitchFamily="18" charset="0"/>
                <a:cs typeface="Times New Roman" panose="02020603050405020304" pitchFamily="18" charset="0"/>
              </a:rPr>
              <a:t>, M 2022, ‘Association of County-Level Social Vulnerability with Chronic Respiratory Diseases Mortality in the United States’, </a:t>
            </a:r>
            <a:r>
              <a:rPr lang="en-US" sz="1000" i="1" dirty="0">
                <a:latin typeface="Times New Roman" panose="02020603050405020304" pitchFamily="18" charset="0"/>
                <a:cs typeface="Times New Roman" panose="02020603050405020304" pitchFamily="18" charset="0"/>
              </a:rPr>
              <a:t>Annals of the American Thoracic Society</a:t>
            </a:r>
            <a:r>
              <a:rPr lang="en-US" sz="1000" dirty="0">
                <a:latin typeface="Times New Roman" panose="02020603050405020304" pitchFamily="18" charset="0"/>
                <a:cs typeface="Times New Roman" panose="02020603050405020304" pitchFamily="18" charset="0"/>
              </a:rPr>
              <a:t>, vol. 20, no. 1.</a:t>
            </a:r>
          </a:p>
          <a:p>
            <a:pPr marL="171450" indent="-171450">
              <a:lnSpc>
                <a:spcPct val="150000"/>
              </a:lnSpc>
              <a:buFont typeface="Wingdings" panose="05000000000000000000" pitchFamily="2" charset="2"/>
              <a:buChar char="§"/>
            </a:pPr>
            <a:r>
              <a:rPr lang="en-US" sz="1000" dirty="0">
                <a:latin typeface="Times New Roman" panose="02020603050405020304" pitchFamily="18" charset="0"/>
                <a:cs typeface="Times New Roman" panose="02020603050405020304" pitchFamily="18" charset="0"/>
              </a:rPr>
              <a:t>Locke, BW, Lee, JJ &amp; Sundar, KM 2022, ‘OSA and Chronic Respiratory Disease: Mechanisms and Epidemiology’, </a:t>
            </a:r>
            <a:r>
              <a:rPr lang="en-US" sz="1000" i="1" dirty="0">
                <a:latin typeface="Times New Roman" panose="02020603050405020304" pitchFamily="18" charset="0"/>
                <a:cs typeface="Times New Roman" panose="02020603050405020304" pitchFamily="18" charset="0"/>
              </a:rPr>
              <a:t>International Journal of Environmental Research and Public Health</a:t>
            </a:r>
            <a:r>
              <a:rPr lang="en-US" sz="1000" dirty="0">
                <a:latin typeface="Times New Roman" panose="02020603050405020304" pitchFamily="18" charset="0"/>
                <a:cs typeface="Times New Roman" panose="02020603050405020304" pitchFamily="18" charset="0"/>
              </a:rPr>
              <a:t>, vol. 19, no. 9, p. 5473.</a:t>
            </a:r>
          </a:p>
          <a:p>
            <a:pPr marL="171450" indent="-171450">
              <a:lnSpc>
                <a:spcPct val="150000"/>
              </a:lnSpc>
              <a:buFont typeface="Wingdings" panose="05000000000000000000" pitchFamily="2" charset="2"/>
              <a:buChar char="§"/>
            </a:pPr>
            <a:r>
              <a:rPr lang="en-US" sz="1000" dirty="0" err="1">
                <a:latin typeface="Times New Roman" panose="02020603050405020304" pitchFamily="18" charset="0"/>
                <a:cs typeface="Times New Roman" panose="02020603050405020304" pitchFamily="18" charset="0"/>
              </a:rPr>
              <a:t>Oppelaar</a:t>
            </a:r>
            <a:r>
              <a:rPr lang="en-US" sz="1000" dirty="0">
                <a:latin typeface="Times New Roman" panose="02020603050405020304" pitchFamily="18" charset="0"/>
                <a:cs typeface="Times New Roman" panose="02020603050405020304" pitchFamily="18" charset="0"/>
              </a:rPr>
              <a:t>, MC, Emond, Y, </a:t>
            </a:r>
            <a:r>
              <a:rPr lang="en-US" sz="1000" dirty="0" err="1">
                <a:latin typeface="Times New Roman" panose="02020603050405020304" pitchFamily="18" charset="0"/>
                <a:cs typeface="Times New Roman" panose="02020603050405020304" pitchFamily="18" charset="0"/>
              </a:rPr>
              <a:t>Michiel</a:t>
            </a:r>
            <a:r>
              <a:rPr lang="en-US" sz="1000" dirty="0">
                <a:latin typeface="Times New Roman" panose="02020603050405020304" pitchFamily="18" charset="0"/>
                <a:cs typeface="Times New Roman" panose="02020603050405020304" pitchFamily="18" charset="0"/>
              </a:rPr>
              <a:t> A G E </a:t>
            </a:r>
            <a:r>
              <a:rPr lang="en-US" sz="1000" dirty="0" err="1">
                <a:latin typeface="Times New Roman" panose="02020603050405020304" pitchFamily="18" charset="0"/>
                <a:cs typeface="Times New Roman" panose="02020603050405020304" pitchFamily="18" charset="0"/>
              </a:rPr>
              <a:t>Bannier</a:t>
            </a:r>
            <a:r>
              <a:rPr lang="en-US" sz="1000" dirty="0">
                <a:latin typeface="Times New Roman" panose="02020603050405020304" pitchFamily="18" charset="0"/>
                <a:cs typeface="Times New Roman" panose="02020603050405020304" pitchFamily="18" charset="0"/>
              </a:rPr>
              <a:t>, </a:t>
            </a:r>
            <a:r>
              <a:rPr lang="en-US" sz="1000" dirty="0" err="1">
                <a:latin typeface="Times New Roman" panose="02020603050405020304" pitchFamily="18" charset="0"/>
                <a:cs typeface="Times New Roman" panose="02020603050405020304" pitchFamily="18" charset="0"/>
              </a:rPr>
              <a:t>Reijers</a:t>
            </a:r>
            <a:r>
              <a:rPr lang="en-US" sz="1000" dirty="0">
                <a:latin typeface="Times New Roman" panose="02020603050405020304" pitchFamily="18" charset="0"/>
                <a:cs typeface="Times New Roman" panose="02020603050405020304" pitchFamily="18" charset="0"/>
              </a:rPr>
              <a:t>, MHE, Hester, van, Altenburg, J, Lennart </a:t>
            </a:r>
            <a:r>
              <a:rPr lang="en-US" sz="1000" dirty="0" err="1">
                <a:latin typeface="Times New Roman" panose="02020603050405020304" pitchFamily="18" charset="0"/>
                <a:cs typeface="Times New Roman" panose="02020603050405020304" pitchFamily="18" charset="0"/>
              </a:rPr>
              <a:t>Conemans</a:t>
            </a:r>
            <a:r>
              <a:rPr lang="en-US" sz="1000" dirty="0">
                <a:latin typeface="Times New Roman" panose="02020603050405020304" pitchFamily="18" charset="0"/>
                <a:cs typeface="Times New Roman" panose="02020603050405020304" pitchFamily="18" charset="0"/>
              </a:rPr>
              <a:t>, </a:t>
            </a:r>
            <a:r>
              <a:rPr lang="en-US" sz="1000" dirty="0" err="1">
                <a:latin typeface="Times New Roman" panose="02020603050405020304" pitchFamily="18" charset="0"/>
                <a:cs typeface="Times New Roman" panose="02020603050405020304" pitchFamily="18" charset="0"/>
              </a:rPr>
              <a:t>Rottier</a:t>
            </a:r>
            <a:r>
              <a:rPr lang="en-US" sz="1000" dirty="0">
                <a:latin typeface="Times New Roman" panose="02020603050405020304" pitchFamily="18" charset="0"/>
                <a:cs typeface="Times New Roman" panose="02020603050405020304" pitchFamily="18" charset="0"/>
              </a:rPr>
              <a:t>, BL, </a:t>
            </a:r>
            <a:r>
              <a:rPr lang="en-US" sz="1000" dirty="0" err="1">
                <a:latin typeface="Times New Roman" panose="02020603050405020304" pitchFamily="18" charset="0"/>
                <a:cs typeface="Times New Roman" panose="02020603050405020304" pitchFamily="18" charset="0"/>
              </a:rPr>
              <a:t>Nuijsink</a:t>
            </a:r>
            <a:r>
              <a:rPr lang="en-US" sz="1000" dirty="0">
                <a:latin typeface="Times New Roman" panose="02020603050405020304" pitchFamily="18" charset="0"/>
                <a:cs typeface="Times New Roman" panose="02020603050405020304" pitchFamily="18" charset="0"/>
              </a:rPr>
              <a:t>, M, Lara, Peter, Heinen, M &amp; Jolt Roukema 2024, ‘Potential, Pitfalls, and Future Directions for Remote Monitoring of Chronic Respiratory Diseases: Multicenter Mixed Methods Study in Routine Cystic Fibrosis Care’, </a:t>
            </a:r>
            <a:r>
              <a:rPr lang="en-US" sz="1000" i="1" dirty="0">
                <a:latin typeface="Times New Roman" panose="02020603050405020304" pitchFamily="18" charset="0"/>
                <a:cs typeface="Times New Roman" panose="02020603050405020304" pitchFamily="18" charset="0"/>
              </a:rPr>
              <a:t>Journal of Medical Internet Research</a:t>
            </a:r>
            <a:r>
              <a:rPr lang="en-US" sz="1000" dirty="0">
                <a:latin typeface="Times New Roman" panose="02020603050405020304" pitchFamily="18" charset="0"/>
                <a:cs typeface="Times New Roman" panose="02020603050405020304" pitchFamily="18" charset="0"/>
              </a:rPr>
              <a:t>, vol. 26, JMIR Publications, pp. e54942–e54942.</a:t>
            </a:r>
          </a:p>
          <a:p>
            <a:pPr marL="171450" indent="-171450">
              <a:lnSpc>
                <a:spcPct val="150000"/>
              </a:lnSpc>
              <a:buFont typeface="Wingdings" panose="05000000000000000000" pitchFamily="2" charset="2"/>
              <a:buChar char="§"/>
            </a:pPr>
            <a:r>
              <a:rPr lang="en-US" sz="1000" dirty="0" err="1">
                <a:latin typeface="Times New Roman" panose="02020603050405020304" pitchFamily="18" charset="0"/>
                <a:cs typeface="Times New Roman" panose="02020603050405020304" pitchFamily="18" charset="0"/>
              </a:rPr>
              <a:t>Pépin</a:t>
            </a:r>
            <a:r>
              <a:rPr lang="en-US" sz="1000" dirty="0">
                <a:latin typeface="Times New Roman" panose="02020603050405020304" pitchFamily="18" charset="0"/>
                <a:cs typeface="Times New Roman" panose="02020603050405020304" pitchFamily="18" charset="0"/>
              </a:rPr>
              <a:t>, J-L, </a:t>
            </a:r>
            <a:r>
              <a:rPr lang="en-US" sz="1000" dirty="0" err="1">
                <a:latin typeface="Times New Roman" panose="02020603050405020304" pitchFamily="18" charset="0"/>
                <a:cs typeface="Times New Roman" panose="02020603050405020304" pitchFamily="18" charset="0"/>
              </a:rPr>
              <a:t>Degano</a:t>
            </a:r>
            <a:r>
              <a:rPr lang="en-US" sz="1000" dirty="0">
                <a:latin typeface="Times New Roman" panose="02020603050405020304" pitchFamily="18" charset="0"/>
                <a:cs typeface="Times New Roman" panose="02020603050405020304" pitchFamily="18" charset="0"/>
              </a:rPr>
              <a:t>, B, </a:t>
            </a:r>
            <a:r>
              <a:rPr lang="en-US" sz="1000" dirty="0" err="1">
                <a:latin typeface="Times New Roman" panose="02020603050405020304" pitchFamily="18" charset="0"/>
                <a:cs typeface="Times New Roman" panose="02020603050405020304" pitchFamily="18" charset="0"/>
              </a:rPr>
              <a:t>Tamisier</a:t>
            </a:r>
            <a:r>
              <a:rPr lang="en-US" sz="1000" dirty="0">
                <a:latin typeface="Times New Roman" panose="02020603050405020304" pitchFamily="18" charset="0"/>
                <a:cs typeface="Times New Roman" panose="02020603050405020304" pitchFamily="18" charset="0"/>
              </a:rPr>
              <a:t>, R &amp; </a:t>
            </a:r>
            <a:r>
              <a:rPr lang="en-US" sz="1000" dirty="0" err="1">
                <a:latin typeface="Times New Roman" panose="02020603050405020304" pitchFamily="18" charset="0"/>
                <a:cs typeface="Times New Roman" panose="02020603050405020304" pitchFamily="18" charset="0"/>
              </a:rPr>
              <a:t>Viglino</a:t>
            </a:r>
            <a:r>
              <a:rPr lang="en-US" sz="1000" dirty="0">
                <a:latin typeface="Times New Roman" panose="02020603050405020304" pitchFamily="18" charset="0"/>
                <a:cs typeface="Times New Roman" panose="02020603050405020304" pitchFamily="18" charset="0"/>
              </a:rPr>
              <a:t>, D 2022, ‘Remote Monitoring for Prediction and Management of Acute Exacerbations in Chronic Obstructive Pulmonary Disease (AECOPD)’, </a:t>
            </a:r>
            <a:r>
              <a:rPr lang="en-US" sz="1000" i="1" dirty="0">
                <a:latin typeface="Times New Roman" panose="02020603050405020304" pitchFamily="18" charset="0"/>
                <a:cs typeface="Times New Roman" panose="02020603050405020304" pitchFamily="18" charset="0"/>
              </a:rPr>
              <a:t>Life (Basel, Switzerland)</a:t>
            </a:r>
            <a:r>
              <a:rPr lang="en-US" sz="1000" dirty="0">
                <a:latin typeface="Times New Roman" panose="02020603050405020304" pitchFamily="18" charset="0"/>
                <a:cs typeface="Times New Roman" panose="02020603050405020304" pitchFamily="18" charset="0"/>
              </a:rPr>
              <a:t>, vol. 12, no. 4, p. 499.</a:t>
            </a:r>
          </a:p>
          <a:p>
            <a:pPr marL="171450" indent="-171450">
              <a:lnSpc>
                <a:spcPct val="150000"/>
              </a:lnSpc>
              <a:buFont typeface="Wingdings" panose="05000000000000000000" pitchFamily="2" charset="2"/>
              <a:buChar char="§"/>
            </a:pPr>
            <a:r>
              <a:rPr lang="en-US" sz="1000" dirty="0">
                <a:latin typeface="Times New Roman" panose="02020603050405020304" pitchFamily="18" charset="0"/>
                <a:cs typeface="Times New Roman" panose="02020603050405020304" pitchFamily="18" charset="0"/>
              </a:rPr>
              <a:t>Rochester, CL, Alison, JA, Carlin, B, Jenkins, AR, Cox, NS, </a:t>
            </a:r>
            <a:r>
              <a:rPr lang="en-US" sz="1000" dirty="0" err="1">
                <a:latin typeface="Times New Roman" panose="02020603050405020304" pitchFamily="18" charset="0"/>
                <a:cs typeface="Times New Roman" panose="02020603050405020304" pitchFamily="18" charset="0"/>
              </a:rPr>
              <a:t>Bauldoff</a:t>
            </a:r>
            <a:r>
              <a:rPr lang="en-US" sz="1000" dirty="0">
                <a:latin typeface="Times New Roman" panose="02020603050405020304" pitchFamily="18" charset="0"/>
                <a:cs typeface="Times New Roman" panose="02020603050405020304" pitchFamily="18" charset="0"/>
              </a:rPr>
              <a:t>, G, Bhatt, SP, Bourbeau, J, </a:t>
            </a:r>
            <a:r>
              <a:rPr lang="en-US" sz="1000" dirty="0" err="1">
                <a:latin typeface="Times New Roman" panose="02020603050405020304" pitchFamily="18" charset="0"/>
                <a:cs typeface="Times New Roman" panose="02020603050405020304" pitchFamily="18" charset="0"/>
              </a:rPr>
              <a:t>Burtin</a:t>
            </a:r>
            <a:r>
              <a:rPr lang="en-US" sz="1000" dirty="0">
                <a:latin typeface="Times New Roman" panose="02020603050405020304" pitchFamily="18" charset="0"/>
                <a:cs typeface="Times New Roman" panose="02020603050405020304" pitchFamily="18" charset="0"/>
              </a:rPr>
              <a:t>, C, Camp, P, </a:t>
            </a:r>
            <a:r>
              <a:rPr lang="en-US" sz="1000" dirty="0" err="1">
                <a:latin typeface="Times New Roman" panose="02020603050405020304" pitchFamily="18" charset="0"/>
                <a:cs typeface="Times New Roman" panose="02020603050405020304" pitchFamily="18" charset="0"/>
              </a:rPr>
              <a:t>Cascino</a:t>
            </a:r>
            <a:r>
              <a:rPr lang="en-US" sz="1000" dirty="0">
                <a:latin typeface="Times New Roman" panose="02020603050405020304" pitchFamily="18" charset="0"/>
                <a:cs typeface="Times New Roman" panose="02020603050405020304" pitchFamily="18" charset="0"/>
              </a:rPr>
              <a:t>, T, Anne, G, Garvey, C, Goldstein, R, Harris, D, </a:t>
            </a:r>
            <a:r>
              <a:rPr lang="en-US" sz="1000" dirty="0" err="1">
                <a:latin typeface="Times New Roman" panose="02020603050405020304" pitchFamily="18" charset="0"/>
                <a:cs typeface="Times New Roman" panose="02020603050405020304" pitchFamily="18" charset="0"/>
              </a:rPr>
              <a:t>Houchen-Wolloff</a:t>
            </a:r>
            <a:r>
              <a:rPr lang="en-US" sz="1000" dirty="0">
                <a:latin typeface="Times New Roman" panose="02020603050405020304" pitchFamily="18" charset="0"/>
                <a:cs typeface="Times New Roman" panose="02020603050405020304" pitchFamily="18" charset="0"/>
              </a:rPr>
              <a:t>, L, </a:t>
            </a:r>
            <a:r>
              <a:rPr lang="en-US" sz="1000" dirty="0" err="1">
                <a:latin typeface="Times New Roman" panose="02020603050405020304" pitchFamily="18" charset="0"/>
                <a:cs typeface="Times New Roman" panose="02020603050405020304" pitchFamily="18" charset="0"/>
              </a:rPr>
              <a:t>Limberg</a:t>
            </a:r>
            <a:r>
              <a:rPr lang="en-US" sz="1000" dirty="0">
                <a:latin typeface="Times New Roman" panose="02020603050405020304" pitchFamily="18" charset="0"/>
                <a:cs typeface="Times New Roman" panose="02020603050405020304" pitchFamily="18" charset="0"/>
              </a:rPr>
              <a:t>, T, </a:t>
            </a:r>
            <a:r>
              <a:rPr lang="en-US" sz="1000" dirty="0" err="1">
                <a:latin typeface="Times New Roman" panose="02020603050405020304" pitchFamily="18" charset="0"/>
                <a:cs typeface="Times New Roman" panose="02020603050405020304" pitchFamily="18" charset="0"/>
              </a:rPr>
              <a:t>Lindenauer</a:t>
            </a:r>
            <a:r>
              <a:rPr lang="en-US" sz="1000" dirty="0">
                <a:latin typeface="Times New Roman" panose="02020603050405020304" pitchFamily="18" charset="0"/>
                <a:cs typeface="Times New Roman" panose="02020603050405020304" pitchFamily="18" charset="0"/>
              </a:rPr>
              <a:t>, PK, Moy, ML &amp; Ryerson, CJ 2023, ‘Pulmonary Rehabilitation for Adults with Chronic Respiratory Disease: An Official American Thoracic Society Clinical Practice Guideline’, </a:t>
            </a:r>
            <a:r>
              <a:rPr lang="en-US" sz="1000" i="1" dirty="0">
                <a:latin typeface="Times New Roman" panose="02020603050405020304" pitchFamily="18" charset="0"/>
                <a:cs typeface="Times New Roman" panose="02020603050405020304" pitchFamily="18" charset="0"/>
              </a:rPr>
              <a:t>American Journal of Respiratory and Critical Care Medicine</a:t>
            </a:r>
            <a:r>
              <a:rPr lang="en-US" sz="1000" dirty="0">
                <a:latin typeface="Times New Roman" panose="02020603050405020304" pitchFamily="18" charset="0"/>
                <a:cs typeface="Times New Roman" panose="02020603050405020304" pitchFamily="18" charset="0"/>
              </a:rPr>
              <a:t>, vol. 208, American Thoracic Society, no. 4, pp. e7–e26.</a:t>
            </a:r>
          </a:p>
          <a:p>
            <a:pPr marL="171450" indent="-171450">
              <a:lnSpc>
                <a:spcPct val="150000"/>
              </a:lnSpc>
              <a:buFont typeface="Wingdings" panose="05000000000000000000" pitchFamily="2" charset="2"/>
              <a:buChar char="§"/>
            </a:pPr>
            <a:r>
              <a:rPr lang="en-US" sz="1000" dirty="0">
                <a:latin typeface="Times New Roman" panose="02020603050405020304" pitchFamily="18" charset="0"/>
                <a:cs typeface="Times New Roman" panose="02020603050405020304" pitchFamily="18" charset="0"/>
              </a:rPr>
              <a:t>Zhang, X, Buttery, SC, </a:t>
            </a:r>
            <a:r>
              <a:rPr lang="en-US" sz="1000" dirty="0" err="1">
                <a:latin typeface="Times New Roman" panose="02020603050405020304" pitchFamily="18" charset="0"/>
                <a:cs typeface="Times New Roman" panose="02020603050405020304" pitchFamily="18" charset="0"/>
              </a:rPr>
              <a:t>Sterniczuk</a:t>
            </a:r>
            <a:r>
              <a:rPr lang="en-US" sz="1000" dirty="0">
                <a:latin typeface="Times New Roman" panose="02020603050405020304" pitchFamily="18" charset="0"/>
                <a:cs typeface="Times New Roman" panose="02020603050405020304" pitchFamily="18" charset="0"/>
              </a:rPr>
              <a:t>, K, Brownrigg, A, </a:t>
            </a:r>
            <a:r>
              <a:rPr lang="en-US" sz="1000" dirty="0" err="1">
                <a:latin typeface="Times New Roman" panose="02020603050405020304" pitchFamily="18" charset="0"/>
                <a:cs typeface="Times New Roman" panose="02020603050405020304" pitchFamily="18" charset="0"/>
              </a:rPr>
              <a:t>Kennington</a:t>
            </a:r>
            <a:r>
              <a:rPr lang="en-US" sz="1000" dirty="0">
                <a:latin typeface="Times New Roman" panose="02020603050405020304" pitchFamily="18" charset="0"/>
                <a:cs typeface="Times New Roman" panose="02020603050405020304" pitchFamily="18" charset="0"/>
              </a:rPr>
              <a:t>, E &amp; Quint, JK 2023, ‘Patient Experiences of Communication with Healthcare Professionals on Their Healthcare Management around Chronic Respiratory Diseases’, </a:t>
            </a:r>
            <a:r>
              <a:rPr lang="en-US" sz="1000" i="1" dirty="0">
                <a:latin typeface="Times New Roman" panose="02020603050405020304" pitchFamily="18" charset="0"/>
                <a:cs typeface="Times New Roman" panose="02020603050405020304" pitchFamily="18" charset="0"/>
              </a:rPr>
              <a:t>Healthcare</a:t>
            </a:r>
            <a:r>
              <a:rPr lang="en-US" sz="1000" dirty="0">
                <a:latin typeface="Times New Roman" panose="02020603050405020304" pitchFamily="18" charset="0"/>
                <a:cs typeface="Times New Roman" panose="02020603050405020304" pitchFamily="18" charset="0"/>
              </a:rPr>
              <a:t>, vol. 11, no. 15, p. 2171.</a:t>
            </a:r>
          </a:p>
          <a:p>
            <a:pPr marL="171450" indent="-171450">
              <a:lnSpc>
                <a:spcPct val="150000"/>
              </a:lnSpc>
              <a:buFont typeface="Wingdings" panose="05000000000000000000" pitchFamily="2" charset="2"/>
              <a:buChar char="§"/>
            </a:pPr>
            <a:endParaRPr lang="en-US" sz="1000" dirty="0">
              <a:latin typeface="Times New Roman" panose="02020603050405020304" pitchFamily="18" charset="0"/>
              <a:cs typeface="Times New Roman" panose="02020603050405020304" pitchFamily="18" charset="0"/>
            </a:endParaRPr>
          </a:p>
        </p:txBody>
      </p:sp>
      <p:sp>
        <p:nvSpPr>
          <p:cNvPr id="6" name="Title 7">
            <a:extLst>
              <a:ext uri="{FF2B5EF4-FFF2-40B4-BE49-F238E27FC236}">
                <a16:creationId xmlns:a16="http://schemas.microsoft.com/office/drawing/2014/main" id="{900900CD-B943-934F-857F-30AA913FE9D9}"/>
              </a:ext>
            </a:extLst>
          </p:cNvPr>
          <p:cNvSpPr>
            <a:spLocks noGrp="1"/>
          </p:cNvSpPr>
          <p:nvPr>
            <p:ph type="title"/>
          </p:nvPr>
        </p:nvSpPr>
        <p:spPr>
          <a:xfrm>
            <a:off x="1001791" y="1023743"/>
            <a:ext cx="9721627" cy="608839"/>
          </a:xfrm>
        </p:spPr>
        <p:txBody>
          <a:bodyPr>
            <a:noAutofit/>
          </a:bodyPr>
          <a:lstStyle/>
          <a:p>
            <a:pPr algn="l">
              <a:lnSpc>
                <a:spcPts val="5500"/>
              </a:lnSpc>
            </a:pPr>
            <a:r>
              <a:rPr lang="en-US" sz="3600" b="1" dirty="0">
                <a:solidFill>
                  <a:srgbClr val="956251"/>
                </a:solidFill>
                <a:latin typeface="Times New Roman" panose="02020603050405020304" pitchFamily="18" charset="0"/>
                <a:ea typeface="Unbounded" pitchFamily="34" charset="-122"/>
                <a:cs typeface="Times New Roman" panose="02020603050405020304" pitchFamily="18" charset="0"/>
              </a:rPr>
              <a:t>REFERENCES</a:t>
            </a:r>
          </a:p>
        </p:txBody>
      </p:sp>
    </p:spTree>
    <p:extLst>
      <p:ext uri="{BB962C8B-B14F-4D97-AF65-F5344CB8AC3E}">
        <p14:creationId xmlns:p14="http://schemas.microsoft.com/office/powerpoint/2010/main" val="949521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7">
            <a:extLst>
              <a:ext uri="{FF2B5EF4-FFF2-40B4-BE49-F238E27FC236}">
                <a16:creationId xmlns:a16="http://schemas.microsoft.com/office/drawing/2014/main" id="{900900CD-B943-934F-857F-30AA913FE9D9}"/>
              </a:ext>
            </a:extLst>
          </p:cNvPr>
          <p:cNvSpPr>
            <a:spLocks noGrp="1"/>
          </p:cNvSpPr>
          <p:nvPr>
            <p:ph type="title"/>
          </p:nvPr>
        </p:nvSpPr>
        <p:spPr>
          <a:xfrm>
            <a:off x="972234" y="2428824"/>
            <a:ext cx="10234246" cy="1920240"/>
          </a:xfrm>
        </p:spPr>
        <p:txBody>
          <a:bodyPr>
            <a:noAutofit/>
          </a:bodyPr>
          <a:lstStyle/>
          <a:p>
            <a:pPr algn="ctr"/>
            <a:r>
              <a:rPr lang="en-US" sz="11500" b="1" dirty="0">
                <a:solidFill>
                  <a:schemeClr val="accent4"/>
                </a:solidFill>
                <a:latin typeface="Times New Roman" panose="02020603050405020304" pitchFamily="18" charset="0"/>
                <a:cs typeface="Times New Roman" panose="02020603050405020304" pitchFamily="18" charset="0"/>
              </a:rPr>
              <a:t>THANK YOU</a:t>
            </a:r>
            <a:endParaRPr lang="en-US" sz="11500" b="1" cap="none" dirty="0">
              <a:solidFill>
                <a:schemeClr val="accent4"/>
              </a:solidFill>
              <a:latin typeface="Times New Roman" panose="02020603050405020304" pitchFamily="18" charset="0"/>
              <a:cs typeface="Times New Roman" panose="02020603050405020304" pitchFamily="18" charset="0"/>
            </a:endParaRPr>
          </a:p>
        </p:txBody>
      </p:sp>
      <p:pic>
        <p:nvPicPr>
          <p:cNvPr id="2" name="Recorded Sound">
            <a:hlinkClick r:id="" action="ppaction://media"/>
            <a:extLst>
              <a:ext uri="{FF2B5EF4-FFF2-40B4-BE49-F238E27FC236}">
                <a16:creationId xmlns:a16="http://schemas.microsoft.com/office/drawing/2014/main" id="{CA2B7AF5-34D5-85F3-C76E-36D3BA44EB0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746152" y="6050555"/>
            <a:ext cx="487363" cy="487363"/>
          </a:xfrm>
          <a:prstGeom prst="rect">
            <a:avLst/>
          </a:prstGeom>
        </p:spPr>
      </p:pic>
    </p:spTree>
    <p:extLst>
      <p:ext uri="{BB962C8B-B14F-4D97-AF65-F5344CB8AC3E}">
        <p14:creationId xmlns:p14="http://schemas.microsoft.com/office/powerpoint/2010/main" val="2278063213"/>
      </p:ext>
    </p:extLst>
  </p:cSld>
  <p:clrMapOvr>
    <a:masterClrMapping/>
  </p:clrMapOvr>
  <mc:AlternateContent xmlns:mc="http://schemas.openxmlformats.org/markup-compatibility/2006" xmlns:p14="http://schemas.microsoft.com/office/powerpoint/2010/main">
    <mc:Choice Requires="p14">
      <p:transition spd="slow" p14:dur="2000" advTm="6098"/>
    </mc:Choice>
    <mc:Fallback xmlns="">
      <p:transition spd="slow" advTm="60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9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0A43D08-F4F9-4D95-9CB2-7DE3744160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4FAF7B5-E40C-46BE-9C83-DA251FCAE61E}">
  <ds:schemaRefs>
    <ds:schemaRef ds:uri="71af3243-3dd4-4a8d-8c0d-dd76da1f02a5"/>
    <ds:schemaRef ds:uri="http://schemas.microsoft.com/office/infopath/2007/PartnerControls"/>
    <ds:schemaRef ds:uri="http://purl.org/dc/terms/"/>
    <ds:schemaRef ds:uri="http://purl.org/dc/elements/1.1/"/>
    <ds:schemaRef ds:uri="http://schemas.microsoft.com/office/2006/documentManagement/types"/>
    <ds:schemaRef ds:uri="http://schemas.openxmlformats.org/package/2006/metadata/core-properties"/>
    <ds:schemaRef ds:uri="http://www.w3.org/XML/1998/namespace"/>
    <ds:schemaRef ds:uri="16c05727-aa75-4e4a-9b5f-8a80a1165891"/>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5029FA76-0C86-4BF1-99F1-A3115FBFFAB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Retrospect</Template>
  <TotalTime>139</TotalTime>
  <Words>3031</Words>
  <Application>Microsoft Office PowerPoint</Application>
  <PresentationFormat>Widescreen</PresentationFormat>
  <Paragraphs>109</Paragraphs>
  <Slides>12</Slides>
  <Notes>10</Notes>
  <HiddenSlides>0</HiddenSlides>
  <MMClips>11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12</vt:i4>
      </vt:variant>
    </vt:vector>
  </HeadingPairs>
  <TitlesOfParts>
    <vt:vector size="19" baseType="lpstr">
      <vt:lpstr>Arial</vt:lpstr>
      <vt:lpstr>Calibri</vt:lpstr>
      <vt:lpstr>Calibri Light</vt:lpstr>
      <vt:lpstr>Times New Roman</vt:lpstr>
      <vt:lpstr>Wingdings</vt:lpstr>
      <vt:lpstr>Office Theme</vt:lpstr>
      <vt:lpstr>1_Office Theme</vt:lpstr>
      <vt:lpstr>Care Plan for a Fictional Patient with Chronic Respiratory Disease</vt:lpstr>
      <vt:lpstr>Introduction</vt:lpstr>
      <vt:lpstr>Anatomy and Physiology of the Respiratory System</vt:lpstr>
      <vt:lpstr>Impact of Chronic Respiratory Disease on Respiratory Function</vt:lpstr>
      <vt:lpstr>Patient Demographics and Health History</vt:lpstr>
      <vt:lpstr>Risk Factors for Chronic Respiratory Diseases</vt:lpstr>
      <vt:lpstr>Care Plan – Monitoring and Routine Care</vt:lpstr>
      <vt:lpstr>Communication and Ethical Considerations</vt:lpstr>
      <vt:lpstr>Care Recommendations Based on NHS and NICE Guidelines</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anisa ali</cp:lastModifiedBy>
  <cp:revision>3</cp:revision>
  <dcterms:created xsi:type="dcterms:W3CDTF">2024-03-22T19:34:52Z</dcterms:created>
  <dcterms:modified xsi:type="dcterms:W3CDTF">2026-03-22T23:33:19Z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