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14"/>
  </p:notesMasterIdLst>
  <p:sldIdLst>
    <p:sldId id="269" r:id="rId2"/>
    <p:sldId id="256" r:id="rId3"/>
    <p:sldId id="259" r:id="rId4"/>
    <p:sldId id="260" r:id="rId5"/>
    <p:sldId id="268" r:id="rId6"/>
    <p:sldId id="262" r:id="rId7"/>
    <p:sldId id="270" r:id="rId8"/>
    <p:sldId id="264" r:id="rId9"/>
    <p:sldId id="265" r:id="rId10"/>
    <p:sldId id="266" r:id="rId11"/>
    <p:sldId id="267" r:id="rId12"/>
    <p:sldId id="2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EB3EAA-8C0C-678D-0AEA-2CF9224BAB40}" v="138" dt="2025-11-16T15:34:43.346"/>
    <p1510:client id="{DD018591-4EC8-A2B6-0F37-A6A058E10A98}" v="147" dt="2025-11-17T18:06:46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a Pellegrini Babcinschii (2317100)" userId="S::2317100@student.uwtsd.ac.uk::bb2d49ec-cdc9-4c6d-877a-642bf738f604" providerId="AD" clId="Web-{A2E11C86-E95B-341E-4D3C-446B9232F394}"/>
    <pc:docChg chg="modSld">
      <pc:chgData name="Dana Pellegrini Babcinschii (2317100)" userId="S::2317100@student.uwtsd.ac.uk::bb2d49ec-cdc9-4c6d-877a-642bf738f604" providerId="AD" clId="Web-{A2E11C86-E95B-341E-4D3C-446B9232F394}" dt="2025-11-15T15:31:37.871" v="10" actId="1076"/>
      <pc:docMkLst>
        <pc:docMk/>
      </pc:docMkLst>
      <pc:sldChg chg="addSp delSp modSp">
        <pc:chgData name="Dana Pellegrini Babcinschii (2317100)" userId="S::2317100@student.uwtsd.ac.uk::bb2d49ec-cdc9-4c6d-877a-642bf738f604" providerId="AD" clId="Web-{A2E11C86-E95B-341E-4D3C-446B9232F394}" dt="2025-11-15T15:31:37.871" v="10" actId="1076"/>
        <pc:sldMkLst>
          <pc:docMk/>
          <pc:sldMk cId="109857222" sldId="256"/>
        </pc:sldMkLst>
        <pc:spChg chg="mod">
          <ac:chgData name="Dana Pellegrini Babcinschii (2317100)" userId="S::2317100@student.uwtsd.ac.uk::bb2d49ec-cdc9-4c6d-877a-642bf738f604" providerId="AD" clId="Web-{A2E11C86-E95B-341E-4D3C-446B9232F394}" dt="2025-11-15T15:31:22.027" v="6" actId="20577"/>
          <ac:spMkLst>
            <pc:docMk/>
            <pc:sldMk cId="109857222" sldId="256"/>
            <ac:spMk id="6" creationId="{853C51ED-970A-3559-E542-D02CBF99AC2C}"/>
          </ac:spMkLst>
        </pc:spChg>
        <pc:picChg chg="mod">
          <ac:chgData name="Dana Pellegrini Babcinschii (2317100)" userId="S::2317100@student.uwtsd.ac.uk::bb2d49ec-cdc9-4c6d-877a-642bf738f604" providerId="AD" clId="Web-{A2E11C86-E95B-341E-4D3C-446B9232F394}" dt="2025-11-15T15:31:37.871" v="10" actId="1076"/>
          <ac:picMkLst>
            <pc:docMk/>
            <pc:sldMk cId="109857222" sldId="256"/>
            <ac:picMk id="2052" creationId="{C4D276B0-4E10-3032-E136-FFC328C833D1}"/>
          </ac:picMkLst>
        </pc:picChg>
      </pc:sldChg>
    </pc:docChg>
  </pc:docChgLst>
  <pc:docChgLst>
    <pc:chgData name="Dana Pellegrini" userId="8ab0b7c8-6089-4c2e-9906-f2784c7e6c9b" providerId="ADAL" clId="{AD223FAC-21A4-4FED-AB8F-C7753299C6FA}"/>
    <pc:docChg chg="undo custSel addSld delSld modSld sldOrd">
      <pc:chgData name="Dana Pellegrini" userId="8ab0b7c8-6089-4c2e-9906-f2784c7e6c9b" providerId="ADAL" clId="{AD223FAC-21A4-4FED-AB8F-C7753299C6FA}" dt="2025-11-14T14:47:50.163" v="2927" actId="255"/>
      <pc:docMkLst>
        <pc:docMk/>
      </pc:docMkLst>
      <pc:sldChg chg="addSp delSp modSp mod delDesignElem">
        <pc:chgData name="Dana Pellegrini" userId="8ab0b7c8-6089-4c2e-9906-f2784c7e6c9b" providerId="ADAL" clId="{AD223FAC-21A4-4FED-AB8F-C7753299C6FA}" dt="2025-11-14T14:44:57.297" v="2874" actId="1076"/>
        <pc:sldMkLst>
          <pc:docMk/>
          <pc:sldMk cId="109857222" sldId="256"/>
        </pc:sldMkLst>
        <pc:spChg chg="mod">
          <ac:chgData name="Dana Pellegrini" userId="8ab0b7c8-6089-4c2e-9906-f2784c7e6c9b" providerId="ADAL" clId="{AD223FAC-21A4-4FED-AB8F-C7753299C6FA}" dt="2025-11-14T14:44:57.297" v="2874" actId="1076"/>
          <ac:spMkLst>
            <pc:docMk/>
            <pc:sldMk cId="109857222" sldId="256"/>
            <ac:spMk id="2" creationId="{00000000-0000-0000-0000-000000000000}"/>
          </ac:spMkLst>
        </pc:spChg>
        <pc:spChg chg="add mod ord">
          <ac:chgData name="Dana Pellegrini" userId="8ab0b7c8-6089-4c2e-9906-f2784c7e6c9b" providerId="ADAL" clId="{AD223FAC-21A4-4FED-AB8F-C7753299C6FA}" dt="2025-11-14T14:44:49.060" v="2872" actId="27636"/>
          <ac:spMkLst>
            <pc:docMk/>
            <pc:sldMk cId="109857222" sldId="256"/>
            <ac:spMk id="6" creationId="{853C51ED-970A-3559-E542-D02CBF99AC2C}"/>
          </ac:spMkLst>
        </pc:spChg>
        <pc:picChg chg="add mod">
          <ac:chgData name="Dana Pellegrini" userId="8ab0b7c8-6089-4c2e-9906-f2784c7e6c9b" providerId="ADAL" clId="{AD223FAC-21A4-4FED-AB8F-C7753299C6FA}" dt="2025-11-11T17:11:07.458" v="430" actId="26606"/>
          <ac:picMkLst>
            <pc:docMk/>
            <pc:sldMk cId="109857222" sldId="256"/>
            <ac:picMk id="2052" creationId="{C4D276B0-4E10-3032-E136-FFC328C833D1}"/>
          </ac:picMkLst>
        </pc:picChg>
      </pc:sldChg>
      <pc:sldChg chg="modSp mod">
        <pc:chgData name="Dana Pellegrini" userId="8ab0b7c8-6089-4c2e-9906-f2784c7e6c9b" providerId="ADAL" clId="{AD223FAC-21A4-4FED-AB8F-C7753299C6FA}" dt="2025-11-12T16:45:10.098" v="857"/>
        <pc:sldMkLst>
          <pc:docMk/>
          <pc:sldMk cId="1649850563" sldId="258"/>
        </pc:sldMkLst>
        <pc:spChg chg="mod">
          <ac:chgData name="Dana Pellegrini" userId="8ab0b7c8-6089-4c2e-9906-f2784c7e6c9b" providerId="ADAL" clId="{AD223FAC-21A4-4FED-AB8F-C7753299C6FA}" dt="2025-11-12T16:45:10.098" v="857"/>
          <ac:spMkLst>
            <pc:docMk/>
            <pc:sldMk cId="1649850563" sldId="258"/>
            <ac:spMk id="2" creationId="{0991CCBA-56DB-2AE6-3ED9-029941914DCB}"/>
          </ac:spMkLst>
        </pc:spChg>
      </pc:sldChg>
      <pc:sldChg chg="addSp delSp modSp mod setBg delDesignElem chgLayout">
        <pc:chgData name="Dana Pellegrini" userId="8ab0b7c8-6089-4c2e-9906-f2784c7e6c9b" providerId="ADAL" clId="{AD223FAC-21A4-4FED-AB8F-C7753299C6FA}" dt="2025-11-14T14:45:24.827" v="2889" actId="14100"/>
        <pc:sldMkLst>
          <pc:docMk/>
          <pc:sldMk cId="4108986183" sldId="259"/>
        </pc:sldMkLst>
        <pc:spChg chg="mod ord">
          <ac:chgData name="Dana Pellegrini" userId="8ab0b7c8-6089-4c2e-9906-f2784c7e6c9b" providerId="ADAL" clId="{AD223FAC-21A4-4FED-AB8F-C7753299C6FA}" dt="2025-11-12T17:25:38.992" v="1223" actId="403"/>
          <ac:spMkLst>
            <pc:docMk/>
            <pc:sldMk cId="4108986183" sldId="259"/>
            <ac:spMk id="2" creationId="{8E517D59-CA45-2EE6-AE6C-8E957B8593B7}"/>
          </ac:spMkLst>
        </pc:spChg>
        <pc:spChg chg="add mod ord">
          <ac:chgData name="Dana Pellegrini" userId="8ab0b7c8-6089-4c2e-9906-f2784c7e6c9b" providerId="ADAL" clId="{AD223FAC-21A4-4FED-AB8F-C7753299C6FA}" dt="2025-11-14T14:45:24.827" v="2889" actId="14100"/>
          <ac:spMkLst>
            <pc:docMk/>
            <pc:sldMk cId="4108986183" sldId="259"/>
            <ac:spMk id="4" creationId="{19189343-C130-0604-41B9-2C3F8A841A1E}"/>
          </ac:spMkLst>
        </pc:spChg>
        <pc:spChg chg="add">
          <ac:chgData name="Dana Pellegrini" userId="8ab0b7c8-6089-4c2e-9906-f2784c7e6c9b" providerId="ADAL" clId="{AD223FAC-21A4-4FED-AB8F-C7753299C6FA}" dt="2025-11-12T17:25:23.417" v="1218" actId="26606"/>
          <ac:spMkLst>
            <pc:docMk/>
            <pc:sldMk cId="4108986183" sldId="259"/>
            <ac:spMk id="1036" creationId="{7A203437-703A-4E00-A8C0-91D328D6C7C7}"/>
          </ac:spMkLst>
        </pc:spChg>
        <pc:spChg chg="add">
          <ac:chgData name="Dana Pellegrini" userId="8ab0b7c8-6089-4c2e-9906-f2784c7e6c9b" providerId="ADAL" clId="{AD223FAC-21A4-4FED-AB8F-C7753299C6FA}" dt="2025-11-12T17:25:23.417" v="1218" actId="26606"/>
          <ac:spMkLst>
            <pc:docMk/>
            <pc:sldMk cId="4108986183" sldId="259"/>
            <ac:spMk id="1038" creationId="{CD84038B-4A56-439B-A184-79B2D4506692}"/>
          </ac:spMkLst>
        </pc:spChg>
        <pc:spChg chg="add">
          <ac:chgData name="Dana Pellegrini" userId="8ab0b7c8-6089-4c2e-9906-f2784c7e6c9b" providerId="ADAL" clId="{AD223FAC-21A4-4FED-AB8F-C7753299C6FA}" dt="2025-11-12T17:25:23.417" v="1218" actId="26606"/>
          <ac:spMkLst>
            <pc:docMk/>
            <pc:sldMk cId="4108986183" sldId="259"/>
            <ac:spMk id="1040" creationId="{4F96EE13-2C4D-4262-812E-DDE5FC35F0AD}"/>
          </ac:spMkLst>
        </pc:spChg>
        <pc:picChg chg="add mod ord">
          <ac:chgData name="Dana Pellegrini" userId="8ab0b7c8-6089-4c2e-9906-f2784c7e6c9b" providerId="ADAL" clId="{AD223FAC-21A4-4FED-AB8F-C7753299C6FA}" dt="2025-11-12T17:25:51.046" v="1225" actId="18131"/>
          <ac:picMkLst>
            <pc:docMk/>
            <pc:sldMk cId="4108986183" sldId="259"/>
            <ac:picMk id="1032" creationId="{0AF7178C-961D-6B0E-42FE-22F4FDFBA71E}"/>
          </ac:picMkLst>
        </pc:picChg>
        <pc:picChg chg="add mod ord">
          <ac:chgData name="Dana Pellegrini" userId="8ab0b7c8-6089-4c2e-9906-f2784c7e6c9b" providerId="ADAL" clId="{AD223FAC-21A4-4FED-AB8F-C7753299C6FA}" dt="2025-11-12T17:25:23.417" v="1218" actId="26606"/>
          <ac:picMkLst>
            <pc:docMk/>
            <pc:sldMk cId="4108986183" sldId="259"/>
            <ac:picMk id="1034" creationId="{182408BC-720A-A616-3151-7B15E4E52C93}"/>
          </ac:picMkLst>
        </pc:picChg>
      </pc:sldChg>
      <pc:sldChg chg="addSp delSp modSp new mod setBg">
        <pc:chgData name="Dana Pellegrini" userId="8ab0b7c8-6089-4c2e-9906-f2784c7e6c9b" providerId="ADAL" clId="{AD223FAC-21A4-4FED-AB8F-C7753299C6FA}" dt="2025-11-14T14:45:40.699" v="2893" actId="255"/>
        <pc:sldMkLst>
          <pc:docMk/>
          <pc:sldMk cId="1353036285" sldId="260"/>
        </pc:sldMkLst>
        <pc:spChg chg="mod">
          <ac:chgData name="Dana Pellegrini" userId="8ab0b7c8-6089-4c2e-9906-f2784c7e6c9b" providerId="ADAL" clId="{AD223FAC-21A4-4FED-AB8F-C7753299C6FA}" dt="2025-11-12T17:26:51.414" v="1238" actId="2711"/>
          <ac:spMkLst>
            <pc:docMk/>
            <pc:sldMk cId="1353036285" sldId="260"/>
            <ac:spMk id="2" creationId="{67296016-83E9-1A30-5765-36E0884218AE}"/>
          </ac:spMkLst>
        </pc:spChg>
        <pc:spChg chg="mod ord">
          <ac:chgData name="Dana Pellegrini" userId="8ab0b7c8-6089-4c2e-9906-f2784c7e6c9b" providerId="ADAL" clId="{AD223FAC-21A4-4FED-AB8F-C7753299C6FA}" dt="2025-11-14T14:45:40.699" v="2893" actId="255"/>
          <ac:spMkLst>
            <pc:docMk/>
            <pc:sldMk cId="1353036285" sldId="260"/>
            <ac:spMk id="3" creationId="{96DCD93B-004A-D4DA-778E-8F297DFB9DAA}"/>
          </ac:spMkLst>
        </pc:spChg>
        <pc:spChg chg="add">
          <ac:chgData name="Dana Pellegrini" userId="8ab0b7c8-6089-4c2e-9906-f2784c7e6c9b" providerId="ADAL" clId="{AD223FAC-21A4-4FED-AB8F-C7753299C6FA}" dt="2025-11-12T17:26:37.602" v="1234" actId="26606"/>
          <ac:spMkLst>
            <pc:docMk/>
            <pc:sldMk cId="1353036285" sldId="260"/>
            <ac:spMk id="2092" creationId="{7A203437-703A-4E00-A8C0-91D328D6C7C7}"/>
          </ac:spMkLst>
        </pc:spChg>
        <pc:spChg chg="add">
          <ac:chgData name="Dana Pellegrini" userId="8ab0b7c8-6089-4c2e-9906-f2784c7e6c9b" providerId="ADAL" clId="{AD223FAC-21A4-4FED-AB8F-C7753299C6FA}" dt="2025-11-12T17:26:37.602" v="1234" actId="26606"/>
          <ac:spMkLst>
            <pc:docMk/>
            <pc:sldMk cId="1353036285" sldId="260"/>
            <ac:spMk id="2094" creationId="{CD84038B-4A56-439B-A184-79B2D4506692}"/>
          </ac:spMkLst>
        </pc:spChg>
        <pc:spChg chg="add">
          <ac:chgData name="Dana Pellegrini" userId="8ab0b7c8-6089-4c2e-9906-f2784c7e6c9b" providerId="ADAL" clId="{AD223FAC-21A4-4FED-AB8F-C7753299C6FA}" dt="2025-11-12T17:26:37.602" v="1234" actId="26606"/>
          <ac:spMkLst>
            <pc:docMk/>
            <pc:sldMk cId="1353036285" sldId="260"/>
            <ac:spMk id="2096" creationId="{4F96EE13-2C4D-4262-812E-DDE5FC35F0AD}"/>
          </ac:spMkLst>
        </pc:spChg>
        <pc:picChg chg="add mod">
          <ac:chgData name="Dana Pellegrini" userId="8ab0b7c8-6089-4c2e-9906-f2784c7e6c9b" providerId="ADAL" clId="{AD223FAC-21A4-4FED-AB8F-C7753299C6FA}" dt="2025-11-12T17:26:14.958" v="1230" actId="26606"/>
          <ac:picMkLst>
            <pc:docMk/>
            <pc:sldMk cId="1353036285" sldId="260"/>
            <ac:picMk id="2054" creationId="{9B42D06C-146C-F0B9-AED0-76A1C6F61DBF}"/>
          </ac:picMkLst>
        </pc:picChg>
        <pc:picChg chg="add mod">
          <ac:chgData name="Dana Pellegrini" userId="8ab0b7c8-6089-4c2e-9906-f2784c7e6c9b" providerId="ADAL" clId="{AD223FAC-21A4-4FED-AB8F-C7753299C6FA}" dt="2025-11-12T17:26:37.602" v="1234" actId="26606"/>
          <ac:picMkLst>
            <pc:docMk/>
            <pc:sldMk cId="1353036285" sldId="260"/>
            <ac:picMk id="2056" creationId="{C563224F-6853-8DF5-37D8-BF887CD51119}"/>
          </ac:picMkLst>
        </pc:picChg>
      </pc:sldChg>
      <pc:sldChg chg="modSp new mod">
        <pc:chgData name="Dana Pellegrini" userId="8ab0b7c8-6089-4c2e-9906-f2784c7e6c9b" providerId="ADAL" clId="{AD223FAC-21A4-4FED-AB8F-C7753299C6FA}" dt="2025-11-14T14:46:13.813" v="2901" actId="255"/>
        <pc:sldMkLst>
          <pc:docMk/>
          <pc:sldMk cId="1279023811" sldId="262"/>
        </pc:sldMkLst>
        <pc:spChg chg="mod">
          <ac:chgData name="Dana Pellegrini" userId="8ab0b7c8-6089-4c2e-9906-f2784c7e6c9b" providerId="ADAL" clId="{AD223FAC-21A4-4FED-AB8F-C7753299C6FA}" dt="2025-11-14T14:46:13.813" v="2901" actId="255"/>
          <ac:spMkLst>
            <pc:docMk/>
            <pc:sldMk cId="1279023811" sldId="262"/>
            <ac:spMk id="3" creationId="{56923DCC-EA1F-51F4-890F-440F490AA350}"/>
          </ac:spMkLst>
        </pc:spChg>
      </pc:sldChg>
      <pc:sldChg chg="addSp delSp modSp new mod setBg">
        <pc:chgData name="Dana Pellegrini" userId="8ab0b7c8-6089-4c2e-9906-f2784c7e6c9b" providerId="ADAL" clId="{AD223FAC-21A4-4FED-AB8F-C7753299C6FA}" dt="2025-11-14T14:46:53.323" v="2918" actId="403"/>
        <pc:sldMkLst>
          <pc:docMk/>
          <pc:sldMk cId="3946000699" sldId="264"/>
        </pc:sldMkLst>
        <pc:spChg chg="mod ord">
          <ac:chgData name="Dana Pellegrini" userId="8ab0b7c8-6089-4c2e-9906-f2784c7e6c9b" providerId="ADAL" clId="{AD223FAC-21A4-4FED-AB8F-C7753299C6FA}" dt="2025-11-14T14:46:39.489" v="2908" actId="255"/>
          <ac:spMkLst>
            <pc:docMk/>
            <pc:sldMk cId="3946000699" sldId="264"/>
            <ac:spMk id="2" creationId="{2FD71BE5-E6F7-DFCF-31F5-77A4213D1ED1}"/>
          </ac:spMkLst>
        </pc:spChg>
        <pc:spChg chg="add del mod ord">
          <ac:chgData name="Dana Pellegrini" userId="8ab0b7c8-6089-4c2e-9906-f2784c7e6c9b" providerId="ADAL" clId="{AD223FAC-21A4-4FED-AB8F-C7753299C6FA}" dt="2025-11-14T14:46:53.323" v="2918" actId="403"/>
          <ac:spMkLst>
            <pc:docMk/>
            <pc:sldMk cId="3946000699" sldId="264"/>
            <ac:spMk id="3" creationId="{1030179F-12A3-2727-23B6-3CB5B481BB46}"/>
          </ac:spMkLst>
        </pc:spChg>
        <pc:spChg chg="add">
          <ac:chgData name="Dana Pellegrini" userId="8ab0b7c8-6089-4c2e-9906-f2784c7e6c9b" providerId="ADAL" clId="{AD223FAC-21A4-4FED-AB8F-C7753299C6FA}" dt="2025-11-14T13:57:53.489" v="2427" actId="26606"/>
          <ac:spMkLst>
            <pc:docMk/>
            <pc:sldMk cId="3946000699" sldId="264"/>
            <ac:spMk id="25" creationId="{4E2ED6F9-63C3-4A8D-9BB4-1EA62533B672}"/>
          </ac:spMkLst>
        </pc:spChg>
        <pc:spChg chg="add">
          <ac:chgData name="Dana Pellegrini" userId="8ab0b7c8-6089-4c2e-9906-f2784c7e6c9b" providerId="ADAL" clId="{AD223FAC-21A4-4FED-AB8F-C7753299C6FA}" dt="2025-11-14T13:57:53.489" v="2427" actId="26606"/>
          <ac:spMkLst>
            <pc:docMk/>
            <pc:sldMk cId="3946000699" sldId="264"/>
            <ac:spMk id="27" creationId="{6D72081E-AD41-4FBB-B02B-698A68DBCA5E}"/>
          </ac:spMkLst>
        </pc:spChg>
        <pc:spChg chg="add">
          <ac:chgData name="Dana Pellegrini" userId="8ab0b7c8-6089-4c2e-9906-f2784c7e6c9b" providerId="ADAL" clId="{AD223FAC-21A4-4FED-AB8F-C7753299C6FA}" dt="2025-11-14T13:57:53.489" v="2427" actId="26606"/>
          <ac:spMkLst>
            <pc:docMk/>
            <pc:sldMk cId="3946000699" sldId="264"/>
            <ac:spMk id="29" creationId="{716248AD-805F-41BF-9B57-FC53E5B32F98}"/>
          </ac:spMkLst>
        </pc:spChg>
        <pc:spChg chg="add">
          <ac:chgData name="Dana Pellegrini" userId="8ab0b7c8-6089-4c2e-9906-f2784c7e6c9b" providerId="ADAL" clId="{AD223FAC-21A4-4FED-AB8F-C7753299C6FA}" dt="2025-11-14T13:57:53.489" v="2427" actId="26606"/>
          <ac:spMkLst>
            <pc:docMk/>
            <pc:sldMk cId="3946000699" sldId="264"/>
            <ac:spMk id="32" creationId="{1F82758F-B2B3-4F0A-BB90-4BFFEDD166D6}"/>
          </ac:spMkLst>
        </pc:spChg>
        <pc:picChg chg="add mod modCrop">
          <ac:chgData name="Dana Pellegrini" userId="8ab0b7c8-6089-4c2e-9906-f2784c7e6c9b" providerId="ADAL" clId="{AD223FAC-21A4-4FED-AB8F-C7753299C6FA}" dt="2025-11-14T13:58:18.555" v="2433" actId="732"/>
          <ac:picMkLst>
            <pc:docMk/>
            <pc:sldMk cId="3946000699" sldId="264"/>
            <ac:picMk id="8" creationId="{733D1F20-9EF1-C896-FD13-BB25D917DA4F}"/>
          </ac:picMkLst>
        </pc:picChg>
        <pc:picChg chg="add mod">
          <ac:chgData name="Dana Pellegrini" userId="8ab0b7c8-6089-4c2e-9906-f2784c7e6c9b" providerId="ADAL" clId="{AD223FAC-21A4-4FED-AB8F-C7753299C6FA}" dt="2025-11-14T13:58:37.710" v="2435" actId="1076"/>
          <ac:picMkLst>
            <pc:docMk/>
            <pc:sldMk cId="3946000699" sldId="264"/>
            <ac:picMk id="16" creationId="{F2D9B2E7-E3C2-FB30-CE08-025C5585A0DF}"/>
          </ac:picMkLst>
        </pc:picChg>
      </pc:sldChg>
      <pc:sldChg chg="addSp delSp modSp new mod ord modClrScheme chgLayout">
        <pc:chgData name="Dana Pellegrini" userId="8ab0b7c8-6089-4c2e-9906-f2784c7e6c9b" providerId="ADAL" clId="{AD223FAC-21A4-4FED-AB8F-C7753299C6FA}" dt="2025-11-14T14:47:32.703" v="2926" actId="20577"/>
        <pc:sldMkLst>
          <pc:docMk/>
          <pc:sldMk cId="875860984" sldId="265"/>
        </pc:sldMkLst>
        <pc:spChg chg="mod ord">
          <ac:chgData name="Dana Pellegrini" userId="8ab0b7c8-6089-4c2e-9906-f2784c7e6c9b" providerId="ADAL" clId="{AD223FAC-21A4-4FED-AB8F-C7753299C6FA}" dt="2025-11-14T14:47:12.143" v="2921" actId="27636"/>
          <ac:spMkLst>
            <pc:docMk/>
            <pc:sldMk cId="875860984" sldId="265"/>
            <ac:spMk id="3" creationId="{FBB08265-72CB-228D-85B1-4A6BCBA59538}"/>
          </ac:spMkLst>
        </pc:spChg>
        <pc:spChg chg="add mod ord">
          <ac:chgData name="Dana Pellegrini" userId="8ab0b7c8-6089-4c2e-9906-f2784c7e6c9b" providerId="ADAL" clId="{AD223FAC-21A4-4FED-AB8F-C7753299C6FA}" dt="2025-11-14T14:47:32.703" v="2926" actId="20577"/>
          <ac:spMkLst>
            <pc:docMk/>
            <pc:sldMk cId="875860984" sldId="265"/>
            <ac:spMk id="5" creationId="{17511DD8-AB69-4BE2-6C50-A3CF1BDE4B15}"/>
          </ac:spMkLst>
        </pc:spChg>
        <pc:spChg chg="add mod ord">
          <ac:chgData name="Dana Pellegrini" userId="8ab0b7c8-6089-4c2e-9906-f2784c7e6c9b" providerId="ADAL" clId="{AD223FAC-21A4-4FED-AB8F-C7753299C6FA}" dt="2025-11-14T14:22:28.529" v="2785" actId="122"/>
          <ac:spMkLst>
            <pc:docMk/>
            <pc:sldMk cId="875860984" sldId="265"/>
            <ac:spMk id="6" creationId="{D62697B7-D7CE-9DAB-72A9-4A30411D3A1B}"/>
          </ac:spMkLst>
        </pc:spChg>
        <pc:spChg chg="add mod ord">
          <ac:chgData name="Dana Pellegrini" userId="8ab0b7c8-6089-4c2e-9906-f2784c7e6c9b" providerId="ADAL" clId="{AD223FAC-21A4-4FED-AB8F-C7753299C6FA}" dt="2025-11-14T14:21:05.918" v="2745" actId="255"/>
          <ac:spMkLst>
            <pc:docMk/>
            <pc:sldMk cId="875860984" sldId="265"/>
            <ac:spMk id="7" creationId="{71460B4B-BC00-CB03-E124-BAE9C29CB6FD}"/>
          </ac:spMkLst>
        </pc:spChg>
        <pc:spChg chg="add mod ord">
          <ac:chgData name="Dana Pellegrini" userId="8ab0b7c8-6089-4c2e-9906-f2784c7e6c9b" providerId="ADAL" clId="{AD223FAC-21A4-4FED-AB8F-C7753299C6FA}" dt="2025-11-14T14:21:21.824" v="2755" actId="255"/>
          <ac:spMkLst>
            <pc:docMk/>
            <pc:sldMk cId="875860984" sldId="265"/>
            <ac:spMk id="8" creationId="{9E1A194B-275A-04D3-2773-39D628700BF7}"/>
          </ac:spMkLst>
        </pc:spChg>
      </pc:sldChg>
      <pc:sldChg chg="addSp delSp modSp new mod modClrScheme chgLayout">
        <pc:chgData name="Dana Pellegrini" userId="8ab0b7c8-6089-4c2e-9906-f2784c7e6c9b" providerId="ADAL" clId="{AD223FAC-21A4-4FED-AB8F-C7753299C6FA}" dt="2025-11-14T14:42:52.829" v="2821" actId="255"/>
        <pc:sldMkLst>
          <pc:docMk/>
          <pc:sldMk cId="2584335309" sldId="266"/>
        </pc:sldMkLst>
        <pc:spChg chg="add mod ord">
          <ac:chgData name="Dana Pellegrini" userId="8ab0b7c8-6089-4c2e-9906-f2784c7e6c9b" providerId="ADAL" clId="{AD223FAC-21A4-4FED-AB8F-C7753299C6FA}" dt="2025-11-14T14:42:52.829" v="2821" actId="255"/>
          <ac:spMkLst>
            <pc:docMk/>
            <pc:sldMk cId="2584335309" sldId="266"/>
            <ac:spMk id="7" creationId="{EB42B117-A66F-D3CB-E737-AB967F842667}"/>
          </ac:spMkLst>
        </pc:spChg>
        <pc:spChg chg="add mod ord">
          <ac:chgData name="Dana Pellegrini" userId="8ab0b7c8-6089-4c2e-9906-f2784c7e6c9b" providerId="ADAL" clId="{AD223FAC-21A4-4FED-AB8F-C7753299C6FA}" dt="2025-11-14T14:42:44.603" v="2819" actId="255"/>
          <ac:spMkLst>
            <pc:docMk/>
            <pc:sldMk cId="2584335309" sldId="266"/>
            <ac:spMk id="8" creationId="{BD4434FB-5314-3AB5-FB1D-024AB2E82105}"/>
          </ac:spMkLst>
        </pc:spChg>
      </pc:sldChg>
      <pc:sldChg chg="modSp new mod ord">
        <pc:chgData name="Dana Pellegrini" userId="8ab0b7c8-6089-4c2e-9906-f2784c7e6c9b" providerId="ADAL" clId="{AD223FAC-21A4-4FED-AB8F-C7753299C6FA}" dt="2025-11-14T14:47:50.163" v="2927" actId="255"/>
        <pc:sldMkLst>
          <pc:docMk/>
          <pc:sldMk cId="279308119" sldId="267"/>
        </pc:sldMkLst>
        <pc:spChg chg="mod">
          <ac:chgData name="Dana Pellegrini" userId="8ab0b7c8-6089-4c2e-9906-f2784c7e6c9b" providerId="ADAL" clId="{AD223FAC-21A4-4FED-AB8F-C7753299C6FA}" dt="2025-11-14T14:47:50.163" v="2927" actId="255"/>
          <ac:spMkLst>
            <pc:docMk/>
            <pc:sldMk cId="279308119" sldId="267"/>
            <ac:spMk id="2" creationId="{68DDDF52-A778-B071-1150-14AE15667A7C}"/>
          </ac:spMkLst>
        </pc:spChg>
        <pc:spChg chg="mod">
          <ac:chgData name="Dana Pellegrini" userId="8ab0b7c8-6089-4c2e-9906-f2784c7e6c9b" providerId="ADAL" clId="{AD223FAC-21A4-4FED-AB8F-C7753299C6FA}" dt="2025-11-14T14:44:29.158" v="2867" actId="255"/>
          <ac:spMkLst>
            <pc:docMk/>
            <pc:sldMk cId="279308119" sldId="267"/>
            <ac:spMk id="3" creationId="{4CF9834C-5D86-3914-28AD-A4D12FA85050}"/>
          </ac:spMkLst>
        </pc:spChg>
      </pc:sldChg>
    </pc:docChg>
  </pc:docChgLst>
  <pc:docChgLst>
    <pc:chgData name="Dana Pellegrini Babcinschii (2317100)" userId="S::2317100@student.uwtsd.ac.uk::bb2d49ec-cdc9-4c6d-877a-642bf738f604" providerId="AD" clId="Web-{DD018591-4EC8-A2B6-0F37-A6A058E10A98}"/>
    <pc:docChg chg="addSld delSld modSld">
      <pc:chgData name="Dana Pellegrini Babcinschii (2317100)" userId="S::2317100@student.uwtsd.ac.uk::bb2d49ec-cdc9-4c6d-877a-642bf738f604" providerId="AD" clId="Web-{DD018591-4EC8-A2B6-0F37-A6A058E10A98}" dt="2025-11-17T18:06:46.947" v="186"/>
      <pc:docMkLst>
        <pc:docMk/>
      </pc:docMkLst>
      <pc:sldChg chg="delSp del">
        <pc:chgData name="Dana Pellegrini Babcinschii (2317100)" userId="S::2317100@student.uwtsd.ac.uk::bb2d49ec-cdc9-4c6d-877a-642bf738f604" providerId="AD" clId="Web-{DD018591-4EC8-A2B6-0F37-A6A058E10A98}" dt="2025-11-17T17:54:20.241" v="110"/>
        <pc:sldMkLst>
          <pc:docMk/>
          <pc:sldMk cId="2885916701" sldId="257"/>
        </pc:sldMkLst>
        <pc:picChg chg="del">
          <ac:chgData name="Dana Pellegrini Babcinschii (2317100)" userId="S::2317100@student.uwtsd.ac.uk::bb2d49ec-cdc9-4c6d-877a-642bf738f604" providerId="AD" clId="Web-{DD018591-4EC8-A2B6-0F37-A6A058E10A98}" dt="2025-11-17T17:37:00.834" v="74"/>
          <ac:picMkLst>
            <pc:docMk/>
            <pc:sldMk cId="2885916701" sldId="257"/>
            <ac:picMk id="2" creationId="{FAFEAD42-1F2C-64BD-97E8-551EA9C48DE9}"/>
          </ac:picMkLst>
        </pc:picChg>
      </pc:sldChg>
      <pc:sldChg chg="modSp">
        <pc:chgData name="Dana Pellegrini Babcinschii (2317100)" userId="S::2317100@student.uwtsd.ac.uk::bb2d49ec-cdc9-4c6d-877a-642bf738f604" providerId="AD" clId="Web-{DD018591-4EC8-A2B6-0F37-A6A058E10A98}" dt="2025-11-17T18:01:12.300" v="131" actId="20577"/>
        <pc:sldMkLst>
          <pc:docMk/>
          <pc:sldMk cId="4108986183" sldId="259"/>
        </pc:sldMkLst>
        <pc:spChg chg="mod">
          <ac:chgData name="Dana Pellegrini Babcinschii (2317100)" userId="S::2317100@student.uwtsd.ac.uk::bb2d49ec-cdc9-4c6d-877a-642bf738f604" providerId="AD" clId="Web-{DD018591-4EC8-A2B6-0F37-A6A058E10A98}" dt="2025-11-17T18:01:12.300" v="131" actId="20577"/>
          <ac:spMkLst>
            <pc:docMk/>
            <pc:sldMk cId="4108986183" sldId="259"/>
            <ac:spMk id="4" creationId="{19189343-C130-0604-41B9-2C3F8A841A1E}"/>
          </ac:spMkLst>
        </pc:spChg>
      </pc:sldChg>
      <pc:sldChg chg="addSp delSp modSp mod setClrOvrMap">
        <pc:chgData name="Dana Pellegrini Babcinschii (2317100)" userId="S::2317100@student.uwtsd.ac.uk::bb2d49ec-cdc9-4c6d-877a-642bf738f604" providerId="AD" clId="Web-{DD018591-4EC8-A2B6-0F37-A6A058E10A98}" dt="2025-11-17T18:01:32.410" v="139" actId="20577"/>
        <pc:sldMkLst>
          <pc:docMk/>
          <pc:sldMk cId="1279023811" sldId="262"/>
        </pc:sldMkLst>
        <pc:spChg chg="del mod">
          <ac:chgData name="Dana Pellegrini Babcinschii (2317100)" userId="S::2317100@student.uwtsd.ac.uk::bb2d49ec-cdc9-4c6d-877a-642bf738f604" providerId="AD" clId="Web-{DD018591-4EC8-A2B6-0F37-A6A058E10A98}" dt="2025-11-17T17:23:35.670" v="65"/>
          <ac:spMkLst>
            <pc:docMk/>
            <pc:sldMk cId="1279023811" sldId="262"/>
            <ac:spMk id="2" creationId="{C0A64F57-649D-3760-125A-242F79FCDBDD}"/>
          </ac:spMkLst>
        </pc:spChg>
        <pc:spChg chg="mod ord">
          <ac:chgData name="Dana Pellegrini Babcinschii (2317100)" userId="S::2317100@student.uwtsd.ac.uk::bb2d49ec-cdc9-4c6d-877a-642bf738f604" providerId="AD" clId="Web-{DD018591-4EC8-A2B6-0F37-A6A058E10A98}" dt="2025-11-17T18:01:32.410" v="139" actId="20577"/>
          <ac:spMkLst>
            <pc:docMk/>
            <pc:sldMk cId="1279023811" sldId="262"/>
            <ac:spMk id="3" creationId="{56923DCC-EA1F-51F4-890F-440F490AA350}"/>
          </ac:spMkLst>
        </pc:spChg>
        <pc:spChg chg="add mod">
          <ac:chgData name="Dana Pellegrini Babcinschii (2317100)" userId="S::2317100@student.uwtsd.ac.uk::bb2d49ec-cdc9-4c6d-877a-642bf738f604" providerId="AD" clId="Web-{DD018591-4EC8-A2B6-0F37-A6A058E10A98}" dt="2025-11-17T17:23:46.561" v="67" actId="20577"/>
          <ac:spMkLst>
            <pc:docMk/>
            <pc:sldMk cId="1279023811" sldId="262"/>
            <ac:spMk id="12" creationId="{72B74B61-9833-BC65-CE46-9500AC72CDCB}"/>
          </ac:spMkLst>
        </pc:spChg>
        <pc:spChg chg="del">
          <ac:chgData name="Dana Pellegrini Babcinschii (2317100)" userId="S::2317100@student.uwtsd.ac.uk::bb2d49ec-cdc9-4c6d-877a-642bf738f604" providerId="AD" clId="Web-{DD018591-4EC8-A2B6-0F37-A6A058E10A98}" dt="2025-11-17T17:04:48.500" v="1"/>
          <ac:spMkLst>
            <pc:docMk/>
            <pc:sldMk cId="1279023811" sldId="262"/>
            <ac:spMk id="164" creationId="{7ED7575E-88D2-B771-681D-46A7E55415DD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06:16.615" v="6"/>
          <ac:spMkLst>
            <pc:docMk/>
            <pc:sldMk cId="1279023811" sldId="262"/>
            <ac:spMk id="171" creationId="{4F7EBAE4-9945-4473-9E34-B2C66EA0F03D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06:16.615" v="6"/>
          <ac:spMkLst>
            <pc:docMk/>
            <pc:sldMk cId="1279023811" sldId="262"/>
            <ac:spMk id="173" creationId="{70BEB1E7-2F88-40BC-B73D-42E5B6F80BFC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06:16.615" v="6"/>
          <ac:spMkLst>
            <pc:docMk/>
            <pc:sldMk cId="1279023811" sldId="262"/>
            <ac:spMk id="175" creationId="{A7B99495-F43F-4D80-A44F-2CB4764EB90B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06:09.646" v="3"/>
          <ac:spMkLst>
            <pc:docMk/>
            <pc:sldMk cId="1279023811" sldId="262"/>
            <ac:spMk id="180" creationId="{637B2035-1FCB-439A-B421-095E136C7E07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06:09.646" v="3"/>
          <ac:spMkLst>
            <pc:docMk/>
            <pc:sldMk cId="1279023811" sldId="262"/>
            <ac:spMk id="182" creationId="{676D6CDF-C512-4739-B158-55EE955EFA39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06:16.599" v="5"/>
          <ac:spMkLst>
            <pc:docMk/>
            <pc:sldMk cId="1279023811" sldId="262"/>
            <ac:spMk id="184" creationId="{8A17784E-76D8-4521-A77D-0D2EBB923004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06:16.599" v="5"/>
          <ac:spMkLst>
            <pc:docMk/>
            <pc:sldMk cId="1279023811" sldId="262"/>
            <ac:spMk id="185" creationId="{560AFAAC-EA6C-45A9-9E03-C9C9F0193B4F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06:16.599" v="5"/>
          <ac:spMkLst>
            <pc:docMk/>
            <pc:sldMk cId="1279023811" sldId="262"/>
            <ac:spMk id="186" creationId="{C0036C6B-F09C-4EAB-AE02-8D056EE74856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06:16.599" v="5"/>
          <ac:spMkLst>
            <pc:docMk/>
            <pc:sldMk cId="1279023811" sldId="262"/>
            <ac:spMk id="187" creationId="{83549E37-C86B-4401-90BD-D8BF83859F14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06:16.599" v="5"/>
          <ac:spMkLst>
            <pc:docMk/>
            <pc:sldMk cId="1279023811" sldId="262"/>
            <ac:spMk id="188" creationId="{FC8D5885-2804-4D3C-BE31-902E4D3279B0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6:37.543" v="12"/>
          <ac:spMkLst>
            <pc:docMk/>
            <pc:sldMk cId="1279023811" sldId="262"/>
            <ac:spMk id="190" creationId="{8F90786E-B72D-4C32-BDCE-A170B007822D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6:37.543" v="12"/>
          <ac:spMkLst>
            <pc:docMk/>
            <pc:sldMk cId="1279023811" sldId="262"/>
            <ac:spMk id="191" creationId="{5E46F2E7-848F-4A6C-A098-4764FDEA771A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35.262" v="32"/>
          <ac:spMkLst>
            <pc:docMk/>
            <pc:sldMk cId="1279023811" sldId="262"/>
            <ac:spMk id="196" creationId="{362810D9-2C5A-477D-949C-C191895477F3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6:41.277" v="13"/>
          <ac:spMkLst>
            <pc:docMk/>
            <pc:sldMk cId="1279023811" sldId="262"/>
            <ac:spMk id="198" creationId="{081E4A58-353D-44AE-B2FC-2A74E2E400F7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6:50.684" v="15"/>
          <ac:spMkLst>
            <pc:docMk/>
            <pc:sldMk cId="1279023811" sldId="262"/>
            <ac:spMk id="201" creationId="{56688E73-49B9-4052-A836-D248C825D70D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6:50.684" v="15"/>
          <ac:spMkLst>
            <pc:docMk/>
            <pc:sldMk cId="1279023811" sldId="262"/>
            <ac:spMk id="203" creationId="{5B6AEE0C-07FE-4154-BC7C-2F20530BC556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6:57.840" v="17"/>
          <ac:spMkLst>
            <pc:docMk/>
            <pc:sldMk cId="1279023811" sldId="262"/>
            <ac:spMk id="205" creationId="{08C9B587-E65E-4B52-B37C-ABEBB6E87928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6:57.840" v="17"/>
          <ac:spMkLst>
            <pc:docMk/>
            <pc:sldMk cId="1279023811" sldId="262"/>
            <ac:spMk id="206" creationId="{7C432AFE-B3D2-4BFF-BF8F-96C27AFF1AC7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6:57.840" v="17"/>
          <ac:spMkLst>
            <pc:docMk/>
            <pc:sldMk cId="1279023811" sldId="262"/>
            <ac:spMk id="207" creationId="{AF2F604E-43BE-4DC3-B983-E071523364F8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00.652" v="19"/>
          <ac:spMkLst>
            <pc:docMk/>
            <pc:sldMk cId="1279023811" sldId="262"/>
            <ac:spMk id="209" creationId="{E3020543-B24B-4EC4-8FFC-8DD88EEA91A8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00.652" v="19"/>
          <ac:spMkLst>
            <pc:docMk/>
            <pc:sldMk cId="1279023811" sldId="262"/>
            <ac:spMk id="210" creationId="{09CFCDAF-46CE-4056-866C-5EE9122FDCAB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00.652" v="19"/>
          <ac:spMkLst>
            <pc:docMk/>
            <pc:sldMk cId="1279023811" sldId="262"/>
            <ac:spMk id="211" creationId="{1453BF6C-B012-48B7-B4E8-6D7AC7C27D02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00.652" v="19"/>
          <ac:spMkLst>
            <pc:docMk/>
            <pc:sldMk cId="1279023811" sldId="262"/>
            <ac:spMk id="212" creationId="{9F587EB1-1674-4B8B-88AD-2A81FFFB5F36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00.652" v="19"/>
          <ac:spMkLst>
            <pc:docMk/>
            <pc:sldMk cId="1279023811" sldId="262"/>
            <ac:spMk id="214" creationId="{6CB927A4-E432-4310-9CD5-E89FF5063179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04.652" v="21"/>
          <ac:spMkLst>
            <pc:docMk/>
            <pc:sldMk cId="1279023811" sldId="262"/>
            <ac:spMk id="216" creationId="{A9D2268A-D939-4E78-91B6-6C7E46406788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04.652" v="21"/>
          <ac:spMkLst>
            <pc:docMk/>
            <pc:sldMk cId="1279023811" sldId="262"/>
            <ac:spMk id="217" creationId="{E0C43A58-225D-452D-8185-0D89D1EED861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11.465" v="23"/>
          <ac:spMkLst>
            <pc:docMk/>
            <pc:sldMk cId="1279023811" sldId="262"/>
            <ac:spMk id="219" creationId="{0D7B6173-1D58-48E2-83CF-37350F315F75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11.465" v="23"/>
          <ac:spMkLst>
            <pc:docMk/>
            <pc:sldMk cId="1279023811" sldId="262"/>
            <ac:spMk id="220" creationId="{2F36CA75-CFBF-4844-B719-8FE9EBADA9AF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11.465" v="23"/>
          <ac:spMkLst>
            <pc:docMk/>
            <pc:sldMk cId="1279023811" sldId="262"/>
            <ac:spMk id="221" creationId="{3D4A84B9-E564-4DD0-97F8-DBF1C460C28A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11.465" v="23"/>
          <ac:spMkLst>
            <pc:docMk/>
            <pc:sldMk cId="1279023811" sldId="262"/>
            <ac:spMk id="222" creationId="{102382E0-0A09-46AE-B955-B911CAFE7F00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11.465" v="23"/>
          <ac:spMkLst>
            <pc:docMk/>
            <pc:sldMk cId="1279023811" sldId="262"/>
            <ac:spMk id="223" creationId="{7DE75D4A-0965-4973-BE75-DECCAC9A9614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16.184" v="25"/>
          <ac:spMkLst>
            <pc:docMk/>
            <pc:sldMk cId="1279023811" sldId="262"/>
            <ac:spMk id="226" creationId="{C0A1ED06-4733-4020-9C60-81D4D801408D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16.184" v="25"/>
          <ac:spMkLst>
            <pc:docMk/>
            <pc:sldMk cId="1279023811" sldId="262"/>
            <ac:spMk id="227" creationId="{B0CA3509-3AF9-45FE-93ED-57BB5D5E8E07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26.715" v="27"/>
          <ac:spMkLst>
            <pc:docMk/>
            <pc:sldMk cId="1279023811" sldId="262"/>
            <ac:spMk id="229" creationId="{E8A8EAB8-D2FF-444D-B34B-7D32F106AD0E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32.778" v="29"/>
          <ac:spMkLst>
            <pc:docMk/>
            <pc:sldMk cId="1279023811" sldId="262"/>
            <ac:spMk id="233" creationId="{79BB35BC-D5C2-4C8B-A22A-A71E6191913B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7:35.246" v="31"/>
          <ac:spMkLst>
            <pc:docMk/>
            <pc:sldMk cId="1279023811" sldId="262"/>
            <ac:spMk id="235" creationId="{9228552E-C8B1-4A80-8448-0787CE0FC704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9:04.169" v="44"/>
          <ac:spMkLst>
            <pc:docMk/>
            <pc:sldMk cId="1279023811" sldId="262"/>
            <ac:spMk id="237" creationId="{56688E73-49B9-4052-A836-D248C825D70D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9:04.169" v="44"/>
          <ac:spMkLst>
            <pc:docMk/>
            <pc:sldMk cId="1279023811" sldId="262"/>
            <ac:spMk id="238" creationId="{5B6AEE0C-07FE-4154-BC7C-2F20530BC556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8:39.059" v="39"/>
          <ac:spMkLst>
            <pc:docMk/>
            <pc:sldMk cId="1279023811" sldId="262"/>
            <ac:spMk id="243" creationId="{3ECBE1F1-D69B-4AFA-ABD5-8E41720EF6DE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8:39.059" v="39"/>
          <ac:spMkLst>
            <pc:docMk/>
            <pc:sldMk cId="1279023811" sldId="262"/>
            <ac:spMk id="245" creationId="{603A6265-E10C-4B85-9C20-E75FCAF9CC63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8:46.919" v="41"/>
          <ac:spMkLst>
            <pc:docMk/>
            <pc:sldMk cId="1279023811" sldId="262"/>
            <ac:spMk id="247" creationId="{08C9B587-E65E-4B52-B37C-ABEBB6E87928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8:46.919" v="41"/>
          <ac:spMkLst>
            <pc:docMk/>
            <pc:sldMk cId="1279023811" sldId="262"/>
            <ac:spMk id="248" creationId="{7C432AFE-B3D2-4BFF-BF8F-96C27AFF1AC7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8:46.919" v="41"/>
          <ac:spMkLst>
            <pc:docMk/>
            <pc:sldMk cId="1279023811" sldId="262"/>
            <ac:spMk id="249" creationId="{AF2F604E-43BE-4DC3-B983-E071523364F8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9:04.138" v="43"/>
          <ac:spMkLst>
            <pc:docMk/>
            <pc:sldMk cId="1279023811" sldId="262"/>
            <ac:spMk id="251" creationId="{C0A1ED06-4733-4020-9C60-81D4D801408D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19:04.138" v="43"/>
          <ac:spMkLst>
            <pc:docMk/>
            <pc:sldMk cId="1279023811" sldId="262"/>
            <ac:spMk id="252" creationId="{B0CA3509-3AF9-45FE-93ED-57BB5D5E8E07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20:34.482" v="55"/>
          <ac:spMkLst>
            <pc:docMk/>
            <pc:sldMk cId="1279023811" sldId="262"/>
            <ac:spMk id="254" creationId="{C5E6CFF1-2F42-4E10-9A97-F116F46F53FE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20:34.466" v="54"/>
          <ac:spMkLst>
            <pc:docMk/>
            <pc:sldMk cId="1279023811" sldId="262"/>
            <ac:spMk id="260" creationId="{9F7D5CDA-D291-4307-BF55-1381FED29634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21:37.951" v="60"/>
          <ac:spMkLst>
            <pc:docMk/>
            <pc:sldMk cId="1279023811" sldId="262"/>
            <ac:spMk id="262" creationId="{5E46F2E7-848F-4A6C-A098-4764FDEA771A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21:37.951" v="60"/>
          <ac:spMkLst>
            <pc:docMk/>
            <pc:sldMk cId="1279023811" sldId="262"/>
            <ac:spMk id="263" creationId="{8F90786E-B72D-4C32-BDCE-A170B007822D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23:00.139" v="64"/>
          <ac:spMkLst>
            <pc:docMk/>
            <pc:sldMk cId="1279023811" sldId="262"/>
            <ac:spMk id="275" creationId="{DEE2AD96-B495-4E06-9291-B71706F728CB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23:00.139" v="64"/>
          <ac:spMkLst>
            <pc:docMk/>
            <pc:sldMk cId="1279023811" sldId="262"/>
            <ac:spMk id="277" creationId="{53CF6D67-C5A8-4ADD-9E8E-1E38CA1D3166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23:00.139" v="64"/>
          <ac:spMkLst>
            <pc:docMk/>
            <pc:sldMk cId="1279023811" sldId="262"/>
            <ac:spMk id="279" creationId="{86909FA0-B515-4681-B7A8-FA281D133B94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23:00.139" v="64"/>
          <ac:spMkLst>
            <pc:docMk/>
            <pc:sldMk cId="1279023811" sldId="262"/>
            <ac:spMk id="281" creationId="{21C9FE86-FCC3-4A31-AA1C-C882262B7FE7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23:00.139" v="64"/>
          <ac:spMkLst>
            <pc:docMk/>
            <pc:sldMk cId="1279023811" sldId="262"/>
            <ac:spMk id="283" creationId="{7D96243B-ECED-4B71-8E06-AE9A285EAD20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23:00.139" v="64"/>
          <ac:spMkLst>
            <pc:docMk/>
            <pc:sldMk cId="1279023811" sldId="262"/>
            <ac:spMk id="285" creationId="{A09989E4-EFDC-4A90-A633-E0525FB4139E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23:42.889" v="66"/>
          <ac:spMkLst>
            <pc:docMk/>
            <pc:sldMk cId="1279023811" sldId="262"/>
            <ac:spMk id="290" creationId="{3ECBE1F1-D69B-4AFA-ABD5-8E41720EF6DE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23:42.889" v="66"/>
          <ac:spMkLst>
            <pc:docMk/>
            <pc:sldMk cId="1279023811" sldId="262"/>
            <ac:spMk id="292" creationId="{603A6265-E10C-4B85-9C20-E75FCAF9CC63}"/>
          </ac:spMkLst>
        </pc:spChg>
        <pc:spChg chg="add">
          <ac:chgData name="Dana Pellegrini Babcinschii (2317100)" userId="S::2317100@student.uwtsd.ac.uk::bb2d49ec-cdc9-4c6d-877a-642bf738f604" providerId="AD" clId="Web-{DD018591-4EC8-A2B6-0F37-A6A058E10A98}" dt="2025-11-17T17:23:42.889" v="66"/>
          <ac:spMkLst>
            <pc:docMk/>
            <pc:sldMk cId="1279023811" sldId="262"/>
            <ac:spMk id="297" creationId="{3ECBE1F1-D69B-4AFA-ABD5-8E41720EF6DE}"/>
          </ac:spMkLst>
        </pc:spChg>
        <pc:spChg chg="add">
          <ac:chgData name="Dana Pellegrini Babcinschii (2317100)" userId="S::2317100@student.uwtsd.ac.uk::bb2d49ec-cdc9-4c6d-877a-642bf738f604" providerId="AD" clId="Web-{DD018591-4EC8-A2B6-0F37-A6A058E10A98}" dt="2025-11-17T17:23:42.889" v="66"/>
          <ac:spMkLst>
            <pc:docMk/>
            <pc:sldMk cId="1279023811" sldId="262"/>
            <ac:spMk id="299" creationId="{603A6265-E10C-4B85-9C20-E75FCAF9CC63}"/>
          </ac:spMkLst>
        </pc:spChg>
        <pc:grpChg chg="add del">
          <ac:chgData name="Dana Pellegrini Babcinschii (2317100)" userId="S::2317100@student.uwtsd.ac.uk::bb2d49ec-cdc9-4c6d-877a-642bf738f604" providerId="AD" clId="Web-{DD018591-4EC8-A2B6-0F37-A6A058E10A98}" dt="2025-11-17T17:22:25.498" v="62"/>
          <ac:grpSpMkLst>
            <pc:docMk/>
            <pc:sldMk cId="1279023811" sldId="262"/>
            <ac:grpSpMk id="268" creationId="{A5AFD70F-20E3-55D2-E154-7D4FACFBB016}"/>
          </ac:grpSpMkLst>
        </pc:grpChg>
        <pc:picChg chg="add del mod ord">
          <ac:chgData name="Dana Pellegrini Babcinschii (2317100)" userId="S::2317100@student.uwtsd.ac.uk::bb2d49ec-cdc9-4c6d-877a-642bf738f604" providerId="AD" clId="Web-{DD018591-4EC8-A2B6-0F37-A6A058E10A98}" dt="2025-11-17T17:07:21.774" v="7"/>
          <ac:picMkLst>
            <pc:docMk/>
            <pc:sldMk cId="1279023811" sldId="262"/>
            <ac:picMk id="4" creationId="{C12E4152-D5F0-28F9-279C-C6FA089D62B6}"/>
          </ac:picMkLst>
        </pc:picChg>
        <pc:picChg chg="add del mod ord">
          <ac:chgData name="Dana Pellegrini Babcinschii (2317100)" userId="S::2317100@student.uwtsd.ac.uk::bb2d49ec-cdc9-4c6d-877a-642bf738f604" providerId="AD" clId="Web-{DD018591-4EC8-A2B6-0F37-A6A058E10A98}" dt="2025-11-17T17:18:31.028" v="36"/>
          <ac:picMkLst>
            <pc:docMk/>
            <pc:sldMk cId="1279023811" sldId="262"/>
            <ac:picMk id="5" creationId="{035766EB-EB2F-7BFF-8C86-9A7A3241B4F3}"/>
          </ac:picMkLst>
        </pc:picChg>
        <pc:picChg chg="add del mod ord">
          <ac:chgData name="Dana Pellegrini Babcinschii (2317100)" userId="S::2317100@student.uwtsd.ac.uk::bb2d49ec-cdc9-4c6d-877a-642bf738f604" providerId="AD" clId="Web-{DD018591-4EC8-A2B6-0F37-A6A058E10A98}" dt="2025-11-17T17:19:58.685" v="51"/>
          <ac:picMkLst>
            <pc:docMk/>
            <pc:sldMk cId="1279023811" sldId="262"/>
            <ac:picMk id="6" creationId="{58B1684E-A920-5985-F1F9-53C753665DE1}"/>
          </ac:picMkLst>
        </pc:picChg>
        <pc:picChg chg="add del mod ord">
          <ac:chgData name="Dana Pellegrini Babcinschii (2317100)" userId="S::2317100@student.uwtsd.ac.uk::bb2d49ec-cdc9-4c6d-877a-642bf738f604" providerId="AD" clId="Web-{DD018591-4EC8-A2B6-0F37-A6A058E10A98}" dt="2025-11-17T17:21:32.748" v="58"/>
          <ac:picMkLst>
            <pc:docMk/>
            <pc:sldMk cId="1279023811" sldId="262"/>
            <ac:picMk id="7" creationId="{F963ABEB-1070-3991-7984-280341B7447A}"/>
          </ac:picMkLst>
        </pc:picChg>
        <pc:picChg chg="add del mod">
          <ac:chgData name="Dana Pellegrini Babcinschii (2317100)" userId="S::2317100@student.uwtsd.ac.uk::bb2d49ec-cdc9-4c6d-877a-642bf738f604" providerId="AD" clId="Web-{DD018591-4EC8-A2B6-0F37-A6A058E10A98}" dt="2025-11-17T17:22:19.951" v="61"/>
          <ac:picMkLst>
            <pc:docMk/>
            <pc:sldMk cId="1279023811" sldId="262"/>
            <ac:picMk id="8" creationId="{FCCEA08F-E265-5D7C-ECDE-752D4487E117}"/>
          </ac:picMkLst>
        </pc:picChg>
        <pc:picChg chg="add mod">
          <ac:chgData name="Dana Pellegrini Babcinschii (2317100)" userId="S::2317100@student.uwtsd.ac.uk::bb2d49ec-cdc9-4c6d-877a-642bf738f604" providerId="AD" clId="Web-{DD018591-4EC8-A2B6-0F37-A6A058E10A98}" dt="2025-11-17T17:22:55.936" v="63"/>
          <ac:picMkLst>
            <pc:docMk/>
            <pc:sldMk cId="1279023811" sldId="262"/>
            <ac:picMk id="9" creationId="{4C6D7F10-7457-417B-7B26-344465CAABFE}"/>
          </ac:picMkLst>
        </pc:picChg>
        <pc:picChg chg="add del">
          <ac:chgData name="Dana Pellegrini Babcinschii (2317100)" userId="S::2317100@student.uwtsd.ac.uk::bb2d49ec-cdc9-4c6d-877a-642bf738f604" providerId="AD" clId="Web-{DD018591-4EC8-A2B6-0F37-A6A058E10A98}" dt="2025-11-17T17:17:11.465" v="23"/>
          <ac:picMkLst>
            <pc:docMk/>
            <pc:sldMk cId="1279023811" sldId="262"/>
            <ac:picMk id="224" creationId="{4A599609-F5C2-4A0B-A992-913F814A631A}"/>
          </ac:picMkLst>
        </pc:picChg>
        <pc:cxnChg chg="del">
          <ac:chgData name="Dana Pellegrini Babcinschii (2317100)" userId="S::2317100@student.uwtsd.ac.uk::bb2d49ec-cdc9-4c6d-877a-642bf738f604" providerId="AD" clId="Web-{DD018591-4EC8-A2B6-0F37-A6A058E10A98}" dt="2025-11-17T17:04:48.500" v="1"/>
          <ac:cxnSpMkLst>
            <pc:docMk/>
            <pc:sldMk cId="1279023811" sldId="262"/>
            <ac:cxnSpMk id="166" creationId="{249EDD1B-F94D-B4E6-ACAA-566B9A26FDE3}"/>
          </ac:cxnSpMkLst>
        </pc:cxnChg>
        <pc:cxnChg chg="add del">
          <ac:chgData name="Dana Pellegrini Babcinschii (2317100)" userId="S::2317100@student.uwtsd.ac.uk::bb2d49ec-cdc9-4c6d-877a-642bf738f604" providerId="AD" clId="Web-{DD018591-4EC8-A2B6-0F37-A6A058E10A98}" dt="2025-11-17T17:17:00.652" v="19"/>
          <ac:cxnSpMkLst>
            <pc:docMk/>
            <pc:sldMk cId="1279023811" sldId="262"/>
            <ac:cxnSpMk id="213" creationId="{C49DA8F6-BCC1-4447-B54C-57856834B94B}"/>
          </ac:cxnSpMkLst>
        </pc:cxnChg>
        <pc:cxnChg chg="add del">
          <ac:chgData name="Dana Pellegrini Babcinschii (2317100)" userId="S::2317100@student.uwtsd.ac.uk::bb2d49ec-cdc9-4c6d-877a-642bf738f604" providerId="AD" clId="Web-{DD018591-4EC8-A2B6-0F37-A6A058E10A98}" dt="2025-11-17T17:17:26.715" v="27"/>
          <ac:cxnSpMkLst>
            <pc:docMk/>
            <pc:sldMk cId="1279023811" sldId="262"/>
            <ac:cxnSpMk id="230" creationId="{EEA38897-7BA3-4408-8083-3235339C4A60}"/>
          </ac:cxnSpMkLst>
        </pc:cxnChg>
        <pc:cxnChg chg="add del">
          <ac:chgData name="Dana Pellegrini Babcinschii (2317100)" userId="S::2317100@student.uwtsd.ac.uk::bb2d49ec-cdc9-4c6d-877a-642bf738f604" providerId="AD" clId="Web-{DD018591-4EC8-A2B6-0F37-A6A058E10A98}" dt="2025-11-17T17:17:26.715" v="27"/>
          <ac:cxnSpMkLst>
            <pc:docMk/>
            <pc:sldMk cId="1279023811" sldId="262"/>
            <ac:cxnSpMk id="231" creationId="{F11AD06B-AB20-4097-8606-5DA00DBACE88}"/>
          </ac:cxnSpMkLst>
        </pc:cxnChg>
        <pc:cxnChg chg="add del">
          <ac:chgData name="Dana Pellegrini Babcinschii (2317100)" userId="S::2317100@student.uwtsd.ac.uk::bb2d49ec-cdc9-4c6d-877a-642bf738f604" providerId="AD" clId="Web-{DD018591-4EC8-A2B6-0F37-A6A058E10A98}" dt="2025-11-17T17:20:34.482" v="55"/>
          <ac:cxnSpMkLst>
            <pc:docMk/>
            <pc:sldMk cId="1279023811" sldId="262"/>
            <ac:cxnSpMk id="255" creationId="{96A8629B-8289-498B-939B-1CA0C106182C}"/>
          </ac:cxnSpMkLst>
        </pc:cxnChg>
      </pc:sldChg>
      <pc:sldChg chg="addSp delSp modSp del mod setBg">
        <pc:chgData name="Dana Pellegrini Babcinschii (2317100)" userId="S::2317100@student.uwtsd.ac.uk::bb2d49ec-cdc9-4c6d-877a-642bf738f604" providerId="AD" clId="Web-{DD018591-4EC8-A2B6-0F37-A6A058E10A98}" dt="2025-11-17T18:01:40.051" v="140"/>
        <pc:sldMkLst>
          <pc:docMk/>
          <pc:sldMk cId="4022627618" sldId="263"/>
        </pc:sldMkLst>
        <pc:spChg chg="mod">
          <ac:chgData name="Dana Pellegrini Babcinschii (2317100)" userId="S::2317100@student.uwtsd.ac.uk::bb2d49ec-cdc9-4c6d-877a-642bf738f604" providerId="AD" clId="Web-{DD018591-4EC8-A2B6-0F37-A6A058E10A98}" dt="2025-11-17T17:52:30.408" v="106"/>
          <ac:spMkLst>
            <pc:docMk/>
            <pc:sldMk cId="4022627618" sldId="263"/>
            <ac:spMk id="2" creationId="{F6051B5A-2704-1136-54DA-17B0C31CC006}"/>
          </ac:spMkLst>
        </pc:spChg>
        <pc:spChg chg="mod">
          <ac:chgData name="Dana Pellegrini Babcinschii (2317100)" userId="S::2317100@student.uwtsd.ac.uk::bb2d49ec-cdc9-4c6d-877a-642bf738f604" providerId="AD" clId="Web-{DD018591-4EC8-A2B6-0F37-A6A058E10A98}" dt="2025-11-17T17:52:30.408" v="106"/>
          <ac:spMkLst>
            <pc:docMk/>
            <pc:sldMk cId="4022627618" sldId="263"/>
            <ac:spMk id="3" creationId="{F330B380-CD9F-BA01-4635-B4118DD55AAD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49:27.289" v="102"/>
          <ac:spMkLst>
            <pc:docMk/>
            <pc:sldMk cId="4022627618" sldId="263"/>
            <ac:spMk id="9" creationId="{04C21BAE-6866-4C7A-A7EC-C1B2E572D5BE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49:27.289" v="102"/>
          <ac:spMkLst>
            <pc:docMk/>
            <pc:sldMk cId="4022627618" sldId="263"/>
            <ac:spMk id="11" creationId="{7E7D0C94-08B4-48AE-8813-CC4D60294F42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49:27.289" v="102"/>
          <ac:spMkLst>
            <pc:docMk/>
            <pc:sldMk cId="4022627618" sldId="263"/>
            <ac:spMk id="13" creationId="{F0C518C2-0AA4-470C-87B9-9CBF428FBA25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52:30.408" v="106"/>
          <ac:spMkLst>
            <pc:docMk/>
            <pc:sldMk cId="4022627618" sldId="263"/>
            <ac:spMk id="15" creationId="{842D14D1-56B7-40CD-8694-A9A48170C0CB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52:30.408" v="106"/>
          <ac:spMkLst>
            <pc:docMk/>
            <pc:sldMk cId="4022627618" sldId="263"/>
            <ac:spMk id="17" creationId="{950A315C-978A-4A52-966E-55B2698F2A8E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49:39.821" v="104"/>
          <ac:spMkLst>
            <pc:docMk/>
            <pc:sldMk cId="4022627618" sldId="263"/>
            <ac:spMk id="20" creationId="{D7A453D2-15D8-4403-815F-291FA16340D9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49:39.821" v="104"/>
          <ac:spMkLst>
            <pc:docMk/>
            <pc:sldMk cId="4022627618" sldId="263"/>
            <ac:spMk id="21" creationId="{B8114C98-A349-4111-A123-E8EAB86ABE30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49:39.821" v="104"/>
          <ac:spMkLst>
            <pc:docMk/>
            <pc:sldMk cId="4022627618" sldId="263"/>
            <ac:spMk id="22" creationId="{8161EA6B-09CA-445B-AB0D-8DF76FA92DEF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49:39.821" v="104"/>
          <ac:spMkLst>
            <pc:docMk/>
            <pc:sldMk cId="4022627618" sldId="263"/>
            <ac:spMk id="35" creationId="{E2D3D3F2-ABBB-4453-B1C5-1BEBF7E4DD56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52:30.408" v="106"/>
          <ac:spMkLst>
            <pc:docMk/>
            <pc:sldMk cId="4022627618" sldId="263"/>
            <ac:spMk id="43" creationId="{10CE40DC-5723-449B-A365-A61D8C262E93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52:30.408" v="106"/>
          <ac:spMkLst>
            <pc:docMk/>
            <pc:sldMk cId="4022627618" sldId="263"/>
            <ac:spMk id="44" creationId="{9854DBCA-D3C3-4C19-9B2E-DFA0BE647266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52:30.408" v="106"/>
          <ac:spMkLst>
            <pc:docMk/>
            <pc:sldMk cId="4022627618" sldId="263"/>
            <ac:spMk id="45" creationId="{E1383CB6-8BE5-4911-970B-A4151A07E734}"/>
          </ac:spMkLst>
        </pc:spChg>
        <pc:spChg chg="add">
          <ac:chgData name="Dana Pellegrini Babcinschii (2317100)" userId="S::2317100@student.uwtsd.ac.uk::bb2d49ec-cdc9-4c6d-877a-642bf738f604" providerId="AD" clId="Web-{DD018591-4EC8-A2B6-0F37-A6A058E10A98}" dt="2025-11-17T17:52:30.408" v="106"/>
          <ac:spMkLst>
            <pc:docMk/>
            <pc:sldMk cId="4022627618" sldId="263"/>
            <ac:spMk id="50" creationId="{FE1EC756-41E9-4FD6-AD48-EF46A28137B7}"/>
          </ac:spMkLst>
        </pc:spChg>
        <pc:spChg chg="add">
          <ac:chgData name="Dana Pellegrini Babcinschii (2317100)" userId="S::2317100@student.uwtsd.ac.uk::bb2d49ec-cdc9-4c6d-877a-642bf738f604" providerId="AD" clId="Web-{DD018591-4EC8-A2B6-0F37-A6A058E10A98}" dt="2025-11-17T17:52:30.408" v="106"/>
          <ac:spMkLst>
            <pc:docMk/>
            <pc:sldMk cId="4022627618" sldId="263"/>
            <ac:spMk id="52" creationId="{E66F6371-9EA5-9354-29DC-1D07B921F79C}"/>
          </ac:spMkLst>
        </pc:spChg>
        <pc:grpChg chg="add del">
          <ac:chgData name="Dana Pellegrini Babcinschii (2317100)" userId="S::2317100@student.uwtsd.ac.uk::bb2d49ec-cdc9-4c6d-877a-642bf738f604" providerId="AD" clId="Web-{DD018591-4EC8-A2B6-0F37-A6A058E10A98}" dt="2025-11-17T17:49:39.821" v="104"/>
          <ac:grpSpMkLst>
            <pc:docMk/>
            <pc:sldMk cId="4022627618" sldId="263"/>
            <ac:grpSpMk id="28" creationId="{1EA1DAFF-CECA-492F-BFA1-22C64956B8D9}"/>
          </ac:grpSpMkLst>
        </pc:grpChg>
        <pc:grpChg chg="add del">
          <ac:chgData name="Dana Pellegrini Babcinschii (2317100)" userId="S::2317100@student.uwtsd.ac.uk::bb2d49ec-cdc9-4c6d-877a-642bf738f604" providerId="AD" clId="Web-{DD018591-4EC8-A2B6-0F37-A6A058E10A98}" dt="2025-11-17T17:49:39.821" v="104"/>
          <ac:grpSpMkLst>
            <pc:docMk/>
            <pc:sldMk cId="4022627618" sldId="263"/>
            <ac:grpSpMk id="29" creationId="{AF19A774-30A5-488B-9BAF-629C6440294E}"/>
          </ac:grpSpMkLst>
        </pc:grpChg>
        <pc:grpChg chg="add del">
          <ac:chgData name="Dana Pellegrini Babcinschii (2317100)" userId="S::2317100@student.uwtsd.ac.uk::bb2d49ec-cdc9-4c6d-877a-642bf738f604" providerId="AD" clId="Web-{DD018591-4EC8-A2B6-0F37-A6A058E10A98}" dt="2025-11-17T17:49:39.821" v="104"/>
          <ac:grpSpMkLst>
            <pc:docMk/>
            <pc:sldMk cId="4022627618" sldId="263"/>
            <ac:grpSpMk id="37" creationId="{8214E4A5-A0D2-42C4-8D14-D2A7E495F041}"/>
          </ac:grpSpMkLst>
        </pc:grpChg>
        <pc:picChg chg="add mod ord">
          <ac:chgData name="Dana Pellegrini Babcinschii (2317100)" userId="S::2317100@student.uwtsd.ac.uk::bb2d49ec-cdc9-4c6d-877a-642bf738f604" providerId="AD" clId="Web-{DD018591-4EC8-A2B6-0F37-A6A058E10A98}" dt="2025-11-17T17:52:30.408" v="106"/>
          <ac:picMkLst>
            <pc:docMk/>
            <pc:sldMk cId="4022627618" sldId="263"/>
            <ac:picMk id="4" creationId="{7183D5D6-D19A-5C98-8346-388BDDF73311}"/>
          </ac:picMkLst>
        </pc:picChg>
      </pc:sldChg>
      <pc:sldChg chg="addSp delSp modSp">
        <pc:chgData name="Dana Pellegrini Babcinschii (2317100)" userId="S::2317100@student.uwtsd.ac.uk::bb2d49ec-cdc9-4c6d-877a-642bf738f604" providerId="AD" clId="Web-{DD018591-4EC8-A2B6-0F37-A6A058E10A98}" dt="2025-11-17T18:06:46.947" v="186"/>
        <pc:sldMkLst>
          <pc:docMk/>
          <pc:sldMk cId="875860984" sldId="265"/>
        </pc:sldMkLst>
        <pc:spChg chg="mod">
          <ac:chgData name="Dana Pellegrini Babcinschii (2317100)" userId="S::2317100@student.uwtsd.ac.uk::bb2d49ec-cdc9-4c6d-877a-642bf738f604" providerId="AD" clId="Web-{DD018591-4EC8-A2B6-0F37-A6A058E10A98}" dt="2025-11-17T18:05:48.274" v="174" actId="14100"/>
          <ac:spMkLst>
            <pc:docMk/>
            <pc:sldMk cId="875860984" sldId="265"/>
            <ac:spMk id="3" creationId="{FBB08265-72CB-228D-85B1-4A6BCBA59538}"/>
          </ac:spMkLst>
        </pc:spChg>
        <pc:spChg chg="mod">
          <ac:chgData name="Dana Pellegrini Babcinschii (2317100)" userId="S::2317100@student.uwtsd.ac.uk::bb2d49ec-cdc9-4c6d-877a-642bf738f604" providerId="AD" clId="Web-{DD018591-4EC8-A2B6-0F37-A6A058E10A98}" dt="2025-11-17T18:05:51.306" v="175" actId="14100"/>
          <ac:spMkLst>
            <pc:docMk/>
            <pc:sldMk cId="875860984" sldId="265"/>
            <ac:spMk id="5" creationId="{17511DD8-AB69-4BE2-6C50-A3CF1BDE4B15}"/>
          </ac:spMkLst>
        </pc:spChg>
        <pc:spChg chg="mod">
          <ac:chgData name="Dana Pellegrini Babcinschii (2317100)" userId="S::2317100@student.uwtsd.ac.uk::bb2d49ec-cdc9-4c6d-877a-642bf738f604" providerId="AD" clId="Web-{DD018591-4EC8-A2B6-0F37-A6A058E10A98}" dt="2025-11-17T18:06:35.119" v="184" actId="1076"/>
          <ac:spMkLst>
            <pc:docMk/>
            <pc:sldMk cId="875860984" sldId="265"/>
            <ac:spMk id="6" creationId="{D62697B7-D7CE-9DAB-72A9-4A30411D3A1B}"/>
          </ac:spMkLst>
        </pc:spChg>
        <pc:spChg chg="del mod">
          <ac:chgData name="Dana Pellegrini Babcinschii (2317100)" userId="S::2317100@student.uwtsd.ac.uk::bb2d49ec-cdc9-4c6d-877a-642bf738f604" providerId="AD" clId="Web-{DD018591-4EC8-A2B6-0F37-A6A058E10A98}" dt="2025-11-17T18:04:41.023" v="161"/>
          <ac:spMkLst>
            <pc:docMk/>
            <pc:sldMk cId="875860984" sldId="265"/>
            <ac:spMk id="7" creationId="{71460B4B-BC00-CB03-E124-BAE9C29CB6FD}"/>
          </ac:spMkLst>
        </pc:spChg>
        <pc:spChg chg="del mod">
          <ac:chgData name="Dana Pellegrini Babcinschii (2317100)" userId="S::2317100@student.uwtsd.ac.uk::bb2d49ec-cdc9-4c6d-877a-642bf738f604" providerId="AD" clId="Web-{DD018591-4EC8-A2B6-0F37-A6A058E10A98}" dt="2025-11-17T18:04:54.383" v="167"/>
          <ac:spMkLst>
            <pc:docMk/>
            <pc:sldMk cId="875860984" sldId="265"/>
            <ac:spMk id="8" creationId="{9E1A194B-275A-04D3-2773-39D628700BF7}"/>
          </ac:spMkLst>
        </pc:spChg>
        <pc:spChg chg="add del mod">
          <ac:chgData name="Dana Pellegrini Babcinschii (2317100)" userId="S::2317100@student.uwtsd.ac.uk::bb2d49ec-cdc9-4c6d-877a-642bf738f604" providerId="AD" clId="Web-{DD018591-4EC8-A2B6-0F37-A6A058E10A98}" dt="2025-11-17T18:05:57.446" v="178"/>
          <ac:spMkLst>
            <pc:docMk/>
            <pc:sldMk cId="875860984" sldId="265"/>
            <ac:spMk id="10" creationId="{621B541E-2774-B6A5-8379-89C7AE1D3169}"/>
          </ac:spMkLst>
        </pc:spChg>
        <pc:picChg chg="add del mod ord">
          <ac:chgData name="Dana Pellegrini Babcinschii (2317100)" userId="S::2317100@student.uwtsd.ac.uk::bb2d49ec-cdc9-4c6d-877a-642bf738f604" providerId="AD" clId="Web-{DD018591-4EC8-A2B6-0F37-A6A058E10A98}" dt="2025-11-17T18:05:34.243" v="171"/>
          <ac:picMkLst>
            <pc:docMk/>
            <pc:sldMk cId="875860984" sldId="265"/>
            <ac:picMk id="2" creationId="{9C277E00-8AA4-0360-4801-C2AE4B247626}"/>
          </ac:picMkLst>
        </pc:picChg>
        <pc:picChg chg="add del mod">
          <ac:chgData name="Dana Pellegrini Babcinschii (2317100)" userId="S::2317100@student.uwtsd.ac.uk::bb2d49ec-cdc9-4c6d-877a-642bf738f604" providerId="AD" clId="Web-{DD018591-4EC8-A2B6-0F37-A6A058E10A98}" dt="2025-11-17T18:03:12.943" v="153"/>
          <ac:picMkLst>
            <pc:docMk/>
            <pc:sldMk cId="875860984" sldId="265"/>
            <ac:picMk id="4" creationId="{B872C0D4-22F4-236C-49E4-FFAFD2E93130}"/>
          </ac:picMkLst>
        </pc:picChg>
        <pc:picChg chg="add del mod">
          <ac:chgData name="Dana Pellegrini Babcinschii (2317100)" userId="S::2317100@student.uwtsd.ac.uk::bb2d49ec-cdc9-4c6d-877a-642bf738f604" providerId="AD" clId="Web-{DD018591-4EC8-A2B6-0F37-A6A058E10A98}" dt="2025-11-17T18:03:12.037" v="152"/>
          <ac:picMkLst>
            <pc:docMk/>
            <pc:sldMk cId="875860984" sldId="265"/>
            <ac:picMk id="9" creationId="{20E37B99-326A-8F80-01E6-F3760A8143FD}"/>
          </ac:picMkLst>
        </pc:picChg>
        <pc:picChg chg="add del mod modCrop">
          <ac:chgData name="Dana Pellegrini Babcinschii (2317100)" userId="S::2317100@student.uwtsd.ac.uk::bb2d49ec-cdc9-4c6d-877a-642bf738f604" providerId="AD" clId="Web-{DD018591-4EC8-A2B6-0F37-A6A058E10A98}" dt="2025-11-17T18:06:46.947" v="186"/>
          <ac:picMkLst>
            <pc:docMk/>
            <pc:sldMk cId="875860984" sldId="265"/>
            <ac:picMk id="11" creationId="{EEF56B45-8804-3631-462A-8006EE5F04EC}"/>
          </ac:picMkLst>
        </pc:picChg>
      </pc:sldChg>
      <pc:sldChg chg="addSp modSp new mod setBg">
        <pc:chgData name="Dana Pellegrini Babcinschii (2317100)" userId="S::2317100@student.uwtsd.ac.uk::bb2d49ec-cdc9-4c6d-877a-642bf738f604" providerId="AD" clId="Web-{DD018591-4EC8-A2B6-0F37-A6A058E10A98}" dt="2025-11-17T17:46:37.833" v="99" actId="14100"/>
        <pc:sldMkLst>
          <pc:docMk/>
          <pc:sldMk cId="3361508007" sldId="269"/>
        </pc:sldMkLst>
        <pc:spChg chg="mod">
          <ac:chgData name="Dana Pellegrini Babcinschii (2317100)" userId="S::2317100@student.uwtsd.ac.uk::bb2d49ec-cdc9-4c6d-877a-642bf738f604" providerId="AD" clId="Web-{DD018591-4EC8-A2B6-0F37-A6A058E10A98}" dt="2025-11-17T17:46:37.833" v="99" actId="14100"/>
          <ac:spMkLst>
            <pc:docMk/>
            <pc:sldMk cId="3361508007" sldId="269"/>
            <ac:spMk id="2" creationId="{42A3CFCF-41C8-A160-D0DA-3C61073B9D35}"/>
          </ac:spMkLst>
        </pc:spChg>
        <pc:spChg chg="mod">
          <ac:chgData name="Dana Pellegrini Babcinschii (2317100)" userId="S::2317100@student.uwtsd.ac.uk::bb2d49ec-cdc9-4c6d-877a-642bf738f604" providerId="AD" clId="Web-{DD018591-4EC8-A2B6-0F37-A6A058E10A98}" dt="2025-11-17T17:46:11.411" v="91" actId="1076"/>
          <ac:spMkLst>
            <pc:docMk/>
            <pc:sldMk cId="3361508007" sldId="269"/>
            <ac:spMk id="3" creationId="{CBAA0D20-25F8-AD59-4E3D-501114F8CF6C}"/>
          </ac:spMkLst>
        </pc:spChg>
        <pc:spChg chg="add">
          <ac:chgData name="Dana Pellegrini Babcinschii (2317100)" userId="S::2317100@student.uwtsd.ac.uk::bb2d49ec-cdc9-4c6d-877a-642bf738f604" providerId="AD" clId="Web-{DD018591-4EC8-A2B6-0F37-A6A058E10A98}" dt="2025-11-17T17:45:45.426" v="86"/>
          <ac:spMkLst>
            <pc:docMk/>
            <pc:sldMk cId="3361508007" sldId="269"/>
            <ac:spMk id="9" creationId="{DB304A14-32D0-4873-B914-423ED7B8DAFD}"/>
          </ac:spMkLst>
        </pc:spChg>
        <pc:spChg chg="add">
          <ac:chgData name="Dana Pellegrini Babcinschii (2317100)" userId="S::2317100@student.uwtsd.ac.uk::bb2d49ec-cdc9-4c6d-877a-642bf738f604" providerId="AD" clId="Web-{DD018591-4EC8-A2B6-0F37-A6A058E10A98}" dt="2025-11-17T17:45:45.426" v="86"/>
          <ac:spMkLst>
            <pc:docMk/>
            <pc:sldMk cId="3361508007" sldId="269"/>
            <ac:spMk id="11" creationId="{1D460C86-854F-4FB3-ABC2-E823D8FEB9DB}"/>
          </ac:spMkLst>
        </pc:spChg>
        <pc:spChg chg="add">
          <ac:chgData name="Dana Pellegrini Babcinschii (2317100)" userId="S::2317100@student.uwtsd.ac.uk::bb2d49ec-cdc9-4c6d-877a-642bf738f604" providerId="AD" clId="Web-{DD018591-4EC8-A2B6-0F37-A6A058E10A98}" dt="2025-11-17T17:45:45.426" v="86"/>
          <ac:spMkLst>
            <pc:docMk/>
            <pc:sldMk cId="3361508007" sldId="269"/>
            <ac:spMk id="13" creationId="{BB48116A-278A-4CC5-89D3-9DE8E8FF1245}"/>
          </ac:spMkLst>
        </pc:spChg>
        <pc:picChg chg="add mod">
          <ac:chgData name="Dana Pellegrini Babcinschii (2317100)" userId="S::2317100@student.uwtsd.ac.uk::bb2d49ec-cdc9-4c6d-877a-642bf738f604" providerId="AD" clId="Web-{DD018591-4EC8-A2B6-0F37-A6A058E10A98}" dt="2025-11-17T17:45:45.426" v="86"/>
          <ac:picMkLst>
            <pc:docMk/>
            <pc:sldMk cId="3361508007" sldId="269"/>
            <ac:picMk id="4" creationId="{40FE0A4E-4FC5-1208-F385-894AC1FFD7E1}"/>
          </ac:picMkLst>
        </pc:picChg>
      </pc:sldChg>
      <pc:sldChg chg="addSp delSp modSp add replId">
        <pc:chgData name="Dana Pellegrini Babcinschii (2317100)" userId="S::2317100@student.uwtsd.ac.uk::bb2d49ec-cdc9-4c6d-877a-642bf738f604" providerId="AD" clId="Web-{DD018591-4EC8-A2B6-0F37-A6A058E10A98}" dt="2025-11-17T18:02:13.536" v="148" actId="1076"/>
        <pc:sldMkLst>
          <pc:docMk/>
          <pc:sldMk cId="478145711" sldId="270"/>
        </pc:sldMkLst>
        <pc:spChg chg="mod">
          <ac:chgData name="Dana Pellegrini Babcinschii (2317100)" userId="S::2317100@student.uwtsd.ac.uk::bb2d49ec-cdc9-4c6d-877a-642bf738f604" providerId="AD" clId="Web-{DD018591-4EC8-A2B6-0F37-A6A058E10A98}" dt="2025-11-17T18:02:13.536" v="148" actId="1076"/>
          <ac:spMkLst>
            <pc:docMk/>
            <pc:sldMk cId="478145711" sldId="270"/>
            <ac:spMk id="2" creationId="{FF41C9DB-DCDE-4E09-60F4-45D2790D7063}"/>
          </ac:spMkLst>
        </pc:spChg>
        <pc:spChg chg="mod">
          <ac:chgData name="Dana Pellegrini Babcinschii (2317100)" userId="S::2317100@student.uwtsd.ac.uk::bb2d49ec-cdc9-4c6d-877a-642bf738f604" providerId="AD" clId="Web-{DD018591-4EC8-A2B6-0F37-A6A058E10A98}" dt="2025-11-17T18:02:03.114" v="147" actId="20577"/>
          <ac:spMkLst>
            <pc:docMk/>
            <pc:sldMk cId="478145711" sldId="270"/>
            <ac:spMk id="3" creationId="{E14FAAD9-6121-D0DF-216D-CCAFD2E95B6B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59:25.437" v="115"/>
          <ac:spMkLst>
            <pc:docMk/>
            <pc:sldMk cId="478145711" sldId="270"/>
            <ac:spMk id="50" creationId="{515093A2-8E0E-34A2-B6C9-E328C495D289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59:25.437" v="115"/>
          <ac:spMkLst>
            <pc:docMk/>
            <pc:sldMk cId="478145711" sldId="270"/>
            <ac:spMk id="52" creationId="{6581D859-B1FA-C435-7BCE-78BF23514A3F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54:59.898" v="112"/>
          <ac:spMkLst>
            <pc:docMk/>
            <pc:sldMk cId="478145711" sldId="270"/>
            <ac:spMk id="57" creationId="{8F90786E-B72D-4C32-BDCE-A170B007822D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54:59.898" v="112"/>
          <ac:spMkLst>
            <pc:docMk/>
            <pc:sldMk cId="478145711" sldId="270"/>
            <ac:spMk id="59" creationId="{5E46F2E7-848F-4A6C-A098-4764FDEA771A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59:25.437" v="114"/>
          <ac:spMkLst>
            <pc:docMk/>
            <pc:sldMk cId="478145711" sldId="270"/>
            <ac:spMk id="61" creationId="{7D3D7337-C310-4B2B-BE2D-98E9D6EC0DC8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59:25.437" v="114"/>
          <ac:spMkLst>
            <pc:docMk/>
            <pc:sldMk cId="478145711" sldId="270"/>
            <ac:spMk id="62" creationId="{9B6A81E7-2A43-4366-8431-1FA7A780A2E6}"/>
          </ac:spMkLst>
        </pc:spChg>
        <pc:spChg chg="add del">
          <ac:chgData name="Dana Pellegrini Babcinschii (2317100)" userId="S::2317100@student.uwtsd.ac.uk::bb2d49ec-cdc9-4c6d-877a-642bf738f604" providerId="AD" clId="Web-{DD018591-4EC8-A2B6-0F37-A6A058E10A98}" dt="2025-11-17T17:59:25.437" v="114"/>
          <ac:spMkLst>
            <pc:docMk/>
            <pc:sldMk cId="478145711" sldId="270"/>
            <ac:spMk id="63" creationId="{D09B7001-6C15-47E8-8C3B-A6EB53C98D3A}"/>
          </ac:spMkLst>
        </pc:spChg>
        <pc:spChg chg="add">
          <ac:chgData name="Dana Pellegrini Babcinschii (2317100)" userId="S::2317100@student.uwtsd.ac.uk::bb2d49ec-cdc9-4c6d-877a-642bf738f604" providerId="AD" clId="Web-{DD018591-4EC8-A2B6-0F37-A6A058E10A98}" dt="2025-11-17T17:59:25.437" v="115"/>
          <ac:spMkLst>
            <pc:docMk/>
            <pc:sldMk cId="478145711" sldId="270"/>
            <ac:spMk id="65" creationId="{D009D6D5-DAC2-4A8B-A17A-E206B9012D09}"/>
          </ac:spMkLst>
        </pc:spChg>
        <pc:picChg chg="del">
          <ac:chgData name="Dana Pellegrini Babcinschii (2317100)" userId="S::2317100@student.uwtsd.ac.uk::bb2d49ec-cdc9-4c6d-877a-642bf738f604" providerId="AD" clId="Web-{DD018591-4EC8-A2B6-0F37-A6A058E10A98}" dt="2025-11-17T17:53:14.457" v="108"/>
          <ac:picMkLst>
            <pc:docMk/>
            <pc:sldMk cId="478145711" sldId="270"/>
            <ac:picMk id="4" creationId="{D2A57913-FA81-82D2-5F7D-51483C4BED69}"/>
          </ac:picMkLst>
        </pc:picChg>
        <pc:picChg chg="add mod ord">
          <ac:chgData name="Dana Pellegrini Babcinschii (2317100)" userId="S::2317100@student.uwtsd.ac.uk::bb2d49ec-cdc9-4c6d-877a-642bf738f604" providerId="AD" clId="Web-{DD018591-4EC8-A2B6-0F37-A6A058E10A98}" dt="2025-11-17T17:59:25.437" v="115"/>
          <ac:picMkLst>
            <pc:docMk/>
            <pc:sldMk cId="478145711" sldId="270"/>
            <ac:picMk id="5" creationId="{19DC6B96-1192-3838-DD64-BCDA0A22DD1B}"/>
          </ac:picMkLst>
        </pc:picChg>
      </pc:sldChg>
    </pc:docChg>
  </pc:docChgLst>
  <pc:docChgLst>
    <pc:chgData name="Dana Pellegrini Babcinschii (2317100)" userId="S::2317100@student.uwtsd.ac.uk::bb2d49ec-cdc9-4c6d-877a-642bf738f604" providerId="AD" clId="Web-{9F96D8E1-4580-FC8B-40ED-D897DC1AE82A}"/>
    <pc:docChg chg="modSld">
      <pc:chgData name="Dana Pellegrini Babcinschii (2317100)" userId="S::2317100@student.uwtsd.ac.uk::bb2d49ec-cdc9-4c6d-877a-642bf738f604" providerId="AD" clId="Web-{9F96D8E1-4580-FC8B-40ED-D897DC1AE82A}" dt="2025-11-15T14:52:35.132" v="8" actId="20577"/>
      <pc:docMkLst>
        <pc:docMk/>
      </pc:docMkLst>
      <pc:sldChg chg="modSp">
        <pc:chgData name="Dana Pellegrini Babcinschii (2317100)" userId="S::2317100@student.uwtsd.ac.uk::bb2d49ec-cdc9-4c6d-877a-642bf738f604" providerId="AD" clId="Web-{9F96D8E1-4580-FC8B-40ED-D897DC1AE82A}" dt="2025-11-15T14:52:35.132" v="8" actId="20577"/>
        <pc:sldMkLst>
          <pc:docMk/>
          <pc:sldMk cId="875860984" sldId="265"/>
        </pc:sldMkLst>
        <pc:spChg chg="mod">
          <ac:chgData name="Dana Pellegrini Babcinschii (2317100)" userId="S::2317100@student.uwtsd.ac.uk::bb2d49ec-cdc9-4c6d-877a-642bf738f604" providerId="AD" clId="Web-{9F96D8E1-4580-FC8B-40ED-D897DC1AE82A}" dt="2025-11-15T14:52:35.132" v="8" actId="20577"/>
          <ac:spMkLst>
            <pc:docMk/>
            <pc:sldMk cId="875860984" sldId="265"/>
            <ac:spMk id="6" creationId="{D62697B7-D7CE-9DAB-72A9-4A30411D3A1B}"/>
          </ac:spMkLst>
        </pc:spChg>
      </pc:sldChg>
    </pc:docChg>
  </pc:docChgLst>
  <pc:docChgLst>
    <pc:chgData clId="Web-{DD018591-4EC8-A2B6-0F37-A6A058E10A98}"/>
    <pc:docChg chg="modSld">
      <pc:chgData name="" userId="" providerId="" clId="Web-{DD018591-4EC8-A2B6-0F37-A6A058E10A98}" dt="2025-11-17T17:04:24.889" v="0"/>
      <pc:docMkLst>
        <pc:docMk/>
      </pc:docMkLst>
      <pc:sldChg chg="delSp">
        <pc:chgData name="" userId="" providerId="" clId="Web-{DD018591-4EC8-A2B6-0F37-A6A058E10A98}" dt="2025-11-17T17:04:24.889" v="0"/>
        <pc:sldMkLst>
          <pc:docMk/>
          <pc:sldMk cId="1279023811" sldId="262"/>
        </pc:sldMkLst>
        <pc:picChg chg="del">
          <ac:chgData name="" userId="" providerId="" clId="Web-{DD018591-4EC8-A2B6-0F37-A6A058E10A98}" dt="2025-11-17T17:04:24.889" v="0"/>
          <ac:picMkLst>
            <pc:docMk/>
            <pc:sldMk cId="1279023811" sldId="262"/>
            <ac:picMk id="10" creationId="{28D7DD27-F774-7DC6-77EE-506F1EFE299A}"/>
          </ac:picMkLst>
        </pc:picChg>
      </pc:sldChg>
    </pc:docChg>
  </pc:docChgLst>
  <pc:docChgLst>
    <pc:chgData name="Dana Pellegrini Babcinschii (2317100)" userId="S::2317100@student.uwtsd.ac.uk::bb2d49ec-cdc9-4c6d-877a-642bf738f604" providerId="AD" clId="Web-{9EC3FF2D-16D1-4664-9BE7-9D9DFD12638B}"/>
    <pc:docChg chg="addSld">
      <pc:chgData name="Dana Pellegrini Babcinschii (2317100)" userId="S::2317100@student.uwtsd.ac.uk::bb2d49ec-cdc9-4c6d-877a-642bf738f604" providerId="AD" clId="Web-{9EC3FF2D-16D1-4664-9BE7-9D9DFD12638B}" dt="2025-11-15T14:12:26.760" v="0"/>
      <pc:docMkLst>
        <pc:docMk/>
      </pc:docMkLst>
    </pc:docChg>
  </pc:docChgLst>
  <pc:docChgLst>
    <pc:chgData name="Dana Pellegrini Babcinschii (2317100)" userId="S::2317100@student.uwtsd.ac.uk::bb2d49ec-cdc9-4c6d-877a-642bf738f604" providerId="AD" clId="Web-{ACEB3EAA-8C0C-678D-0AEA-2CF9224BAB40}"/>
    <pc:docChg chg="addSld delSld modSld">
      <pc:chgData name="Dana Pellegrini Babcinschii (2317100)" userId="S::2317100@student.uwtsd.ac.uk::bb2d49ec-cdc9-4c6d-877a-642bf738f604" providerId="AD" clId="Web-{ACEB3EAA-8C0C-678D-0AEA-2CF9224BAB40}" dt="2025-11-16T15:34:43.346" v="183" actId="20577"/>
      <pc:docMkLst>
        <pc:docMk/>
      </pc:docMkLst>
      <pc:sldChg chg="modSp">
        <pc:chgData name="Dana Pellegrini Babcinschii (2317100)" userId="S::2317100@student.uwtsd.ac.uk::bb2d49ec-cdc9-4c6d-877a-642bf738f604" providerId="AD" clId="Web-{ACEB3EAA-8C0C-678D-0AEA-2CF9224BAB40}" dt="2025-11-16T13:53:15.666" v="21" actId="20577"/>
        <pc:sldMkLst>
          <pc:docMk/>
          <pc:sldMk cId="109857222" sldId="256"/>
        </pc:sldMkLst>
        <pc:spChg chg="mod">
          <ac:chgData name="Dana Pellegrini Babcinschii (2317100)" userId="S::2317100@student.uwtsd.ac.uk::bb2d49ec-cdc9-4c6d-877a-642bf738f604" providerId="AD" clId="Web-{ACEB3EAA-8C0C-678D-0AEA-2CF9224BAB40}" dt="2025-11-16T13:53:15.666" v="21" actId="20577"/>
          <ac:spMkLst>
            <pc:docMk/>
            <pc:sldMk cId="109857222" sldId="256"/>
            <ac:spMk id="6" creationId="{853C51ED-970A-3559-E542-D02CBF99AC2C}"/>
          </ac:spMkLst>
        </pc:spChg>
      </pc:sldChg>
      <pc:sldChg chg="addSp delSp modSp">
        <pc:chgData name="Dana Pellegrini Babcinschii (2317100)" userId="S::2317100@student.uwtsd.ac.uk::bb2d49ec-cdc9-4c6d-877a-642bf738f604" providerId="AD" clId="Web-{ACEB3EAA-8C0C-678D-0AEA-2CF9224BAB40}" dt="2025-11-16T13:52:53.603" v="19" actId="20577"/>
        <pc:sldMkLst>
          <pc:docMk/>
          <pc:sldMk cId="2885916701" sldId="257"/>
        </pc:sldMkLst>
        <pc:spChg chg="mod">
          <ac:chgData name="Dana Pellegrini Babcinschii (2317100)" userId="S::2317100@student.uwtsd.ac.uk::bb2d49ec-cdc9-4c6d-877a-642bf738f604" providerId="AD" clId="Web-{ACEB3EAA-8C0C-678D-0AEA-2CF9224BAB40}" dt="2025-11-16T13:52:07.868" v="4" actId="1076"/>
          <ac:spMkLst>
            <pc:docMk/>
            <pc:sldMk cId="2885916701" sldId="257"/>
            <ac:spMk id="7" creationId="{789CB915-A4D4-C13A-F459-2D4EFA1157DF}"/>
          </ac:spMkLst>
        </pc:spChg>
        <pc:spChg chg="mod">
          <ac:chgData name="Dana Pellegrini Babcinschii (2317100)" userId="S::2317100@student.uwtsd.ac.uk::bb2d49ec-cdc9-4c6d-877a-642bf738f604" providerId="AD" clId="Web-{ACEB3EAA-8C0C-678D-0AEA-2CF9224BAB40}" dt="2025-11-16T13:52:53.603" v="19" actId="20577"/>
          <ac:spMkLst>
            <pc:docMk/>
            <pc:sldMk cId="2885916701" sldId="257"/>
            <ac:spMk id="9" creationId="{9BB7764E-469E-7697-6BE9-E750ACB3733C}"/>
          </ac:spMkLst>
        </pc:spChg>
        <pc:spChg chg="del">
          <ac:chgData name="Dana Pellegrini Babcinschii (2317100)" userId="S::2317100@student.uwtsd.ac.uk::bb2d49ec-cdc9-4c6d-877a-642bf738f604" providerId="AD" clId="Web-{ACEB3EAA-8C0C-678D-0AEA-2CF9224BAB40}" dt="2025-11-16T13:51:57.570" v="2"/>
          <ac:spMkLst>
            <pc:docMk/>
            <pc:sldMk cId="2885916701" sldId="257"/>
            <ac:spMk id="21" creationId="{665DBBEF-238B-476B-96AB-8AAC3224ECEA}"/>
          </ac:spMkLst>
        </pc:spChg>
        <pc:spChg chg="del">
          <ac:chgData name="Dana Pellegrini Babcinschii (2317100)" userId="S::2317100@student.uwtsd.ac.uk::bb2d49ec-cdc9-4c6d-877a-642bf738f604" providerId="AD" clId="Web-{ACEB3EAA-8C0C-678D-0AEA-2CF9224BAB40}" dt="2025-11-16T13:51:57.570" v="2"/>
          <ac:spMkLst>
            <pc:docMk/>
            <pc:sldMk cId="2885916701" sldId="257"/>
            <ac:spMk id="23" creationId="{3FCFB1DE-0B7E-48CC-BA90-B2AB0889F9D6}"/>
          </ac:spMkLst>
        </pc:spChg>
        <pc:spChg chg="add">
          <ac:chgData name="Dana Pellegrini Babcinschii (2317100)" userId="S::2317100@student.uwtsd.ac.uk::bb2d49ec-cdc9-4c6d-877a-642bf738f604" providerId="AD" clId="Web-{ACEB3EAA-8C0C-678D-0AEA-2CF9224BAB40}" dt="2025-11-16T13:51:57.570" v="2"/>
          <ac:spMkLst>
            <pc:docMk/>
            <pc:sldMk cId="2885916701" sldId="257"/>
            <ac:spMk id="28" creationId="{91DC6ABD-215C-4EA8-A483-CEF5B99AB385}"/>
          </ac:spMkLst>
        </pc:spChg>
        <pc:spChg chg="add">
          <ac:chgData name="Dana Pellegrini Babcinschii (2317100)" userId="S::2317100@student.uwtsd.ac.uk::bb2d49ec-cdc9-4c6d-877a-642bf738f604" providerId="AD" clId="Web-{ACEB3EAA-8C0C-678D-0AEA-2CF9224BAB40}" dt="2025-11-16T13:51:57.570" v="2"/>
          <ac:spMkLst>
            <pc:docMk/>
            <pc:sldMk cId="2885916701" sldId="257"/>
            <ac:spMk id="34" creationId="{04357C93-F0CB-4A1C-8F77-4E9063789819}"/>
          </ac:spMkLst>
        </pc:spChg>
        <pc:grpChg chg="add">
          <ac:chgData name="Dana Pellegrini Babcinschii (2317100)" userId="S::2317100@student.uwtsd.ac.uk::bb2d49ec-cdc9-4c6d-877a-642bf738f604" providerId="AD" clId="Web-{ACEB3EAA-8C0C-678D-0AEA-2CF9224BAB40}" dt="2025-11-16T13:51:57.570" v="2"/>
          <ac:grpSpMkLst>
            <pc:docMk/>
            <pc:sldMk cId="2885916701" sldId="257"/>
            <ac:grpSpMk id="30" creationId="{3AF6A671-C637-4547-85F4-51B6D1881399}"/>
          </ac:grpSpMkLst>
        </pc:grpChg>
        <pc:picChg chg="add mod">
          <ac:chgData name="Dana Pellegrini Babcinschii (2317100)" userId="S::2317100@student.uwtsd.ac.uk::bb2d49ec-cdc9-4c6d-877a-642bf738f604" providerId="AD" clId="Web-{ACEB3EAA-8C0C-678D-0AEA-2CF9224BAB40}" dt="2025-11-16T13:51:57.570" v="2"/>
          <ac:picMkLst>
            <pc:docMk/>
            <pc:sldMk cId="2885916701" sldId="257"/>
            <ac:picMk id="2" creationId="{FAFEAD42-1F2C-64BD-97E8-551EA9C48DE9}"/>
          </ac:picMkLst>
        </pc:picChg>
      </pc:sldChg>
      <pc:sldChg chg="modSp">
        <pc:chgData name="Dana Pellegrini Babcinschii (2317100)" userId="S::2317100@student.uwtsd.ac.uk::bb2d49ec-cdc9-4c6d-877a-642bf738f604" providerId="AD" clId="Web-{ACEB3EAA-8C0C-678D-0AEA-2CF9224BAB40}" dt="2025-11-16T13:56:48.031" v="40" actId="20577"/>
        <pc:sldMkLst>
          <pc:docMk/>
          <pc:sldMk cId="4108986183" sldId="259"/>
        </pc:sldMkLst>
        <pc:spChg chg="mod">
          <ac:chgData name="Dana Pellegrini Babcinschii (2317100)" userId="S::2317100@student.uwtsd.ac.uk::bb2d49ec-cdc9-4c6d-877a-642bf738f604" providerId="AD" clId="Web-{ACEB3EAA-8C0C-678D-0AEA-2CF9224BAB40}" dt="2025-11-16T13:56:48.031" v="40" actId="20577"/>
          <ac:spMkLst>
            <pc:docMk/>
            <pc:sldMk cId="4108986183" sldId="259"/>
            <ac:spMk id="4" creationId="{19189343-C130-0604-41B9-2C3F8A841A1E}"/>
          </ac:spMkLst>
        </pc:spChg>
      </pc:sldChg>
      <pc:sldChg chg="modSp">
        <pc:chgData name="Dana Pellegrini Babcinschii (2317100)" userId="S::2317100@student.uwtsd.ac.uk::bb2d49ec-cdc9-4c6d-877a-642bf738f604" providerId="AD" clId="Web-{ACEB3EAA-8C0C-678D-0AEA-2CF9224BAB40}" dt="2025-11-16T13:56:34.344" v="37" actId="20577"/>
        <pc:sldMkLst>
          <pc:docMk/>
          <pc:sldMk cId="1353036285" sldId="260"/>
        </pc:sldMkLst>
        <pc:spChg chg="mod">
          <ac:chgData name="Dana Pellegrini Babcinschii (2317100)" userId="S::2317100@student.uwtsd.ac.uk::bb2d49ec-cdc9-4c6d-877a-642bf738f604" providerId="AD" clId="Web-{ACEB3EAA-8C0C-678D-0AEA-2CF9224BAB40}" dt="2025-11-16T13:56:34.344" v="37" actId="20577"/>
          <ac:spMkLst>
            <pc:docMk/>
            <pc:sldMk cId="1353036285" sldId="260"/>
            <ac:spMk id="3" creationId="{96DCD93B-004A-D4DA-778E-8F297DFB9DAA}"/>
          </ac:spMkLst>
        </pc:spChg>
      </pc:sldChg>
      <pc:sldChg chg="addSp delSp modSp del">
        <pc:chgData name="Dana Pellegrini Babcinschii (2317100)" userId="S::2317100@student.uwtsd.ac.uk::bb2d49ec-cdc9-4c6d-877a-642bf738f604" providerId="AD" clId="Web-{ACEB3EAA-8C0C-678D-0AEA-2CF9224BAB40}" dt="2025-11-16T14:15:16.270" v="85"/>
        <pc:sldMkLst>
          <pc:docMk/>
          <pc:sldMk cId="2733774305" sldId="261"/>
        </pc:sldMkLst>
        <pc:spChg chg="mod">
          <ac:chgData name="Dana Pellegrini Babcinschii (2317100)" userId="S::2317100@student.uwtsd.ac.uk::bb2d49ec-cdc9-4c6d-877a-642bf738f604" providerId="AD" clId="Web-{ACEB3EAA-8C0C-678D-0AEA-2CF9224BAB40}" dt="2025-11-16T14:00:28.315" v="69" actId="20577"/>
          <ac:spMkLst>
            <pc:docMk/>
            <pc:sldMk cId="2733774305" sldId="261"/>
            <ac:spMk id="2" creationId="{1C19D79A-AFED-2A9B-59EB-873706754FD2}"/>
          </ac:spMkLst>
        </pc:spChg>
        <pc:spChg chg="mod">
          <ac:chgData name="Dana Pellegrini Babcinschii (2317100)" userId="S::2317100@student.uwtsd.ac.uk::bb2d49ec-cdc9-4c6d-877a-642bf738f604" providerId="AD" clId="Web-{ACEB3EAA-8C0C-678D-0AEA-2CF9224BAB40}" dt="2025-11-16T14:00:05.440" v="61" actId="20577"/>
          <ac:spMkLst>
            <pc:docMk/>
            <pc:sldMk cId="2733774305" sldId="261"/>
            <ac:spMk id="3" creationId="{4CF4BB55-0161-E4D0-6915-E98443233AE8}"/>
          </ac:spMkLst>
        </pc:spChg>
        <pc:picChg chg="add del mod modCrop">
          <ac:chgData name="Dana Pellegrini Babcinschii (2317100)" userId="S::2317100@student.uwtsd.ac.uk::bb2d49ec-cdc9-4c6d-877a-642bf738f604" providerId="AD" clId="Web-{ACEB3EAA-8C0C-678D-0AEA-2CF9224BAB40}" dt="2025-11-16T13:59:54.799" v="60"/>
          <ac:picMkLst>
            <pc:docMk/>
            <pc:sldMk cId="2733774305" sldId="261"/>
            <ac:picMk id="4" creationId="{E2BAE261-609C-866A-C711-3701E4AE6E04}"/>
          </ac:picMkLst>
        </pc:picChg>
      </pc:sldChg>
      <pc:sldChg chg="addSp delSp modSp mod setBg setClrOvrMap">
        <pc:chgData name="Dana Pellegrini Babcinschii (2317100)" userId="S::2317100@student.uwtsd.ac.uk::bb2d49ec-cdc9-4c6d-877a-642bf738f604" providerId="AD" clId="Web-{ACEB3EAA-8C0C-678D-0AEA-2CF9224BAB40}" dt="2025-11-16T15:34:43.346" v="183" actId="20577"/>
        <pc:sldMkLst>
          <pc:docMk/>
          <pc:sldMk cId="1279023811" sldId="262"/>
        </pc:sldMkLst>
        <pc:spChg chg="mod ord">
          <ac:chgData name="Dana Pellegrini Babcinschii (2317100)" userId="S::2317100@student.uwtsd.ac.uk::bb2d49ec-cdc9-4c6d-877a-642bf738f604" providerId="AD" clId="Web-{ACEB3EAA-8C0C-678D-0AEA-2CF9224BAB40}" dt="2025-11-16T15:34:43.346" v="183" actId="20577"/>
          <ac:spMkLst>
            <pc:docMk/>
            <pc:sldMk cId="1279023811" sldId="262"/>
            <ac:spMk id="2" creationId="{C0A64F57-649D-3760-125A-242F79FCDBDD}"/>
          </ac:spMkLst>
        </pc:spChg>
        <pc:spChg chg="mod ord">
          <ac:chgData name="Dana Pellegrini Babcinschii (2317100)" userId="S::2317100@student.uwtsd.ac.uk::bb2d49ec-cdc9-4c6d-877a-642bf738f604" providerId="AD" clId="Web-{ACEB3EAA-8C0C-678D-0AEA-2CF9224BAB40}" dt="2025-11-16T15:34:37.017" v="182"/>
          <ac:spMkLst>
            <pc:docMk/>
            <pc:sldMk cId="1279023811" sldId="262"/>
            <ac:spMk id="3" creationId="{56923DCC-EA1F-51F4-890F-440F490AA350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33.998" v="95"/>
          <ac:spMkLst>
            <pc:docMk/>
            <pc:sldMk cId="1279023811" sldId="262"/>
            <ac:spMk id="12" creationId="{F4F2FC05-7D27-410F-BDA9-ADF4831368C7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33.998" v="95"/>
          <ac:spMkLst>
            <pc:docMk/>
            <pc:sldMk cId="1279023811" sldId="262"/>
            <ac:spMk id="14" creationId="{9080D120-BD54-46E1-BA37-82F5E8089E90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33.998" v="95"/>
          <ac:spMkLst>
            <pc:docMk/>
            <pc:sldMk cId="1279023811" sldId="262"/>
            <ac:spMk id="16" creationId="{81D83946-74FA-498A-AC80-9926F041B5C5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33.998" v="95"/>
          <ac:spMkLst>
            <pc:docMk/>
            <pc:sldMk cId="1279023811" sldId="262"/>
            <ac:spMk id="18" creationId="{5060D983-8B52-443A-8183-2A1DE05618B5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42.655" v="97"/>
          <ac:spMkLst>
            <pc:docMk/>
            <pc:sldMk cId="1279023811" sldId="262"/>
            <ac:spMk id="20" creationId="{82095FCE-EF05-4443-B97A-85DEE3A5CA17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42.655" v="97"/>
          <ac:spMkLst>
            <pc:docMk/>
            <pc:sldMk cId="1279023811" sldId="262"/>
            <ac:spMk id="21" creationId="{231BF440-39FA-4087-84CC-2EEC0BBDAF29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42.655" v="97"/>
          <ac:spMkLst>
            <pc:docMk/>
            <pc:sldMk cId="1279023811" sldId="262"/>
            <ac:spMk id="22" creationId="{CA00AE6B-AA30-4CF8-BA6F-339B780AD76C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42.655" v="97"/>
          <ac:spMkLst>
            <pc:docMk/>
            <pc:sldMk cId="1279023811" sldId="262"/>
            <ac:spMk id="23" creationId="{F04E4CBA-303B-48BD-8451-C2701CB0EEBF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42.655" v="97"/>
          <ac:spMkLst>
            <pc:docMk/>
            <pc:sldMk cId="1279023811" sldId="262"/>
            <ac:spMk id="24" creationId="{F6CA58B3-AFCC-4A40-9882-50D5080879B0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42.655" v="97"/>
          <ac:spMkLst>
            <pc:docMk/>
            <pc:sldMk cId="1279023811" sldId="262"/>
            <ac:spMk id="25" creationId="{75C56826-D4E5-42ED-8529-079651CB3005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48.046" v="99"/>
          <ac:spMkLst>
            <pc:docMk/>
            <pc:sldMk cId="1279023811" sldId="262"/>
            <ac:spMk id="27" creationId="{99F1FFA9-D672-408C-9220-ADEEC6ABDD09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55.765" v="101"/>
          <ac:spMkLst>
            <pc:docMk/>
            <pc:sldMk cId="1279023811" sldId="262"/>
            <ac:spMk id="29" creationId="{69AB23CA-CF96-42B0-847F-37A181DEBFA5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55.765" v="101"/>
          <ac:spMkLst>
            <pc:docMk/>
            <pc:sldMk cId="1279023811" sldId="262"/>
            <ac:spMk id="30" creationId="{A45FD7F6-BF7B-4588-AE38-90035891A149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55.765" v="101"/>
          <ac:spMkLst>
            <pc:docMk/>
            <pc:sldMk cId="1279023811" sldId="262"/>
            <ac:spMk id="31" creationId="{2F05AAE2-453E-4EDA-8961-D9B319978159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55.765" v="101"/>
          <ac:spMkLst>
            <pc:docMk/>
            <pc:sldMk cId="1279023811" sldId="262"/>
            <ac:spMk id="32" creationId="{CE2CF453-4871-4F22-8746-957F757DAAF8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39:55.765" v="101"/>
          <ac:spMkLst>
            <pc:docMk/>
            <pc:sldMk cId="1279023811" sldId="262"/>
            <ac:spMk id="33" creationId="{6A0E0FAE-D6BC-43D5-ACA6-8CDE484777BC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0:26.734" v="111"/>
          <ac:spMkLst>
            <pc:docMk/>
            <pc:sldMk cId="1279023811" sldId="262"/>
            <ac:spMk id="35" creationId="{633D240C-2220-494F-90F6-2A8A57C05CE0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0:26.734" v="111"/>
          <ac:spMkLst>
            <pc:docMk/>
            <pc:sldMk cId="1279023811" sldId="262"/>
            <ac:spMk id="36" creationId="{82F8B5D5-EDD3-466C-9CFA-C8A8B1C7F6B8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0:26.734" v="111"/>
          <ac:spMkLst>
            <pc:docMk/>
            <pc:sldMk cId="1279023811" sldId="262"/>
            <ac:spMk id="37" creationId="{9FC6858B-B383-4FB7-AAFA-9CBB9215D4BC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0:20.296" v="106"/>
          <ac:spMkLst>
            <pc:docMk/>
            <pc:sldMk cId="1279023811" sldId="262"/>
            <ac:spMk id="42" creationId="{AE3A741D-C19B-960A-5803-1C5887147820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0:20.296" v="106"/>
          <ac:spMkLst>
            <pc:docMk/>
            <pc:sldMk cId="1279023811" sldId="262"/>
            <ac:spMk id="44" creationId="{9C3A50E9-9119-7BC3-083B-2D84CCC78E47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0:20.296" v="106"/>
          <ac:spMkLst>
            <pc:docMk/>
            <pc:sldMk cId="1279023811" sldId="262"/>
            <ac:spMk id="46" creationId="{DC39DE25-0E4E-0AA7-0932-1D78C2372786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0:20.296" v="106"/>
          <ac:spMkLst>
            <pc:docMk/>
            <pc:sldMk cId="1279023811" sldId="262"/>
            <ac:spMk id="48" creationId="{8D6EA299-0840-6DEA-E670-C49AEBC87E89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0:24.468" v="108"/>
          <ac:spMkLst>
            <pc:docMk/>
            <pc:sldMk cId="1279023811" sldId="262"/>
            <ac:spMk id="57" creationId="{654982E2-E5D3-4959-B20C-63A421F6DBD4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0:26.718" v="110"/>
          <ac:spMkLst>
            <pc:docMk/>
            <pc:sldMk cId="1279023811" sldId="262"/>
            <ac:spMk id="62" creationId="{F35DB090-93B5-4581-8D71-BB3839684BFF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0:26.718" v="110"/>
          <ac:spMkLst>
            <pc:docMk/>
            <pc:sldMk cId="1279023811" sldId="262"/>
            <ac:spMk id="63" creationId="{A0DE92DF-4769-4DE9-93FD-EE31271850CA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3:56.893" v="115"/>
          <ac:spMkLst>
            <pc:docMk/>
            <pc:sldMk cId="1279023811" sldId="262"/>
            <ac:spMk id="65" creationId="{F83B1BEA-1159-4AE5-AD9B-9440E5189009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3:56.893" v="115"/>
          <ac:spMkLst>
            <pc:docMk/>
            <pc:sldMk cId="1279023811" sldId="262"/>
            <ac:spMk id="66" creationId="{5D50C310-510F-45B8-81D2-BE905D5C6D58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6:51.535" v="119"/>
          <ac:spMkLst>
            <pc:docMk/>
            <pc:sldMk cId="1279023811" sldId="262"/>
            <ac:spMk id="78" creationId="{3BA513B0-82FF-4F41-8178-885375D1CFB5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6:58.144" v="121"/>
          <ac:spMkLst>
            <pc:docMk/>
            <pc:sldMk cId="1279023811" sldId="262"/>
            <ac:spMk id="84" creationId="{6CB927A4-E432-4310-9CD5-E89FF5063179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6:58.144" v="121"/>
          <ac:spMkLst>
            <pc:docMk/>
            <pc:sldMk cId="1279023811" sldId="262"/>
            <ac:spMk id="86" creationId="{E3020543-B24B-4EC4-8FFC-8DD88EEA91A8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6:58.144" v="121"/>
          <ac:spMkLst>
            <pc:docMk/>
            <pc:sldMk cId="1279023811" sldId="262"/>
            <ac:spMk id="87" creationId="{09CFCDAF-46CE-4056-866C-5EE9122FDCAB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6:58.144" v="121"/>
          <ac:spMkLst>
            <pc:docMk/>
            <pc:sldMk cId="1279023811" sldId="262"/>
            <ac:spMk id="88" creationId="{1453BF6C-B012-48B7-B4E8-6D7AC7C27D02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46:58.144" v="121"/>
          <ac:spMkLst>
            <pc:docMk/>
            <pc:sldMk cId="1279023811" sldId="262"/>
            <ac:spMk id="89" creationId="{9F587EB1-1674-4B8B-88AD-2A81FFFB5F36}"/>
          </ac:spMkLst>
        </pc:spChg>
        <pc:spChg chg="add del ord">
          <ac:chgData name="Dana Pellegrini Babcinschii (2317100)" userId="S::2317100@student.uwtsd.ac.uk::bb2d49ec-cdc9-4c6d-877a-642bf738f604" providerId="AD" clId="Web-{ACEB3EAA-8C0C-678D-0AEA-2CF9224BAB40}" dt="2025-11-16T14:49:09.661" v="151"/>
          <ac:spMkLst>
            <pc:docMk/>
            <pc:sldMk cId="1279023811" sldId="262"/>
            <ac:spMk id="91" creationId="{73AD41DB-DF9F-49BC-85AE-6AB1840AD517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40.257" v="174"/>
          <ac:spMkLst>
            <pc:docMk/>
            <pc:sldMk cId="1279023811" sldId="262"/>
            <ac:spMk id="98" creationId="{1CDD8E39-EA14-4679-9655-1BFF5A7B63EE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11.160" v="161"/>
          <ac:spMkLst>
            <pc:docMk/>
            <pc:sldMk cId="1279023811" sldId="262"/>
            <ac:spMk id="103" creationId="{A9D6EEA4-51EF-4796-BE5B-F3EB11F23ED7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15.207" v="163"/>
          <ac:spMkLst>
            <pc:docMk/>
            <pc:sldMk cId="1279023811" sldId="262"/>
            <ac:spMk id="105" creationId="{2C46C4D6-C474-4E92-B52E-944C1118F7B6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15.207" v="163"/>
          <ac:spMkLst>
            <pc:docMk/>
            <pc:sldMk cId="1279023811" sldId="262"/>
            <ac:spMk id="106" creationId="{0E3596DD-156A-473E-9BB3-C6A29F7574E9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23.396" v="167"/>
          <ac:spMkLst>
            <pc:docMk/>
            <pc:sldMk cId="1279023811" sldId="262"/>
            <ac:spMk id="107" creationId="{C0BDBCD2-E081-43AB-9119-C55465E59757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23.396" v="167"/>
          <ac:spMkLst>
            <pc:docMk/>
            <pc:sldMk cId="1279023811" sldId="262"/>
            <ac:spMk id="109" creationId="{98E79BE4-34FE-485A-98A5-92CE8F7C4743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23.396" v="167"/>
          <ac:spMkLst>
            <pc:docMk/>
            <pc:sldMk cId="1279023811" sldId="262"/>
            <ac:spMk id="110" creationId="{0288C6B4-AFC3-407F-A595-EFFD38D4CCAF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23.396" v="167"/>
          <ac:spMkLst>
            <pc:docMk/>
            <pc:sldMk cId="1279023811" sldId="262"/>
            <ac:spMk id="111" creationId="{7A5F0580-5EE9-419F-96EE-B6529EF6E7D0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23.396" v="167"/>
          <ac:spMkLst>
            <pc:docMk/>
            <pc:sldMk cId="1279023811" sldId="262"/>
            <ac:spMk id="112" creationId="{CF236821-17FE-429B-8D2C-08E13A64EA40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29.021" v="169"/>
          <ac:spMkLst>
            <pc:docMk/>
            <pc:sldMk cId="1279023811" sldId="262"/>
            <ac:spMk id="114" creationId="{56688E73-49B9-4052-A836-D248C825D70D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29.021" v="169"/>
          <ac:spMkLst>
            <pc:docMk/>
            <pc:sldMk cId="1279023811" sldId="262"/>
            <ac:spMk id="115" creationId="{5B6AEE0C-07FE-4154-BC7C-2F20530BC556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37.506" v="171"/>
          <ac:spMkLst>
            <pc:docMk/>
            <pc:sldMk cId="1279023811" sldId="262"/>
            <ac:spMk id="117" creationId="{0D7B6173-1D58-48E2-83CF-37350F315F75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37.506" v="171"/>
          <ac:spMkLst>
            <pc:docMk/>
            <pc:sldMk cId="1279023811" sldId="262"/>
            <ac:spMk id="118" creationId="{02EBFA83-D4DB-4CA0-B229-9E44634D7FE9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37.506" v="171"/>
          <ac:spMkLst>
            <pc:docMk/>
            <pc:sldMk cId="1279023811" sldId="262"/>
            <ac:spMk id="120" creationId="{21BDEC81-16A7-4451-B893-C15000083B77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37.506" v="171"/>
          <ac:spMkLst>
            <pc:docMk/>
            <pc:sldMk cId="1279023811" sldId="262"/>
            <ac:spMk id="121" creationId="{26A515A1-4D80-430E-BE0A-71A290516A82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40.257" v="173"/>
          <ac:spMkLst>
            <pc:docMk/>
            <pc:sldMk cId="1279023811" sldId="262"/>
            <ac:spMk id="123" creationId="{21A75659-5A6F-4F77-9679-678A00B9D8DC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40.257" v="173"/>
          <ac:spMkLst>
            <pc:docMk/>
            <pc:sldMk cId="1279023811" sldId="262"/>
            <ac:spMk id="124" creationId="{E30A3A45-140E-431E-AED0-07EF836310B3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40.257" v="173"/>
          <ac:spMkLst>
            <pc:docMk/>
            <pc:sldMk cId="1279023811" sldId="262"/>
            <ac:spMk id="125" creationId="{55D4142C-5077-457F-A6AD-3FECFDB39685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3:40.257" v="173"/>
          <ac:spMkLst>
            <pc:docMk/>
            <pc:sldMk cId="1279023811" sldId="262"/>
            <ac:spMk id="126" creationId="{7A5F0580-5EE9-419F-96EE-B6529EF6E7D0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5:34.108" v="178"/>
          <ac:spMkLst>
            <pc:docMk/>
            <pc:sldMk cId="1279023811" sldId="262"/>
            <ac:spMk id="128" creationId="{E8A8EAB8-D2FF-444D-B34B-7D32F106AD0E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5:34.108" v="177"/>
          <ac:spMkLst>
            <pc:docMk/>
            <pc:sldMk cId="1279023811" sldId="262"/>
            <ac:spMk id="135" creationId="{8FC9BE17-9A7B-462D-AE50-3D8777387304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5:34.108" v="177"/>
          <ac:spMkLst>
            <pc:docMk/>
            <pc:sldMk cId="1279023811" sldId="262"/>
            <ac:spMk id="137" creationId="{3EBE8569-6AEC-4B8C-8D53-2DE337CDBA65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5:34.108" v="177"/>
          <ac:spMkLst>
            <pc:docMk/>
            <pc:sldMk cId="1279023811" sldId="262"/>
            <ac:spMk id="139" creationId="{55D4142C-5077-457F-A6AD-3FECFDB39685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5:34.108" v="177"/>
          <ac:spMkLst>
            <pc:docMk/>
            <pc:sldMk cId="1279023811" sldId="262"/>
            <ac:spMk id="141" creationId="{7A5F0580-5EE9-419F-96EE-B6529EF6E7D0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5:49.468" v="179"/>
          <ac:spMkLst>
            <pc:docMk/>
            <pc:sldMk cId="1279023811" sldId="262"/>
            <ac:spMk id="143" creationId="{1CDD8E39-EA14-4679-9655-1BFF5A7B63EE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5:58.375" v="181"/>
          <ac:spMkLst>
            <pc:docMk/>
            <pc:sldMk cId="1279023811" sldId="262"/>
            <ac:spMk id="148" creationId="{1BF4DD63-CE83-4A2A-994E-8598C22E6FCF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5:58.375" v="181"/>
          <ac:spMkLst>
            <pc:docMk/>
            <pc:sldMk cId="1279023811" sldId="262"/>
            <ac:spMk id="150" creationId="{127393A7-D6DA-410B-8699-AA56B57BF7BA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55:58.375" v="181"/>
          <ac:spMkLst>
            <pc:docMk/>
            <pc:sldMk cId="1279023811" sldId="262"/>
            <ac:spMk id="152" creationId="{8EC44C88-69E3-42EE-86E8-9B45F712B769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5:34:37.017" v="182"/>
          <ac:spMkLst>
            <pc:docMk/>
            <pc:sldMk cId="1279023811" sldId="262"/>
            <ac:spMk id="157" creationId="{C5E6CFF1-2F42-4E10-9A97-F116F46F53FE}"/>
          </ac:spMkLst>
        </pc:spChg>
        <pc:spChg chg="add">
          <ac:chgData name="Dana Pellegrini Babcinschii (2317100)" userId="S::2317100@student.uwtsd.ac.uk::bb2d49ec-cdc9-4c6d-877a-642bf738f604" providerId="AD" clId="Web-{ACEB3EAA-8C0C-678D-0AEA-2CF9224BAB40}" dt="2025-11-16T15:34:37.017" v="182"/>
          <ac:spMkLst>
            <pc:docMk/>
            <pc:sldMk cId="1279023811" sldId="262"/>
            <ac:spMk id="164" creationId="{7ED7575E-88D2-B771-681D-46A7E55415DD}"/>
          </ac:spMkLst>
        </pc:spChg>
        <pc:grpChg chg="add del">
          <ac:chgData name="Dana Pellegrini Babcinschii (2317100)" userId="S::2317100@student.uwtsd.ac.uk::bb2d49ec-cdc9-4c6d-877a-642bf738f604" providerId="AD" clId="Web-{ACEB3EAA-8C0C-678D-0AEA-2CF9224BAB40}" dt="2025-11-16T14:40:24.468" v="108"/>
          <ac:grpSpMkLst>
            <pc:docMk/>
            <pc:sldMk cId="1279023811" sldId="262"/>
            <ac:grpSpMk id="50" creationId="{36352218-10DD-425E-846C-2766AF166A7F}"/>
          </ac:grpSpMkLst>
        </pc:grpChg>
        <pc:grpChg chg="add del">
          <ac:chgData name="Dana Pellegrini Babcinschii (2317100)" userId="S::2317100@student.uwtsd.ac.uk::bb2d49ec-cdc9-4c6d-877a-642bf738f604" providerId="AD" clId="Web-{ACEB3EAA-8C0C-678D-0AEA-2CF9224BAB40}" dt="2025-11-16T14:40:24.468" v="108"/>
          <ac:grpSpMkLst>
            <pc:docMk/>
            <pc:sldMk cId="1279023811" sldId="262"/>
            <ac:grpSpMk id="58" creationId="{2771FEA5-1BB0-4DEA-9432-D1A5CA9E5347}"/>
          </ac:grpSpMkLst>
        </pc:grpChg>
        <pc:grpChg chg="add del">
          <ac:chgData name="Dana Pellegrini Babcinschii (2317100)" userId="S::2317100@student.uwtsd.ac.uk::bb2d49ec-cdc9-4c6d-877a-642bf738f604" providerId="AD" clId="Web-{ACEB3EAA-8C0C-678D-0AEA-2CF9224BAB40}" dt="2025-11-16T14:46:58.160" v="122"/>
          <ac:grpSpMkLst>
            <pc:docMk/>
            <pc:sldMk cId="1279023811" sldId="262"/>
            <ac:grpSpMk id="71" creationId="{F2221BB3-7B5D-C899-7745-66D7AC3232A7}"/>
          </ac:grpSpMkLst>
        </pc:grpChg>
        <pc:grpChg chg="add del">
          <ac:chgData name="Dana Pellegrini Babcinschii (2317100)" userId="S::2317100@student.uwtsd.ac.uk::bb2d49ec-cdc9-4c6d-877a-642bf738f604" providerId="AD" clId="Web-{ACEB3EAA-8C0C-678D-0AEA-2CF9224BAB40}" dt="2025-11-16T14:46:51.535" v="119"/>
          <ac:grpSpMkLst>
            <pc:docMk/>
            <pc:sldMk cId="1279023811" sldId="262"/>
            <ac:grpSpMk id="80" creationId="{93DB8501-F9F2-4ACD-B56A-9019CD5006D6}"/>
          </ac:grpSpMkLst>
        </pc:grpChg>
        <pc:grpChg chg="add del">
          <ac:chgData name="Dana Pellegrini Babcinschii (2317100)" userId="S::2317100@student.uwtsd.ac.uk::bb2d49ec-cdc9-4c6d-877a-642bf738f604" providerId="AD" clId="Web-{ACEB3EAA-8C0C-678D-0AEA-2CF9224BAB40}" dt="2025-11-16T14:49:09.661" v="151"/>
          <ac:grpSpMkLst>
            <pc:docMk/>
            <pc:sldMk cId="1279023811" sldId="262"/>
            <ac:grpSpMk id="92" creationId="{A4AE1828-51FD-4AD7-BCF6-9AF5C696CE5D}"/>
          </ac:grpSpMkLst>
        </pc:grpChg>
        <pc:picChg chg="add del mod ord">
          <ac:chgData name="Dana Pellegrini Babcinschii (2317100)" userId="S::2317100@student.uwtsd.ac.uk::bb2d49ec-cdc9-4c6d-877a-642bf738f604" providerId="AD" clId="Web-{ACEB3EAA-8C0C-678D-0AEA-2CF9224BAB40}" dt="2025-11-16T14:43:45.690" v="113"/>
          <ac:picMkLst>
            <pc:docMk/>
            <pc:sldMk cId="1279023811" sldId="262"/>
            <ac:picMk id="4" creationId="{5A278A10-EC7F-9898-5DAB-B9B36EBC002C}"/>
          </ac:picMkLst>
        </pc:picChg>
        <pc:picChg chg="add del mod">
          <ac:chgData name="Dana Pellegrini Babcinschii (2317100)" userId="S::2317100@student.uwtsd.ac.uk::bb2d49ec-cdc9-4c6d-877a-642bf738f604" providerId="AD" clId="Web-{ACEB3EAA-8C0C-678D-0AEA-2CF9224BAB40}" dt="2025-11-16T14:38:53.169" v="89"/>
          <ac:picMkLst>
            <pc:docMk/>
            <pc:sldMk cId="1279023811" sldId="262"/>
            <ac:picMk id="5" creationId="{717178EB-C04E-FF8F-8E99-7FAE437900F3}"/>
          </ac:picMkLst>
        </pc:picChg>
        <pc:picChg chg="add del mod">
          <ac:chgData name="Dana Pellegrini Babcinschii (2317100)" userId="S::2317100@student.uwtsd.ac.uk::bb2d49ec-cdc9-4c6d-877a-642bf738f604" providerId="AD" clId="Web-{ACEB3EAA-8C0C-678D-0AEA-2CF9224BAB40}" dt="2025-11-16T14:38:58.201" v="91"/>
          <ac:picMkLst>
            <pc:docMk/>
            <pc:sldMk cId="1279023811" sldId="262"/>
            <ac:picMk id="6" creationId="{C554776B-4BDE-62CE-7953-8686B7ED11DB}"/>
          </ac:picMkLst>
        </pc:picChg>
        <pc:picChg chg="add del mod ord">
          <ac:chgData name="Dana Pellegrini Babcinschii (2317100)" userId="S::2317100@student.uwtsd.ac.uk::bb2d49ec-cdc9-4c6d-877a-642bf738f604" providerId="AD" clId="Web-{ACEB3EAA-8C0C-678D-0AEA-2CF9224BAB40}" dt="2025-11-16T14:40:32.625" v="112"/>
          <ac:picMkLst>
            <pc:docMk/>
            <pc:sldMk cId="1279023811" sldId="262"/>
            <ac:picMk id="7" creationId="{B1BA45E9-31EA-8F76-B2CF-6F73FD09F380}"/>
          </ac:picMkLst>
        </pc:picChg>
        <pc:picChg chg="add del mod ord">
          <ac:chgData name="Dana Pellegrini Babcinschii (2317100)" userId="S::2317100@student.uwtsd.ac.uk::bb2d49ec-cdc9-4c6d-877a-642bf738f604" providerId="AD" clId="Web-{ACEB3EAA-8C0C-678D-0AEA-2CF9224BAB40}" dt="2025-11-16T14:49:22.005" v="152"/>
          <ac:picMkLst>
            <pc:docMk/>
            <pc:sldMk cId="1279023811" sldId="262"/>
            <ac:picMk id="8" creationId="{0BBCC84D-EA48-B7E4-E36E-8CEB41F52CBA}"/>
          </ac:picMkLst>
        </pc:picChg>
        <pc:picChg chg="add del mod modCrop">
          <ac:chgData name="Dana Pellegrini Babcinschii (2317100)" userId="S::2317100@student.uwtsd.ac.uk::bb2d49ec-cdc9-4c6d-877a-642bf738f604" providerId="AD" clId="Web-{ACEB3EAA-8C0C-678D-0AEA-2CF9224BAB40}" dt="2025-11-16T14:50:13.490" v="157"/>
          <ac:picMkLst>
            <pc:docMk/>
            <pc:sldMk cId="1279023811" sldId="262"/>
            <ac:picMk id="9" creationId="{38DACBD8-208F-4B4B-BDF0-2D72E5DB0AD0}"/>
          </ac:picMkLst>
        </pc:picChg>
        <pc:picChg chg="add mod ord">
          <ac:chgData name="Dana Pellegrini Babcinschii (2317100)" userId="S::2317100@student.uwtsd.ac.uk::bb2d49ec-cdc9-4c6d-877a-642bf738f604" providerId="AD" clId="Web-{ACEB3EAA-8C0C-678D-0AEA-2CF9224BAB40}" dt="2025-11-16T15:34:37.017" v="182"/>
          <ac:picMkLst>
            <pc:docMk/>
            <pc:sldMk cId="1279023811" sldId="262"/>
            <ac:picMk id="10" creationId="{28D7DD27-F774-7DC6-77EE-506F1EFE299A}"/>
          </ac:picMkLst>
        </pc:picChg>
        <pc:picChg chg="add del">
          <ac:chgData name="Dana Pellegrini Babcinschii (2317100)" userId="S::2317100@student.uwtsd.ac.uk::bb2d49ec-cdc9-4c6d-877a-642bf738f604" providerId="AD" clId="Web-{ACEB3EAA-8C0C-678D-0AEA-2CF9224BAB40}" dt="2025-11-16T14:53:37.506" v="171"/>
          <ac:picMkLst>
            <pc:docMk/>
            <pc:sldMk cId="1279023811" sldId="262"/>
            <ac:picMk id="119" creationId="{B0DAC8FB-A162-44E3-A606-C855A03A5B09}"/>
          </ac:picMkLst>
        </pc:picChg>
        <pc:cxnChg chg="add del">
          <ac:chgData name="Dana Pellegrini Babcinschii (2317100)" userId="S::2317100@student.uwtsd.ac.uk::bb2d49ec-cdc9-4c6d-877a-642bf738f604" providerId="AD" clId="Web-{ACEB3EAA-8C0C-678D-0AEA-2CF9224BAB40}" dt="2025-11-16T14:46:58.144" v="121"/>
          <ac:cxnSpMkLst>
            <pc:docMk/>
            <pc:sldMk cId="1279023811" sldId="262"/>
            <ac:cxnSpMk id="82" creationId="{C49DA8F6-BCC1-4447-B54C-57856834B94B}"/>
          </ac:cxnSpMkLst>
        </pc:cxnChg>
        <pc:cxnChg chg="add del">
          <ac:chgData name="Dana Pellegrini Babcinschii (2317100)" userId="S::2317100@student.uwtsd.ac.uk::bb2d49ec-cdc9-4c6d-877a-642bf738f604" providerId="AD" clId="Web-{ACEB3EAA-8C0C-678D-0AEA-2CF9224BAB40}" dt="2025-11-16T14:53:17.754" v="165"/>
          <ac:cxnSpMkLst>
            <pc:docMk/>
            <pc:sldMk cId="1279023811" sldId="262"/>
            <ac:cxnSpMk id="108" creationId="{FC23E3B9-5ABF-58B3-E2B0-E9A5DAA90037}"/>
          </ac:cxnSpMkLst>
        </pc:cxnChg>
        <pc:cxnChg chg="add del">
          <ac:chgData name="Dana Pellegrini Babcinschii (2317100)" userId="S::2317100@student.uwtsd.ac.uk::bb2d49ec-cdc9-4c6d-877a-642bf738f604" providerId="AD" clId="Web-{ACEB3EAA-8C0C-678D-0AEA-2CF9224BAB40}" dt="2025-11-16T14:55:34.108" v="178"/>
          <ac:cxnSpMkLst>
            <pc:docMk/>
            <pc:sldMk cId="1279023811" sldId="262"/>
            <ac:cxnSpMk id="129" creationId="{EEA38897-7BA3-4408-8083-3235339C4A60}"/>
          </ac:cxnSpMkLst>
        </pc:cxnChg>
        <pc:cxnChg chg="add del">
          <ac:chgData name="Dana Pellegrini Babcinschii (2317100)" userId="S::2317100@student.uwtsd.ac.uk::bb2d49ec-cdc9-4c6d-877a-642bf738f604" providerId="AD" clId="Web-{ACEB3EAA-8C0C-678D-0AEA-2CF9224BAB40}" dt="2025-11-16T14:55:34.108" v="178"/>
          <ac:cxnSpMkLst>
            <pc:docMk/>
            <pc:sldMk cId="1279023811" sldId="262"/>
            <ac:cxnSpMk id="130" creationId="{F11AD06B-AB20-4097-8606-5DA00DBACE88}"/>
          </ac:cxnSpMkLst>
        </pc:cxnChg>
        <pc:cxnChg chg="add del">
          <ac:chgData name="Dana Pellegrini Babcinschii (2317100)" userId="S::2317100@student.uwtsd.ac.uk::bb2d49ec-cdc9-4c6d-877a-642bf738f604" providerId="AD" clId="Web-{ACEB3EAA-8C0C-678D-0AEA-2CF9224BAB40}" dt="2025-11-16T15:34:37.017" v="182"/>
          <ac:cxnSpMkLst>
            <pc:docMk/>
            <pc:sldMk cId="1279023811" sldId="262"/>
            <ac:cxnSpMk id="159" creationId="{96A8629B-8289-498B-939B-1CA0C106182C}"/>
          </ac:cxnSpMkLst>
        </pc:cxnChg>
        <pc:cxnChg chg="add">
          <ac:chgData name="Dana Pellegrini Babcinschii (2317100)" userId="S::2317100@student.uwtsd.ac.uk::bb2d49ec-cdc9-4c6d-877a-642bf738f604" providerId="AD" clId="Web-{ACEB3EAA-8C0C-678D-0AEA-2CF9224BAB40}" dt="2025-11-16T15:34:37.017" v="182"/>
          <ac:cxnSpMkLst>
            <pc:docMk/>
            <pc:sldMk cId="1279023811" sldId="262"/>
            <ac:cxnSpMk id="166" creationId="{249EDD1B-F94D-B4E6-ACAA-566B9A26FDE3}"/>
          </ac:cxnSpMkLst>
        </pc:cxnChg>
      </pc:sldChg>
      <pc:sldChg chg="del">
        <pc:chgData name="Dana Pellegrini Babcinschii (2317100)" userId="S::2317100@student.uwtsd.ac.uk::bb2d49ec-cdc9-4c6d-877a-642bf738f604" providerId="AD" clId="Web-{ACEB3EAA-8C0C-678D-0AEA-2CF9224BAB40}" dt="2025-11-16T13:57:06.735" v="41"/>
        <pc:sldMkLst>
          <pc:docMk/>
          <pc:sldMk cId="1775952992" sldId="268"/>
        </pc:sldMkLst>
      </pc:sldChg>
      <pc:sldChg chg="addSp delSp modSp add replId">
        <pc:chgData name="Dana Pellegrini Babcinschii (2317100)" userId="S::2317100@student.uwtsd.ac.uk::bb2d49ec-cdc9-4c6d-877a-642bf738f604" providerId="AD" clId="Web-{ACEB3EAA-8C0C-678D-0AEA-2CF9224BAB40}" dt="2025-11-16T14:10:53.328" v="84" actId="20577"/>
        <pc:sldMkLst>
          <pc:docMk/>
          <pc:sldMk cId="1841509222" sldId="268"/>
        </pc:sldMkLst>
        <pc:spChg chg="mod">
          <ac:chgData name="Dana Pellegrini Babcinschii (2317100)" userId="S::2317100@student.uwtsd.ac.uk::bb2d49ec-cdc9-4c6d-877a-642bf738f604" providerId="AD" clId="Web-{ACEB3EAA-8C0C-678D-0AEA-2CF9224BAB40}" dt="2025-11-16T14:10:53.328" v="84" actId="20577"/>
          <ac:spMkLst>
            <pc:docMk/>
            <pc:sldMk cId="1841509222" sldId="268"/>
            <ac:spMk id="2" creationId="{EFC1817A-8E7A-5E35-574F-89BCA705CC37}"/>
          </ac:spMkLst>
        </pc:spChg>
        <pc:spChg chg="mod ord">
          <ac:chgData name="Dana Pellegrini Babcinschii (2317100)" userId="S::2317100@student.uwtsd.ac.uk::bb2d49ec-cdc9-4c6d-877a-642bf738f604" providerId="AD" clId="Web-{ACEB3EAA-8C0C-678D-0AEA-2CF9224BAB40}" dt="2025-11-16T14:03:25.373" v="83" actId="20577"/>
          <ac:spMkLst>
            <pc:docMk/>
            <pc:sldMk cId="1841509222" sldId="268"/>
            <ac:spMk id="3" creationId="{CA6892EC-4F0B-6CC7-96D4-C98F30508003}"/>
          </ac:spMkLst>
        </pc:spChg>
        <pc:spChg chg="del">
          <ac:chgData name="Dana Pellegrini Babcinschii (2317100)" userId="S::2317100@student.uwtsd.ac.uk::bb2d49ec-cdc9-4c6d-877a-642bf738f604" providerId="AD" clId="Web-{ACEB3EAA-8C0C-678D-0AEA-2CF9224BAB40}" dt="2025-11-16T13:59:42.627" v="57"/>
          <ac:spMkLst>
            <pc:docMk/>
            <pc:sldMk cId="1841509222" sldId="268"/>
            <ac:spMk id="2092" creationId="{D08666BF-95CE-1ECE-CE9E-9FCBB3442871}"/>
          </ac:spMkLst>
        </pc:spChg>
        <pc:spChg chg="del">
          <ac:chgData name="Dana Pellegrini Babcinschii (2317100)" userId="S::2317100@student.uwtsd.ac.uk::bb2d49ec-cdc9-4c6d-877a-642bf738f604" providerId="AD" clId="Web-{ACEB3EAA-8C0C-678D-0AEA-2CF9224BAB40}" dt="2025-11-16T13:59:42.627" v="57"/>
          <ac:spMkLst>
            <pc:docMk/>
            <pc:sldMk cId="1841509222" sldId="268"/>
            <ac:spMk id="2094" creationId="{C6654E04-101C-B6A6-0279-C6B0325A2AE3}"/>
          </ac:spMkLst>
        </pc:spChg>
        <pc:spChg chg="del">
          <ac:chgData name="Dana Pellegrini Babcinschii (2317100)" userId="S::2317100@student.uwtsd.ac.uk::bb2d49ec-cdc9-4c6d-877a-642bf738f604" providerId="AD" clId="Web-{ACEB3EAA-8C0C-678D-0AEA-2CF9224BAB40}" dt="2025-11-16T13:59:42.627" v="57"/>
          <ac:spMkLst>
            <pc:docMk/>
            <pc:sldMk cId="1841509222" sldId="268"/>
            <ac:spMk id="2096" creationId="{D2FD7DD4-9B23-66AF-852A-935FC47F0028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02:59.652" v="74"/>
          <ac:spMkLst>
            <pc:docMk/>
            <pc:sldMk cId="1841509222" sldId="268"/>
            <ac:spMk id="2101" creationId="{7A203437-703A-4E00-A8C0-91D328D6C7C7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02:59.652" v="74"/>
          <ac:spMkLst>
            <pc:docMk/>
            <pc:sldMk cId="1841509222" sldId="268"/>
            <ac:spMk id="2103" creationId="{CD84038B-4A56-439B-A184-79B2D4506692}"/>
          </ac:spMkLst>
        </pc:spChg>
        <pc:spChg chg="add del">
          <ac:chgData name="Dana Pellegrini Babcinschii (2317100)" userId="S::2317100@student.uwtsd.ac.uk::bb2d49ec-cdc9-4c6d-877a-642bf738f604" providerId="AD" clId="Web-{ACEB3EAA-8C0C-678D-0AEA-2CF9224BAB40}" dt="2025-11-16T14:02:59.652" v="74"/>
          <ac:spMkLst>
            <pc:docMk/>
            <pc:sldMk cId="1841509222" sldId="268"/>
            <ac:spMk id="2105" creationId="{4F96EE13-2C4D-4262-812E-DDE5FC35F0AD}"/>
          </ac:spMkLst>
        </pc:spChg>
        <pc:spChg chg="add">
          <ac:chgData name="Dana Pellegrini Babcinschii (2317100)" userId="S::2317100@student.uwtsd.ac.uk::bb2d49ec-cdc9-4c6d-877a-642bf738f604" providerId="AD" clId="Web-{ACEB3EAA-8C0C-678D-0AEA-2CF9224BAB40}" dt="2025-11-16T14:02:59.652" v="74"/>
          <ac:spMkLst>
            <pc:docMk/>
            <pc:sldMk cId="1841509222" sldId="268"/>
            <ac:spMk id="2110" creationId="{7A203437-703A-4E00-A8C0-91D328D6C7C7}"/>
          </ac:spMkLst>
        </pc:spChg>
        <pc:spChg chg="add">
          <ac:chgData name="Dana Pellegrini Babcinschii (2317100)" userId="S::2317100@student.uwtsd.ac.uk::bb2d49ec-cdc9-4c6d-877a-642bf738f604" providerId="AD" clId="Web-{ACEB3EAA-8C0C-678D-0AEA-2CF9224BAB40}" dt="2025-11-16T14:02:59.652" v="74"/>
          <ac:spMkLst>
            <pc:docMk/>
            <pc:sldMk cId="1841509222" sldId="268"/>
            <ac:spMk id="2112" creationId="{CD84038B-4A56-439B-A184-79B2D4506692}"/>
          </ac:spMkLst>
        </pc:spChg>
        <pc:spChg chg="add">
          <ac:chgData name="Dana Pellegrini Babcinschii (2317100)" userId="S::2317100@student.uwtsd.ac.uk::bb2d49ec-cdc9-4c6d-877a-642bf738f604" providerId="AD" clId="Web-{ACEB3EAA-8C0C-678D-0AEA-2CF9224BAB40}" dt="2025-11-16T14:02:59.652" v="74"/>
          <ac:spMkLst>
            <pc:docMk/>
            <pc:sldMk cId="1841509222" sldId="268"/>
            <ac:spMk id="2114" creationId="{4F96EE13-2C4D-4262-812E-DDE5FC35F0AD}"/>
          </ac:spMkLst>
        </pc:spChg>
        <pc:picChg chg="add mod modCrop">
          <ac:chgData name="Dana Pellegrini Babcinschii (2317100)" userId="S::2317100@student.uwtsd.ac.uk::bb2d49ec-cdc9-4c6d-877a-642bf738f604" providerId="AD" clId="Web-{ACEB3EAA-8C0C-678D-0AEA-2CF9224BAB40}" dt="2025-11-16T14:02:59.652" v="74"/>
          <ac:picMkLst>
            <pc:docMk/>
            <pc:sldMk cId="1841509222" sldId="268"/>
            <ac:picMk id="4" creationId="{B589BD89-0006-454F-49A6-6C10A11FF4BC}"/>
          </ac:picMkLst>
        </pc:picChg>
        <pc:picChg chg="add mod ord">
          <ac:chgData name="Dana Pellegrini Babcinschii (2317100)" userId="S::2317100@student.uwtsd.ac.uk::bb2d49ec-cdc9-4c6d-877a-642bf738f604" providerId="AD" clId="Web-{ACEB3EAA-8C0C-678D-0AEA-2CF9224BAB40}" dt="2025-11-16T14:02:59.652" v="74"/>
          <ac:picMkLst>
            <pc:docMk/>
            <pc:sldMk cId="1841509222" sldId="268"/>
            <ac:picMk id="5" creationId="{12F9A901-27B6-195C-F49B-046AC560966C}"/>
          </ac:picMkLst>
        </pc:picChg>
        <pc:picChg chg="del mod">
          <ac:chgData name="Dana Pellegrini Babcinschii (2317100)" userId="S::2317100@student.uwtsd.ac.uk::bb2d49ec-cdc9-4c6d-877a-642bf738f604" providerId="AD" clId="Web-{ACEB3EAA-8C0C-678D-0AEA-2CF9224BAB40}" dt="2025-11-16T14:00:49.065" v="72"/>
          <ac:picMkLst>
            <pc:docMk/>
            <pc:sldMk cId="1841509222" sldId="268"/>
            <ac:picMk id="2054" creationId="{2C0969FD-DCE1-1D1E-E7FC-91141101D5A0}"/>
          </ac:picMkLst>
        </pc:picChg>
        <pc:picChg chg="del">
          <ac:chgData name="Dana Pellegrini Babcinschii (2317100)" userId="S::2317100@student.uwtsd.ac.uk::bb2d49ec-cdc9-4c6d-877a-642bf738f604" providerId="AD" clId="Web-{ACEB3EAA-8C0C-678D-0AEA-2CF9224BAB40}" dt="2025-11-16T13:59:39.268" v="55"/>
          <ac:picMkLst>
            <pc:docMk/>
            <pc:sldMk cId="1841509222" sldId="268"/>
            <ac:picMk id="2056" creationId="{411DE3D4-185F-18DA-E277-7B8EE8448CF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C088BD-BCEC-4BCF-806D-F58BBBA567F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1D8BCD-06E7-4CA7-AE62-20B2992543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802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DF72C-413A-BA8A-05A7-40062A54B7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01F941-801C-BAF3-ABF3-A9B4C337C0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F4C332-6E7A-C69E-05F2-E68D72158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1BDF7E-E149-DC42-BEBA-7009D1BB7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34239-4933-B69C-5398-86FC34DA5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922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D87EA-8D76-5002-EB77-DF805C8F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AF196-7B69-EC45-624B-32B6B6941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F8948-A31F-A0D6-1CBF-0146BA673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594FB5-98CF-B311-B306-D4D716AA5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23EEE8-8517-03D5-CEB7-F8AB96DDC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45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5D77A-0CAC-8866-BA44-C53B28A1B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95D715-C5B5-179A-14F7-0151789341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45D75-699F-EEC7-2C3D-32426F6F6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F3C3A2-1342-A070-7B4E-1C68912880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0293C0-6BAF-FE81-0608-DE207628F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6317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84D42-2EA9-0718-D150-F14FB23EF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C1C40-D428-24D2-477D-3ACA0939A0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AA6C6B-36C1-807C-1657-915DEEE699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A0366B-1ABD-5F42-A1FD-402DBCDF6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5FED45-C262-6D07-EC90-BAAA93A4D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075E81-A555-A94B-B971-EFFC7B896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242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609A9-C97C-3690-3DC6-0B798FF9E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1F3902-9B87-B45F-ADF2-AFF5BE2F4D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46FECD-1774-8C83-94E3-89C9FD2985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10C55F-CAEC-2EC5-4F4F-065D4FB8A6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6F3F21-54B4-6C7F-C08F-F3D371E8DE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EE96C8-32C3-7C14-CA35-B68383638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6DB214-5B46-A448-A61C-129E08F74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ABFEEE-9D84-B4A6-1F00-865C53C0F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763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05EE5-F6E8-291F-C009-8256A229E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E660D0-1895-1122-F8A4-DFB8D079E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DB33F1-C984-E078-9364-E77D2B155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89D628-AFDA-DEAF-5DB9-5CE07CF4B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08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35E898-0804-25C6-8D2C-FF8347276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21D9B5-0FBB-C17D-3D58-E27BA3560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0C4EDD-EF56-FDE1-791B-BA3E13661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129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9CC6B-650B-BB93-4BAB-41F568F73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6C1D1-D0FA-1412-F3FD-D90000C1B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363A9C-62F8-5428-E577-49D8089916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757F0A-5E23-0F41-644D-16B661817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29CA1D-CF68-26CB-F01F-9F9B130AA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0D2EB0-82CF-531D-1EF1-A95CB63EC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691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59DD2-4602-9D35-2CAA-E261D92D5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792601-D093-641B-B316-1712625271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25A6F1-A6F0-29DE-42B3-18D91EDFD9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AFA8A9-B0B6-D8E1-48E4-8DFCED25D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2EB1AF-7631-82BA-6CF3-39BEE0984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3E072B-FA40-3BCD-18BC-788434D2A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6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417CC-F2C5-4788-D16C-FC62322A1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8E040C-7C5D-A64D-5CBD-ECB75B9F58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9358B-A3ED-B61F-E93D-5A7449C10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27C731-CFD1-3FC9-1543-09C3217E5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041EFE-3714-4630-C973-7759069F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357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715B9F-B9C6-A50D-0275-21265F1332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9A376-1022-02D7-FF78-E1AA515309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B89114-591B-9F7E-831E-69B303ECB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EEA24C-AC04-C215-FE65-366E26DCE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B96752-8B56-2118-BFDE-EF5505CD8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312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51D6C7-CC8A-D805-3722-5AB29BCE5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410E48-B833-1DE7-A13E-58077249C5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0F0417-9B40-715E-310E-EEBE64DCFD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CA59D-F27D-CBB1-311C-BA2076AC0C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6FF19-A93D-6471-9CEB-A53CBFFE72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076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ulturefactor.com/country-comparison-tool?countries=japan%2Cunited+kingdom" TargetMode="External"/><Relationship Id="rId2" Type="http://schemas.openxmlformats.org/officeDocument/2006/relationships/hyperlink" Target="https://www.bccjacumen.com/news/dysons-moves-in-japan-market-pick-up-headlines/?utm_source=chatgp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b.dyson.com/en-LB/community/aboutdyson.aspx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3CFCF-41C8-A160-D0DA-3C61073B9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000044" cy="3721341"/>
          </a:xfrm>
        </p:spPr>
        <p:txBody>
          <a:bodyPr>
            <a:normAutofit/>
          </a:bodyPr>
          <a:lstStyle/>
          <a:p>
            <a:r>
              <a:rPr lang="en-US" sz="4800" b="1" dirty="0">
                <a:latin typeface="Times New Roman"/>
                <a:cs typeface="Times New Roman"/>
              </a:rPr>
              <a:t>Intercultural Communication in Multinational Enterprises</a:t>
            </a:r>
            <a:endParaRPr lang="en-US" b="1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A0D20-25F8-AD59-4E3D-501114F8C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607" y="4531371"/>
            <a:ext cx="5387502" cy="20330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2000" b="1" dirty="0">
                <a:latin typeface="Times New Roman"/>
                <a:cs typeface="Times New Roman"/>
              </a:rPr>
              <a:t>Module: </a:t>
            </a:r>
            <a:r>
              <a:rPr lang="en-US" sz="2000" dirty="0">
                <a:latin typeface="Times New Roman"/>
                <a:cs typeface="Times New Roman"/>
              </a:rPr>
              <a:t>International BusinessCommunications (LCBB6023)</a:t>
            </a:r>
            <a:endParaRPr lang="en-US" sz="20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2000" b="1" dirty="0">
                <a:latin typeface="Times New Roman"/>
                <a:cs typeface="Times New Roman"/>
              </a:rPr>
              <a:t>Lecturer: </a:t>
            </a:r>
            <a:r>
              <a:rPr lang="en-US" sz="2000" dirty="0">
                <a:latin typeface="Times New Roman"/>
                <a:cs typeface="Times New Roman"/>
              </a:rPr>
              <a:t>Mr. Afzal Munna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2000" b="1" dirty="0">
                <a:latin typeface="Times New Roman"/>
                <a:cs typeface="Times New Roman"/>
              </a:rPr>
              <a:t>Student: </a:t>
            </a:r>
            <a:r>
              <a:rPr lang="en-US" sz="2000" dirty="0">
                <a:latin typeface="Times New Roman"/>
                <a:cs typeface="Times New Roman"/>
              </a:rPr>
              <a:t>Dana Pellegrini </a:t>
            </a:r>
            <a:r>
              <a:rPr lang="en-US" sz="2000" err="1">
                <a:latin typeface="Times New Roman"/>
                <a:cs typeface="Times New Roman"/>
              </a:rPr>
              <a:t>Babcinschii</a:t>
            </a:r>
            <a:r>
              <a:rPr lang="en-US" sz="2000" dirty="0">
                <a:latin typeface="Times New Roman"/>
                <a:cs typeface="Times New Roman"/>
              </a:rPr>
              <a:t>(2317100)</a:t>
            </a:r>
            <a:r>
              <a:rPr lang="en-US" dirty="0">
                <a:latin typeface="Times New Roman"/>
                <a:cs typeface="Times New Roman"/>
              </a:rPr>
              <a:t> </a:t>
            </a:r>
            <a:endParaRPr lang="en-US" dirty="0"/>
          </a:p>
        </p:txBody>
      </p:sp>
      <p:pic>
        <p:nvPicPr>
          <p:cNvPr id="4" name="Picture 3" descr="A group of people around a table with a computer&#10;&#10;AI-generated content may be incorrect.">
            <a:extLst>
              <a:ext uri="{FF2B5EF4-FFF2-40B4-BE49-F238E27FC236}">
                <a16:creationId xmlns:a16="http://schemas.microsoft.com/office/drawing/2014/main" id="{40FE0A4E-4FC5-1208-F385-894AC1FFD7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147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1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1508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6859" y="341052"/>
            <a:ext cx="3654749" cy="1624520"/>
          </a:xfrm>
        </p:spPr>
        <p:txBody>
          <a:bodyPr anchor="ctr">
            <a:normAutofit/>
          </a:bodyPr>
          <a:lstStyle/>
          <a:p>
            <a:r>
              <a:rPr lang="en-US" sz="400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3C51ED-970A-3559-E542-D02CBF99A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470" y="1622425"/>
            <a:ext cx="5883529" cy="4339463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Times New Roman"/>
                <a:cs typeface="Times New Roman"/>
              </a:rPr>
              <a:t>Introduction to intercultural communication </a:t>
            </a:r>
          </a:p>
          <a:p>
            <a:r>
              <a:rPr lang="en-GB" sz="2400" dirty="0">
                <a:latin typeface="Times New Roman"/>
                <a:cs typeface="Times New Roman"/>
              </a:rPr>
              <a:t>Crucial theoretical models (Jandt, Hofstede, and Samovar)</a:t>
            </a:r>
          </a:p>
          <a:p>
            <a:r>
              <a:rPr lang="en-GB" sz="2400" dirty="0">
                <a:latin typeface="Times New Roman"/>
                <a:cs typeface="Times New Roman"/>
              </a:rPr>
              <a:t>UK – Japan cultural differences </a:t>
            </a:r>
          </a:p>
          <a:p>
            <a:r>
              <a:rPr lang="en-GB" sz="2400" dirty="0">
                <a:latin typeface="Times New Roman"/>
                <a:cs typeface="Times New Roman"/>
              </a:rPr>
              <a:t>Dyson study case</a:t>
            </a:r>
          </a:p>
          <a:p>
            <a:r>
              <a:rPr lang="en-GB" sz="2400" dirty="0">
                <a:latin typeface="Times New Roman"/>
                <a:cs typeface="Times New Roman"/>
              </a:rPr>
              <a:t>Challenges, Opportunities, and recommendations</a:t>
            </a:r>
          </a:p>
          <a:p>
            <a:r>
              <a:rPr lang="en-GB" sz="2400" dirty="0">
                <a:latin typeface="Times New Roman"/>
                <a:cs typeface="Times New Roman"/>
              </a:rPr>
              <a:t>Conclusion</a:t>
            </a:r>
            <a:endParaRPr lang="en-GB" dirty="0">
              <a:latin typeface="Aptos" panose="02110004020202020204"/>
              <a:cs typeface="Times New Roman"/>
            </a:endParaRPr>
          </a:p>
          <a:p>
            <a:r>
              <a:rPr lang="en-GB" sz="2400" dirty="0">
                <a:latin typeface="Times New Roman"/>
                <a:cs typeface="Times New Roman"/>
              </a:rPr>
              <a:t>Q&amp;A</a:t>
            </a:r>
            <a:endParaRPr lang="en-GB" dirty="0"/>
          </a:p>
        </p:txBody>
      </p:sp>
      <p:pic>
        <p:nvPicPr>
          <p:cNvPr id="2052" name="Picture 4" descr="Language Barriers To Communication: Examples &amp; How to Overcome It">
            <a:extLst>
              <a:ext uri="{FF2B5EF4-FFF2-40B4-BE49-F238E27FC236}">
                <a16:creationId xmlns:a16="http://schemas.microsoft.com/office/drawing/2014/main" id="{C4D276B0-4E10-3032-E136-FFC328C833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80" r="5632"/>
          <a:stretch>
            <a:fillRect/>
          </a:stretch>
        </p:blipFill>
        <p:spPr bwMode="auto">
          <a:xfrm>
            <a:off x="6096000" y="1"/>
            <a:ext cx="6102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17D59-CA45-2EE6-AE6C-8E957B859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03" y="502400"/>
            <a:ext cx="4206240" cy="1818064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latin typeface="Times New Roman" panose="02020603050405020304" pitchFamily="18" charset="0"/>
                <a:cs typeface="Times New Roman" panose="02020603050405020304" pitchFamily="18" charset="0"/>
              </a:rPr>
              <a:t>Hofstede's cultural dimension </a:t>
            </a:r>
          </a:p>
        </p:txBody>
      </p:sp>
      <p:pic>
        <p:nvPicPr>
          <p:cNvPr id="1034" name="Picture 10" descr="Hofstede's Cultural Dimensions - YouTube">
            <a:extLst>
              <a:ext uri="{FF2B5EF4-FFF2-40B4-BE49-F238E27FC236}">
                <a16:creationId xmlns:a16="http://schemas.microsoft.com/office/drawing/2014/main" id="{182408BC-720A-A616-3151-7B15E4E52C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20" b="19366"/>
          <a:stretch>
            <a:fillRect/>
          </a:stretch>
        </p:blipFill>
        <p:spPr bwMode="auto">
          <a:xfrm>
            <a:off x="4555236" y="6"/>
            <a:ext cx="7636763" cy="2762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8" name="Rectangle 1037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1032" name="Picture 8" descr="About Prof. Geert Hofstede - Culture In The Workplace™">
            <a:extLst>
              <a:ext uri="{FF2B5EF4-FFF2-40B4-BE49-F238E27FC236}">
                <a16:creationId xmlns:a16="http://schemas.microsoft.com/office/drawing/2014/main" id="{0AF7178C-961D-6B0E-42FE-22F4FDFBA7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216" t="2082" r="-7358" b="-103"/>
          <a:stretch>
            <a:fillRect/>
          </a:stretch>
        </p:blipFill>
        <p:spPr bwMode="auto">
          <a:xfrm>
            <a:off x="-1" y="2826737"/>
            <a:ext cx="4565779" cy="403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189343-C130-0604-41B9-2C3F8A841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9272" y="3455208"/>
            <a:ext cx="7197656" cy="3064464"/>
          </a:xfrm>
        </p:spPr>
        <p:txBody>
          <a:bodyPr anchor="ctr">
            <a:normAutofit/>
          </a:bodyPr>
          <a:lstStyle/>
          <a:p>
            <a:pPr algn="just"/>
            <a:r>
              <a:rPr lang="en-GB" sz="2000" dirty="0">
                <a:latin typeface="Times New Roman"/>
                <a:cs typeface="Times New Roman"/>
              </a:rPr>
              <a:t>Workplace values and communication is shaped by culture.</a:t>
            </a:r>
          </a:p>
          <a:p>
            <a:pPr algn="just"/>
            <a:r>
              <a:rPr lang="en-GB" sz="2000" dirty="0">
                <a:latin typeface="Times New Roman"/>
                <a:cs typeface="Times New Roman"/>
              </a:rPr>
              <a:t>Six key dimensions.</a:t>
            </a:r>
          </a:p>
          <a:p>
            <a:pPr algn="just"/>
            <a:r>
              <a:rPr lang="en-GB" sz="2000" dirty="0">
                <a:latin typeface="Times New Roman"/>
                <a:cs typeface="Times New Roman"/>
              </a:rPr>
              <a:t>Shows that cultures handle leadership, collaboration, and communication differently.</a:t>
            </a:r>
          </a:p>
          <a:p>
            <a:pPr algn="just"/>
            <a:r>
              <a:rPr lang="en-GB" sz="2000" dirty="0">
                <a:latin typeface="Times New Roman"/>
                <a:cs typeface="Times New Roman"/>
              </a:rPr>
              <a:t>Helps international managers comprehend various country behaviours.</a:t>
            </a:r>
          </a:p>
          <a:p>
            <a:pPr marL="0" indent="0" algn="r">
              <a:buNone/>
            </a:pPr>
            <a:r>
              <a:rPr lang="en-GB" sz="2400" dirty="0">
                <a:latin typeface="Times New Roman"/>
                <a:cs typeface="Times New Roman"/>
              </a:rPr>
              <a:t>					</a:t>
            </a:r>
            <a:r>
              <a:rPr lang="en-GB" sz="1400" dirty="0">
                <a:latin typeface="Times New Roman"/>
                <a:cs typeface="Times New Roman"/>
              </a:rPr>
              <a:t>(</a:t>
            </a:r>
            <a:r>
              <a:rPr lang="en-GB" sz="1400" dirty="0" err="1">
                <a:latin typeface="Times New Roman"/>
                <a:cs typeface="Times New Roman"/>
              </a:rPr>
              <a:t>Komisarof</a:t>
            </a:r>
            <a:r>
              <a:rPr lang="en-GB" sz="1400" dirty="0">
                <a:latin typeface="Times New Roman"/>
                <a:cs typeface="Times New Roman"/>
              </a:rPr>
              <a:t> &amp; </a:t>
            </a:r>
            <a:r>
              <a:rPr lang="en-GB" sz="1400" dirty="0" err="1">
                <a:latin typeface="Times New Roman"/>
                <a:cs typeface="Times New Roman"/>
              </a:rPr>
              <a:t>Akaliyski</a:t>
            </a:r>
            <a:r>
              <a:rPr lang="en-GB" sz="1400" dirty="0">
                <a:latin typeface="Times New Roman"/>
                <a:cs typeface="Times New Roman"/>
              </a:rPr>
              <a:t>, 2025)</a:t>
            </a:r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986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2" name="Rectangle 2091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296016-83E9-1A30-5765-36E088421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9" y="502400"/>
            <a:ext cx="3367171" cy="1818064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latin typeface="Times New Roman" panose="02020603050405020304" pitchFamily="18" charset="0"/>
                <a:cs typeface="Times New Roman" panose="02020603050405020304" pitchFamily="18" charset="0"/>
              </a:rPr>
              <a:t>Fred E. Jandt’s Theory </a:t>
            </a:r>
          </a:p>
        </p:txBody>
      </p:sp>
      <p:pic>
        <p:nvPicPr>
          <p:cNvPr id="2054" name="Picture 6" descr="Communication management Images - Free Download on Freepik">
            <a:extLst>
              <a:ext uri="{FF2B5EF4-FFF2-40B4-BE49-F238E27FC236}">
                <a16:creationId xmlns:a16="http://schemas.microsoft.com/office/drawing/2014/main" id="{9B42D06C-146C-F0B9-AED0-76A1C6F61D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017" b="19582"/>
          <a:stretch>
            <a:fillRect/>
          </a:stretch>
        </p:blipFill>
        <p:spPr bwMode="auto">
          <a:xfrm>
            <a:off x="4555236" y="6"/>
            <a:ext cx="7636763" cy="2762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94" name="Rectangle 2093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2056" name="Picture 8" descr="An Introduction to Intercultural Communication: Identities in a Global  Community: Amazon.co.uk: Jandt, Fred E.: 9781412914420: Books">
            <a:extLst>
              <a:ext uri="{FF2B5EF4-FFF2-40B4-BE49-F238E27FC236}">
                <a16:creationId xmlns:a16="http://schemas.microsoft.com/office/drawing/2014/main" id="{C563224F-6853-8DF5-37D8-BF887CD511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3" r="11906" b="3"/>
          <a:stretch>
            <a:fillRect/>
          </a:stretch>
        </p:blipFill>
        <p:spPr bwMode="auto">
          <a:xfrm>
            <a:off x="-1" y="2826737"/>
            <a:ext cx="4565779" cy="403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CD93B-004A-D4DA-778E-8F297DFB9D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024" y="3426633"/>
            <a:ext cx="7196328" cy="3296874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Times New Roman"/>
                <a:cs typeface="Times New Roman"/>
              </a:rPr>
              <a:t>Examine how identity, perception, and culture impact communication.</a:t>
            </a:r>
            <a:endParaRPr lang="en-GB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Promotes cultural knowledge, empathy, and respect. </a:t>
            </a:r>
          </a:p>
          <a:p>
            <a:r>
              <a:rPr lang="en-GB" sz="2000" dirty="0">
                <a:latin typeface="Times New Roman"/>
                <a:cs typeface="Times New Roman"/>
              </a:rPr>
              <a:t>Claims preconceptions and assumptions obstruct understanding.</a:t>
            </a:r>
          </a:p>
          <a:p>
            <a:r>
              <a:rPr lang="en-GB" sz="2000" dirty="0">
                <a:latin typeface="Times New Roman"/>
                <a:cs typeface="Times New Roman"/>
              </a:rPr>
              <a:t>Promotes cultural awareness via reflection and adaptation.</a:t>
            </a:r>
          </a:p>
          <a:p>
            <a:pPr marL="0" indent="0" algn="r">
              <a:buNone/>
            </a:pPr>
            <a:r>
              <a:rPr lang="en-GB" sz="1400" dirty="0">
                <a:latin typeface="Times New Roman"/>
                <a:cs typeface="Times New Roman"/>
              </a:rPr>
              <a:t>(Økland, 2022;</a:t>
            </a:r>
            <a:r>
              <a:rPr lang="en-GB" sz="2400" dirty="0">
                <a:latin typeface="Times New Roman"/>
                <a:cs typeface="Times New Roman"/>
              </a:rPr>
              <a:t> </a:t>
            </a:r>
            <a:r>
              <a:rPr lang="en-GB" sz="1400" dirty="0">
                <a:latin typeface="Times New Roman"/>
                <a:cs typeface="Times New Roman"/>
              </a:rPr>
              <a:t>Sarwari et al., 2024).</a:t>
            </a:r>
          </a:p>
          <a:p>
            <a:pPr algn="r"/>
            <a:endParaRPr lang="en-GB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96" name="Rectangle 2095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036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60E99B-AF41-F028-930F-4C3FF8EFBF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10" name="Rectangle 2109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C1817A-8E7A-5E35-574F-89BCA705C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9" y="502400"/>
            <a:ext cx="3367171" cy="1818064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Times New Roman"/>
                <a:cs typeface="Times New Roman"/>
              </a:rPr>
              <a:t>Samovar Framework</a:t>
            </a:r>
            <a:r>
              <a:rPr lang="en-GB" sz="2800" dirty="0">
                <a:latin typeface="Times New Roman"/>
                <a:cs typeface="Times New Roman"/>
              </a:rPr>
              <a:t>  </a:t>
            </a:r>
            <a:endParaRPr lang="en-US" sz="2800"/>
          </a:p>
        </p:txBody>
      </p:sp>
      <p:pic>
        <p:nvPicPr>
          <p:cNvPr id="5" name="Picture 4" descr="Secret View">
            <a:extLst>
              <a:ext uri="{FF2B5EF4-FFF2-40B4-BE49-F238E27FC236}">
                <a16:creationId xmlns:a16="http://schemas.microsoft.com/office/drawing/2014/main" id="{12F9A901-27B6-195C-F49B-046AC56096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945" b="1"/>
          <a:stretch>
            <a:fillRect/>
          </a:stretch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2112" name="Rectangle 2111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4" name="Picture 3" descr="Larry and Carolyn Samovar | CTBA">
            <a:extLst>
              <a:ext uri="{FF2B5EF4-FFF2-40B4-BE49-F238E27FC236}">
                <a16:creationId xmlns:a16="http://schemas.microsoft.com/office/drawing/2014/main" id="{B589BD89-0006-454F-49A6-6C10A11FF4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696" r="-1" b="28445"/>
          <a:stretch>
            <a:fillRect/>
          </a:stretch>
        </p:blipFill>
        <p:spPr>
          <a:xfrm>
            <a:off x="-1" y="2826737"/>
            <a:ext cx="4565738" cy="402681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892EC-4F0B-6CC7-96D4-C98F30508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9216" y="3421089"/>
            <a:ext cx="6913863" cy="2890618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Times New Roman"/>
                <a:cs typeface="Times New Roman"/>
              </a:rPr>
              <a:t>Considers communication culturally-shaped. 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Separates high- and low-context cultures.</a:t>
            </a:r>
            <a:endParaRPr lang="en-US" sz="200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Explains how gestures, tone, and context affect communication.</a:t>
            </a:r>
          </a:p>
          <a:p>
            <a:r>
              <a:rPr lang="en-GB" sz="2000" dirty="0">
                <a:latin typeface="Times New Roman"/>
                <a:cs typeface="Times New Roman"/>
              </a:rPr>
              <a:t>Describes how culturally interpreting communications leads to misconceptions.</a:t>
            </a:r>
          </a:p>
          <a:p>
            <a:pPr marL="0" indent="0" algn="r">
              <a:buNone/>
            </a:pPr>
            <a:r>
              <a:rPr lang="en-GB" sz="1400" dirty="0">
                <a:latin typeface="Times New Roman"/>
                <a:cs typeface="Times New Roman"/>
              </a:rPr>
              <a:t>(Økland, 2022)</a:t>
            </a:r>
            <a:endParaRPr lang="en-GB" sz="1400" dirty="0"/>
          </a:p>
          <a:p>
            <a:endParaRPr lang="en-GB" sz="17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14" name="Rectangle 2113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509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drawing of a city&#10;&#10;AI-generated content may be incorrect.">
            <a:extLst>
              <a:ext uri="{FF2B5EF4-FFF2-40B4-BE49-F238E27FC236}">
                <a16:creationId xmlns:a16="http://schemas.microsoft.com/office/drawing/2014/main" id="{4C6D7F10-7457-417B-7B26-344465CAAB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716" r="11395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99" name="Rectangle 298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72B74B61-9833-BC65-CE46-9500AC72C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Times New Roman"/>
                <a:cs typeface="Times New Roman"/>
              </a:rPr>
              <a:t>Why Japan?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23DCC-EA1F-51F4-890F-440F490AA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1871" y="2286000"/>
            <a:ext cx="6103124" cy="45754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latin typeface="Times New Roman"/>
                <a:cs typeface="Times New Roman"/>
              </a:rPr>
              <a:t>High-context, collectivist society that values harmony and collective consent.</a:t>
            </a:r>
          </a:p>
          <a:p>
            <a:r>
              <a:rPr lang="en-GB" sz="2000" dirty="0">
                <a:latin typeface="Times New Roman"/>
                <a:cs typeface="Times New Roman"/>
              </a:rPr>
              <a:t>Indirect communication that relies on mutual understanding.</a:t>
            </a:r>
          </a:p>
          <a:p>
            <a:r>
              <a:rPr lang="en-GB" sz="2000" dirty="0">
                <a:latin typeface="Times New Roman"/>
                <a:cs typeface="Times New Roman"/>
              </a:rPr>
              <a:t>Business relationship evolve gradually throughout trust and tong-term commitment.</a:t>
            </a:r>
          </a:p>
          <a:p>
            <a:r>
              <a:rPr lang="en-GB" sz="2000" dirty="0">
                <a:latin typeface="Times New Roman"/>
                <a:cs typeface="Times New Roman"/>
              </a:rPr>
              <a:t>Organisations prioritise hierarchy, seniority, and teamwork.</a:t>
            </a:r>
          </a:p>
          <a:p>
            <a:r>
              <a:rPr lang="en-GB" sz="2000" dirty="0">
                <a:latin typeface="Times New Roman"/>
                <a:cs typeface="Times New Roman"/>
              </a:rPr>
              <a:t>Stable market with minimal risk.</a:t>
            </a:r>
          </a:p>
          <a:p>
            <a:r>
              <a:rPr lang="en-GB" sz="2000" dirty="0">
                <a:latin typeface="Times New Roman"/>
                <a:cs typeface="Times New Roman"/>
              </a:rPr>
              <a:t>Decision-making are cautious and bureaucratic.</a:t>
            </a:r>
          </a:p>
          <a:p>
            <a:pPr marL="0" indent="0" algn="r">
              <a:buNone/>
            </a:pPr>
            <a:r>
              <a:rPr lang="en-GB" sz="1400" dirty="0">
                <a:latin typeface="Times New Roman"/>
                <a:cs typeface="Times New Roman"/>
              </a:rPr>
              <a:t>(Økland, 2022; Whitehill, 2022).</a:t>
            </a:r>
          </a:p>
        </p:txBody>
      </p:sp>
    </p:spTree>
    <p:extLst>
      <p:ext uri="{BB962C8B-B14F-4D97-AF65-F5344CB8AC3E}">
        <p14:creationId xmlns:p14="http://schemas.microsoft.com/office/powerpoint/2010/main" val="1279023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B27A786-5090-A2AD-3E19-03CFDC234E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41C9DB-DCDE-4E09-60F4-45D2790D7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832" y="1710"/>
            <a:ext cx="5251316" cy="1807305"/>
          </a:xfrm>
        </p:spPr>
        <p:txBody>
          <a:bodyPr>
            <a:normAutofit/>
          </a:bodyPr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Dyson in Japan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FAAD9-6121-D0DF-216D-CCAFD2E95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831" y="1711974"/>
            <a:ext cx="5111990" cy="478151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dirty="0">
                <a:latin typeface="Times New Roman"/>
                <a:cs typeface="Times New Roman"/>
              </a:rPr>
              <a:t>Japanese consumers rapidly took to Dyson's revolutionary technology.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Compact, high-performance devices for smaller living areas were popular in Japan.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Brand recognition and engineering excellence keep Dyson competitive in the Japanese luxury appliance market.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The firm extensively invests in research, design, and superior motor technology to innovate for Japan's high-expectation consumers.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Dyson evaluates new concepts and meets sophisticated customers in Japan, a critical market.</a:t>
            </a:r>
          </a:p>
          <a:p>
            <a:pPr marL="0" indent="0" algn="r">
              <a:buNone/>
            </a:pPr>
            <a:r>
              <a:rPr lang="en-GB" sz="1600" dirty="0">
                <a:latin typeface="Times New Roman"/>
                <a:cs typeface="Times New Roman"/>
              </a:rPr>
              <a:t>(BCCJ Acumen, 2022)</a:t>
            </a:r>
          </a:p>
        </p:txBody>
      </p:sp>
      <p:pic>
        <p:nvPicPr>
          <p:cNvPr id="5" name="Picture 4" descr="A vacuum cleaner on the floor&#10;&#10;AI-generated content may be incorrect.">
            <a:extLst>
              <a:ext uri="{FF2B5EF4-FFF2-40B4-BE49-F238E27FC236}">
                <a16:creationId xmlns:a16="http://schemas.microsoft.com/office/drawing/2014/main" id="{19DC6B96-1192-3838-DD64-BCDA0A22DD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68" r="29594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781457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E2ED6F9-63C3-4A8D-9BB4-1EA6253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D72081E-AD41-4FBB-B02B-698A68DBC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D71BE5-E6F7-DFCF-31F5-77A4213D1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5" y="4315968"/>
            <a:ext cx="4050645" cy="1992254"/>
          </a:xfrm>
        </p:spPr>
        <p:txBody>
          <a:bodyPr>
            <a:normAutofit/>
          </a:bodyPr>
          <a:lstStyle/>
          <a:p>
            <a:r>
              <a:rPr lang="fr-FR" sz="4000">
                <a:latin typeface="Times New Roman" panose="02020603050405020304" pitchFamily="18" charset="0"/>
                <a:cs typeface="Times New Roman" panose="02020603050405020304" pitchFamily="18" charset="0"/>
              </a:rPr>
              <a:t>Cultural </a:t>
            </a:r>
            <a:r>
              <a:rPr lang="fr-FR" sz="4000" err="1">
                <a:latin typeface="Times New Roman" panose="02020603050405020304" pitchFamily="18" charset="0"/>
                <a:cs typeface="Times New Roman" panose="02020603050405020304" pitchFamily="18" charset="0"/>
              </a:rPr>
              <a:t>Comparison</a:t>
            </a:r>
            <a:r>
              <a:rPr lang="fr-FR" sz="4000">
                <a:latin typeface="Times New Roman" panose="02020603050405020304" pitchFamily="18" charset="0"/>
                <a:cs typeface="Times New Roman" panose="02020603050405020304" pitchFamily="18" charset="0"/>
              </a:rPr>
              <a:t>: UK vs Japan</a:t>
            </a:r>
            <a:endParaRPr lang="en-GB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33D1F20-9EF1-C896-FD13-BB25D917DA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803" b="-1"/>
          <a:stretch>
            <a:fillRect/>
          </a:stretch>
        </p:blipFill>
        <p:spPr>
          <a:xfrm>
            <a:off x="1378862" y="549778"/>
            <a:ext cx="9518553" cy="3632547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716248AD-805F-41BF-9B57-FC53E5B32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F82758F-B2B3-4F0A-BB90-4BFFEDD16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0179F-12A3-2727-23B6-3CB5B481B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5564" y="4218905"/>
            <a:ext cx="6341758" cy="2089317"/>
          </a:xfrm>
        </p:spPr>
        <p:txBody>
          <a:bodyPr anchor="ctr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Japan shows higher Power Distance than the UK.</a:t>
            </a:r>
          </a:p>
          <a:p>
            <a:pPr>
              <a:lnSpc>
                <a:spcPct val="110000"/>
              </a:lnSpc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The UK is more individualistic than Japan.</a:t>
            </a:r>
          </a:p>
          <a:p>
            <a:pPr>
              <a:lnSpc>
                <a:spcPct val="110000"/>
              </a:lnSpc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Japan scores much higher in Motivation towards achievement and success.</a:t>
            </a:r>
          </a:p>
          <a:p>
            <a:pPr>
              <a:lnSpc>
                <a:spcPct val="110000"/>
              </a:lnSpc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Japan has very high Uncertainty Avoidance compared to the UK.</a:t>
            </a:r>
          </a:p>
          <a:p>
            <a:pPr>
              <a:lnSpc>
                <a:spcPct val="110000"/>
              </a:lnSpc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Japan shows strong Long-Term Orientation.</a:t>
            </a:r>
          </a:p>
          <a:p>
            <a:pPr>
              <a:lnSpc>
                <a:spcPct val="110000"/>
              </a:lnSpc>
            </a:pP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The UK is more indulgent than Japan.</a:t>
            </a:r>
            <a:endParaRPr lang="en-GB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2D9B2E7-E3C2-FB30-CE08-025C5585A0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741" y="20766"/>
            <a:ext cx="2638793" cy="5048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16F641-91A3-E738-FE61-4944F51D4D68}"/>
              </a:ext>
            </a:extLst>
          </p:cNvPr>
          <p:cNvSpPr txBox="1"/>
          <p:nvPr/>
        </p:nvSpPr>
        <p:spPr>
          <a:xfrm>
            <a:off x="7955280" y="6488668"/>
            <a:ext cx="37020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i="1">
                <a:latin typeface="Times New Roman" panose="02020603050405020304" pitchFamily="18" charset="0"/>
                <a:cs typeface="Times New Roman" panose="02020603050405020304" pitchFamily="18" charset="0"/>
              </a:rPr>
              <a:t>(Country comparison tool, no date)</a:t>
            </a:r>
            <a:endParaRPr lang="en-GB" sz="1400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6000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62697B7-D7CE-9DAB-72A9-4A30411D3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710"/>
            <a:ext cx="10515600" cy="1325563"/>
          </a:xfrm>
        </p:spPr>
        <p:txBody>
          <a:bodyPr/>
          <a:lstStyle/>
          <a:p>
            <a:pPr algn="ctr"/>
            <a:r>
              <a:rPr lang="en-GB">
                <a:latin typeface="Times New Roman"/>
                <a:cs typeface="Times New Roman"/>
              </a:rPr>
              <a:t>Key Challenges and Recommendations</a:t>
            </a:r>
            <a:endParaRPr lang="en-GB" err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08265-72CB-228D-85B1-4A6BCBA595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4274" y="3841505"/>
            <a:ext cx="5157787" cy="301637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b="1">
                <a:latin typeface="Times New Roman"/>
                <a:cs typeface="Times New Roman"/>
              </a:rPr>
              <a:t>Challenges</a:t>
            </a:r>
            <a:endParaRPr lang="en-GB" sz="2400" dirty="0">
              <a:latin typeface="Times New Roman"/>
              <a:cs typeface="Times New Roman"/>
            </a:endParaRPr>
          </a:p>
          <a:p>
            <a:r>
              <a:rPr lang="en-GB" sz="2400" dirty="0">
                <a:latin typeface="Times New Roman"/>
                <a:cs typeface="Times New Roman"/>
              </a:rPr>
              <a:t>British directness can appear rude in Japan.</a:t>
            </a:r>
            <a:endParaRPr lang="en-GB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/>
                <a:cs typeface="Times New Roman"/>
              </a:rPr>
              <a:t>Consensus (</a:t>
            </a:r>
            <a:r>
              <a:rPr lang="en-US" sz="2400" dirty="0" err="1">
                <a:latin typeface="Times New Roman"/>
                <a:cs typeface="Times New Roman"/>
              </a:rPr>
              <a:t>ringi</a:t>
            </a:r>
            <a:r>
              <a:rPr lang="en-US" sz="2400" dirty="0">
                <a:latin typeface="Times New Roman"/>
                <a:cs typeface="Times New Roman"/>
              </a:rPr>
              <a:t>) processes may delay outcomes.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/>
                <a:cs typeface="Times New Roman"/>
              </a:rPr>
              <a:t>Formal structures affect interaction and feedback.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/>
                <a:cs typeface="Times New Roman"/>
              </a:rPr>
              <a:t>Japanese loyalty vs UK flexibility.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GB" sz="1400" dirty="0">
                <a:latin typeface="Times New Roman"/>
                <a:cs typeface="Times New Roman"/>
              </a:rPr>
              <a:t>(Økland, 2022; Whitehill, 2022).</a:t>
            </a:r>
          </a:p>
          <a:p>
            <a:pPr marL="0" indent="0" algn="r">
              <a:buNone/>
            </a:pPr>
            <a:br>
              <a:rPr lang="en-GB" sz="2400" dirty="0"/>
            </a:br>
            <a:endParaRPr lang="en-GB" sz="2400" b="1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7511DD8-AB69-4BE2-6C50-A3CF1BDE4B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2138" y="3841505"/>
            <a:ext cx="5335588" cy="301637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b="1" dirty="0">
                <a:latin typeface="Times New Roman"/>
                <a:cs typeface="Times New Roman"/>
              </a:rPr>
              <a:t>Recommendations </a:t>
            </a:r>
            <a:endParaRPr lang="en-GB" sz="2400" dirty="0">
              <a:latin typeface="Times New Roman"/>
              <a:cs typeface="Times New Roman"/>
            </a:endParaRPr>
          </a:p>
          <a:p>
            <a:r>
              <a:rPr lang="en-GB" sz="2400" dirty="0">
                <a:latin typeface="Times New Roman"/>
                <a:cs typeface="Times New Roman"/>
              </a:rPr>
              <a:t>Cross-cultural training in indirect language and non-verbal signals.</a:t>
            </a:r>
            <a:endParaRPr lang="en-GB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/>
                <a:cs typeface="Times New Roman"/>
              </a:rPr>
              <a:t>Blend group consultation with clear leadership.</a:t>
            </a:r>
          </a:p>
          <a:p>
            <a:r>
              <a:rPr lang="en-US" sz="2400" dirty="0">
                <a:latin typeface="Times New Roman"/>
                <a:cs typeface="Times New Roman"/>
              </a:rPr>
              <a:t>Acknowledge seniority and experience.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/>
                <a:cs typeface="Times New Roman"/>
              </a:rPr>
              <a:t>Provide career stability and training to retain talent.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GB" sz="1400" dirty="0">
                <a:latin typeface="Times New Roman"/>
                <a:cs typeface="Times New Roman"/>
              </a:rPr>
              <a:t>(Økland, 2022; Whitehill, 2022).</a:t>
            </a:r>
          </a:p>
          <a:p>
            <a:pPr marL="0" indent="0" algn="r">
              <a:buNone/>
            </a:pPr>
            <a:endParaRPr lang="en-GB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5860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B42B117-A66F-D3CB-E737-AB967F842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 for Dyson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D4434FB-5314-3AB5-FB1D-024AB2E82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Japan values quality and accuracy, which matches Dyson's innovation culture (Keizer et al., 2012).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Working with Japanese engineers improves product design and efficiency.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British creativity and Japanese discipline boost global dominance.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Shared learning boosts teamwork and cultural intelligence (</a:t>
            </a:r>
            <a:r>
              <a:rPr lang="en-GB" sz="2400" err="1">
                <a:latin typeface="Times New Roman" panose="02020603050405020304" pitchFamily="18" charset="0"/>
                <a:cs typeface="Times New Roman" panose="02020603050405020304" pitchFamily="18" charset="0"/>
              </a:rPr>
              <a:t>Kramsch</a:t>
            </a:r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, 2002).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In Asia, trust and long-term relationships promote Dyson's brand.</a:t>
            </a:r>
          </a:p>
          <a:p>
            <a:pPr marL="0" indent="0" algn="r">
              <a:buNone/>
            </a:pP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(Økland, 2022; Whitehill, 2022; Sarwari et al., 2024).</a:t>
            </a:r>
          </a:p>
          <a:p>
            <a:pPr marL="0" indent="0" algn="r">
              <a:buNone/>
            </a:pPr>
            <a:endParaRPr lang="en-GB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4335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DDF52-A778-B071-1150-14AE15667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9834C-5D86-3914-28AD-A4D12FA85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696456" cy="4351338"/>
          </a:xfrm>
        </p:spPr>
        <p:txBody>
          <a:bodyPr>
            <a:normAutofit/>
          </a:bodyPr>
          <a:lstStyle/>
          <a:p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Intercultural communication is key to global corporate success.</a:t>
            </a:r>
            <a:r>
              <a:rPr lang="en-GB" sz="2400"/>
              <a:t> </a:t>
            </a: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(Sarwari et al., 2024)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Culture influences thinking and communication, say Hofstede, Jandt, and Samovar. </a:t>
            </a: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(Økland, 2022; Komisarof &amp; </a:t>
            </a:r>
            <a:r>
              <a:rPr lang="en-GB" sz="1400" err="1">
                <a:latin typeface="Times New Roman" panose="02020603050405020304" pitchFamily="18" charset="0"/>
                <a:cs typeface="Times New Roman" panose="02020603050405020304" pitchFamily="18" charset="0"/>
              </a:rPr>
              <a:t>Akaliyski</a:t>
            </a: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Dyson's Japan experience shows the necessity for awareness and flexibility.</a:t>
            </a:r>
            <a:r>
              <a:rPr lang="en-GB" sz="2400" i="1"/>
              <a:t> </a:t>
            </a: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(Whitehill, 2022; Økland, 2022)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involves sharing meaning and knowledge. </a:t>
            </a: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(Økland, 2022)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Cultural intelligence translates problems into development and creativity. </a:t>
            </a: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(Sarwari et al., 2024)</a:t>
            </a:r>
          </a:p>
        </p:txBody>
      </p:sp>
    </p:spTree>
    <p:extLst>
      <p:ext uri="{BB962C8B-B14F-4D97-AF65-F5344CB8AC3E}">
        <p14:creationId xmlns:p14="http://schemas.microsoft.com/office/powerpoint/2010/main" val="279308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1CCBA-56DB-2AE6-3ED9-029941914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5CF09C4-987B-8E79-A11E-7466FE7194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2847" y="1650233"/>
            <a:ext cx="11454353" cy="4628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sz="1800">
                <a:latin typeface="Times New Roman" panose="02020603050405020304" pitchFamily="18" charset="0"/>
                <a:cs typeface="Times New Roman" panose="02020603050405020304" pitchFamily="18" charset="0"/>
              </a:rPr>
              <a:t>BCC Acumen, 2022. </a:t>
            </a:r>
            <a:r>
              <a:rPr lang="en-US" sz="1800" i="1">
                <a:latin typeface="Times New Roman" panose="02020603050405020304" pitchFamily="18" charset="0"/>
                <a:cs typeface="Times New Roman" panose="02020603050405020304" pitchFamily="18" charset="0"/>
              </a:rPr>
              <a:t>Dyson’s moves in Japan market pick up headlines</a:t>
            </a:r>
            <a:r>
              <a:rPr lang="en-US" sz="1800">
                <a:latin typeface="Times New Roman" panose="02020603050405020304" pitchFamily="18" charset="0"/>
                <a:cs typeface="Times New Roman" panose="02020603050405020304" pitchFamily="18" charset="0"/>
              </a:rPr>
              <a:t>. British Chamber of Commerce in Japan Acumen. Available at: </a:t>
            </a:r>
            <a:r>
              <a:rPr lang="en-US" sz="180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https://www.bccjacumen.com/news/dysons-moves-in-japan-market-pick-up-headlines/?utm_source=chatgpt.com</a:t>
            </a:r>
            <a:r>
              <a:rPr lang="en-US" sz="180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12 November 2025]</a:t>
            </a:r>
          </a:p>
          <a:p>
            <a:r>
              <a:rPr lang="en-US" sz="1800">
                <a:latin typeface="Times New Roman" panose="02020603050405020304" pitchFamily="18" charset="0"/>
                <a:cs typeface="Times New Roman" panose="02020603050405020304" pitchFamily="18" charset="0"/>
              </a:rPr>
              <a:t>Country comparison tool (no date). Available at: </a:t>
            </a:r>
            <a:r>
              <a:rPr lang="en-US" sz="180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https://www.theculturefactor.com/country-comparison-tool?countries=japan%2Cunited+kingdom</a:t>
            </a:r>
            <a:r>
              <a:rPr lang="en-US" sz="180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Dyson Technology Ltd., 2024. </a:t>
            </a:r>
            <a:r>
              <a:rPr lang="en-GB" sz="1800" i="1">
                <a:latin typeface="Times New Roman" panose="02020603050405020304" pitchFamily="18" charset="0"/>
                <a:cs typeface="Times New Roman" panose="02020603050405020304" pitchFamily="18" charset="0"/>
              </a:rPr>
              <a:t>About Dyson</a:t>
            </a:r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https://www.lb.dyson.com/en-LB/community/aboutdyson.aspx</a:t>
            </a:r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4 November 2025].</a:t>
            </a:r>
          </a:p>
          <a:p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Komisarof, A. &amp; </a:t>
            </a:r>
            <a:r>
              <a:rPr lang="en-GB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Akaliyski</a:t>
            </a:r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, P., 2025. Changing dynamics in the individualism–collectivism dimension: Are Hofstede’s findings still relevant today? </a:t>
            </a:r>
            <a:r>
              <a:rPr lang="en-GB" sz="1800" i="1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Intercultural Relations</a:t>
            </a:r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, 99, pp.1–13.</a:t>
            </a:r>
          </a:p>
          <a:p>
            <a:r>
              <a:rPr lang="en-US" sz="1800">
                <a:latin typeface="Times New Roman" panose="02020603050405020304" pitchFamily="18" charset="0"/>
                <a:cs typeface="Times New Roman" panose="02020603050405020304" pitchFamily="18" charset="0"/>
              </a:rPr>
              <a:t>Økland, Ø., 2022. </a:t>
            </a:r>
            <a:r>
              <a:rPr lang="en-US" sz="1800" i="1">
                <a:latin typeface="Times New Roman" panose="02020603050405020304" pitchFamily="18" charset="0"/>
                <a:cs typeface="Times New Roman" panose="02020603050405020304" pitchFamily="18" charset="0"/>
              </a:rPr>
              <a:t>Intercultural communication</a:t>
            </a:r>
            <a:r>
              <a:rPr lang="en-US" sz="1800">
                <a:latin typeface="Times New Roman" panose="02020603050405020304" pitchFamily="18" charset="0"/>
                <a:cs typeface="Times New Roman" panose="02020603050405020304" pitchFamily="18" charset="0"/>
              </a:rPr>
              <a:t>. In: T. Mjelva &amp; Ø. Økland, eds., </a:t>
            </a:r>
            <a:r>
              <a:rPr lang="en-US" sz="1800" i="1">
                <a:latin typeface="Times New Roman" panose="02020603050405020304" pitchFamily="18" charset="0"/>
                <a:cs typeface="Times New Roman" panose="02020603050405020304" pitchFamily="18" charset="0"/>
              </a:rPr>
              <a:t>Intercultural Communication and Technology</a:t>
            </a:r>
            <a:r>
              <a:rPr lang="en-US" sz="1800">
                <a:latin typeface="Times New Roman" panose="02020603050405020304" pitchFamily="18" charset="0"/>
                <a:cs typeface="Times New Roman" panose="02020603050405020304" pitchFamily="18" charset="0"/>
              </a:rPr>
              <a:t>. University of Agder, pp. 1–20</a:t>
            </a:r>
          </a:p>
          <a:p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Sarwari, A.Q., et al., 2024. The requirements and importance of intercultural communication competence in the 21st century. </a:t>
            </a:r>
            <a:r>
              <a:rPr lang="en-GB" sz="1800" i="1">
                <a:latin typeface="Times New Roman" panose="02020603050405020304" pitchFamily="18" charset="0"/>
                <a:cs typeface="Times New Roman" panose="02020603050405020304" pitchFamily="18" charset="0"/>
              </a:rPr>
              <a:t>Journal of Intercultural Communication</a:t>
            </a:r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, pp.1–12.</a:t>
            </a:r>
          </a:p>
          <a:p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Whitehill, A.M., 2022. </a:t>
            </a:r>
            <a:r>
              <a:rPr lang="en-GB" sz="1800" i="1">
                <a:latin typeface="Times New Roman" panose="02020603050405020304" pitchFamily="18" charset="0"/>
                <a:cs typeface="Times New Roman" panose="02020603050405020304" pitchFamily="18" charset="0"/>
              </a:rPr>
              <a:t>Japanese Management: Tradition and Transition</a:t>
            </a:r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. Routledge.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9850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Intercultural Communication in Multinational Enterprises</vt:lpstr>
      <vt:lpstr>Table of content </vt:lpstr>
      <vt:lpstr>Hofstede's cultural dimension </vt:lpstr>
      <vt:lpstr>Fred E. Jandt’s Theory </vt:lpstr>
      <vt:lpstr>Samovar Framework  </vt:lpstr>
      <vt:lpstr>Why Japan?</vt:lpstr>
      <vt:lpstr>Dyson in Japan</vt:lpstr>
      <vt:lpstr>Cultural Comparison: UK vs Japan</vt:lpstr>
      <vt:lpstr>Key Challenges and Recommendations</vt:lpstr>
      <vt:lpstr>Opportunities for Dyson</vt:lpstr>
      <vt:lpstr>Conclusion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223</cp:revision>
  <dcterms:created xsi:type="dcterms:W3CDTF">2025-10-27T17:06:26Z</dcterms:created>
  <dcterms:modified xsi:type="dcterms:W3CDTF">2025-11-17T18:06:48Z</dcterms:modified>
</cp:coreProperties>
</file>