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 id="2147483672" r:id="rId6"/>
  </p:sldMasterIdLst>
  <p:notesMasterIdLst>
    <p:notesMasterId r:id="rId22"/>
  </p:notesMasterIdLst>
  <p:handoutMasterIdLst>
    <p:handoutMasterId r:id="rId23"/>
  </p:handoutMasterIdLst>
  <p:sldIdLst>
    <p:sldId id="480" r:id="rId7"/>
    <p:sldId id="276" r:id="rId8"/>
    <p:sldId id="779" r:id="rId9"/>
    <p:sldId id="780" r:id="rId10"/>
    <p:sldId id="781" r:id="rId11"/>
    <p:sldId id="784" r:id="rId12"/>
    <p:sldId id="782" r:id="rId13"/>
    <p:sldId id="783" r:id="rId14"/>
    <p:sldId id="785" r:id="rId15"/>
    <p:sldId id="786" r:id="rId16"/>
    <p:sldId id="787" r:id="rId17"/>
    <p:sldId id="788" r:id="rId18"/>
    <p:sldId id="280" r:id="rId19"/>
    <p:sldId id="789" r:id="rId20"/>
    <p:sldId id="734" r:id="rId21"/>
  </p:sldIdLst>
  <p:sldSz cx="9144000" cy="6858000" type="screen4x3"/>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403E930A-AC62-4EA3-893E-D8BDE69E8FE0}">
          <p14:sldIdLst>
            <p14:sldId id="480"/>
            <p14:sldId id="276"/>
            <p14:sldId id="779"/>
            <p14:sldId id="780"/>
            <p14:sldId id="781"/>
            <p14:sldId id="784"/>
            <p14:sldId id="782"/>
            <p14:sldId id="783"/>
            <p14:sldId id="785"/>
            <p14:sldId id="786"/>
            <p14:sldId id="787"/>
            <p14:sldId id="788"/>
            <p14:sldId id="280"/>
            <p14:sldId id="789"/>
            <p14:sldId id="734"/>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9" userDrawn="1">
          <p15:clr>
            <a:srgbClr val="A4A3A4"/>
          </p15:clr>
        </p15:guide>
        <p15:guide id="2" pos="2118"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66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588" autoAdjust="0"/>
    <p:restoredTop sz="92750" autoAdjust="0"/>
  </p:normalViewPr>
  <p:slideViewPr>
    <p:cSldViewPr snapToGrid="0">
      <p:cViewPr varScale="1">
        <p:scale>
          <a:sx n="99" d="100"/>
          <a:sy n="99" d="100"/>
        </p:scale>
        <p:origin x="597" y="39"/>
      </p:cViewPr>
      <p:guideLst>
        <p:guide orient="horz" pos="2160"/>
        <p:guide pos="2880"/>
      </p:guideLst>
    </p:cSldViewPr>
  </p:slideViewPr>
  <p:notesTextViewPr>
    <p:cViewPr>
      <p:scale>
        <a:sx n="1" d="1"/>
        <a:sy n="1" d="1"/>
      </p:scale>
      <p:origin x="0" y="0"/>
    </p:cViewPr>
  </p:notesTextViewPr>
  <p:sorterViewPr>
    <p:cViewPr>
      <p:scale>
        <a:sx n="100" d="100"/>
        <a:sy n="100" d="100"/>
      </p:scale>
      <p:origin x="0" y="-3691"/>
    </p:cViewPr>
  </p:sorterViewPr>
  <p:notesViewPr>
    <p:cSldViewPr snapToGrid="0">
      <p:cViewPr>
        <p:scale>
          <a:sx n="1" d="2"/>
          <a:sy n="1" d="2"/>
        </p:scale>
        <p:origin x="4560" y="984"/>
      </p:cViewPr>
      <p:guideLst>
        <p:guide orient="horz" pos="3079"/>
        <p:guide pos="2118"/>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5.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handoutMaster" Target="handoutMasters/handoutMaster1.xml"/><Relationship Id="rId10" Type="http://schemas.openxmlformats.org/officeDocument/2006/relationships/slide" Target="slides/slide4.xml"/><Relationship Id="rId19" Type="http://schemas.openxmlformats.org/officeDocument/2006/relationships/slide" Target="slides/slide13.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88712"/>
          </a:xfrm>
          <a:prstGeom prst="rect">
            <a:avLst/>
          </a:prstGeom>
        </p:spPr>
        <p:txBody>
          <a:bodyPr vert="horz" lIns="90206" tIns="45103" rIns="90206" bIns="45103" rtlCol="0"/>
          <a:lstStyle>
            <a:lvl1pPr algn="l">
              <a:defRPr sz="1200"/>
            </a:lvl1pPr>
          </a:lstStyle>
          <a:p>
            <a:endParaRPr lang="en-GB" dirty="0"/>
          </a:p>
        </p:txBody>
      </p:sp>
      <p:sp>
        <p:nvSpPr>
          <p:cNvPr id="3" name="Date Placeholder 2"/>
          <p:cNvSpPr>
            <a:spLocks noGrp="1"/>
          </p:cNvSpPr>
          <p:nvPr>
            <p:ph type="dt" sz="quarter" idx="1"/>
          </p:nvPr>
        </p:nvSpPr>
        <p:spPr>
          <a:xfrm>
            <a:off x="3809079" y="0"/>
            <a:ext cx="2914015" cy="488712"/>
          </a:xfrm>
          <a:prstGeom prst="rect">
            <a:avLst/>
          </a:prstGeom>
        </p:spPr>
        <p:txBody>
          <a:bodyPr vert="horz" lIns="90206" tIns="45103" rIns="90206" bIns="45103" rtlCol="0"/>
          <a:lstStyle>
            <a:lvl1pPr algn="r">
              <a:defRPr sz="1200"/>
            </a:lvl1pPr>
          </a:lstStyle>
          <a:p>
            <a:fld id="{96D292DE-8B7A-4254-AA83-74C1F4DD4AF0}" type="datetimeFigureOut">
              <a:rPr lang="en-GB" smtClean="0"/>
              <a:t>09/11/2023</a:t>
            </a:fld>
            <a:endParaRPr lang="en-GB" dirty="0"/>
          </a:p>
        </p:txBody>
      </p:sp>
      <p:sp>
        <p:nvSpPr>
          <p:cNvPr id="4" name="Footer Placeholder 3"/>
          <p:cNvSpPr>
            <a:spLocks noGrp="1"/>
          </p:cNvSpPr>
          <p:nvPr>
            <p:ph type="ftr" sz="quarter" idx="2"/>
          </p:nvPr>
        </p:nvSpPr>
        <p:spPr>
          <a:xfrm>
            <a:off x="0" y="9283829"/>
            <a:ext cx="2914015" cy="488712"/>
          </a:xfrm>
          <a:prstGeom prst="rect">
            <a:avLst/>
          </a:prstGeom>
        </p:spPr>
        <p:txBody>
          <a:bodyPr vert="horz" lIns="90206" tIns="45103" rIns="90206" bIns="45103"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09079" y="9283829"/>
            <a:ext cx="2914015" cy="488712"/>
          </a:xfrm>
          <a:prstGeom prst="rect">
            <a:avLst/>
          </a:prstGeom>
        </p:spPr>
        <p:txBody>
          <a:bodyPr vert="horz" lIns="90206" tIns="45103" rIns="90206" bIns="45103" rtlCol="0" anchor="b"/>
          <a:lstStyle>
            <a:lvl1pPr algn="r">
              <a:defRPr sz="1200"/>
            </a:lvl1pPr>
          </a:lstStyle>
          <a:p>
            <a:fld id="{A3C3D8D3-17FF-4C88-A759-00DBF3A84646}" type="slidenum">
              <a:rPr lang="en-GB" smtClean="0"/>
              <a:t>‹#›</a:t>
            </a:fld>
            <a:endParaRPr lang="en-GB" dirty="0"/>
          </a:p>
        </p:txBody>
      </p:sp>
    </p:spTree>
    <p:extLst>
      <p:ext uri="{BB962C8B-B14F-4D97-AF65-F5344CB8AC3E}">
        <p14:creationId xmlns:p14="http://schemas.microsoft.com/office/powerpoint/2010/main" val="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90410"/>
          </a:xfrm>
          <a:prstGeom prst="rect">
            <a:avLst/>
          </a:prstGeom>
        </p:spPr>
        <p:txBody>
          <a:bodyPr vert="horz" lIns="90206" tIns="45103" rIns="90206" bIns="45103" rtlCol="0"/>
          <a:lstStyle>
            <a:lvl1pPr algn="l">
              <a:defRPr sz="1200"/>
            </a:lvl1pPr>
          </a:lstStyle>
          <a:p>
            <a:endParaRPr lang="en-GB" dirty="0"/>
          </a:p>
        </p:txBody>
      </p:sp>
      <p:sp>
        <p:nvSpPr>
          <p:cNvPr id="3" name="Date Placeholder 2"/>
          <p:cNvSpPr>
            <a:spLocks noGrp="1"/>
          </p:cNvSpPr>
          <p:nvPr>
            <p:ph type="dt" idx="1"/>
          </p:nvPr>
        </p:nvSpPr>
        <p:spPr>
          <a:xfrm>
            <a:off x="3809079" y="0"/>
            <a:ext cx="2914015" cy="490410"/>
          </a:xfrm>
          <a:prstGeom prst="rect">
            <a:avLst/>
          </a:prstGeom>
        </p:spPr>
        <p:txBody>
          <a:bodyPr vert="horz" lIns="90206" tIns="45103" rIns="90206" bIns="45103" rtlCol="0"/>
          <a:lstStyle>
            <a:lvl1pPr algn="r">
              <a:defRPr sz="1200"/>
            </a:lvl1pPr>
          </a:lstStyle>
          <a:p>
            <a:fld id="{D4D0546C-25D5-441B-A719-570C871FDDA2}" type="datetimeFigureOut">
              <a:rPr lang="en-GB" smtClean="0"/>
              <a:t>09/11/2023</a:t>
            </a:fld>
            <a:endParaRPr lang="en-GB" dirty="0"/>
          </a:p>
        </p:txBody>
      </p:sp>
      <p:sp>
        <p:nvSpPr>
          <p:cNvPr id="4" name="Slide Image Placeholder 3"/>
          <p:cNvSpPr>
            <a:spLocks noGrp="1" noRot="1" noChangeAspect="1"/>
          </p:cNvSpPr>
          <p:nvPr>
            <p:ph type="sldImg" idx="2"/>
          </p:nvPr>
        </p:nvSpPr>
        <p:spPr>
          <a:xfrm>
            <a:off x="1163638" y="1222375"/>
            <a:ext cx="4397375" cy="3298825"/>
          </a:xfrm>
          <a:prstGeom prst="rect">
            <a:avLst/>
          </a:prstGeom>
          <a:noFill/>
          <a:ln w="12700">
            <a:solidFill>
              <a:prstClr val="black"/>
            </a:solidFill>
          </a:ln>
        </p:spPr>
        <p:txBody>
          <a:bodyPr vert="horz" lIns="90206" tIns="45103" rIns="90206" bIns="45103" rtlCol="0" anchor="ctr"/>
          <a:lstStyle/>
          <a:p>
            <a:endParaRPr lang="en-GB" dirty="0"/>
          </a:p>
        </p:txBody>
      </p:sp>
      <p:sp>
        <p:nvSpPr>
          <p:cNvPr id="5" name="Notes Placeholder 4"/>
          <p:cNvSpPr>
            <a:spLocks noGrp="1"/>
          </p:cNvSpPr>
          <p:nvPr>
            <p:ph type="body" sz="quarter" idx="3"/>
          </p:nvPr>
        </p:nvSpPr>
        <p:spPr>
          <a:xfrm>
            <a:off x="672465" y="4703852"/>
            <a:ext cx="5379720" cy="3848606"/>
          </a:xfrm>
          <a:prstGeom prst="rect">
            <a:avLst/>
          </a:prstGeom>
        </p:spPr>
        <p:txBody>
          <a:bodyPr vert="horz" lIns="90206" tIns="45103" rIns="90206" bIns="45103"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83831"/>
            <a:ext cx="2914015" cy="490409"/>
          </a:xfrm>
          <a:prstGeom prst="rect">
            <a:avLst/>
          </a:prstGeom>
        </p:spPr>
        <p:txBody>
          <a:bodyPr vert="horz" lIns="90206" tIns="45103" rIns="90206" bIns="45103"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09079" y="9283831"/>
            <a:ext cx="2914015" cy="490409"/>
          </a:xfrm>
          <a:prstGeom prst="rect">
            <a:avLst/>
          </a:prstGeom>
        </p:spPr>
        <p:txBody>
          <a:bodyPr vert="horz" lIns="90206" tIns="45103" rIns="90206" bIns="45103" rtlCol="0" anchor="b"/>
          <a:lstStyle>
            <a:lvl1pPr algn="r">
              <a:defRPr sz="1200"/>
            </a:lvl1pPr>
          </a:lstStyle>
          <a:p>
            <a:fld id="{947C2D0C-38E8-467C-B792-96B6B7CB159A}" type="slidenum">
              <a:rPr lang="en-GB" smtClean="0"/>
              <a:t>‹#›</a:t>
            </a:fld>
            <a:endParaRPr lang="en-GB"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15</a:t>
            </a:fld>
            <a:endParaRPr lang="en-GB" dirty="0"/>
          </a:p>
        </p:txBody>
      </p:sp>
    </p:spTree>
    <p:extLst>
      <p:ext uri="{BB962C8B-B14F-4D97-AF65-F5344CB8AC3E}">
        <p14:creationId xmlns:p14="http://schemas.microsoft.com/office/powerpoint/2010/main" val="328976454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09/11/2023</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75880645"/>
      </p:ext>
    </p:extLst>
  </p:cSld>
  <p:clrMapOvr>
    <a:masterClrMapping/>
  </p:clrMapOvr>
  <p:transition spd="slow">
    <p:push dir="u"/>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09/11/2023</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861903015"/>
      </p:ext>
    </p:extLst>
  </p:cSld>
  <p:clrMapOvr>
    <a:masterClrMapping/>
  </p:clrMapOvr>
  <p:transition spd="slow">
    <p:push dir="u"/>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09/11/2023</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181350662"/>
      </p:ext>
    </p:extLst>
  </p:cSld>
  <p:clrMapOvr>
    <a:masterClrMapping/>
  </p:clrMapOvr>
  <p:transition spd="slow">
    <p:push dir="u"/>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09/11/2023</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8740811"/>
      </p:ext>
    </p:extLst>
  </p:cSld>
  <p:clrMapOvr>
    <a:masterClrMapping/>
  </p:clrMapOvr>
  <p:transition spd="slow">
    <p:push dir="u"/>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09/11/2023</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044404830"/>
      </p:ext>
    </p:extLst>
  </p:cSld>
  <p:clrMapOvr>
    <a:masterClrMapping/>
  </p:clrMapOvr>
  <p:transition spd="slow">
    <p:push dir="u"/>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09/11/2023</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293505104"/>
      </p:ext>
    </p:extLst>
  </p:cSld>
  <p:clrMapOvr>
    <a:masterClrMapping/>
  </p:clrMapOvr>
  <p:transition spd="slow">
    <p:push dir="u"/>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09/11/2023</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1099650"/>
      </p:ext>
    </p:extLst>
  </p:cSld>
  <p:clrMapOvr>
    <a:masterClrMapping/>
  </p:clrMapOvr>
  <p:transition spd="slow">
    <p:push dir="u"/>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09/11/2023</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3223369"/>
      </p:ext>
    </p:extLst>
  </p:cSld>
  <p:clrMapOvr>
    <a:masterClrMapping/>
  </p:clrMapOvr>
  <p:transition spd="slow">
    <p:push dir="u"/>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09/11/2023</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536763344"/>
      </p:ext>
    </p:extLst>
  </p:cSld>
  <p:clrMapOvr>
    <a:masterClrMapping/>
  </p:clrMapOvr>
  <p:transition spd="slow">
    <p:push dir="u"/>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09/11/2023</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885291963"/>
      </p:ext>
    </p:extLst>
  </p:cSld>
  <p:clrMapOvr>
    <a:masterClrMapping/>
  </p:clrMapOvr>
  <p:transition spd="slow">
    <p:push dir="u"/>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09/11/2023</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691687140"/>
      </p:ext>
    </p:extLst>
  </p:cSld>
  <p:clrMapOvr>
    <a:masterClrMapping/>
  </p:clrMapOvr>
  <p:transition spd="slow">
    <p:push dir="u"/>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fld id="{45CE41FB-6D89-45A0-89EA-AC01E64E9BD0}" type="datetimeFigureOut">
              <a:rPr lang="en-GB" smtClean="0">
                <a:solidFill>
                  <a:prstClr val="black"/>
                </a:solidFill>
              </a:rPr>
              <a:pPr/>
              <a:t>09/11/2023</a:t>
            </a:fld>
            <a:endParaRPr lang="en-GB">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lvl1pPr fontAlgn="auto">
              <a:spcBef>
                <a:spcPts val="0"/>
              </a:spcBef>
              <a:spcAft>
                <a:spcPts val="0"/>
              </a:spcAft>
              <a:defRPr>
                <a:latin typeface="+mn-lt"/>
                <a:ea typeface="+mn-ea"/>
              </a:defRPr>
            </a:lvl1pPr>
          </a:lstStyle>
          <a:p>
            <a:endParaRPr lang="en-GB">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fld id="{04D1EB9F-4E1F-42B4-A599-8ECDF07051A0}"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22185437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fld id="{45CE41FB-6D89-45A0-89EA-AC01E64E9BD0}" type="datetimeFigureOut">
              <a:rPr lang="en-GB" smtClean="0">
                <a:solidFill>
                  <a:prstClr val="black"/>
                </a:solidFill>
              </a:rPr>
              <a:pPr/>
              <a:t>09/11/2023</a:t>
            </a:fld>
            <a:endParaRPr lang="en-GB">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lvl1pPr fontAlgn="auto">
              <a:spcBef>
                <a:spcPts val="0"/>
              </a:spcBef>
              <a:spcAft>
                <a:spcPts val="0"/>
              </a:spcAft>
              <a:defRPr>
                <a:latin typeface="+mn-lt"/>
                <a:ea typeface="+mn-ea"/>
              </a:defRPr>
            </a:lvl1pPr>
          </a:lstStyle>
          <a:p>
            <a:endParaRPr lang="en-GB">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fld id="{04D1EB9F-4E1F-42B4-A599-8ECDF07051A0}"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19365350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fld id="{45CE41FB-6D89-45A0-89EA-AC01E64E9BD0}" type="datetimeFigureOut">
              <a:rPr lang="en-GB" smtClean="0">
                <a:solidFill>
                  <a:prstClr val="black"/>
                </a:solidFill>
              </a:rPr>
              <a:pPr/>
              <a:t>09/11/2023</a:t>
            </a:fld>
            <a:endParaRPr lang="en-GB">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lvl1pPr fontAlgn="auto">
              <a:spcBef>
                <a:spcPts val="0"/>
              </a:spcBef>
              <a:spcAft>
                <a:spcPts val="0"/>
              </a:spcAft>
              <a:defRPr>
                <a:latin typeface="+mn-lt"/>
                <a:ea typeface="+mn-ea"/>
              </a:defRPr>
            </a:lvl1pPr>
          </a:lstStyle>
          <a:p>
            <a:endParaRPr lang="en-GB">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fld id="{04D1EB9F-4E1F-42B4-A599-8ECDF07051A0}"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32487492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fld id="{45CE41FB-6D89-45A0-89EA-AC01E64E9BD0}" type="datetimeFigureOut">
              <a:rPr lang="en-GB" smtClean="0">
                <a:solidFill>
                  <a:prstClr val="black"/>
                </a:solidFill>
              </a:rPr>
              <a:pPr/>
              <a:t>09/11/2023</a:t>
            </a:fld>
            <a:endParaRPr lang="en-GB">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lvl1pPr fontAlgn="auto">
              <a:spcBef>
                <a:spcPts val="0"/>
              </a:spcBef>
              <a:spcAft>
                <a:spcPts val="0"/>
              </a:spcAft>
              <a:defRPr>
                <a:latin typeface="+mn-lt"/>
                <a:ea typeface="+mn-ea"/>
              </a:defRPr>
            </a:lvl1pPr>
          </a:lstStyle>
          <a:p>
            <a:endParaRPr lang="en-GB">
              <a:solidFill>
                <a:prstClr val="black"/>
              </a:solidFill>
            </a:endParaRPr>
          </a:p>
        </p:txBody>
      </p:sp>
      <p:sp>
        <p:nvSpPr>
          <p:cNvPr id="7" name="Slide Number Placeholder 6"/>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fld id="{04D1EB9F-4E1F-42B4-A599-8ECDF07051A0}"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6288892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fld id="{45CE41FB-6D89-45A0-89EA-AC01E64E9BD0}" type="datetimeFigureOut">
              <a:rPr lang="en-GB" smtClean="0">
                <a:solidFill>
                  <a:prstClr val="black"/>
                </a:solidFill>
              </a:rPr>
              <a:pPr/>
              <a:t>09/11/2023</a:t>
            </a:fld>
            <a:endParaRPr lang="en-GB">
              <a:solidFill>
                <a:prstClr val="black"/>
              </a:solidFill>
            </a:endParaRPr>
          </a:p>
        </p:txBody>
      </p:sp>
      <p:sp>
        <p:nvSpPr>
          <p:cNvPr id="8" name="Footer Placeholder 7"/>
          <p:cNvSpPr>
            <a:spLocks noGrp="1"/>
          </p:cNvSpPr>
          <p:nvPr>
            <p:ph type="ftr" sz="quarter" idx="11"/>
          </p:nvPr>
        </p:nvSpPr>
        <p:spPr>
          <a:xfrm>
            <a:off x="3124200" y="6356350"/>
            <a:ext cx="2895600" cy="365125"/>
          </a:xfrm>
          <a:prstGeom prst="rect">
            <a:avLst/>
          </a:prstGeom>
        </p:spPr>
        <p:txBody>
          <a:bodyPr/>
          <a:lstStyle>
            <a:lvl1pPr fontAlgn="auto">
              <a:spcBef>
                <a:spcPts val="0"/>
              </a:spcBef>
              <a:spcAft>
                <a:spcPts val="0"/>
              </a:spcAft>
              <a:defRPr>
                <a:latin typeface="+mn-lt"/>
                <a:ea typeface="+mn-ea"/>
              </a:defRPr>
            </a:lvl1pPr>
          </a:lstStyle>
          <a:p>
            <a:endParaRPr lang="en-GB">
              <a:solidFill>
                <a:prstClr val="black"/>
              </a:solidFill>
            </a:endParaRPr>
          </a:p>
        </p:txBody>
      </p:sp>
      <p:sp>
        <p:nvSpPr>
          <p:cNvPr id="9" name="Slide Number Placeholder 8"/>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fld id="{04D1EB9F-4E1F-42B4-A599-8ECDF07051A0}"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34200988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fld id="{45CE41FB-6D89-45A0-89EA-AC01E64E9BD0}" type="datetimeFigureOut">
              <a:rPr lang="en-GB" smtClean="0">
                <a:solidFill>
                  <a:prstClr val="black"/>
                </a:solidFill>
              </a:rPr>
              <a:pPr/>
              <a:t>09/11/2023</a:t>
            </a:fld>
            <a:endParaRPr lang="en-GB">
              <a:solidFill>
                <a:prstClr val="black"/>
              </a:solidFill>
            </a:endParaRPr>
          </a:p>
        </p:txBody>
      </p:sp>
      <p:sp>
        <p:nvSpPr>
          <p:cNvPr id="4" name="Footer Placeholder 3"/>
          <p:cNvSpPr>
            <a:spLocks noGrp="1"/>
          </p:cNvSpPr>
          <p:nvPr>
            <p:ph type="ftr" sz="quarter" idx="11"/>
          </p:nvPr>
        </p:nvSpPr>
        <p:spPr>
          <a:xfrm>
            <a:off x="3124200" y="6356350"/>
            <a:ext cx="2895600" cy="365125"/>
          </a:xfrm>
          <a:prstGeom prst="rect">
            <a:avLst/>
          </a:prstGeom>
        </p:spPr>
        <p:txBody>
          <a:bodyPr/>
          <a:lstStyle>
            <a:lvl1pPr fontAlgn="auto">
              <a:spcBef>
                <a:spcPts val="0"/>
              </a:spcBef>
              <a:spcAft>
                <a:spcPts val="0"/>
              </a:spcAft>
              <a:defRPr>
                <a:latin typeface="+mn-lt"/>
                <a:ea typeface="+mn-ea"/>
              </a:defRPr>
            </a:lvl1pPr>
          </a:lstStyle>
          <a:p>
            <a:endParaRPr lang="en-GB">
              <a:solidFill>
                <a:prstClr val="black"/>
              </a:solidFill>
            </a:endParaRPr>
          </a:p>
        </p:txBody>
      </p:sp>
      <p:sp>
        <p:nvSpPr>
          <p:cNvPr id="5" name="Slide Number Placeholder 4"/>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fld id="{04D1EB9F-4E1F-42B4-A599-8ECDF07051A0}"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180959397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fld id="{45CE41FB-6D89-45A0-89EA-AC01E64E9BD0}" type="datetimeFigureOut">
              <a:rPr lang="en-GB" smtClean="0">
                <a:solidFill>
                  <a:prstClr val="black"/>
                </a:solidFill>
              </a:rPr>
              <a:pPr/>
              <a:t>09/11/2023</a:t>
            </a:fld>
            <a:endParaRPr lang="en-GB">
              <a:solidFill>
                <a:prstClr val="black"/>
              </a:solidFill>
            </a:endParaRPr>
          </a:p>
        </p:txBody>
      </p:sp>
      <p:sp>
        <p:nvSpPr>
          <p:cNvPr id="3" name="Footer Placeholder 2"/>
          <p:cNvSpPr>
            <a:spLocks noGrp="1"/>
          </p:cNvSpPr>
          <p:nvPr>
            <p:ph type="ftr" sz="quarter" idx="11"/>
          </p:nvPr>
        </p:nvSpPr>
        <p:spPr>
          <a:xfrm>
            <a:off x="3124200" y="6356350"/>
            <a:ext cx="2895600" cy="365125"/>
          </a:xfrm>
          <a:prstGeom prst="rect">
            <a:avLst/>
          </a:prstGeom>
        </p:spPr>
        <p:txBody>
          <a:bodyPr/>
          <a:lstStyle>
            <a:lvl1pPr fontAlgn="auto">
              <a:spcBef>
                <a:spcPts val="0"/>
              </a:spcBef>
              <a:spcAft>
                <a:spcPts val="0"/>
              </a:spcAft>
              <a:defRPr>
                <a:latin typeface="+mn-lt"/>
                <a:ea typeface="+mn-ea"/>
              </a:defRPr>
            </a:lvl1pPr>
          </a:lstStyle>
          <a:p>
            <a:endParaRPr lang="en-GB">
              <a:solidFill>
                <a:prstClr val="black"/>
              </a:solidFill>
            </a:endParaRPr>
          </a:p>
        </p:txBody>
      </p:sp>
      <p:sp>
        <p:nvSpPr>
          <p:cNvPr id="4" name="Slide Number Placeholder 3"/>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fld id="{04D1EB9F-4E1F-42B4-A599-8ECDF07051A0}"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216254975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fld id="{45CE41FB-6D89-45A0-89EA-AC01E64E9BD0}" type="datetimeFigureOut">
              <a:rPr lang="en-GB" smtClean="0">
                <a:solidFill>
                  <a:prstClr val="black"/>
                </a:solidFill>
              </a:rPr>
              <a:pPr/>
              <a:t>09/11/2023</a:t>
            </a:fld>
            <a:endParaRPr lang="en-GB">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lvl1pPr fontAlgn="auto">
              <a:spcBef>
                <a:spcPts val="0"/>
              </a:spcBef>
              <a:spcAft>
                <a:spcPts val="0"/>
              </a:spcAft>
              <a:defRPr>
                <a:latin typeface="+mn-lt"/>
                <a:ea typeface="+mn-ea"/>
              </a:defRPr>
            </a:lvl1pPr>
          </a:lstStyle>
          <a:p>
            <a:endParaRPr lang="en-GB">
              <a:solidFill>
                <a:prstClr val="black"/>
              </a:solidFill>
            </a:endParaRPr>
          </a:p>
        </p:txBody>
      </p:sp>
      <p:sp>
        <p:nvSpPr>
          <p:cNvPr id="7" name="Slide Number Placeholder 6"/>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fld id="{04D1EB9F-4E1F-42B4-A599-8ECDF07051A0}"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339009299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fld id="{45CE41FB-6D89-45A0-89EA-AC01E64E9BD0}" type="datetimeFigureOut">
              <a:rPr lang="en-GB" smtClean="0">
                <a:solidFill>
                  <a:prstClr val="black"/>
                </a:solidFill>
              </a:rPr>
              <a:pPr/>
              <a:t>09/11/2023</a:t>
            </a:fld>
            <a:endParaRPr lang="en-GB">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lvl1pPr fontAlgn="auto">
              <a:spcBef>
                <a:spcPts val="0"/>
              </a:spcBef>
              <a:spcAft>
                <a:spcPts val="0"/>
              </a:spcAft>
              <a:defRPr>
                <a:latin typeface="+mn-lt"/>
                <a:ea typeface="+mn-ea"/>
              </a:defRPr>
            </a:lvl1pPr>
          </a:lstStyle>
          <a:p>
            <a:endParaRPr lang="en-GB">
              <a:solidFill>
                <a:prstClr val="black"/>
              </a:solidFill>
            </a:endParaRPr>
          </a:p>
        </p:txBody>
      </p:sp>
      <p:sp>
        <p:nvSpPr>
          <p:cNvPr id="7" name="Slide Number Placeholder 6"/>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fld id="{04D1EB9F-4E1F-42B4-A599-8ECDF07051A0}"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372015619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fld id="{45CE41FB-6D89-45A0-89EA-AC01E64E9BD0}" type="datetimeFigureOut">
              <a:rPr lang="en-GB" smtClean="0">
                <a:solidFill>
                  <a:prstClr val="black"/>
                </a:solidFill>
              </a:rPr>
              <a:pPr/>
              <a:t>09/11/2023</a:t>
            </a:fld>
            <a:endParaRPr lang="en-GB">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lvl1pPr fontAlgn="auto">
              <a:spcBef>
                <a:spcPts val="0"/>
              </a:spcBef>
              <a:spcAft>
                <a:spcPts val="0"/>
              </a:spcAft>
              <a:defRPr>
                <a:latin typeface="+mn-lt"/>
                <a:ea typeface="+mn-ea"/>
              </a:defRPr>
            </a:lvl1pPr>
          </a:lstStyle>
          <a:p>
            <a:endParaRPr lang="en-GB">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fld id="{04D1EB9F-4E1F-42B4-A599-8ECDF07051A0}"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174700328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fld id="{45CE41FB-6D89-45A0-89EA-AC01E64E9BD0}" type="datetimeFigureOut">
              <a:rPr lang="en-GB" smtClean="0">
                <a:solidFill>
                  <a:prstClr val="black"/>
                </a:solidFill>
              </a:rPr>
              <a:pPr/>
              <a:t>09/11/2023</a:t>
            </a:fld>
            <a:endParaRPr lang="en-GB">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lvl1pPr fontAlgn="auto">
              <a:spcBef>
                <a:spcPts val="0"/>
              </a:spcBef>
              <a:spcAft>
                <a:spcPts val="0"/>
              </a:spcAft>
              <a:defRPr>
                <a:latin typeface="+mn-lt"/>
                <a:ea typeface="+mn-ea"/>
              </a:defRPr>
            </a:lvl1pPr>
          </a:lstStyle>
          <a:p>
            <a:endParaRPr lang="en-GB">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fld id="{04D1EB9F-4E1F-42B4-A599-8ECDF07051A0}"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278454512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pPr fontAlgn="base">
              <a:spcBef>
                <a:spcPct val="0"/>
              </a:spcBef>
              <a:spcAft>
                <a:spcPct val="0"/>
              </a:spcAft>
              <a:defRPr/>
            </a:pPr>
            <a:endParaRPr lang="en-GB">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lvl1pPr fontAlgn="auto">
              <a:spcBef>
                <a:spcPts val="0"/>
              </a:spcBef>
              <a:spcAft>
                <a:spcPts val="0"/>
              </a:spcAft>
              <a:defRPr>
                <a:latin typeface="+mn-lt"/>
                <a:ea typeface="+mn-ea"/>
              </a:defRPr>
            </a:lvl1pPr>
          </a:lstStyle>
          <a:p>
            <a:pPr>
              <a:defRPr/>
            </a:pPr>
            <a:r>
              <a:rPr lang="en-GB">
                <a:solidFill>
                  <a:prstClr val="black"/>
                </a:solidFill>
              </a:rPr>
              <a:t>L1 SD 1a Intro</a:t>
            </a:r>
          </a:p>
        </p:txBody>
      </p:sp>
      <p:sp>
        <p:nvSpPr>
          <p:cNvPr id="6" name="Slide Number Placeholder 5"/>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pPr fontAlgn="base">
              <a:spcBef>
                <a:spcPct val="0"/>
              </a:spcBef>
              <a:spcAft>
                <a:spcPct val="0"/>
              </a:spcAft>
              <a:defRPr/>
            </a:pPr>
            <a:fld id="{5C1CFC1F-7155-4EFF-94FA-62E406CE9E36}" type="slidenum">
              <a:rPr lang="en-GB" smtClean="0">
                <a:solidFill>
                  <a:prstClr val="black"/>
                </a:solidFill>
              </a:rPr>
              <a:pPr fontAlgn="base">
                <a:spcBef>
                  <a:spcPct val="0"/>
                </a:spcBef>
                <a:spcAft>
                  <a:spcPct val="0"/>
                </a:spcAft>
                <a:defRPr/>
              </a:pPr>
              <a:t>‹#›</a:t>
            </a:fld>
            <a:endParaRPr lang="en-GB">
              <a:solidFill>
                <a:prstClr val="black"/>
              </a:solidFill>
            </a:endParaRPr>
          </a:p>
        </p:txBody>
      </p:sp>
    </p:spTree>
    <p:extLst>
      <p:ext uri="{BB962C8B-B14F-4D97-AF65-F5344CB8AC3E}">
        <p14:creationId xmlns:p14="http://schemas.microsoft.com/office/powerpoint/2010/main" val="931585451"/>
      </p:ext>
    </p:extLst>
  </p:cSld>
  <p:clrMapOvr>
    <a:masterClrMapping/>
  </p:clrMapOvr>
  <p:transition>
    <p:fade/>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pPr fontAlgn="base">
              <a:spcBef>
                <a:spcPct val="0"/>
              </a:spcBef>
              <a:spcAft>
                <a:spcPct val="0"/>
              </a:spcAft>
              <a:defRPr/>
            </a:pPr>
            <a:endParaRPr lang="en-GB">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lvl1pPr fontAlgn="auto">
              <a:spcBef>
                <a:spcPts val="0"/>
              </a:spcBef>
              <a:spcAft>
                <a:spcPts val="0"/>
              </a:spcAft>
              <a:defRPr>
                <a:latin typeface="+mn-lt"/>
                <a:ea typeface="+mn-ea"/>
              </a:defRPr>
            </a:lvl1pPr>
          </a:lstStyle>
          <a:p>
            <a:pPr>
              <a:defRPr/>
            </a:pPr>
            <a:r>
              <a:rPr lang="en-GB">
                <a:solidFill>
                  <a:prstClr val="black"/>
                </a:solidFill>
              </a:rPr>
              <a:t>L1 SD 1a Intro</a:t>
            </a:r>
          </a:p>
        </p:txBody>
      </p:sp>
      <p:sp>
        <p:nvSpPr>
          <p:cNvPr id="6" name="Slide Number Placeholder 5"/>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pPr fontAlgn="base">
              <a:spcBef>
                <a:spcPct val="0"/>
              </a:spcBef>
              <a:spcAft>
                <a:spcPct val="0"/>
              </a:spcAft>
              <a:defRPr/>
            </a:pPr>
            <a:fld id="{BDE4F4BA-9298-4C4C-B712-3F3CDF5FCAE2}" type="slidenum">
              <a:rPr lang="en-GB" smtClean="0">
                <a:solidFill>
                  <a:prstClr val="black"/>
                </a:solidFill>
              </a:rPr>
              <a:pPr fontAlgn="base">
                <a:spcBef>
                  <a:spcPct val="0"/>
                </a:spcBef>
                <a:spcAft>
                  <a:spcPct val="0"/>
                </a:spcAft>
                <a:defRPr/>
              </a:pPr>
              <a:t>‹#›</a:t>
            </a:fld>
            <a:endParaRPr lang="en-GB">
              <a:solidFill>
                <a:prstClr val="black"/>
              </a:solidFill>
            </a:endParaRPr>
          </a:p>
        </p:txBody>
      </p:sp>
    </p:spTree>
    <p:extLst>
      <p:ext uri="{BB962C8B-B14F-4D97-AF65-F5344CB8AC3E}">
        <p14:creationId xmlns:p14="http://schemas.microsoft.com/office/powerpoint/2010/main" val="4042864365"/>
      </p:ext>
    </p:extLst>
  </p:cSld>
  <p:clrMapOvr>
    <a:masterClrMapping/>
  </p:clrMapOvr>
  <p:transition>
    <p:fade/>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pPr fontAlgn="base">
              <a:spcBef>
                <a:spcPct val="0"/>
              </a:spcBef>
              <a:spcAft>
                <a:spcPct val="0"/>
              </a:spcAft>
              <a:defRPr/>
            </a:pPr>
            <a:endParaRPr lang="en-GB">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lvl1pPr fontAlgn="auto">
              <a:spcBef>
                <a:spcPts val="0"/>
              </a:spcBef>
              <a:spcAft>
                <a:spcPts val="0"/>
              </a:spcAft>
              <a:defRPr>
                <a:latin typeface="+mn-lt"/>
                <a:ea typeface="+mn-ea"/>
              </a:defRPr>
            </a:lvl1pPr>
          </a:lstStyle>
          <a:p>
            <a:pPr>
              <a:defRPr/>
            </a:pPr>
            <a:r>
              <a:rPr lang="en-GB">
                <a:solidFill>
                  <a:prstClr val="black"/>
                </a:solidFill>
              </a:rPr>
              <a:t>L1 SD 1a Intro</a:t>
            </a:r>
          </a:p>
        </p:txBody>
      </p:sp>
      <p:sp>
        <p:nvSpPr>
          <p:cNvPr id="6" name="Slide Number Placeholder 5"/>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pPr fontAlgn="base">
              <a:spcBef>
                <a:spcPct val="0"/>
              </a:spcBef>
              <a:spcAft>
                <a:spcPct val="0"/>
              </a:spcAft>
              <a:defRPr/>
            </a:pPr>
            <a:fld id="{61979CAB-618C-404B-BEFC-15F91DF58A0A}" type="slidenum">
              <a:rPr lang="en-GB" smtClean="0">
                <a:solidFill>
                  <a:prstClr val="black"/>
                </a:solidFill>
              </a:rPr>
              <a:pPr fontAlgn="base">
                <a:spcBef>
                  <a:spcPct val="0"/>
                </a:spcBef>
                <a:spcAft>
                  <a:spcPct val="0"/>
                </a:spcAft>
                <a:defRPr/>
              </a:pPr>
              <a:t>‹#›</a:t>
            </a:fld>
            <a:endParaRPr lang="en-GB">
              <a:solidFill>
                <a:prstClr val="black"/>
              </a:solidFill>
            </a:endParaRPr>
          </a:p>
        </p:txBody>
      </p:sp>
    </p:spTree>
    <p:extLst>
      <p:ext uri="{BB962C8B-B14F-4D97-AF65-F5344CB8AC3E}">
        <p14:creationId xmlns:p14="http://schemas.microsoft.com/office/powerpoint/2010/main" val="2124094154"/>
      </p:ext>
    </p:extLst>
  </p:cSld>
  <p:clrMapOvr>
    <a:masterClrMapping/>
  </p:clrMapOvr>
  <p:transition>
    <p:fade/>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pPr fontAlgn="base">
              <a:spcBef>
                <a:spcPct val="0"/>
              </a:spcBef>
              <a:spcAft>
                <a:spcPct val="0"/>
              </a:spcAft>
              <a:defRPr/>
            </a:pPr>
            <a:endParaRPr lang="en-GB">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lvl1pPr fontAlgn="auto">
              <a:spcBef>
                <a:spcPts val="0"/>
              </a:spcBef>
              <a:spcAft>
                <a:spcPts val="0"/>
              </a:spcAft>
              <a:defRPr>
                <a:latin typeface="+mn-lt"/>
                <a:ea typeface="+mn-ea"/>
              </a:defRPr>
            </a:lvl1pPr>
          </a:lstStyle>
          <a:p>
            <a:pPr>
              <a:defRPr/>
            </a:pPr>
            <a:r>
              <a:rPr lang="en-GB">
                <a:solidFill>
                  <a:prstClr val="black"/>
                </a:solidFill>
              </a:rPr>
              <a:t>L1 SD 1a Intro</a:t>
            </a:r>
          </a:p>
        </p:txBody>
      </p:sp>
      <p:sp>
        <p:nvSpPr>
          <p:cNvPr id="7" name="Slide Number Placeholder 6"/>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pPr fontAlgn="base">
              <a:spcBef>
                <a:spcPct val="0"/>
              </a:spcBef>
              <a:spcAft>
                <a:spcPct val="0"/>
              </a:spcAft>
              <a:defRPr/>
            </a:pPr>
            <a:fld id="{34892D2F-AE28-4FE4-B334-F9511E3FCB1F}" type="slidenum">
              <a:rPr lang="en-GB" smtClean="0">
                <a:solidFill>
                  <a:prstClr val="black"/>
                </a:solidFill>
              </a:rPr>
              <a:pPr fontAlgn="base">
                <a:spcBef>
                  <a:spcPct val="0"/>
                </a:spcBef>
                <a:spcAft>
                  <a:spcPct val="0"/>
                </a:spcAft>
                <a:defRPr/>
              </a:pPr>
              <a:t>‹#›</a:t>
            </a:fld>
            <a:endParaRPr lang="en-GB">
              <a:solidFill>
                <a:prstClr val="black"/>
              </a:solidFill>
            </a:endParaRPr>
          </a:p>
        </p:txBody>
      </p:sp>
    </p:spTree>
    <p:extLst>
      <p:ext uri="{BB962C8B-B14F-4D97-AF65-F5344CB8AC3E}">
        <p14:creationId xmlns:p14="http://schemas.microsoft.com/office/powerpoint/2010/main" val="3395398097"/>
      </p:ext>
    </p:extLst>
  </p:cSld>
  <p:clrMapOvr>
    <a:masterClrMapping/>
  </p:clrMapOvr>
  <p:transition>
    <p:fade/>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pPr fontAlgn="base">
              <a:spcBef>
                <a:spcPct val="0"/>
              </a:spcBef>
              <a:spcAft>
                <a:spcPct val="0"/>
              </a:spcAft>
              <a:defRPr/>
            </a:pPr>
            <a:endParaRPr lang="en-GB">
              <a:solidFill>
                <a:prstClr val="black"/>
              </a:solidFill>
            </a:endParaRPr>
          </a:p>
        </p:txBody>
      </p:sp>
      <p:sp>
        <p:nvSpPr>
          <p:cNvPr id="8" name="Footer Placeholder 7"/>
          <p:cNvSpPr>
            <a:spLocks noGrp="1"/>
          </p:cNvSpPr>
          <p:nvPr>
            <p:ph type="ftr" sz="quarter" idx="11"/>
          </p:nvPr>
        </p:nvSpPr>
        <p:spPr>
          <a:xfrm>
            <a:off x="3124200" y="6356350"/>
            <a:ext cx="2895600" cy="365125"/>
          </a:xfrm>
          <a:prstGeom prst="rect">
            <a:avLst/>
          </a:prstGeom>
        </p:spPr>
        <p:txBody>
          <a:bodyPr/>
          <a:lstStyle>
            <a:lvl1pPr fontAlgn="auto">
              <a:spcBef>
                <a:spcPts val="0"/>
              </a:spcBef>
              <a:spcAft>
                <a:spcPts val="0"/>
              </a:spcAft>
              <a:defRPr>
                <a:latin typeface="+mn-lt"/>
                <a:ea typeface="+mn-ea"/>
              </a:defRPr>
            </a:lvl1pPr>
          </a:lstStyle>
          <a:p>
            <a:pPr>
              <a:defRPr/>
            </a:pPr>
            <a:r>
              <a:rPr lang="en-GB">
                <a:solidFill>
                  <a:prstClr val="black"/>
                </a:solidFill>
              </a:rPr>
              <a:t>L1 SD 1a Intro</a:t>
            </a:r>
          </a:p>
        </p:txBody>
      </p:sp>
      <p:sp>
        <p:nvSpPr>
          <p:cNvPr id="9" name="Slide Number Placeholder 8"/>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pPr fontAlgn="base">
              <a:spcBef>
                <a:spcPct val="0"/>
              </a:spcBef>
              <a:spcAft>
                <a:spcPct val="0"/>
              </a:spcAft>
              <a:defRPr/>
            </a:pPr>
            <a:fld id="{2D45FCAC-4FCE-4740-B500-3125847EC1A9}" type="slidenum">
              <a:rPr lang="en-GB" smtClean="0">
                <a:solidFill>
                  <a:prstClr val="black"/>
                </a:solidFill>
              </a:rPr>
              <a:pPr fontAlgn="base">
                <a:spcBef>
                  <a:spcPct val="0"/>
                </a:spcBef>
                <a:spcAft>
                  <a:spcPct val="0"/>
                </a:spcAft>
                <a:defRPr/>
              </a:pPr>
              <a:t>‹#›</a:t>
            </a:fld>
            <a:endParaRPr lang="en-GB">
              <a:solidFill>
                <a:prstClr val="black"/>
              </a:solidFill>
            </a:endParaRPr>
          </a:p>
        </p:txBody>
      </p:sp>
    </p:spTree>
    <p:extLst>
      <p:ext uri="{BB962C8B-B14F-4D97-AF65-F5344CB8AC3E}">
        <p14:creationId xmlns:p14="http://schemas.microsoft.com/office/powerpoint/2010/main" val="1603391644"/>
      </p:ext>
    </p:extLst>
  </p:cSld>
  <p:clrMapOvr>
    <a:masterClrMapping/>
  </p:clrMapOvr>
  <p:transition>
    <p:fade/>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pPr fontAlgn="base">
              <a:spcBef>
                <a:spcPct val="0"/>
              </a:spcBef>
              <a:spcAft>
                <a:spcPct val="0"/>
              </a:spcAft>
              <a:defRPr/>
            </a:pPr>
            <a:endParaRPr lang="en-GB">
              <a:solidFill>
                <a:prstClr val="black"/>
              </a:solidFill>
            </a:endParaRPr>
          </a:p>
        </p:txBody>
      </p:sp>
      <p:sp>
        <p:nvSpPr>
          <p:cNvPr id="4" name="Footer Placeholder 3"/>
          <p:cNvSpPr>
            <a:spLocks noGrp="1"/>
          </p:cNvSpPr>
          <p:nvPr>
            <p:ph type="ftr" sz="quarter" idx="11"/>
          </p:nvPr>
        </p:nvSpPr>
        <p:spPr>
          <a:xfrm>
            <a:off x="3124200" y="6356350"/>
            <a:ext cx="2895600" cy="365125"/>
          </a:xfrm>
          <a:prstGeom prst="rect">
            <a:avLst/>
          </a:prstGeom>
        </p:spPr>
        <p:txBody>
          <a:bodyPr/>
          <a:lstStyle>
            <a:lvl1pPr fontAlgn="auto">
              <a:spcBef>
                <a:spcPts val="0"/>
              </a:spcBef>
              <a:spcAft>
                <a:spcPts val="0"/>
              </a:spcAft>
              <a:defRPr>
                <a:latin typeface="+mn-lt"/>
                <a:ea typeface="+mn-ea"/>
              </a:defRPr>
            </a:lvl1pPr>
          </a:lstStyle>
          <a:p>
            <a:pPr>
              <a:defRPr/>
            </a:pPr>
            <a:r>
              <a:rPr lang="en-GB">
                <a:solidFill>
                  <a:prstClr val="black"/>
                </a:solidFill>
              </a:rPr>
              <a:t>L1 SD 1a Intro</a:t>
            </a:r>
          </a:p>
        </p:txBody>
      </p:sp>
      <p:sp>
        <p:nvSpPr>
          <p:cNvPr id="5" name="Slide Number Placeholder 4"/>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pPr fontAlgn="base">
              <a:spcBef>
                <a:spcPct val="0"/>
              </a:spcBef>
              <a:spcAft>
                <a:spcPct val="0"/>
              </a:spcAft>
              <a:defRPr/>
            </a:pPr>
            <a:fld id="{C1178D29-6927-49A3-B31B-95E9C3AEF9C3}" type="slidenum">
              <a:rPr lang="en-GB" smtClean="0">
                <a:solidFill>
                  <a:prstClr val="black"/>
                </a:solidFill>
              </a:rPr>
              <a:pPr fontAlgn="base">
                <a:spcBef>
                  <a:spcPct val="0"/>
                </a:spcBef>
                <a:spcAft>
                  <a:spcPct val="0"/>
                </a:spcAft>
                <a:defRPr/>
              </a:pPr>
              <a:t>‹#›</a:t>
            </a:fld>
            <a:endParaRPr lang="en-GB">
              <a:solidFill>
                <a:prstClr val="black"/>
              </a:solidFill>
            </a:endParaRPr>
          </a:p>
        </p:txBody>
      </p:sp>
    </p:spTree>
    <p:extLst>
      <p:ext uri="{BB962C8B-B14F-4D97-AF65-F5344CB8AC3E}">
        <p14:creationId xmlns:p14="http://schemas.microsoft.com/office/powerpoint/2010/main" val="1314938755"/>
      </p:ext>
    </p:extLst>
  </p:cSld>
  <p:clrMapOvr>
    <a:masterClrMapping/>
  </p:clrMapOvr>
  <p:transition>
    <p:fade/>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pPr fontAlgn="base">
              <a:spcBef>
                <a:spcPct val="0"/>
              </a:spcBef>
              <a:spcAft>
                <a:spcPct val="0"/>
              </a:spcAft>
              <a:defRPr/>
            </a:pPr>
            <a:endParaRPr lang="en-GB">
              <a:solidFill>
                <a:prstClr val="black"/>
              </a:solidFill>
            </a:endParaRPr>
          </a:p>
        </p:txBody>
      </p:sp>
      <p:sp>
        <p:nvSpPr>
          <p:cNvPr id="3" name="Footer Placeholder 2"/>
          <p:cNvSpPr>
            <a:spLocks noGrp="1"/>
          </p:cNvSpPr>
          <p:nvPr>
            <p:ph type="ftr" sz="quarter" idx="11"/>
          </p:nvPr>
        </p:nvSpPr>
        <p:spPr>
          <a:xfrm>
            <a:off x="3124200" y="6356350"/>
            <a:ext cx="2895600" cy="365125"/>
          </a:xfrm>
          <a:prstGeom prst="rect">
            <a:avLst/>
          </a:prstGeom>
        </p:spPr>
        <p:txBody>
          <a:bodyPr/>
          <a:lstStyle>
            <a:lvl1pPr fontAlgn="auto">
              <a:spcBef>
                <a:spcPts val="0"/>
              </a:spcBef>
              <a:spcAft>
                <a:spcPts val="0"/>
              </a:spcAft>
              <a:defRPr>
                <a:latin typeface="+mn-lt"/>
                <a:ea typeface="+mn-ea"/>
              </a:defRPr>
            </a:lvl1pPr>
          </a:lstStyle>
          <a:p>
            <a:pPr>
              <a:defRPr/>
            </a:pPr>
            <a:r>
              <a:rPr lang="en-GB">
                <a:solidFill>
                  <a:prstClr val="black"/>
                </a:solidFill>
              </a:rPr>
              <a:t>L1 SD 1a Intro</a:t>
            </a:r>
          </a:p>
        </p:txBody>
      </p:sp>
      <p:sp>
        <p:nvSpPr>
          <p:cNvPr id="4" name="Slide Number Placeholder 3"/>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pPr fontAlgn="base">
              <a:spcBef>
                <a:spcPct val="0"/>
              </a:spcBef>
              <a:spcAft>
                <a:spcPct val="0"/>
              </a:spcAft>
              <a:defRPr/>
            </a:pPr>
            <a:fld id="{B164F910-C902-4562-9625-53140EAB6DF2}" type="slidenum">
              <a:rPr lang="en-GB" smtClean="0">
                <a:solidFill>
                  <a:prstClr val="black"/>
                </a:solidFill>
              </a:rPr>
              <a:pPr fontAlgn="base">
                <a:spcBef>
                  <a:spcPct val="0"/>
                </a:spcBef>
                <a:spcAft>
                  <a:spcPct val="0"/>
                </a:spcAft>
                <a:defRPr/>
              </a:pPr>
              <a:t>‹#›</a:t>
            </a:fld>
            <a:endParaRPr lang="en-GB">
              <a:solidFill>
                <a:prstClr val="black"/>
              </a:solidFill>
            </a:endParaRPr>
          </a:p>
        </p:txBody>
      </p:sp>
    </p:spTree>
    <p:extLst>
      <p:ext uri="{BB962C8B-B14F-4D97-AF65-F5344CB8AC3E}">
        <p14:creationId xmlns:p14="http://schemas.microsoft.com/office/powerpoint/2010/main" val="2368008439"/>
      </p:ext>
    </p:extLst>
  </p:cSld>
  <p:clrMapOvr>
    <a:masterClrMapping/>
  </p:clrMapOvr>
  <p:transition>
    <p:fade/>
  </p:transition>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pPr fontAlgn="base">
              <a:spcBef>
                <a:spcPct val="0"/>
              </a:spcBef>
              <a:spcAft>
                <a:spcPct val="0"/>
              </a:spcAft>
              <a:defRPr/>
            </a:pPr>
            <a:endParaRPr lang="en-GB">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lvl1pPr fontAlgn="auto">
              <a:spcBef>
                <a:spcPts val="0"/>
              </a:spcBef>
              <a:spcAft>
                <a:spcPts val="0"/>
              </a:spcAft>
              <a:defRPr>
                <a:latin typeface="+mn-lt"/>
                <a:ea typeface="+mn-ea"/>
              </a:defRPr>
            </a:lvl1pPr>
          </a:lstStyle>
          <a:p>
            <a:pPr>
              <a:defRPr/>
            </a:pPr>
            <a:r>
              <a:rPr lang="en-GB">
                <a:solidFill>
                  <a:prstClr val="black"/>
                </a:solidFill>
              </a:rPr>
              <a:t>L1 SD 1a Intro</a:t>
            </a:r>
          </a:p>
        </p:txBody>
      </p:sp>
      <p:sp>
        <p:nvSpPr>
          <p:cNvPr id="7" name="Slide Number Placeholder 6"/>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pPr fontAlgn="base">
              <a:spcBef>
                <a:spcPct val="0"/>
              </a:spcBef>
              <a:spcAft>
                <a:spcPct val="0"/>
              </a:spcAft>
              <a:defRPr/>
            </a:pPr>
            <a:fld id="{E1D5613F-7976-4911-A339-26D724F51FA3}" type="slidenum">
              <a:rPr lang="en-GB" smtClean="0">
                <a:solidFill>
                  <a:prstClr val="black"/>
                </a:solidFill>
              </a:rPr>
              <a:pPr fontAlgn="base">
                <a:spcBef>
                  <a:spcPct val="0"/>
                </a:spcBef>
                <a:spcAft>
                  <a:spcPct val="0"/>
                </a:spcAft>
                <a:defRPr/>
              </a:pPr>
              <a:t>‹#›</a:t>
            </a:fld>
            <a:endParaRPr lang="en-GB">
              <a:solidFill>
                <a:prstClr val="black"/>
              </a:solidFill>
            </a:endParaRPr>
          </a:p>
        </p:txBody>
      </p:sp>
    </p:spTree>
    <p:extLst>
      <p:ext uri="{BB962C8B-B14F-4D97-AF65-F5344CB8AC3E}">
        <p14:creationId xmlns:p14="http://schemas.microsoft.com/office/powerpoint/2010/main" val="3817497569"/>
      </p:ext>
    </p:extLst>
  </p:cSld>
  <p:clrMapOvr>
    <a:masterClrMapping/>
  </p:clrMapOvr>
  <p:transition>
    <p:fade/>
  </p:transition>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pPr fontAlgn="base">
              <a:spcBef>
                <a:spcPct val="0"/>
              </a:spcBef>
              <a:spcAft>
                <a:spcPct val="0"/>
              </a:spcAft>
              <a:defRPr/>
            </a:pPr>
            <a:endParaRPr lang="en-GB">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lvl1pPr fontAlgn="auto">
              <a:spcBef>
                <a:spcPts val="0"/>
              </a:spcBef>
              <a:spcAft>
                <a:spcPts val="0"/>
              </a:spcAft>
              <a:defRPr>
                <a:latin typeface="+mn-lt"/>
                <a:ea typeface="+mn-ea"/>
              </a:defRPr>
            </a:lvl1pPr>
          </a:lstStyle>
          <a:p>
            <a:pPr>
              <a:defRPr/>
            </a:pPr>
            <a:r>
              <a:rPr lang="en-GB">
                <a:solidFill>
                  <a:prstClr val="black"/>
                </a:solidFill>
              </a:rPr>
              <a:t>L1 SD 1a Intro</a:t>
            </a:r>
          </a:p>
        </p:txBody>
      </p:sp>
      <p:sp>
        <p:nvSpPr>
          <p:cNvPr id="7" name="Slide Number Placeholder 6"/>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pPr fontAlgn="base">
              <a:spcBef>
                <a:spcPct val="0"/>
              </a:spcBef>
              <a:spcAft>
                <a:spcPct val="0"/>
              </a:spcAft>
              <a:defRPr/>
            </a:pPr>
            <a:fld id="{DA7B2280-2D9B-4B7F-8717-274E40A24C5F}" type="slidenum">
              <a:rPr lang="en-GB" smtClean="0">
                <a:solidFill>
                  <a:prstClr val="black"/>
                </a:solidFill>
              </a:rPr>
              <a:pPr fontAlgn="base">
                <a:spcBef>
                  <a:spcPct val="0"/>
                </a:spcBef>
                <a:spcAft>
                  <a:spcPct val="0"/>
                </a:spcAft>
                <a:defRPr/>
              </a:pPr>
              <a:t>‹#›</a:t>
            </a:fld>
            <a:endParaRPr lang="en-GB">
              <a:solidFill>
                <a:prstClr val="black"/>
              </a:solidFill>
            </a:endParaRPr>
          </a:p>
        </p:txBody>
      </p:sp>
    </p:spTree>
    <p:extLst>
      <p:ext uri="{BB962C8B-B14F-4D97-AF65-F5344CB8AC3E}">
        <p14:creationId xmlns:p14="http://schemas.microsoft.com/office/powerpoint/2010/main" val="3968237691"/>
      </p:ext>
    </p:extLst>
  </p:cSld>
  <p:clrMapOvr>
    <a:masterClrMapping/>
  </p:clrMapOvr>
  <p:transition>
    <p:fade/>
  </p:transition>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pPr fontAlgn="base">
              <a:spcBef>
                <a:spcPct val="0"/>
              </a:spcBef>
              <a:spcAft>
                <a:spcPct val="0"/>
              </a:spcAft>
              <a:defRPr/>
            </a:pPr>
            <a:endParaRPr lang="en-GB">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lvl1pPr fontAlgn="auto">
              <a:spcBef>
                <a:spcPts val="0"/>
              </a:spcBef>
              <a:spcAft>
                <a:spcPts val="0"/>
              </a:spcAft>
              <a:defRPr>
                <a:latin typeface="+mn-lt"/>
                <a:ea typeface="+mn-ea"/>
              </a:defRPr>
            </a:lvl1pPr>
          </a:lstStyle>
          <a:p>
            <a:pPr>
              <a:defRPr/>
            </a:pPr>
            <a:r>
              <a:rPr lang="en-GB">
                <a:solidFill>
                  <a:prstClr val="black"/>
                </a:solidFill>
              </a:rPr>
              <a:t>L1 SD 1a Intro</a:t>
            </a:r>
          </a:p>
        </p:txBody>
      </p:sp>
      <p:sp>
        <p:nvSpPr>
          <p:cNvPr id="6" name="Slide Number Placeholder 5"/>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pPr fontAlgn="base">
              <a:spcBef>
                <a:spcPct val="0"/>
              </a:spcBef>
              <a:spcAft>
                <a:spcPct val="0"/>
              </a:spcAft>
              <a:defRPr/>
            </a:pPr>
            <a:fld id="{59181CE3-626C-4823-9B71-EF9D50E294F4}" type="slidenum">
              <a:rPr lang="en-GB" smtClean="0">
                <a:solidFill>
                  <a:prstClr val="black"/>
                </a:solidFill>
              </a:rPr>
              <a:pPr fontAlgn="base">
                <a:spcBef>
                  <a:spcPct val="0"/>
                </a:spcBef>
                <a:spcAft>
                  <a:spcPct val="0"/>
                </a:spcAft>
                <a:defRPr/>
              </a:pPr>
              <a:t>‹#›</a:t>
            </a:fld>
            <a:endParaRPr lang="en-GB">
              <a:solidFill>
                <a:prstClr val="black"/>
              </a:solidFill>
            </a:endParaRPr>
          </a:p>
        </p:txBody>
      </p:sp>
    </p:spTree>
    <p:extLst>
      <p:ext uri="{BB962C8B-B14F-4D97-AF65-F5344CB8AC3E}">
        <p14:creationId xmlns:p14="http://schemas.microsoft.com/office/powerpoint/2010/main" val="1077046198"/>
      </p:ext>
    </p:extLst>
  </p:cSld>
  <p:clrMapOvr>
    <a:masterClrMapping/>
  </p:clrMapOvr>
  <p:transition>
    <p:fade/>
  </p:transition>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457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pPr fontAlgn="base">
              <a:spcBef>
                <a:spcPct val="0"/>
              </a:spcBef>
              <a:spcAft>
                <a:spcPct val="0"/>
              </a:spcAft>
              <a:defRPr/>
            </a:pPr>
            <a:endParaRPr lang="en-GB">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lvl1pPr fontAlgn="auto">
              <a:spcBef>
                <a:spcPts val="0"/>
              </a:spcBef>
              <a:spcAft>
                <a:spcPts val="0"/>
              </a:spcAft>
              <a:defRPr>
                <a:latin typeface="+mn-lt"/>
                <a:ea typeface="+mn-ea"/>
              </a:defRPr>
            </a:lvl1pPr>
          </a:lstStyle>
          <a:p>
            <a:pPr>
              <a:defRPr/>
            </a:pPr>
            <a:r>
              <a:rPr lang="en-GB">
                <a:solidFill>
                  <a:prstClr val="black"/>
                </a:solidFill>
              </a:rPr>
              <a:t>L1 SD 1a Intro</a:t>
            </a:r>
          </a:p>
        </p:txBody>
      </p:sp>
      <p:sp>
        <p:nvSpPr>
          <p:cNvPr id="6" name="Slide Number Placeholder 5"/>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a:latin typeface="Calibri" charset="0"/>
              </a:defRPr>
            </a:lvl1pPr>
          </a:lstStyle>
          <a:p>
            <a:pPr fontAlgn="base">
              <a:spcBef>
                <a:spcPct val="0"/>
              </a:spcBef>
              <a:spcAft>
                <a:spcPct val="0"/>
              </a:spcAft>
              <a:defRPr/>
            </a:pPr>
            <a:fld id="{BAFAE0F8-7890-4A3E-9358-63FE8857FA5F}" type="slidenum">
              <a:rPr lang="en-GB" smtClean="0">
                <a:solidFill>
                  <a:prstClr val="black"/>
                </a:solidFill>
              </a:rPr>
              <a:pPr fontAlgn="base">
                <a:spcBef>
                  <a:spcPct val="0"/>
                </a:spcBef>
                <a:spcAft>
                  <a:spcPct val="0"/>
                </a:spcAft>
                <a:defRPr/>
              </a:pPr>
              <a:t>‹#›</a:t>
            </a:fld>
            <a:endParaRPr lang="en-GB">
              <a:solidFill>
                <a:prstClr val="black"/>
              </a:solidFill>
            </a:endParaRPr>
          </a:p>
        </p:txBody>
      </p:sp>
    </p:spTree>
    <p:extLst>
      <p:ext uri="{BB962C8B-B14F-4D97-AF65-F5344CB8AC3E}">
        <p14:creationId xmlns:p14="http://schemas.microsoft.com/office/powerpoint/2010/main" val="1873858473"/>
      </p:ext>
    </p:extLst>
  </p:cSld>
  <p:clrMapOvr>
    <a:masterClrMapping/>
  </p:clrMapOvr>
  <p:transition>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3.emf"/><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image" Target="../media/image5.jpeg"/><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4.emf"/></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3.emf"/><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5" Type="http://schemas.openxmlformats.org/officeDocument/2006/relationships/image" Target="../media/image5.jpeg"/><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 Id="rId14" Type="http://schemas.openxmlformats.org/officeDocument/2006/relationships/image" Target="../media/image4.emf"/></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09/11/2023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spd="slow">
    <p:push dir="u"/>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923925"/>
            <a:ext cx="8229600" cy="1093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Text Placeholder 2"/>
          <p:cNvSpPr>
            <a:spLocks noGrp="1"/>
          </p:cNvSpPr>
          <p:nvPr>
            <p:ph type="body" idx="1"/>
          </p:nvPr>
        </p:nvSpPr>
        <p:spPr bwMode="auto">
          <a:xfrm>
            <a:off x="457200" y="2200275"/>
            <a:ext cx="8229600" cy="417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1028" name="Picture 5" descr="CMET landscape logo_white.eps"/>
          <p:cNvPicPr>
            <a:picLocks noChangeAspect="1"/>
          </p:cNvPicPr>
          <p:nvPr/>
        </p:nvPicPr>
        <p:blipFill>
          <a:blip r:embed="rId13">
            <a:extLst>
              <a:ext uri="{28A0092B-C50C-407E-A947-70E740481C1C}">
                <a14:useLocalDpi xmlns:a14="http://schemas.microsoft.com/office/drawing/2010/main" val="0"/>
              </a:ext>
            </a:extLst>
          </a:blip>
          <a:srcRect/>
          <a:stretch>
            <a:fillRect/>
          </a:stretch>
        </p:blipFill>
        <p:spPr bwMode="auto">
          <a:xfrm>
            <a:off x="6472238" y="5916613"/>
            <a:ext cx="2276475" cy="671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9" name="Picture 6" descr="Cardiff Met Sport Logo_REV.eps"/>
          <p:cNvPicPr>
            <a:picLocks noChangeAspect="1"/>
          </p:cNvPicPr>
          <p:nvPr/>
        </p:nvPicPr>
        <p:blipFill>
          <a:blip r:embed="rId14" cstate="print">
            <a:extLst>
              <a:ext uri="{28A0092B-C50C-407E-A947-70E740481C1C}">
                <a14:useLocalDpi xmlns:a14="http://schemas.microsoft.com/office/drawing/2010/main" val="0"/>
              </a:ext>
            </a:extLst>
          </a:blip>
          <a:srcRect/>
          <a:stretch>
            <a:fillRect/>
          </a:stretch>
        </p:blipFill>
        <p:spPr bwMode="auto">
          <a:xfrm>
            <a:off x="323850" y="5867400"/>
            <a:ext cx="1146175" cy="815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30" name="Picture 7" descr="SPORT SLIDES_2.jpg"/>
          <p:cNvPicPr>
            <a:picLocks noChangeAspect="1"/>
          </p:cNvPicPr>
          <p:nvPr/>
        </p:nvPicPr>
        <p:blipFill>
          <a:blip r:embed="rId15" cstate="print">
            <a:extLst>
              <a:ext uri="{28A0092B-C50C-407E-A947-70E740481C1C}">
                <a14:useLocalDpi xmlns:a14="http://schemas.microsoft.com/office/drawing/2010/main" val="0"/>
              </a:ext>
            </a:extLst>
          </a:blip>
          <a:srcRect/>
          <a:stretch>
            <a:fillRect/>
          </a:stretch>
        </p:blipFill>
        <p:spPr bwMode="auto">
          <a:xfrm>
            <a:off x="0" y="0"/>
            <a:ext cx="9144000" cy="750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473608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457200" rtl="0" eaLnBrk="1" fontAlgn="base" hangingPunct="1">
        <a:spcBef>
          <a:spcPct val="0"/>
        </a:spcBef>
        <a:spcAft>
          <a:spcPct val="0"/>
        </a:spcAft>
        <a:defRPr sz="4400" kern="1200">
          <a:solidFill>
            <a:schemeClr val="tx1"/>
          </a:solidFill>
          <a:latin typeface="+mj-lt"/>
          <a:ea typeface="ＭＳ Ｐゴシック" charset="0"/>
          <a:cs typeface="+mj-cs"/>
        </a:defRPr>
      </a:lvl1pPr>
      <a:lvl2pPr algn="ctr" defTabSz="457200" rtl="0" eaLnBrk="1" fontAlgn="base" hangingPunct="1">
        <a:spcBef>
          <a:spcPct val="0"/>
        </a:spcBef>
        <a:spcAft>
          <a:spcPct val="0"/>
        </a:spcAft>
        <a:defRPr sz="4400">
          <a:solidFill>
            <a:schemeClr val="tx1"/>
          </a:solidFill>
          <a:latin typeface="Calibri" pitchFamily="34" charset="0"/>
          <a:ea typeface="ＭＳ Ｐゴシック" charset="0"/>
        </a:defRPr>
      </a:lvl2pPr>
      <a:lvl3pPr algn="ctr" defTabSz="457200" rtl="0" eaLnBrk="1" fontAlgn="base" hangingPunct="1">
        <a:spcBef>
          <a:spcPct val="0"/>
        </a:spcBef>
        <a:spcAft>
          <a:spcPct val="0"/>
        </a:spcAft>
        <a:defRPr sz="4400">
          <a:solidFill>
            <a:schemeClr val="tx1"/>
          </a:solidFill>
          <a:latin typeface="Calibri" pitchFamily="34" charset="0"/>
          <a:ea typeface="ＭＳ Ｐゴシック" charset="0"/>
        </a:defRPr>
      </a:lvl3pPr>
      <a:lvl4pPr algn="ctr" defTabSz="457200" rtl="0" eaLnBrk="1" fontAlgn="base" hangingPunct="1">
        <a:spcBef>
          <a:spcPct val="0"/>
        </a:spcBef>
        <a:spcAft>
          <a:spcPct val="0"/>
        </a:spcAft>
        <a:defRPr sz="4400">
          <a:solidFill>
            <a:schemeClr val="tx1"/>
          </a:solidFill>
          <a:latin typeface="Calibri" pitchFamily="34" charset="0"/>
          <a:ea typeface="ＭＳ Ｐゴシック" charset="0"/>
        </a:defRPr>
      </a:lvl4pPr>
      <a:lvl5pPr algn="ctr" defTabSz="457200" rtl="0" eaLnBrk="1" fontAlgn="base" hangingPunct="1">
        <a:spcBef>
          <a:spcPct val="0"/>
        </a:spcBef>
        <a:spcAft>
          <a:spcPct val="0"/>
        </a:spcAft>
        <a:defRPr sz="4400">
          <a:solidFill>
            <a:schemeClr val="tx1"/>
          </a:solidFill>
          <a:latin typeface="Calibri" pitchFamily="34" charset="0"/>
          <a:ea typeface="ＭＳ Ｐゴシック" charset="0"/>
        </a:defRPr>
      </a:lvl5pPr>
      <a:lvl6pPr marL="457200" algn="ctr" defTabSz="457200" rtl="0" eaLnBrk="1" fontAlgn="base" hangingPunct="1">
        <a:spcBef>
          <a:spcPct val="0"/>
        </a:spcBef>
        <a:spcAft>
          <a:spcPct val="0"/>
        </a:spcAft>
        <a:defRPr sz="4400">
          <a:solidFill>
            <a:schemeClr val="tx1"/>
          </a:solidFill>
          <a:latin typeface="Calibri" pitchFamily="34" charset="0"/>
        </a:defRPr>
      </a:lvl6pPr>
      <a:lvl7pPr marL="914400" algn="ctr" defTabSz="457200" rtl="0" eaLnBrk="1" fontAlgn="base" hangingPunct="1">
        <a:spcBef>
          <a:spcPct val="0"/>
        </a:spcBef>
        <a:spcAft>
          <a:spcPct val="0"/>
        </a:spcAft>
        <a:defRPr sz="4400">
          <a:solidFill>
            <a:schemeClr val="tx1"/>
          </a:solidFill>
          <a:latin typeface="Calibri" pitchFamily="34" charset="0"/>
        </a:defRPr>
      </a:lvl7pPr>
      <a:lvl8pPr marL="1371600" algn="ctr" defTabSz="457200" rtl="0" eaLnBrk="1" fontAlgn="base" hangingPunct="1">
        <a:spcBef>
          <a:spcPct val="0"/>
        </a:spcBef>
        <a:spcAft>
          <a:spcPct val="0"/>
        </a:spcAft>
        <a:defRPr sz="4400">
          <a:solidFill>
            <a:schemeClr val="tx1"/>
          </a:solidFill>
          <a:latin typeface="Calibri" pitchFamily="34" charset="0"/>
        </a:defRPr>
      </a:lvl8pPr>
      <a:lvl9pPr marL="1828800" algn="ctr" defTabSz="457200" rtl="0" eaLnBrk="1" fontAlgn="base" hangingPunct="1">
        <a:spcBef>
          <a:spcPct val="0"/>
        </a:spcBef>
        <a:spcAft>
          <a:spcPct val="0"/>
        </a:spcAft>
        <a:defRPr sz="4400">
          <a:solidFill>
            <a:schemeClr val="tx1"/>
          </a:solidFill>
          <a:latin typeface="Calibri" pitchFamily="34" charset="0"/>
        </a:defRPr>
      </a:lvl9pPr>
    </p:titleStyle>
    <p:bodyStyle>
      <a:lvl1pPr marL="342900" indent="-342900" algn="l" defTabSz="457200" rtl="0" eaLnBrk="1" fontAlgn="base" hangingPunct="1">
        <a:spcBef>
          <a:spcPct val="20000"/>
        </a:spcBef>
        <a:spcAft>
          <a:spcPct val="0"/>
        </a:spcAft>
        <a:buFont typeface="Arial" charset="0"/>
        <a:buChar char="•"/>
        <a:defRPr sz="3200" kern="1200">
          <a:solidFill>
            <a:schemeClr val="tx1"/>
          </a:solidFill>
          <a:latin typeface="+mn-lt"/>
          <a:ea typeface="ＭＳ Ｐゴシック" charset="0"/>
          <a:cs typeface="+mn-cs"/>
        </a:defRPr>
      </a:lvl1pPr>
      <a:lvl2pPr marL="742950" indent="-285750" algn="l" defTabSz="457200" rtl="0" eaLnBrk="1" fontAlgn="base" hangingPunct="1">
        <a:spcBef>
          <a:spcPct val="20000"/>
        </a:spcBef>
        <a:spcAft>
          <a:spcPct val="0"/>
        </a:spcAft>
        <a:buFont typeface="Arial" charset="0"/>
        <a:buChar char="–"/>
        <a:defRPr sz="2800" kern="1200">
          <a:solidFill>
            <a:schemeClr val="tx1"/>
          </a:solidFill>
          <a:latin typeface="+mn-lt"/>
          <a:ea typeface="ＭＳ Ｐゴシック" charset="0"/>
          <a:cs typeface="+mn-cs"/>
        </a:defRPr>
      </a:lvl2pPr>
      <a:lvl3pPr marL="1143000" indent="-228600" algn="l" defTabSz="457200" rtl="0" eaLnBrk="1" fontAlgn="base" hangingPunct="1">
        <a:spcBef>
          <a:spcPct val="20000"/>
        </a:spcBef>
        <a:spcAft>
          <a:spcPct val="0"/>
        </a:spcAft>
        <a:buFont typeface="Arial" charset="0"/>
        <a:buChar char="•"/>
        <a:defRPr sz="2400" kern="1200">
          <a:solidFill>
            <a:schemeClr val="tx1"/>
          </a:solidFill>
          <a:latin typeface="+mn-lt"/>
          <a:ea typeface="ＭＳ Ｐゴシック" charset="0"/>
          <a:cs typeface="+mn-cs"/>
        </a:defRPr>
      </a:lvl3pPr>
      <a:lvl4pPr marL="1600200" indent="-228600" algn="l" defTabSz="457200" rtl="0" eaLnBrk="1" fontAlgn="base" hangingPunct="1">
        <a:spcBef>
          <a:spcPct val="20000"/>
        </a:spcBef>
        <a:spcAft>
          <a:spcPct val="0"/>
        </a:spcAft>
        <a:buFont typeface="Arial" charset="0"/>
        <a:buChar char="–"/>
        <a:defRPr sz="2000" kern="1200">
          <a:solidFill>
            <a:schemeClr val="tx1"/>
          </a:solidFill>
          <a:latin typeface="+mn-lt"/>
          <a:ea typeface="ＭＳ Ｐゴシック" charset="0"/>
          <a:cs typeface="+mn-cs"/>
        </a:defRPr>
      </a:lvl4pPr>
      <a:lvl5pPr marL="2057400" indent="-228600" algn="l" defTabSz="457200" rtl="0" eaLnBrk="1" fontAlgn="base" hangingPunct="1">
        <a:spcBef>
          <a:spcPct val="20000"/>
        </a:spcBef>
        <a:spcAft>
          <a:spcPct val="0"/>
        </a:spcAft>
        <a:buFont typeface="Arial" charset="0"/>
        <a:buChar char="»"/>
        <a:defRPr sz="2000" kern="1200">
          <a:solidFill>
            <a:schemeClr val="tx1"/>
          </a:solidFill>
          <a:latin typeface="+mn-lt"/>
          <a:ea typeface="ＭＳ Ｐゴシック" charset="0"/>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923925"/>
            <a:ext cx="8229600" cy="1093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Text Placeholder 2"/>
          <p:cNvSpPr>
            <a:spLocks noGrp="1"/>
          </p:cNvSpPr>
          <p:nvPr>
            <p:ph type="body" idx="1"/>
          </p:nvPr>
        </p:nvSpPr>
        <p:spPr bwMode="auto">
          <a:xfrm>
            <a:off x="457200" y="2200275"/>
            <a:ext cx="8229600" cy="417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1028" name="Picture 5" descr="CMET landscape logo_white.eps"/>
          <p:cNvPicPr>
            <a:picLocks noChangeAspect="1"/>
          </p:cNvPicPr>
          <p:nvPr/>
        </p:nvPicPr>
        <p:blipFill>
          <a:blip r:embed="rId13">
            <a:extLst>
              <a:ext uri="{28A0092B-C50C-407E-A947-70E740481C1C}">
                <a14:useLocalDpi xmlns:a14="http://schemas.microsoft.com/office/drawing/2010/main" val="0"/>
              </a:ext>
            </a:extLst>
          </a:blip>
          <a:srcRect/>
          <a:stretch>
            <a:fillRect/>
          </a:stretch>
        </p:blipFill>
        <p:spPr bwMode="auto">
          <a:xfrm>
            <a:off x="6472238" y="5916613"/>
            <a:ext cx="2276475" cy="671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9" name="Picture 6" descr="Cardiff Met Sport Logo_REV.eps"/>
          <p:cNvPicPr>
            <a:picLocks noChangeAspect="1"/>
          </p:cNvPicPr>
          <p:nvPr/>
        </p:nvPicPr>
        <p:blipFill>
          <a:blip r:embed="rId14" cstate="print">
            <a:extLst>
              <a:ext uri="{28A0092B-C50C-407E-A947-70E740481C1C}">
                <a14:useLocalDpi xmlns:a14="http://schemas.microsoft.com/office/drawing/2010/main" val="0"/>
              </a:ext>
            </a:extLst>
          </a:blip>
          <a:srcRect/>
          <a:stretch>
            <a:fillRect/>
          </a:stretch>
        </p:blipFill>
        <p:spPr bwMode="auto">
          <a:xfrm>
            <a:off x="323850" y="5867400"/>
            <a:ext cx="1146175" cy="815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30" name="Picture 7" descr="SPORT SLIDES_2.jpg"/>
          <p:cNvPicPr>
            <a:picLocks noChangeAspect="1"/>
          </p:cNvPicPr>
          <p:nvPr/>
        </p:nvPicPr>
        <p:blipFill>
          <a:blip r:embed="rId15" cstate="print">
            <a:extLst>
              <a:ext uri="{28A0092B-C50C-407E-A947-70E740481C1C}">
                <a14:useLocalDpi xmlns:a14="http://schemas.microsoft.com/office/drawing/2010/main" val="0"/>
              </a:ext>
            </a:extLst>
          </a:blip>
          <a:srcRect/>
          <a:stretch>
            <a:fillRect/>
          </a:stretch>
        </p:blipFill>
        <p:spPr bwMode="auto">
          <a:xfrm>
            <a:off x="0" y="0"/>
            <a:ext cx="9144000" cy="750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9802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ransition>
    <p:fade/>
  </p:transition>
  <p:txStyles>
    <p:titleStyle>
      <a:lvl1pPr algn="ctr" defTabSz="457200" rtl="0" eaLnBrk="1" fontAlgn="base" hangingPunct="1">
        <a:spcBef>
          <a:spcPct val="0"/>
        </a:spcBef>
        <a:spcAft>
          <a:spcPct val="0"/>
        </a:spcAft>
        <a:defRPr sz="4400" kern="1200">
          <a:solidFill>
            <a:schemeClr val="tx1"/>
          </a:solidFill>
          <a:latin typeface="+mj-lt"/>
          <a:ea typeface="ＭＳ Ｐゴシック" charset="0"/>
          <a:cs typeface="+mj-cs"/>
        </a:defRPr>
      </a:lvl1pPr>
      <a:lvl2pPr algn="ctr" defTabSz="457200" rtl="0" eaLnBrk="1" fontAlgn="base" hangingPunct="1">
        <a:spcBef>
          <a:spcPct val="0"/>
        </a:spcBef>
        <a:spcAft>
          <a:spcPct val="0"/>
        </a:spcAft>
        <a:defRPr sz="4400">
          <a:solidFill>
            <a:schemeClr val="tx1"/>
          </a:solidFill>
          <a:latin typeface="Calibri" pitchFamily="34" charset="0"/>
          <a:ea typeface="ＭＳ Ｐゴシック" charset="0"/>
        </a:defRPr>
      </a:lvl2pPr>
      <a:lvl3pPr algn="ctr" defTabSz="457200" rtl="0" eaLnBrk="1" fontAlgn="base" hangingPunct="1">
        <a:spcBef>
          <a:spcPct val="0"/>
        </a:spcBef>
        <a:spcAft>
          <a:spcPct val="0"/>
        </a:spcAft>
        <a:defRPr sz="4400">
          <a:solidFill>
            <a:schemeClr val="tx1"/>
          </a:solidFill>
          <a:latin typeface="Calibri" pitchFamily="34" charset="0"/>
          <a:ea typeface="ＭＳ Ｐゴシック" charset="0"/>
        </a:defRPr>
      </a:lvl3pPr>
      <a:lvl4pPr algn="ctr" defTabSz="457200" rtl="0" eaLnBrk="1" fontAlgn="base" hangingPunct="1">
        <a:spcBef>
          <a:spcPct val="0"/>
        </a:spcBef>
        <a:spcAft>
          <a:spcPct val="0"/>
        </a:spcAft>
        <a:defRPr sz="4400">
          <a:solidFill>
            <a:schemeClr val="tx1"/>
          </a:solidFill>
          <a:latin typeface="Calibri" pitchFamily="34" charset="0"/>
          <a:ea typeface="ＭＳ Ｐゴシック" charset="0"/>
        </a:defRPr>
      </a:lvl4pPr>
      <a:lvl5pPr algn="ctr" defTabSz="457200" rtl="0" eaLnBrk="1" fontAlgn="base" hangingPunct="1">
        <a:spcBef>
          <a:spcPct val="0"/>
        </a:spcBef>
        <a:spcAft>
          <a:spcPct val="0"/>
        </a:spcAft>
        <a:defRPr sz="4400">
          <a:solidFill>
            <a:schemeClr val="tx1"/>
          </a:solidFill>
          <a:latin typeface="Calibri" pitchFamily="34" charset="0"/>
          <a:ea typeface="ＭＳ Ｐゴシック" charset="0"/>
        </a:defRPr>
      </a:lvl5pPr>
      <a:lvl6pPr marL="457200" algn="ctr" defTabSz="457200" rtl="0" eaLnBrk="1" fontAlgn="base" hangingPunct="1">
        <a:spcBef>
          <a:spcPct val="0"/>
        </a:spcBef>
        <a:spcAft>
          <a:spcPct val="0"/>
        </a:spcAft>
        <a:defRPr sz="4400">
          <a:solidFill>
            <a:schemeClr val="tx1"/>
          </a:solidFill>
          <a:latin typeface="Calibri" pitchFamily="34" charset="0"/>
        </a:defRPr>
      </a:lvl6pPr>
      <a:lvl7pPr marL="914400" algn="ctr" defTabSz="457200" rtl="0" eaLnBrk="1" fontAlgn="base" hangingPunct="1">
        <a:spcBef>
          <a:spcPct val="0"/>
        </a:spcBef>
        <a:spcAft>
          <a:spcPct val="0"/>
        </a:spcAft>
        <a:defRPr sz="4400">
          <a:solidFill>
            <a:schemeClr val="tx1"/>
          </a:solidFill>
          <a:latin typeface="Calibri" pitchFamily="34" charset="0"/>
        </a:defRPr>
      </a:lvl7pPr>
      <a:lvl8pPr marL="1371600" algn="ctr" defTabSz="457200" rtl="0" eaLnBrk="1" fontAlgn="base" hangingPunct="1">
        <a:spcBef>
          <a:spcPct val="0"/>
        </a:spcBef>
        <a:spcAft>
          <a:spcPct val="0"/>
        </a:spcAft>
        <a:defRPr sz="4400">
          <a:solidFill>
            <a:schemeClr val="tx1"/>
          </a:solidFill>
          <a:latin typeface="Calibri" pitchFamily="34" charset="0"/>
        </a:defRPr>
      </a:lvl8pPr>
      <a:lvl9pPr marL="1828800" algn="ctr" defTabSz="457200" rtl="0" eaLnBrk="1" fontAlgn="base" hangingPunct="1">
        <a:spcBef>
          <a:spcPct val="0"/>
        </a:spcBef>
        <a:spcAft>
          <a:spcPct val="0"/>
        </a:spcAft>
        <a:defRPr sz="4400">
          <a:solidFill>
            <a:schemeClr val="tx1"/>
          </a:solidFill>
          <a:latin typeface="Calibri" pitchFamily="34" charset="0"/>
        </a:defRPr>
      </a:lvl9pPr>
    </p:titleStyle>
    <p:bodyStyle>
      <a:lvl1pPr marL="342900" indent="-342900" algn="l" defTabSz="457200" rtl="0" eaLnBrk="1" fontAlgn="base" hangingPunct="1">
        <a:spcBef>
          <a:spcPct val="20000"/>
        </a:spcBef>
        <a:spcAft>
          <a:spcPct val="0"/>
        </a:spcAft>
        <a:buFont typeface="Arial" charset="0"/>
        <a:buChar char="•"/>
        <a:defRPr sz="3200" kern="1200">
          <a:solidFill>
            <a:schemeClr val="tx1"/>
          </a:solidFill>
          <a:latin typeface="+mn-lt"/>
          <a:ea typeface="ＭＳ Ｐゴシック" charset="0"/>
          <a:cs typeface="+mn-cs"/>
        </a:defRPr>
      </a:lvl1pPr>
      <a:lvl2pPr marL="742950" indent="-285750" algn="l" defTabSz="457200" rtl="0" eaLnBrk="1" fontAlgn="base" hangingPunct="1">
        <a:spcBef>
          <a:spcPct val="20000"/>
        </a:spcBef>
        <a:spcAft>
          <a:spcPct val="0"/>
        </a:spcAft>
        <a:buFont typeface="Arial" charset="0"/>
        <a:buChar char="–"/>
        <a:defRPr sz="2800" kern="1200">
          <a:solidFill>
            <a:schemeClr val="tx1"/>
          </a:solidFill>
          <a:latin typeface="+mn-lt"/>
          <a:ea typeface="ＭＳ Ｐゴシック" charset="0"/>
          <a:cs typeface="+mn-cs"/>
        </a:defRPr>
      </a:lvl2pPr>
      <a:lvl3pPr marL="1143000" indent="-228600" algn="l" defTabSz="457200" rtl="0" eaLnBrk="1" fontAlgn="base" hangingPunct="1">
        <a:spcBef>
          <a:spcPct val="20000"/>
        </a:spcBef>
        <a:spcAft>
          <a:spcPct val="0"/>
        </a:spcAft>
        <a:buFont typeface="Arial" charset="0"/>
        <a:buChar char="•"/>
        <a:defRPr sz="2400" kern="1200">
          <a:solidFill>
            <a:schemeClr val="tx1"/>
          </a:solidFill>
          <a:latin typeface="+mn-lt"/>
          <a:ea typeface="ＭＳ Ｐゴシック" charset="0"/>
          <a:cs typeface="+mn-cs"/>
        </a:defRPr>
      </a:lvl3pPr>
      <a:lvl4pPr marL="1600200" indent="-228600" algn="l" defTabSz="457200" rtl="0" eaLnBrk="1" fontAlgn="base" hangingPunct="1">
        <a:spcBef>
          <a:spcPct val="20000"/>
        </a:spcBef>
        <a:spcAft>
          <a:spcPct val="0"/>
        </a:spcAft>
        <a:buFont typeface="Arial" charset="0"/>
        <a:buChar char="–"/>
        <a:defRPr sz="2000" kern="1200">
          <a:solidFill>
            <a:schemeClr val="tx1"/>
          </a:solidFill>
          <a:latin typeface="+mn-lt"/>
          <a:ea typeface="ＭＳ Ｐゴシック" charset="0"/>
          <a:cs typeface="+mn-cs"/>
        </a:defRPr>
      </a:lvl4pPr>
      <a:lvl5pPr marL="2057400" indent="-228600" algn="l" defTabSz="457200" rtl="0" eaLnBrk="1" fontAlgn="base" hangingPunct="1">
        <a:spcBef>
          <a:spcPct val="20000"/>
        </a:spcBef>
        <a:spcAft>
          <a:spcPct val="0"/>
        </a:spcAft>
        <a:buFont typeface="Arial" charset="0"/>
        <a:buChar char="»"/>
        <a:defRPr sz="2000" kern="1200">
          <a:solidFill>
            <a:schemeClr val="tx1"/>
          </a:solidFill>
          <a:latin typeface="+mn-lt"/>
          <a:ea typeface="ＭＳ Ｐゴシック" charset="0"/>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www.ukcrimestats.com/"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9.jpg"/><Relationship Id="rId7" Type="http://schemas.openxmlformats.org/officeDocument/2006/relationships/image" Target="../media/image13.jpg"/><Relationship Id="rId2" Type="http://schemas.openxmlformats.org/officeDocument/2006/relationships/image" Target="../media/image8.jpg"/><Relationship Id="rId1" Type="http://schemas.openxmlformats.org/officeDocument/2006/relationships/slideLayout" Target="../slideLayouts/slideLayout2.xml"/><Relationship Id="rId6" Type="http://schemas.openxmlformats.org/officeDocument/2006/relationships/image" Target="../media/image12.jpg"/><Relationship Id="rId5" Type="http://schemas.openxmlformats.org/officeDocument/2006/relationships/image" Target="../media/image11.jpg"/><Relationship Id="rId10" Type="http://schemas.openxmlformats.org/officeDocument/2006/relationships/image" Target="../media/image16.gif"/><Relationship Id="rId4" Type="http://schemas.openxmlformats.org/officeDocument/2006/relationships/image" Target="../media/image10.jpg"/><Relationship Id="rId9" Type="http://schemas.openxmlformats.org/officeDocument/2006/relationships/image" Target="../media/image15.png"/></Relationships>
</file>

<file path=ppt/slides/_rels/slide6.xml.rels><?xml version="1.0" encoding="UTF-8" standalone="yes"?>
<Relationships xmlns="http://schemas.openxmlformats.org/package/2006/relationships"><Relationship Id="rId2" Type="http://schemas.openxmlformats.org/officeDocument/2006/relationships/image" Target="../media/image17.gi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wimd.wales.gov.uk/geography/cfa/W33000171?lang=en#&amp;min=0&amp;max=10&amp;domain=income" TargetMode="Externa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0644" y="1285498"/>
            <a:ext cx="8015844" cy="857250"/>
          </a:xfrm>
        </p:spPr>
        <p:txBody>
          <a:bodyPr>
            <a:noAutofit/>
          </a:bodyPr>
          <a:lstStyle/>
          <a:p>
            <a:br>
              <a:rPr lang="en-GB" sz="4500" b="1" dirty="0">
                <a:solidFill>
                  <a:srgbClr val="002060"/>
                </a:solidFill>
              </a:rPr>
            </a:br>
            <a:r>
              <a:rPr lang="en-GB" sz="4500" b="1" dirty="0">
                <a:solidFill>
                  <a:srgbClr val="002060"/>
                </a:solidFill>
              </a:rPr>
              <a:t>Sport Physical Activity Health And Society</a:t>
            </a:r>
            <a:br>
              <a:rPr lang="en-GB" sz="4500" b="1" dirty="0">
                <a:solidFill>
                  <a:srgbClr val="002060"/>
                </a:solidFill>
              </a:rPr>
            </a:br>
            <a:endParaRPr lang="en-GB" sz="4500" b="1" dirty="0">
              <a:solidFill>
                <a:srgbClr val="002060"/>
              </a:solidFill>
            </a:endParaRPr>
          </a:p>
        </p:txBody>
      </p:sp>
      <p:sp>
        <p:nvSpPr>
          <p:cNvPr id="3" name="Content Placeholder 2"/>
          <p:cNvSpPr>
            <a:spLocks noGrp="1"/>
          </p:cNvSpPr>
          <p:nvPr>
            <p:ph idx="1"/>
          </p:nvPr>
        </p:nvSpPr>
        <p:spPr>
          <a:xfrm>
            <a:off x="89064" y="3651223"/>
            <a:ext cx="9239003" cy="918102"/>
          </a:xfrm>
        </p:spPr>
        <p:txBody>
          <a:bodyPr>
            <a:noAutofit/>
          </a:bodyPr>
          <a:lstStyle/>
          <a:p>
            <a:pPr marL="0" indent="0" algn="ctr">
              <a:buNone/>
            </a:pPr>
            <a:r>
              <a:rPr lang="en-GB" sz="3000" b="1" dirty="0">
                <a:solidFill>
                  <a:srgbClr val="002060"/>
                </a:solidFill>
              </a:rPr>
              <a:t>Lecture 7</a:t>
            </a:r>
          </a:p>
          <a:p>
            <a:pPr marL="0" indent="0" algn="ctr">
              <a:buNone/>
            </a:pPr>
            <a:r>
              <a:rPr lang="en-GB" sz="3000" b="1" dirty="0">
                <a:solidFill>
                  <a:srgbClr val="002060"/>
                </a:solidFill>
              </a:rPr>
              <a:t>WRIT 2 Assignment briefing and preparation</a:t>
            </a:r>
          </a:p>
          <a:p>
            <a:pPr marL="0" indent="0" algn="ctr">
              <a:buNone/>
            </a:pPr>
            <a:r>
              <a:rPr lang="en-GB" sz="3000" b="1" dirty="0">
                <a:solidFill>
                  <a:srgbClr val="002060"/>
                </a:solidFill>
              </a:rPr>
              <a:t>Statistics</a:t>
            </a:r>
          </a:p>
        </p:txBody>
      </p:sp>
    </p:spTree>
    <p:extLst>
      <p:ext uri="{BB962C8B-B14F-4D97-AF65-F5344CB8AC3E}">
        <p14:creationId xmlns:p14="http://schemas.microsoft.com/office/powerpoint/2010/main" val="2740194162"/>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9629" y="179517"/>
            <a:ext cx="2953865" cy="1355479"/>
          </a:xfrm>
        </p:spPr>
        <p:txBody>
          <a:bodyPr>
            <a:normAutofit/>
          </a:bodyPr>
          <a:lstStyle/>
          <a:p>
            <a:r>
              <a:rPr lang="en-GB" sz="5400" b="1" i="1" dirty="0"/>
              <a:t>Task-</a:t>
            </a:r>
          </a:p>
        </p:txBody>
      </p:sp>
      <p:sp>
        <p:nvSpPr>
          <p:cNvPr id="3" name="Content Placeholder 2"/>
          <p:cNvSpPr>
            <a:spLocks noGrp="1"/>
          </p:cNvSpPr>
          <p:nvPr>
            <p:ph idx="1"/>
          </p:nvPr>
        </p:nvSpPr>
        <p:spPr>
          <a:xfrm>
            <a:off x="832549" y="1534996"/>
            <a:ext cx="3560180" cy="3771900"/>
          </a:xfrm>
        </p:spPr>
        <p:txBody>
          <a:bodyPr>
            <a:normAutofit fontScale="85000" lnSpcReduction="20000"/>
          </a:bodyPr>
          <a:lstStyle/>
          <a:p>
            <a:r>
              <a:rPr lang="en-GB" sz="1800" dirty="0"/>
              <a:t>Work in groups 2-3 </a:t>
            </a:r>
          </a:p>
          <a:p>
            <a:r>
              <a:rPr lang="en-GB" sz="1800" b="1" dirty="0"/>
              <a:t>Make a poster presentation with the following information</a:t>
            </a:r>
            <a:r>
              <a:rPr lang="en-GB" sz="1800" dirty="0"/>
              <a:t>:</a:t>
            </a:r>
          </a:p>
          <a:p>
            <a:pPr marL="0" indent="0">
              <a:buNone/>
            </a:pPr>
            <a:r>
              <a:rPr lang="en-GB" sz="1800" dirty="0"/>
              <a:t>Define green exercise, find 10 different forms, highlight the benefits and find academic literature / evidence to support these benefits </a:t>
            </a:r>
          </a:p>
          <a:p>
            <a:pPr lvl="1"/>
            <a:r>
              <a:rPr lang="en-GB" dirty="0"/>
              <a:t>You can search google for images / statistics / reports</a:t>
            </a:r>
          </a:p>
          <a:p>
            <a:pPr lvl="1"/>
            <a:r>
              <a:rPr lang="en-GB" dirty="0"/>
              <a:t>You can search the library to support with academic literature </a:t>
            </a:r>
          </a:p>
          <a:p>
            <a:pPr lvl="1"/>
            <a:endParaRPr lang="en-GB" sz="1275" dirty="0"/>
          </a:p>
          <a:p>
            <a:pPr lvl="1"/>
            <a:endParaRPr lang="en-GB" sz="1275" i="1" dirty="0"/>
          </a:p>
        </p:txBody>
      </p:sp>
      <p:pic>
        <p:nvPicPr>
          <p:cNvPr id="2050" name="Picture 2" descr="The Green Zone">
            <a:extLst>
              <a:ext uri="{FF2B5EF4-FFF2-40B4-BE49-F238E27FC236}">
                <a16:creationId xmlns:a16="http://schemas.microsoft.com/office/drawing/2014/main" id="{EE90547E-ED27-14AD-A806-D60AEDC1389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2851" r="40524"/>
          <a:stretch/>
        </p:blipFill>
        <p:spPr bwMode="auto">
          <a:xfrm>
            <a:off x="5789933" y="0"/>
            <a:ext cx="3354067" cy="5143493"/>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50833856"/>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5733256"/>
          </a:xfrm>
          <a:prstGeom prst="rect">
            <a:avLst/>
          </a:prstGeom>
        </p:spPr>
      </p:pic>
      <p:sp>
        <p:nvSpPr>
          <p:cNvPr id="3" name="Content Placeholder 2"/>
          <p:cNvSpPr>
            <a:spLocks noGrp="1"/>
          </p:cNvSpPr>
          <p:nvPr>
            <p:ph idx="1"/>
          </p:nvPr>
        </p:nvSpPr>
        <p:spPr>
          <a:xfrm>
            <a:off x="1115616" y="1124744"/>
            <a:ext cx="6912768" cy="3744416"/>
          </a:xfrm>
          <a:solidFill>
            <a:srgbClr val="002060"/>
          </a:solidFill>
          <a:effectLst>
            <a:softEdge rad="101600"/>
          </a:effectLst>
        </p:spPr>
        <p:txBody>
          <a:bodyPr>
            <a:normAutofit/>
          </a:bodyPr>
          <a:lstStyle/>
          <a:p>
            <a:pPr marL="0" indent="0" algn="ctr">
              <a:buNone/>
            </a:pPr>
            <a:r>
              <a:rPr lang="en-GB" sz="4500" dirty="0">
                <a:solidFill>
                  <a:schemeClr val="bg1"/>
                </a:solidFill>
              </a:rPr>
              <a:t>What type of statistics  could be collected?</a:t>
            </a:r>
          </a:p>
          <a:p>
            <a:pPr marL="0" indent="0" algn="ctr">
              <a:buNone/>
            </a:pPr>
            <a:r>
              <a:rPr lang="en-GB" sz="4500" dirty="0">
                <a:solidFill>
                  <a:schemeClr val="bg1"/>
                </a:solidFill>
              </a:rPr>
              <a:t>Where can I find it?</a:t>
            </a:r>
          </a:p>
        </p:txBody>
      </p:sp>
    </p:spTree>
    <p:extLst>
      <p:ext uri="{BB962C8B-B14F-4D97-AF65-F5344CB8AC3E}">
        <p14:creationId xmlns:p14="http://schemas.microsoft.com/office/powerpoint/2010/main" val="1263441536"/>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620688"/>
            <a:ext cx="8229600" cy="4824536"/>
          </a:xfrm>
        </p:spPr>
        <p:txBody>
          <a:bodyPr>
            <a:normAutofit fontScale="92500" lnSpcReduction="20000"/>
          </a:bodyPr>
          <a:lstStyle/>
          <a:p>
            <a:pPr marL="0" indent="0">
              <a:buNone/>
            </a:pPr>
            <a:r>
              <a:rPr lang="en-GB" b="1" dirty="0">
                <a:solidFill>
                  <a:srgbClr val="FF0000"/>
                </a:solidFill>
              </a:rPr>
              <a:t>National level examples</a:t>
            </a:r>
            <a:r>
              <a:rPr lang="en-GB" dirty="0"/>
              <a:t>:  Active Adults survey, School Sport Survey, Free Swimming Data, Stats Wales, WIMD, Public Health Wales, Physical Activity Network Wales  </a:t>
            </a:r>
          </a:p>
          <a:p>
            <a:pPr marL="0" indent="0">
              <a:buNone/>
            </a:pPr>
            <a:endParaRPr lang="en-GB" dirty="0"/>
          </a:p>
          <a:p>
            <a:pPr marL="0" indent="0">
              <a:buNone/>
            </a:pPr>
            <a:r>
              <a:rPr lang="en-GB" b="1" dirty="0">
                <a:solidFill>
                  <a:srgbClr val="FF0000"/>
                </a:solidFill>
              </a:rPr>
              <a:t>Local authority level</a:t>
            </a:r>
            <a:r>
              <a:rPr lang="en-GB" dirty="0"/>
              <a:t>: Active Adults Survey, School Sport Survey, Free Swimming Data, WIMD</a:t>
            </a:r>
          </a:p>
          <a:p>
            <a:pPr marL="0" indent="0">
              <a:buNone/>
            </a:pPr>
            <a:endParaRPr lang="en-GB" dirty="0"/>
          </a:p>
          <a:p>
            <a:pPr marL="0" indent="0">
              <a:buNone/>
            </a:pPr>
            <a:r>
              <a:rPr lang="en-GB" b="1" dirty="0">
                <a:solidFill>
                  <a:srgbClr val="FF0000"/>
                </a:solidFill>
              </a:rPr>
              <a:t>Local community level: </a:t>
            </a:r>
            <a:r>
              <a:rPr lang="en-GB" dirty="0"/>
              <a:t>WIMD, UK Crime Stats (</a:t>
            </a:r>
            <a:r>
              <a:rPr lang="en-GB" dirty="0">
                <a:hlinkClick r:id="rId2"/>
              </a:rPr>
              <a:t>http://www.ukcrimestats.com/</a:t>
            </a:r>
            <a:r>
              <a:rPr lang="en-GB" dirty="0"/>
              <a:t>)</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58217650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4345" y="451126"/>
            <a:ext cx="2505075" cy="1524000"/>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15007" y="1518406"/>
            <a:ext cx="2238375" cy="904875"/>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315441" y="313494"/>
            <a:ext cx="2847975" cy="1657350"/>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419398" y="286102"/>
            <a:ext cx="2469257" cy="923925"/>
          </a:xfrm>
          <a:prstGeom prst="rect">
            <a:avLst/>
          </a:prstGeom>
        </p:spPr>
      </p:pic>
      <p:pic>
        <p:nvPicPr>
          <p:cNvPr id="9" name="Picture 8"/>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034572" y="3710520"/>
            <a:ext cx="1419225" cy="1524000"/>
          </a:xfrm>
          <a:prstGeom prst="rect">
            <a:avLst/>
          </a:prstGeom>
        </p:spPr>
      </p:pic>
      <p:pic>
        <p:nvPicPr>
          <p:cNvPr id="10" name="Picture 9"/>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346662" y="3886393"/>
            <a:ext cx="2847975" cy="990600"/>
          </a:xfrm>
          <a:prstGeom prst="rect">
            <a:avLst/>
          </a:prstGeom>
        </p:spPr>
      </p:pic>
      <p:pic>
        <p:nvPicPr>
          <p:cNvPr id="12" name="Picture 11"/>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40178" y="2542460"/>
            <a:ext cx="4011911" cy="805207"/>
          </a:xfrm>
          <a:prstGeom prst="rect">
            <a:avLst/>
          </a:prstGeom>
        </p:spPr>
      </p:pic>
      <p:pic>
        <p:nvPicPr>
          <p:cNvPr id="2" name="Picture 1"/>
          <p:cNvPicPr>
            <a:picLocks noChangeAspect="1"/>
          </p:cNvPicPr>
          <p:nvPr/>
        </p:nvPicPr>
        <p:blipFill>
          <a:blip r:embed="rId9"/>
          <a:stretch>
            <a:fillRect/>
          </a:stretch>
        </p:blipFill>
        <p:spPr>
          <a:xfrm>
            <a:off x="5389002" y="2542460"/>
            <a:ext cx="3064795" cy="875820"/>
          </a:xfrm>
          <a:prstGeom prst="rect">
            <a:avLst/>
          </a:prstGeom>
        </p:spPr>
      </p:pic>
      <p:pic>
        <p:nvPicPr>
          <p:cNvPr id="3" name="Picture 2"/>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394345" y="4058498"/>
            <a:ext cx="1249293" cy="1232636"/>
          </a:xfrm>
          <a:prstGeom prst="rect">
            <a:avLst/>
          </a:prstGeom>
        </p:spPr>
      </p:pic>
      <p:sp>
        <p:nvSpPr>
          <p:cNvPr id="8" name="Rectangle 7"/>
          <p:cNvSpPr/>
          <p:nvPr/>
        </p:nvSpPr>
        <p:spPr>
          <a:xfrm>
            <a:off x="263840" y="5291134"/>
            <a:ext cx="5633822" cy="369332"/>
          </a:xfrm>
          <a:prstGeom prst="rect">
            <a:avLst/>
          </a:prstGeom>
        </p:spPr>
        <p:txBody>
          <a:bodyPr wrap="square">
            <a:spAutoFit/>
          </a:bodyPr>
          <a:lstStyle/>
          <a:p>
            <a:r>
              <a:rPr lang="en-GB" dirty="0"/>
              <a:t>https://www.physicalactivityandnutritionwales.org.uk/</a:t>
            </a:r>
          </a:p>
        </p:txBody>
      </p:sp>
    </p:spTree>
    <p:extLst>
      <p:ext uri="{BB962C8B-B14F-4D97-AF65-F5344CB8AC3E}">
        <p14:creationId xmlns:p14="http://schemas.microsoft.com/office/powerpoint/2010/main" val="790253884"/>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4048" y="828895"/>
            <a:ext cx="3909120" cy="2944688"/>
          </a:xfrm>
        </p:spPr>
        <p:txBody>
          <a:bodyPr>
            <a:noAutofit/>
          </a:bodyPr>
          <a:lstStyle/>
          <a:p>
            <a:r>
              <a:rPr lang="en-GB" sz="4000" b="1" u="sng" dirty="0">
                <a:solidFill>
                  <a:srgbClr val="002060"/>
                </a:solidFill>
              </a:rPr>
              <a:t>Wales </a:t>
            </a:r>
            <a:br>
              <a:rPr lang="en-GB" sz="4000" b="1" u="sng" dirty="0">
                <a:solidFill>
                  <a:srgbClr val="002060"/>
                </a:solidFill>
              </a:rPr>
            </a:br>
            <a:br>
              <a:rPr lang="en-GB" sz="4000" b="1" u="sng" dirty="0">
                <a:solidFill>
                  <a:srgbClr val="002060"/>
                </a:solidFill>
              </a:rPr>
            </a:br>
            <a:r>
              <a:rPr lang="en-GB" sz="4000" b="1" u="sng" dirty="0">
                <a:solidFill>
                  <a:srgbClr val="002060"/>
                </a:solidFill>
              </a:rPr>
              <a:t>22 Local Authorities </a:t>
            </a:r>
          </a:p>
        </p:txBody>
      </p:sp>
      <p:pic>
        <p:nvPicPr>
          <p:cNvPr id="1026" name="Picture 2" descr="Image result for map of wales local authoriti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116632"/>
            <a:ext cx="5122912" cy="55909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3714343"/>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0" y="133320"/>
            <a:ext cx="9144000" cy="4724370"/>
          </a:xfrm>
          <a:prstGeom prst="rect">
            <a:avLst/>
          </a:prstGeom>
          <a:noFill/>
        </p:spPr>
        <p:txBody>
          <a:bodyPr wrap="square" rtlCol="0">
            <a:spAutoFit/>
          </a:bodyPr>
          <a:lstStyle/>
          <a:p>
            <a:r>
              <a:rPr lang="en-GB" sz="4000" b="1" dirty="0">
                <a:solidFill>
                  <a:srgbClr val="002060"/>
                </a:solidFill>
              </a:rPr>
              <a:t>Welsh Index of Multiple Deprivation</a:t>
            </a:r>
          </a:p>
          <a:p>
            <a:endParaRPr lang="en-GB" dirty="0">
              <a:solidFill>
                <a:srgbClr val="002060"/>
              </a:solidFill>
            </a:endParaRPr>
          </a:p>
          <a:p>
            <a:pPr marL="285750" indent="-285750">
              <a:buFont typeface="Wingdings" panose="05000000000000000000" pitchFamily="2" charset="2"/>
              <a:buChar char="q"/>
            </a:pPr>
            <a:r>
              <a:rPr lang="en-GB" sz="2500" dirty="0">
                <a:solidFill>
                  <a:srgbClr val="002060"/>
                </a:solidFill>
              </a:rPr>
              <a:t>Measures a number of different aspects that determine the deprivation levels of small areas within Wales </a:t>
            </a:r>
          </a:p>
          <a:p>
            <a:pPr marL="285750" indent="-285750">
              <a:buFont typeface="Wingdings" panose="05000000000000000000" pitchFamily="2" charset="2"/>
              <a:buChar char="q"/>
            </a:pPr>
            <a:endParaRPr lang="en-GB" sz="2500" dirty="0">
              <a:solidFill>
                <a:srgbClr val="002060"/>
              </a:solidFill>
            </a:endParaRPr>
          </a:p>
          <a:p>
            <a:pPr marL="342900" indent="-342900">
              <a:buFont typeface="Wingdings" panose="05000000000000000000" pitchFamily="2" charset="2"/>
              <a:buChar char="q"/>
            </a:pPr>
            <a:r>
              <a:rPr lang="en-US" altLang="en-US" sz="2500" dirty="0">
                <a:solidFill>
                  <a:srgbClr val="002060"/>
                </a:solidFill>
                <a:latin typeface="Arial" panose="020B0604020202020204" pitchFamily="34" charset="0"/>
              </a:rPr>
              <a:t> Lower Layer Super Output Areas (LSOAs) are the smallest geographical areas in England and Wales where population and a wide range of other datasets are collected. </a:t>
            </a:r>
          </a:p>
          <a:p>
            <a:pPr marL="285750" indent="-285750">
              <a:buFont typeface="Wingdings" panose="05000000000000000000" pitchFamily="2" charset="2"/>
              <a:buChar char="q"/>
            </a:pPr>
            <a:endParaRPr lang="en-US" altLang="en-US" sz="2500" dirty="0">
              <a:solidFill>
                <a:srgbClr val="002060"/>
              </a:solidFill>
              <a:latin typeface="Arial" panose="020B0604020202020204" pitchFamily="34" charset="0"/>
            </a:endParaRPr>
          </a:p>
          <a:p>
            <a:pPr marL="285750" indent="-285750">
              <a:buFont typeface="Wingdings" panose="05000000000000000000" pitchFamily="2" charset="2"/>
              <a:buChar char="q"/>
            </a:pPr>
            <a:r>
              <a:rPr lang="en-US" altLang="en-US" sz="2500" dirty="0">
                <a:solidFill>
                  <a:srgbClr val="002060"/>
                </a:solidFill>
                <a:latin typeface="Arial" panose="020B0604020202020204" pitchFamily="34" charset="0"/>
              </a:rPr>
              <a:t>There are approx. 33,000 LSOAs in England and Wales with an average population size of 1,600.</a:t>
            </a:r>
            <a:endParaRPr lang="en-GB" sz="2500" dirty="0">
              <a:solidFill>
                <a:srgbClr val="002060"/>
              </a:solidFill>
            </a:endParaRPr>
          </a:p>
          <a:p>
            <a:endParaRPr lang="en-GB" dirty="0">
              <a:solidFill>
                <a:srgbClr val="002060"/>
              </a:solidFill>
            </a:endParaRPr>
          </a:p>
        </p:txBody>
      </p:sp>
      <p:sp>
        <p:nvSpPr>
          <p:cNvPr id="5" name="AutoShape 2" descr="https://chart.googleapis.com/chart?chs=125x125&amp;cht=qr&amp;chl=http%3A%2F%2Fwww.ukcrimestats.com%2FLSOA%2F&amp;choe=UTF-8"/>
          <p:cNvSpPr>
            <a:spLocks noChangeAspect="1" noChangeArrowheads="1"/>
          </p:cNvSpPr>
          <p:nvPr/>
        </p:nvSpPr>
        <p:spPr bwMode="auto">
          <a:xfrm>
            <a:off x="-4525963" y="-5238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2" name="Rectangle 1"/>
          <p:cNvSpPr/>
          <p:nvPr/>
        </p:nvSpPr>
        <p:spPr>
          <a:xfrm>
            <a:off x="154024" y="5295840"/>
            <a:ext cx="8989976" cy="338554"/>
          </a:xfrm>
          <a:prstGeom prst="rect">
            <a:avLst/>
          </a:prstGeom>
        </p:spPr>
        <p:txBody>
          <a:bodyPr wrap="square">
            <a:spAutoFit/>
          </a:bodyPr>
          <a:lstStyle/>
          <a:p>
            <a:r>
              <a:rPr lang="en-GB" sz="1600" dirty="0">
                <a:hlinkClick r:id="rId2"/>
              </a:rPr>
              <a:t>http://wimd.wales.gov.uk/geography/cfa/W33000171?lang=en#&amp;min=0&amp;max=10&amp;domain=income</a:t>
            </a:r>
            <a:endParaRPr lang="en-GB" sz="1600" dirty="0"/>
          </a:p>
        </p:txBody>
      </p:sp>
      <p:sp>
        <p:nvSpPr>
          <p:cNvPr id="4" name="Rectangle 3"/>
          <p:cNvSpPr/>
          <p:nvPr/>
        </p:nvSpPr>
        <p:spPr>
          <a:xfrm>
            <a:off x="292842" y="4707433"/>
            <a:ext cx="7650749" cy="477054"/>
          </a:xfrm>
          <a:prstGeom prst="rect">
            <a:avLst/>
          </a:prstGeom>
        </p:spPr>
        <p:txBody>
          <a:bodyPr wrap="none">
            <a:spAutoFit/>
          </a:bodyPr>
          <a:lstStyle/>
          <a:p>
            <a:r>
              <a:rPr lang="en-GB" sz="2500" b="1" dirty="0">
                <a:solidFill>
                  <a:srgbClr val="002060"/>
                </a:solidFill>
              </a:rPr>
              <a:t>Web address: http://wimd.wales.gov.uk/?lang=en</a:t>
            </a:r>
          </a:p>
        </p:txBody>
      </p:sp>
    </p:spTree>
    <p:extLst>
      <p:ext uri="{BB962C8B-B14F-4D97-AF65-F5344CB8AC3E}">
        <p14:creationId xmlns:p14="http://schemas.microsoft.com/office/powerpoint/2010/main" val="389055425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07504" y="116632"/>
            <a:ext cx="8889919" cy="5456460"/>
          </a:xfrm>
          <a:prstGeom prst="rect">
            <a:avLst/>
          </a:prstGeom>
        </p:spPr>
      </p:pic>
    </p:spTree>
    <p:extLst>
      <p:ext uri="{BB962C8B-B14F-4D97-AF65-F5344CB8AC3E}">
        <p14:creationId xmlns:p14="http://schemas.microsoft.com/office/powerpoint/2010/main" val="2445687227"/>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979712" y="0"/>
            <a:ext cx="5472608" cy="6913934"/>
          </a:xfrm>
          <a:prstGeom prst="rect">
            <a:avLst/>
          </a:prstGeom>
        </p:spPr>
      </p:pic>
    </p:spTree>
    <p:extLst>
      <p:ext uri="{BB962C8B-B14F-4D97-AF65-F5344CB8AC3E}">
        <p14:creationId xmlns:p14="http://schemas.microsoft.com/office/powerpoint/2010/main" val="2642540341"/>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7847" y="116632"/>
            <a:ext cx="8229600" cy="1143000"/>
          </a:xfrm>
        </p:spPr>
        <p:txBody>
          <a:bodyPr/>
          <a:lstStyle/>
          <a:p>
            <a:r>
              <a:rPr lang="en-GB" dirty="0"/>
              <a:t>Cardiff </a:t>
            </a:r>
          </a:p>
        </p:txBody>
      </p:sp>
      <p:pic>
        <p:nvPicPr>
          <p:cNvPr id="3" name="Picture 2"/>
          <p:cNvPicPr>
            <a:picLocks noChangeAspect="1"/>
          </p:cNvPicPr>
          <p:nvPr/>
        </p:nvPicPr>
        <p:blipFill>
          <a:blip r:embed="rId2"/>
          <a:stretch>
            <a:fillRect/>
          </a:stretch>
        </p:blipFill>
        <p:spPr>
          <a:xfrm>
            <a:off x="4067944" y="1916832"/>
            <a:ext cx="4791075" cy="3438525"/>
          </a:xfrm>
          <a:prstGeom prst="rect">
            <a:avLst/>
          </a:prstGeom>
        </p:spPr>
      </p:pic>
      <p:pic>
        <p:nvPicPr>
          <p:cNvPr id="4" name="Picture 3"/>
          <p:cNvPicPr>
            <a:picLocks noChangeAspect="1"/>
          </p:cNvPicPr>
          <p:nvPr/>
        </p:nvPicPr>
        <p:blipFill>
          <a:blip r:embed="rId3"/>
          <a:stretch>
            <a:fillRect/>
          </a:stretch>
        </p:blipFill>
        <p:spPr>
          <a:xfrm>
            <a:off x="107504" y="1412776"/>
            <a:ext cx="4696500" cy="4104456"/>
          </a:xfrm>
          <a:prstGeom prst="rect">
            <a:avLst/>
          </a:prstGeom>
        </p:spPr>
      </p:pic>
    </p:spTree>
    <p:extLst>
      <p:ext uri="{BB962C8B-B14F-4D97-AF65-F5344CB8AC3E}">
        <p14:creationId xmlns:p14="http://schemas.microsoft.com/office/powerpoint/2010/main" val="1420804301"/>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1143000"/>
          </a:xfrm>
        </p:spPr>
        <p:txBody>
          <a:bodyPr/>
          <a:lstStyle/>
          <a:p>
            <a:r>
              <a:rPr lang="en-GB" dirty="0"/>
              <a:t>                Caerphilly </a:t>
            </a:r>
          </a:p>
        </p:txBody>
      </p:sp>
      <p:pic>
        <p:nvPicPr>
          <p:cNvPr id="4" name="Picture 3"/>
          <p:cNvPicPr>
            <a:picLocks noChangeAspect="1"/>
          </p:cNvPicPr>
          <p:nvPr/>
        </p:nvPicPr>
        <p:blipFill>
          <a:blip r:embed="rId2"/>
          <a:stretch>
            <a:fillRect/>
          </a:stretch>
        </p:blipFill>
        <p:spPr>
          <a:xfrm>
            <a:off x="3851920" y="1628800"/>
            <a:ext cx="4958314" cy="3603924"/>
          </a:xfrm>
          <a:prstGeom prst="rect">
            <a:avLst/>
          </a:prstGeom>
        </p:spPr>
      </p:pic>
      <p:pic>
        <p:nvPicPr>
          <p:cNvPr id="5" name="Picture 4"/>
          <p:cNvPicPr>
            <a:picLocks noChangeAspect="1"/>
          </p:cNvPicPr>
          <p:nvPr/>
        </p:nvPicPr>
        <p:blipFill>
          <a:blip r:embed="rId3"/>
          <a:stretch>
            <a:fillRect/>
          </a:stretch>
        </p:blipFill>
        <p:spPr>
          <a:xfrm>
            <a:off x="323528" y="905196"/>
            <a:ext cx="2801421" cy="2448272"/>
          </a:xfrm>
          <a:prstGeom prst="rect">
            <a:avLst/>
          </a:prstGeom>
        </p:spPr>
      </p:pic>
    </p:spTree>
    <p:extLst>
      <p:ext uri="{BB962C8B-B14F-4D97-AF65-F5344CB8AC3E}">
        <p14:creationId xmlns:p14="http://schemas.microsoft.com/office/powerpoint/2010/main" val="1381211640"/>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614988"/>
            <a:ext cx="9144000" cy="124301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457200" y="0"/>
            <a:ext cx="8229600" cy="1143000"/>
          </a:xfrm>
        </p:spPr>
        <p:txBody>
          <a:bodyPr/>
          <a:lstStyle/>
          <a:p>
            <a:r>
              <a:rPr lang="en-GB" b="1" dirty="0"/>
              <a:t>Task in Pairs: 45 mins</a:t>
            </a:r>
          </a:p>
        </p:txBody>
      </p:sp>
      <p:sp>
        <p:nvSpPr>
          <p:cNvPr id="3" name="Content Placeholder 2"/>
          <p:cNvSpPr>
            <a:spLocks noGrp="1"/>
          </p:cNvSpPr>
          <p:nvPr>
            <p:ph idx="1"/>
          </p:nvPr>
        </p:nvSpPr>
        <p:spPr>
          <a:xfrm>
            <a:off x="600075" y="985838"/>
            <a:ext cx="8229600" cy="4943475"/>
          </a:xfrm>
        </p:spPr>
        <p:txBody>
          <a:bodyPr>
            <a:noAutofit/>
          </a:bodyPr>
          <a:lstStyle/>
          <a:p>
            <a:pPr>
              <a:buFont typeface="Wingdings" panose="05000000000000000000" pitchFamily="2" charset="2"/>
              <a:buChar char="§"/>
            </a:pPr>
            <a:r>
              <a:rPr lang="en-GB" sz="2600" dirty="0"/>
              <a:t>Select a local authority area and review the available sport, physical activity and health data.</a:t>
            </a:r>
          </a:p>
          <a:p>
            <a:pPr>
              <a:buFont typeface="Wingdings" panose="05000000000000000000" pitchFamily="2" charset="2"/>
              <a:buChar char="§"/>
            </a:pPr>
            <a:r>
              <a:rPr lang="en-GB" sz="2600" dirty="0"/>
              <a:t>See if you can “drill down” into the data at a community ward/community level.</a:t>
            </a:r>
          </a:p>
          <a:p>
            <a:pPr>
              <a:buFont typeface="Wingdings" panose="05000000000000000000" pitchFamily="2" charset="2"/>
              <a:buChar char="§"/>
            </a:pPr>
            <a:r>
              <a:rPr lang="en-GB" sz="2600" dirty="0"/>
              <a:t>Are there any obvious patterns/trends/issues re. any specific population sub groups?</a:t>
            </a:r>
          </a:p>
          <a:p>
            <a:pPr>
              <a:buFont typeface="Wingdings" panose="05000000000000000000" pitchFamily="2" charset="2"/>
              <a:buChar char="§"/>
            </a:pPr>
            <a:r>
              <a:rPr lang="en-GB" sz="2600" dirty="0"/>
              <a:t>Do the patterns/findings correlate with the national picture?   </a:t>
            </a:r>
          </a:p>
          <a:p>
            <a:pPr>
              <a:buFont typeface="Wingdings" panose="05000000000000000000" pitchFamily="2" charset="2"/>
              <a:buChar char="§"/>
            </a:pPr>
            <a:r>
              <a:rPr lang="en-GB" sz="2600" dirty="0"/>
              <a:t>Try to identify appropriate interventions to tackle the health/social issues/needs you have identified.  </a:t>
            </a:r>
          </a:p>
          <a:p>
            <a:pPr>
              <a:buFont typeface="Wingdings" panose="05000000000000000000" pitchFamily="2" charset="2"/>
              <a:buChar char="§"/>
            </a:pPr>
            <a:endParaRPr lang="en-GB" sz="1400" dirty="0"/>
          </a:p>
          <a:p>
            <a:pPr marL="0" indent="0" algn="ctr">
              <a:buNone/>
            </a:pPr>
            <a:r>
              <a:rPr lang="en-GB" sz="2600" b="1" dirty="0">
                <a:solidFill>
                  <a:srgbClr val="FF0000"/>
                </a:solidFill>
              </a:rPr>
              <a:t>MAKE NOTES SO YOU CAN FEEDBACK</a:t>
            </a:r>
            <a:endParaRPr lang="en-GB" sz="2600" dirty="0"/>
          </a:p>
        </p:txBody>
      </p:sp>
    </p:spTree>
    <p:extLst>
      <p:ext uri="{BB962C8B-B14F-4D97-AF65-F5344CB8AC3E}">
        <p14:creationId xmlns:p14="http://schemas.microsoft.com/office/powerpoint/2010/main" val="706329878"/>
      </p:ext>
    </p:extLst>
  </p:cSld>
  <p:clrMapOvr>
    <a:masterClrMapping/>
  </p:clrMapOvr>
  <p:transition spd="slow">
    <p:push dir="u"/>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sky, outdoor, person, road&#10;&#10;Description automatically generated">
            <a:extLst>
              <a:ext uri="{FF2B5EF4-FFF2-40B4-BE49-F238E27FC236}">
                <a16:creationId xmlns:a16="http://schemas.microsoft.com/office/drawing/2014/main" id="{B7AF4E6C-F1F1-5620-1E9A-7340FA6526E4}"/>
              </a:ext>
            </a:extLst>
          </p:cNvPr>
          <p:cNvPicPr>
            <a:picLocks noChangeAspect="1"/>
          </p:cNvPicPr>
          <p:nvPr/>
        </p:nvPicPr>
        <p:blipFill rotWithShape="1">
          <a:blip r:embed="rId2"/>
          <a:srcRect t="2429" b="416"/>
          <a:stretch/>
        </p:blipFill>
        <p:spPr>
          <a:xfrm>
            <a:off x="3073605" y="18071"/>
            <a:ext cx="6070395" cy="4305300"/>
          </a:xfrm>
          <a:prstGeom prst="rect">
            <a:avLst/>
          </a:prstGeom>
        </p:spPr>
      </p:pic>
      <p:sp>
        <p:nvSpPr>
          <p:cNvPr id="2" name="Title 1">
            <a:extLst>
              <a:ext uri="{FF2B5EF4-FFF2-40B4-BE49-F238E27FC236}">
                <a16:creationId xmlns:a16="http://schemas.microsoft.com/office/drawing/2014/main" id="{3A1D7678-B065-217D-01C7-5E1747A0ABD5}"/>
              </a:ext>
            </a:extLst>
          </p:cNvPr>
          <p:cNvSpPr>
            <a:spLocks noGrp="1"/>
          </p:cNvSpPr>
          <p:nvPr>
            <p:ph type="title"/>
          </p:nvPr>
        </p:nvSpPr>
        <p:spPr>
          <a:xfrm>
            <a:off x="127908" y="1131094"/>
            <a:ext cx="2866642" cy="1424934"/>
          </a:xfrm>
        </p:spPr>
        <p:txBody>
          <a:bodyPr>
            <a:normAutofit fontScale="90000"/>
          </a:bodyPr>
          <a:lstStyle/>
          <a:p>
            <a:r>
              <a:rPr lang="en-US" sz="3000" dirty="0">
                <a:solidFill>
                  <a:srgbClr val="00B0F0"/>
                </a:solidFill>
              </a:rPr>
              <a:t>A1 Assignment- 50% of your grade</a:t>
            </a:r>
          </a:p>
        </p:txBody>
      </p:sp>
      <p:sp>
        <p:nvSpPr>
          <p:cNvPr id="3" name="Content Placeholder 2">
            <a:extLst>
              <a:ext uri="{FF2B5EF4-FFF2-40B4-BE49-F238E27FC236}">
                <a16:creationId xmlns:a16="http://schemas.microsoft.com/office/drawing/2014/main" id="{EE7F27FE-EF94-D5C8-147A-C8B96B36909E}"/>
              </a:ext>
            </a:extLst>
          </p:cNvPr>
          <p:cNvSpPr>
            <a:spLocks noGrp="1"/>
          </p:cNvSpPr>
          <p:nvPr>
            <p:ph idx="1"/>
          </p:nvPr>
        </p:nvSpPr>
        <p:spPr>
          <a:xfrm>
            <a:off x="0" y="2919835"/>
            <a:ext cx="2866642" cy="2807072"/>
          </a:xfrm>
        </p:spPr>
        <p:txBody>
          <a:bodyPr>
            <a:normAutofit/>
          </a:bodyPr>
          <a:lstStyle/>
          <a:p>
            <a:r>
              <a:rPr lang="en-US" sz="1500" dirty="0">
                <a:solidFill>
                  <a:srgbClr val="00B0F0"/>
                </a:solidFill>
              </a:rPr>
              <a:t>See assignment brief</a:t>
            </a:r>
          </a:p>
          <a:p>
            <a:r>
              <a:rPr lang="en-US" sz="1500" dirty="0">
                <a:solidFill>
                  <a:srgbClr val="00B0F0"/>
                </a:solidFill>
              </a:rPr>
              <a:t>Uploaded to turn it in</a:t>
            </a:r>
          </a:p>
          <a:p>
            <a:r>
              <a:rPr lang="en-US" sz="1500" dirty="0">
                <a:solidFill>
                  <a:srgbClr val="00B0F0"/>
                </a:solidFill>
              </a:rPr>
              <a:t>Start investigating now, use the tools / resources available to you</a:t>
            </a:r>
          </a:p>
          <a:p>
            <a:r>
              <a:rPr lang="en-US" sz="1500" dirty="0">
                <a:solidFill>
                  <a:srgbClr val="00B0F0"/>
                </a:solidFill>
              </a:rPr>
              <a:t>Enjoy researching! </a:t>
            </a:r>
          </a:p>
          <a:p>
            <a:endParaRPr lang="en-US" sz="1500" dirty="0">
              <a:solidFill>
                <a:srgbClr val="00B0F0"/>
              </a:solidFill>
            </a:endParaRPr>
          </a:p>
          <a:p>
            <a:r>
              <a:rPr lang="en-US" sz="1500" dirty="0">
                <a:solidFill>
                  <a:srgbClr val="00B0F0"/>
                </a:solidFill>
              </a:rPr>
              <a:t>Hand in- 17</a:t>
            </a:r>
            <a:r>
              <a:rPr lang="en-US" sz="1500" baseline="30000" dirty="0">
                <a:solidFill>
                  <a:srgbClr val="00B0F0"/>
                </a:solidFill>
              </a:rPr>
              <a:t>th</a:t>
            </a:r>
            <a:r>
              <a:rPr lang="en-US" sz="1500" dirty="0">
                <a:solidFill>
                  <a:srgbClr val="00B0F0"/>
                </a:solidFill>
              </a:rPr>
              <a:t> November 23:59</a:t>
            </a:r>
          </a:p>
        </p:txBody>
      </p:sp>
    </p:spTree>
    <p:extLst>
      <p:ext uri="{BB962C8B-B14F-4D97-AF65-F5344CB8AC3E}">
        <p14:creationId xmlns:p14="http://schemas.microsoft.com/office/powerpoint/2010/main" val="4082771155"/>
      </p:ext>
    </p:extLst>
  </p:cSld>
  <p:clrMapOvr>
    <a:masterClrMapping/>
  </p:clrMapOvr>
  <p:transition spd="slow">
    <p:push dir="u"/>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37A0BA-1CBD-1712-F7C4-F1B34EEC02EA}"/>
              </a:ext>
            </a:extLst>
          </p:cNvPr>
          <p:cNvSpPr>
            <a:spLocks noGrp="1"/>
          </p:cNvSpPr>
          <p:nvPr>
            <p:ph type="title"/>
          </p:nvPr>
        </p:nvSpPr>
        <p:spPr>
          <a:xfrm>
            <a:off x="457200" y="-53939"/>
            <a:ext cx="8229600" cy="1143000"/>
          </a:xfrm>
        </p:spPr>
        <p:txBody>
          <a:bodyPr/>
          <a:lstStyle/>
          <a:p>
            <a:r>
              <a:rPr lang="en-US" dirty="0"/>
              <a:t>A2	</a:t>
            </a:r>
          </a:p>
        </p:txBody>
      </p:sp>
      <p:sp>
        <p:nvSpPr>
          <p:cNvPr id="3" name="Content Placeholder 2">
            <a:extLst>
              <a:ext uri="{FF2B5EF4-FFF2-40B4-BE49-F238E27FC236}">
                <a16:creationId xmlns:a16="http://schemas.microsoft.com/office/drawing/2014/main" id="{37094AC4-2B9B-3117-CE05-501B81D1177C}"/>
              </a:ext>
            </a:extLst>
          </p:cNvPr>
          <p:cNvSpPr>
            <a:spLocks noGrp="1"/>
          </p:cNvSpPr>
          <p:nvPr>
            <p:ph idx="1"/>
          </p:nvPr>
        </p:nvSpPr>
        <p:spPr>
          <a:xfrm>
            <a:off x="457200" y="1089061"/>
            <a:ext cx="8229600" cy="4428172"/>
          </a:xfrm>
        </p:spPr>
        <p:txBody>
          <a:bodyPr>
            <a:normAutofit fontScale="47500" lnSpcReduction="20000"/>
          </a:bodyPr>
          <a:lstStyle/>
          <a:p>
            <a:pPr marL="0" indent="0" algn="just">
              <a:buNone/>
            </a:pPr>
            <a:r>
              <a:rPr lang="en-GB" sz="3600" b="1" dirty="0">
                <a:effectLst/>
                <a:latin typeface="ArialMT"/>
                <a:ea typeface="Times New Roman" panose="02020603050405020304" pitchFamily="18" charset="0"/>
              </a:rPr>
              <a:t>Task 1</a:t>
            </a:r>
            <a:endParaRPr lang="en-GB" sz="3600" dirty="0">
              <a:effectLst/>
              <a:latin typeface="Times New Roman" panose="02020603050405020304" pitchFamily="18" charset="0"/>
              <a:ea typeface="Times New Roman" panose="02020603050405020304" pitchFamily="18" charset="0"/>
            </a:endParaRPr>
          </a:p>
          <a:p>
            <a:pPr marL="0" indent="0" algn="just">
              <a:buNone/>
            </a:pPr>
            <a:r>
              <a:rPr lang="en-GB" sz="3600" dirty="0">
                <a:effectLst/>
                <a:latin typeface="ArialMT"/>
                <a:ea typeface="Times New Roman" panose="02020603050405020304" pitchFamily="18" charset="0"/>
              </a:rPr>
              <a:t> </a:t>
            </a:r>
            <a:endParaRPr lang="en-GB" sz="3600" dirty="0">
              <a:effectLst/>
              <a:latin typeface="Times New Roman" panose="02020603050405020304" pitchFamily="18" charset="0"/>
              <a:ea typeface="Times New Roman" panose="02020603050405020304" pitchFamily="18" charset="0"/>
            </a:endParaRPr>
          </a:p>
          <a:p>
            <a:pPr marL="0" indent="0" algn="just">
              <a:buNone/>
            </a:pPr>
            <a:r>
              <a:rPr lang="en-GB" sz="3600" dirty="0">
                <a:effectLst/>
                <a:latin typeface="ArialMT"/>
                <a:ea typeface="Times New Roman" panose="02020603050405020304" pitchFamily="18" charset="0"/>
              </a:rPr>
              <a:t>There is a gender imbalance in sports and physical activity participation, critically analyse the possible reasons for this imbalance and give recommendations in order to increase participation.  (750 Words).</a:t>
            </a:r>
            <a:endParaRPr lang="en-GB" sz="3600" dirty="0">
              <a:effectLst/>
              <a:latin typeface="Times New Roman" panose="02020603050405020304" pitchFamily="18" charset="0"/>
              <a:ea typeface="Times New Roman" panose="02020603050405020304" pitchFamily="18" charset="0"/>
            </a:endParaRPr>
          </a:p>
          <a:p>
            <a:pPr marL="0" indent="0" algn="just">
              <a:buNone/>
            </a:pPr>
            <a:endParaRPr lang="en-GB" sz="3600" dirty="0">
              <a:latin typeface="ArialMT"/>
              <a:ea typeface="Times New Roman" panose="02020603050405020304" pitchFamily="18" charset="0"/>
            </a:endParaRPr>
          </a:p>
          <a:p>
            <a:pPr marL="0" indent="0" algn="just">
              <a:buNone/>
            </a:pPr>
            <a:r>
              <a:rPr lang="en-GB" sz="3600" dirty="0">
                <a:effectLst/>
                <a:latin typeface="ArialMT"/>
                <a:ea typeface="Times New Roman" panose="02020603050405020304" pitchFamily="18" charset="0"/>
              </a:rPr>
              <a:t>Weighting 50%</a:t>
            </a:r>
            <a:endParaRPr lang="en-GB" sz="3600" dirty="0">
              <a:effectLst/>
              <a:latin typeface="Times New Roman" panose="02020603050405020304" pitchFamily="18" charset="0"/>
              <a:ea typeface="Times New Roman" panose="02020603050405020304" pitchFamily="18" charset="0"/>
            </a:endParaRPr>
          </a:p>
          <a:p>
            <a:pPr marL="0" indent="0" algn="just">
              <a:buNone/>
            </a:pPr>
            <a:r>
              <a:rPr lang="en-GB" sz="3600" dirty="0">
                <a:effectLst/>
                <a:latin typeface="ArialMT"/>
                <a:ea typeface="Times New Roman" panose="02020603050405020304" pitchFamily="18" charset="0"/>
              </a:rPr>
              <a:t> </a:t>
            </a:r>
            <a:endParaRPr lang="en-GB" sz="3600" dirty="0">
              <a:effectLst/>
              <a:latin typeface="Times New Roman" panose="02020603050405020304" pitchFamily="18" charset="0"/>
              <a:ea typeface="Times New Roman" panose="02020603050405020304" pitchFamily="18" charset="0"/>
            </a:endParaRPr>
          </a:p>
          <a:p>
            <a:pPr marL="0" indent="0" algn="just">
              <a:buNone/>
            </a:pPr>
            <a:r>
              <a:rPr lang="en-GB" sz="3600" b="1" dirty="0">
                <a:effectLst/>
                <a:latin typeface="ArialMT"/>
                <a:ea typeface="Times New Roman" panose="02020603050405020304" pitchFamily="18" charset="0"/>
              </a:rPr>
              <a:t> </a:t>
            </a:r>
            <a:endParaRPr lang="en-GB" sz="3600" dirty="0">
              <a:effectLst/>
              <a:latin typeface="Times New Roman" panose="02020603050405020304" pitchFamily="18" charset="0"/>
              <a:ea typeface="Times New Roman" panose="02020603050405020304" pitchFamily="18" charset="0"/>
            </a:endParaRPr>
          </a:p>
          <a:p>
            <a:pPr marL="0" indent="0" algn="just">
              <a:buNone/>
            </a:pPr>
            <a:r>
              <a:rPr lang="en-GB" sz="3600" b="1" dirty="0">
                <a:effectLst/>
                <a:latin typeface="ArialMT"/>
                <a:ea typeface="Times New Roman" panose="02020603050405020304" pitchFamily="18" charset="0"/>
              </a:rPr>
              <a:t>Task 2</a:t>
            </a:r>
            <a:endParaRPr lang="en-GB" sz="3600" dirty="0">
              <a:effectLst/>
              <a:latin typeface="Times New Roman" panose="02020603050405020304" pitchFamily="18" charset="0"/>
              <a:ea typeface="Times New Roman" panose="02020603050405020304" pitchFamily="18" charset="0"/>
            </a:endParaRPr>
          </a:p>
          <a:p>
            <a:pPr marL="0" indent="0" algn="just">
              <a:buNone/>
            </a:pPr>
            <a:r>
              <a:rPr lang="en-GB" sz="3600" dirty="0">
                <a:effectLst/>
                <a:latin typeface="ArialMT"/>
                <a:ea typeface="Times New Roman" panose="02020603050405020304" pitchFamily="18" charset="0"/>
              </a:rPr>
              <a:t> </a:t>
            </a:r>
            <a:endParaRPr lang="en-GB" sz="3600" dirty="0">
              <a:effectLst/>
              <a:latin typeface="Times New Roman" panose="02020603050405020304" pitchFamily="18" charset="0"/>
              <a:ea typeface="Times New Roman" panose="02020603050405020304" pitchFamily="18" charset="0"/>
            </a:endParaRPr>
          </a:p>
          <a:p>
            <a:pPr marL="0" indent="0" algn="just">
              <a:buNone/>
            </a:pPr>
            <a:r>
              <a:rPr lang="en-GB" sz="3600" dirty="0">
                <a:effectLst/>
                <a:latin typeface="ArialMT"/>
                <a:ea typeface="Times New Roman" panose="02020603050405020304" pitchFamily="18" charset="0"/>
              </a:rPr>
              <a:t>There has been strong evidence suggesting children and young people with disabilities face more barriers to sports participation. Carry out research to support or challenge this statement and highlight the key barriers that children with disabilities face and the possible solutions. (750 words).</a:t>
            </a:r>
            <a:endParaRPr lang="en-GB" sz="3600" dirty="0">
              <a:effectLst/>
              <a:latin typeface="Times New Roman" panose="02020603050405020304" pitchFamily="18" charset="0"/>
              <a:ea typeface="Times New Roman" panose="02020603050405020304" pitchFamily="18" charset="0"/>
            </a:endParaRPr>
          </a:p>
          <a:p>
            <a:pPr marL="0" indent="0" algn="just">
              <a:buNone/>
            </a:pPr>
            <a:endParaRPr lang="en-GB" sz="3600" dirty="0">
              <a:latin typeface="ArialMT"/>
              <a:ea typeface="Times New Roman" panose="02020603050405020304" pitchFamily="18" charset="0"/>
            </a:endParaRPr>
          </a:p>
          <a:p>
            <a:pPr marL="0" indent="0" algn="just">
              <a:buNone/>
            </a:pPr>
            <a:r>
              <a:rPr lang="en-GB" sz="3600" dirty="0">
                <a:effectLst/>
                <a:latin typeface="ArialMT"/>
                <a:ea typeface="Times New Roman" panose="02020603050405020304" pitchFamily="18" charset="0"/>
              </a:rPr>
              <a:t>Weighting 50% - Hand in date – 12</a:t>
            </a:r>
            <a:r>
              <a:rPr lang="en-GB" sz="3600" baseline="30000" dirty="0">
                <a:effectLst/>
                <a:latin typeface="ArialMT"/>
                <a:ea typeface="Times New Roman" panose="02020603050405020304" pitchFamily="18" charset="0"/>
              </a:rPr>
              <a:t>th</a:t>
            </a:r>
            <a:r>
              <a:rPr lang="en-GB" sz="3600" dirty="0">
                <a:effectLst/>
                <a:latin typeface="ArialMT"/>
                <a:ea typeface="Times New Roman" panose="02020603050405020304" pitchFamily="18" charset="0"/>
              </a:rPr>
              <a:t> January 23:59</a:t>
            </a:r>
            <a:endParaRPr lang="en-GB" sz="3600" dirty="0">
              <a:effectLst/>
              <a:latin typeface="Times New Roman" panose="02020603050405020304" pitchFamily="18" charset="0"/>
              <a:ea typeface="Times New Roman" panose="02020603050405020304" pitchFamily="18" charset="0"/>
            </a:endParaRPr>
          </a:p>
          <a:p>
            <a:pPr marL="0" indent="0">
              <a:buNone/>
            </a:pPr>
            <a:endParaRPr lang="en-GB" sz="1800" dirty="0">
              <a:effectLst/>
              <a:latin typeface="Times New Roman" panose="02020603050405020304" pitchFamily="18" charset="0"/>
              <a:ea typeface="Times New Roman" panose="02020603050405020304" pitchFamily="18" charset="0"/>
            </a:endParaRPr>
          </a:p>
          <a:p>
            <a:pPr marL="0" indent="0">
              <a:buNone/>
            </a:pPr>
            <a:endParaRPr lang="en-US" dirty="0"/>
          </a:p>
        </p:txBody>
      </p:sp>
    </p:spTree>
    <p:extLst>
      <p:ext uri="{BB962C8B-B14F-4D97-AF65-F5344CB8AC3E}">
        <p14:creationId xmlns:p14="http://schemas.microsoft.com/office/powerpoint/2010/main" val="2717825686"/>
      </p:ext>
    </p:extLst>
  </p:cSld>
  <p:clrMapOvr>
    <a:masterClrMapping/>
  </p:clrMapOvr>
  <p:transition spd="slow">
    <p:push dir="u"/>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7626" y="1576664"/>
            <a:ext cx="8229600" cy="1143000"/>
          </a:xfrm>
        </p:spPr>
        <p:txBody>
          <a:bodyPr>
            <a:normAutofit fontScale="90000"/>
          </a:bodyPr>
          <a:lstStyle/>
          <a:p>
            <a:r>
              <a:rPr lang="en-GB" b="1" dirty="0">
                <a:solidFill>
                  <a:srgbClr val="002060"/>
                </a:solidFill>
              </a:rPr>
              <a:t>Any questions?</a:t>
            </a:r>
            <a:br>
              <a:rPr lang="en-GB" b="1" dirty="0">
                <a:solidFill>
                  <a:srgbClr val="002060"/>
                </a:solidFill>
              </a:rPr>
            </a:br>
            <a:br>
              <a:rPr lang="en-GB" b="1" dirty="0">
                <a:solidFill>
                  <a:srgbClr val="002060"/>
                </a:solidFill>
              </a:rPr>
            </a:br>
            <a:r>
              <a:rPr lang="en-GB" b="1" dirty="0">
                <a:solidFill>
                  <a:srgbClr val="002060"/>
                </a:solidFill>
              </a:rPr>
              <a:t>Thanks for listening.</a:t>
            </a:r>
          </a:p>
        </p:txBody>
      </p:sp>
    </p:spTree>
    <p:extLst>
      <p:ext uri="{BB962C8B-B14F-4D97-AF65-F5344CB8AC3E}">
        <p14:creationId xmlns:p14="http://schemas.microsoft.com/office/powerpoint/2010/main" val="4220261083"/>
      </p:ext>
    </p:extLst>
  </p:cSld>
  <p:clrMapOvr>
    <a:masterClrMapping/>
  </p:clrMapOvr>
  <p:transition spd="slow">
    <p:push dir="u"/>
  </p:transition>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Theme1">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1_Theme1">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microsoft.com/office/infopath/2007/PartnerControls"/>
    <ds:schemaRef ds:uri="http://schemas.microsoft.com/office/2006/metadata/properties"/>
    <ds:schemaRef ds:uri="http://purl.org/dc/elements/1.1/"/>
    <ds:schemaRef ds:uri="http://www.w3.org/XML/1998/namespace"/>
    <ds:schemaRef ds:uri="http://schemas.microsoft.com/office/2006/documentManagement/types"/>
    <ds:schemaRef ds:uri="http://schemas.openxmlformats.org/package/2006/metadata/core-properties"/>
    <ds:schemaRef ds:uri="303dbf9b-b85b-46a0-94f1-894078c07ecd"/>
    <ds:schemaRef ds:uri="http://purl.org/dc/dcmitype/"/>
    <ds:schemaRef ds:uri="http://purl.org/dc/terms/"/>
  </ds:schemaRefs>
</ds:datastoreItem>
</file>

<file path=docProps/app.xml><?xml version="1.0" encoding="utf-8"?>
<Properties xmlns="http://schemas.openxmlformats.org/officeDocument/2006/extended-properties" xmlns:vt="http://schemas.openxmlformats.org/officeDocument/2006/docPropsVTypes">
  <TotalTime>0</TotalTime>
  <Words>529</Words>
  <Application>Microsoft Office PowerPoint</Application>
  <PresentationFormat>On-screen Show (4:3)</PresentationFormat>
  <Paragraphs>60</Paragraphs>
  <Slides>15</Slides>
  <Notes>1</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15</vt:i4>
      </vt:variant>
    </vt:vector>
  </HeadingPairs>
  <TitlesOfParts>
    <vt:vector size="24" baseType="lpstr">
      <vt:lpstr>ArialMT</vt:lpstr>
      <vt:lpstr>Myriad Pro</vt:lpstr>
      <vt:lpstr>Arial</vt:lpstr>
      <vt:lpstr>Calibri</vt:lpstr>
      <vt:lpstr>Times New Roman</vt:lpstr>
      <vt:lpstr>Wingdings</vt:lpstr>
      <vt:lpstr>20140311PresentationUWTSDTemplate</vt:lpstr>
      <vt:lpstr>Theme1</vt:lpstr>
      <vt:lpstr>1_Theme1</vt:lpstr>
      <vt:lpstr> Sport Physical Activity Health And Society </vt:lpstr>
      <vt:lpstr>Task-</vt:lpstr>
      <vt:lpstr>PowerPoint Presentation</vt:lpstr>
      <vt:lpstr>PowerPoint Presentation</vt:lpstr>
      <vt:lpstr>PowerPoint Presentation</vt:lpstr>
      <vt:lpstr>Wales   22 Local Authorities </vt:lpstr>
      <vt:lpstr>PowerPoint Presentation</vt:lpstr>
      <vt:lpstr>PowerPoint Presentation</vt:lpstr>
      <vt:lpstr>PowerPoint Presentation</vt:lpstr>
      <vt:lpstr>Cardiff </vt:lpstr>
      <vt:lpstr>                Caerphilly </vt:lpstr>
      <vt:lpstr>Task in Pairs: 45 mins</vt:lpstr>
      <vt:lpstr>A1 Assignment- 50% of your grade</vt:lpstr>
      <vt:lpstr>A2 </vt:lpstr>
      <vt:lpstr>Any questions?  Thanks for listening.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Partneriaeth Dysgu Proffesiynol  Professional Learning Partnership</dc:title>
  <dc:creator>Matthew James</dc:creator>
  <cp:lastModifiedBy>Mark Napieralla</cp:lastModifiedBy>
  <cp:revision>311</cp:revision>
  <cp:lastPrinted>2019-10-25T08:42:42Z</cp:lastPrinted>
  <dcterms:modified xsi:type="dcterms:W3CDTF">2023-11-09T21:50:25Z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