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30" r:id="rId2"/>
    <p:sldId id="52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547987-083A-4FC9-A554-45620109E51B}" v="2" dt="2023-05-10T23:24:08.8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ti Chitsazan" userId="6948b48b-ec33-407f-99c1-338c0d17402f" providerId="ADAL" clId="{E5547987-083A-4FC9-A554-45620109E51B}"/>
    <pc:docChg chg="custSel addSld delSld modSld">
      <pc:chgData name="Hasti Chitsazan" userId="6948b48b-ec33-407f-99c1-338c0d17402f" providerId="ADAL" clId="{E5547987-083A-4FC9-A554-45620109E51B}" dt="2023-05-10T23:24:31.312" v="82" actId="47"/>
      <pc:docMkLst>
        <pc:docMk/>
      </pc:docMkLst>
      <pc:sldChg chg="new del">
        <pc:chgData name="Hasti Chitsazan" userId="6948b48b-ec33-407f-99c1-338c0d17402f" providerId="ADAL" clId="{E5547987-083A-4FC9-A554-45620109E51B}" dt="2023-05-10T23:24:31.312" v="82" actId="47"/>
        <pc:sldMkLst>
          <pc:docMk/>
          <pc:sldMk cId="2943897493" sldId="256"/>
        </pc:sldMkLst>
      </pc:sldChg>
      <pc:sldChg chg="delSp add mod">
        <pc:chgData name="Hasti Chitsazan" userId="6948b48b-ec33-407f-99c1-338c0d17402f" providerId="ADAL" clId="{E5547987-083A-4FC9-A554-45620109E51B}" dt="2023-05-10T23:24:04.174" v="2" actId="21"/>
        <pc:sldMkLst>
          <pc:docMk/>
          <pc:sldMk cId="1837183376" sldId="529"/>
        </pc:sldMkLst>
        <pc:spChg chg="del">
          <ac:chgData name="Hasti Chitsazan" userId="6948b48b-ec33-407f-99c1-338c0d17402f" providerId="ADAL" clId="{E5547987-083A-4FC9-A554-45620109E51B}" dt="2023-05-10T23:24:04.174" v="2" actId="21"/>
          <ac:spMkLst>
            <pc:docMk/>
            <pc:sldMk cId="1837183376" sldId="529"/>
            <ac:spMk id="6" creationId="{9A27F7CF-E310-1723-40A0-5A6EC988D55B}"/>
          </ac:spMkLst>
        </pc:spChg>
      </pc:sldChg>
      <pc:sldChg chg="addSp modSp add mod">
        <pc:chgData name="Hasti Chitsazan" userId="6948b48b-ec33-407f-99c1-338c0d17402f" providerId="ADAL" clId="{E5547987-083A-4FC9-A554-45620109E51B}" dt="2023-05-10T23:24:22.997" v="81" actId="6549"/>
        <pc:sldMkLst>
          <pc:docMk/>
          <pc:sldMk cId="2172211065" sldId="530"/>
        </pc:sldMkLst>
        <pc:spChg chg="add mod">
          <ac:chgData name="Hasti Chitsazan" userId="6948b48b-ec33-407f-99c1-338c0d17402f" providerId="ADAL" clId="{E5547987-083A-4FC9-A554-45620109E51B}" dt="2023-05-10T23:24:22.997" v="81" actId="6549"/>
          <ac:spMkLst>
            <pc:docMk/>
            <pc:sldMk cId="2172211065" sldId="530"/>
            <ac:spMk id="4" creationId="{F746492E-408C-B16C-4906-4A9D2DA45F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3D5F7-85F2-090D-F9DE-E9FDA4E7AE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5A37E5-C5F7-E6B9-65A3-039E71DF75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C0507-26E3-C86E-91A5-EC4AA81DF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30475-C01F-4E75-0F95-4FD2989D4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8E8F2-F5F9-0069-836F-CA6BEAEA5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98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81B8D-BD42-66C1-2FAF-475B551EE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6AD00-4211-FA67-B601-36CB38082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A71B8-FE7C-3B30-E718-69CA84D85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43D71-4BAB-D6A9-CA77-8E56E21AA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CDA8B-493C-9F91-BFDC-76D0BB95B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96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ADE5A-6141-454B-4041-E578BE5B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792A95-5EF7-DF0F-FE3C-16F393599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A78F4-CEA2-F096-C59E-6273F99E0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B47CD-0EA5-08D3-09B2-44A9EC807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38393-BEAF-089E-44C1-5EDFAAE17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35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891B-00BD-7693-B3C1-6DC9F367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1871A-338C-3F15-D75E-C95A1A1211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99EE1-D737-0963-D481-43770B33B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00B687-31B1-D4A6-C0DA-5FA4868B2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77A8B-7318-944A-853D-AE693C63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EC347-3BCC-9C37-D9D0-F8B58F63B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062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DE35B-711D-2183-53B9-03D5390F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B54B27-5F43-39BE-E0E2-6B709C9982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A0819B-B814-6325-4639-59A4DD0AF2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11523D-E672-58E5-E974-42F36B251C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1D2B66-94D8-2A46-5D51-F13D0F3E98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95E75E-8D04-3DA5-DA59-E3AA7C43B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26BF03-0716-DB78-6E28-B961BD6F3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DB4F3B-4C72-DBFB-F24C-F4D332591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260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2200-C5D8-5EA0-FB30-1212C5148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833D8E-B8BF-22CF-F23B-24D3EFED0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74232C-DE17-19C3-79B8-04DF613CC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31F674-A771-4E63-676A-AA74258D3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205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F5540D-2FB4-9361-91A7-6DF4A9DA9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854A7F-F664-72BE-9E35-C1A884517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75C40A-7A0A-4262-4856-2B02F353E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5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5E2D0-DC77-8861-A3A1-C81D8F630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0D5CC-3F58-B412-0DB7-017C7F988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00A940-227A-6F54-9CA4-FFA3B6C99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5DD8F-E59D-3CBB-13AC-39FA8848C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BA09AE-F329-B3F3-E7AD-596DAFB82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0E548-6366-2848-92C6-BAE9E5F7D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4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4FA10-F012-9452-EEA1-DF4DD7A21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B8B17D-6D97-33EF-409D-2BD6155AB0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252B8A-29CE-1F25-83CF-36BFECA737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BD3F1F-4FA9-8556-C2BC-85BC4431B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674571-969F-5240-3D90-10DF2D3E3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A40BA1-62FE-1248-2614-300A5B2FA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456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7CD9E-0F34-2F8D-C064-BC2002EF8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03CB32-0C2A-B038-EADC-869ACFD4E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B1189-A186-62B9-EC2C-5A7621F83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2421C-C420-1973-0679-B7CD2CADA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97A4C-8AB6-EB01-C646-C088726BB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64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884CA4-06D0-9F8A-E390-860DDBC0F0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96FBA6-B3D4-E860-318E-F8E5D02976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CFC8D-C495-D5EC-C290-7F8567627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4506B-BFE3-C80A-A869-89E79B5E7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71985-EE11-81F3-E40B-1742E3578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809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767A5-C8CF-1063-2D2E-9D13F914A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9AB443-7A21-FD7B-E567-6CFE79DDA2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0B61E-A6C8-C99C-C0D0-20B53408F6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C27AE-1D64-4431-9BD4-890FD38C400F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EE93B-1A82-1C51-8C4D-D6046E936E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41612-0171-3880-9C2C-A2C9613AD8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61232-72A8-4F65-97A7-2A62A8AFE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414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puzzel.org/en/crossword/play?p=-NOf-f4hUIdqZH2eNxD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et's Learn | Let's have fun with words! | PB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618" y="548680"/>
            <a:ext cx="8352928" cy="469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46492E-408C-B16C-4906-4A9D2DA45FD5}"/>
              </a:ext>
            </a:extLst>
          </p:cNvPr>
          <p:cNvSpPr txBox="1"/>
          <p:nvPr/>
        </p:nvSpPr>
        <p:spPr>
          <a:xfrm>
            <a:off x="2185294" y="5299731"/>
            <a:ext cx="6260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Review of Excel &amp; Access</a:t>
            </a:r>
          </a:p>
        </p:txBody>
      </p:sp>
    </p:spTree>
    <p:extLst>
      <p:ext uri="{BB962C8B-B14F-4D97-AF65-F5344CB8AC3E}">
        <p14:creationId xmlns:p14="http://schemas.microsoft.com/office/powerpoint/2010/main" val="217221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47528" y="47971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hlinkClick r:id="rId2"/>
              </a:rPr>
              <a:t>https://puzzel.org/en/crossword/play?p=-NOf-f4hUIdqZH2eNxDi</a:t>
            </a:r>
            <a:endParaRPr lang="en-GB" sz="2400" dirty="0"/>
          </a:p>
          <a:p>
            <a:pPr algn="ctr"/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768" y="44624"/>
            <a:ext cx="3672408" cy="484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183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Hasti Chitsazan</dc:creator>
  <cp:lastModifiedBy>Hasti Chitsazan</cp:lastModifiedBy>
  <cp:revision>3</cp:revision>
  <dcterms:created xsi:type="dcterms:W3CDTF">2023-05-10T23:23:06Z</dcterms:created>
  <dcterms:modified xsi:type="dcterms:W3CDTF">2023-05-11T11:51:07Z</dcterms:modified>
</cp:coreProperties>
</file>