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66" r:id="rId4"/>
    <p:sldId id="268" r:id="rId5"/>
    <p:sldId id="258" r:id="rId6"/>
    <p:sldId id="264" r:id="rId7"/>
    <p:sldId id="259" r:id="rId8"/>
    <p:sldId id="260" r:id="rId9"/>
    <p:sldId id="261" r:id="rId10"/>
    <p:sldId id="265"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76D734-56AB-2C33-38EB-B02AC0FAE14E}" v="194" dt="2023-10-13T08:46:17.609"/>
    <p1510:client id="{15787200-B143-43A8-92C3-4739DA65F993}" v="1494" dt="2023-10-13T08:48:57.614"/>
    <p1510:client id="{61AEEE73-6D9E-F07F-A898-4BECEACF9C80}" v="776" dt="2023-10-13T08:49:46.2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ynan Kahar (2204886)" userId="S::2204886@student.uwtsd.ac.uk::c1c106ec-9e5e-4261-97ba-91043e333782" providerId="AD" clId="Web-{1176D734-56AB-2C33-38EB-B02AC0FAE14E}"/>
    <pc:docChg chg="addSld delSld modSld sldOrd addMainMaster delMainMaster">
      <pc:chgData name="Tynan Kahar (2204886)" userId="S::2204886@student.uwtsd.ac.uk::c1c106ec-9e5e-4261-97ba-91043e333782" providerId="AD" clId="Web-{1176D734-56AB-2C33-38EB-B02AC0FAE14E}" dt="2023-10-13T08:46:17.609" v="166" actId="20577"/>
      <pc:docMkLst>
        <pc:docMk/>
      </pc:docMkLst>
      <pc:sldChg chg="addSp modSp mod modClrScheme chgLayout">
        <pc:chgData name="Tynan Kahar (2204886)" userId="S::2204886@student.uwtsd.ac.uk::c1c106ec-9e5e-4261-97ba-91043e333782" providerId="AD" clId="Web-{1176D734-56AB-2C33-38EB-B02AC0FAE14E}" dt="2023-10-13T08:31:54.976" v="163" actId="14100"/>
        <pc:sldMkLst>
          <pc:docMk/>
          <pc:sldMk cId="109857222" sldId="256"/>
        </pc:sldMkLst>
        <pc:spChg chg="mod ord">
          <ac:chgData name="Tynan Kahar (2204886)" userId="S::2204886@student.uwtsd.ac.uk::c1c106ec-9e5e-4261-97ba-91043e333782" providerId="AD" clId="Web-{1176D734-56AB-2C33-38EB-B02AC0FAE14E}" dt="2023-10-13T08:25:25.356" v="98"/>
          <ac:spMkLst>
            <pc:docMk/>
            <pc:sldMk cId="109857222" sldId="256"/>
            <ac:spMk id="2" creationId="{00000000-0000-0000-0000-000000000000}"/>
          </ac:spMkLst>
        </pc:spChg>
        <pc:spChg chg="add mod">
          <ac:chgData name="Tynan Kahar (2204886)" userId="S::2204886@student.uwtsd.ac.uk::c1c106ec-9e5e-4261-97ba-91043e333782" providerId="AD" clId="Web-{1176D734-56AB-2C33-38EB-B02AC0FAE14E}" dt="2023-10-13T08:31:54.976" v="163" actId="14100"/>
          <ac:spMkLst>
            <pc:docMk/>
            <pc:sldMk cId="109857222" sldId="256"/>
            <ac:spMk id="3" creationId="{28889FB5-F6EE-C59C-7C9E-5CE3CD3B3FFD}"/>
          </ac:spMkLst>
        </pc:spChg>
      </pc:sldChg>
      <pc:sldChg chg="modSp mod modClrScheme chgLayout">
        <pc:chgData name="Tynan Kahar (2204886)" userId="S::2204886@student.uwtsd.ac.uk::c1c106ec-9e5e-4261-97ba-91043e333782" providerId="AD" clId="Web-{1176D734-56AB-2C33-38EB-B02AC0FAE14E}" dt="2023-10-13T08:25:25.356" v="98"/>
        <pc:sldMkLst>
          <pc:docMk/>
          <pc:sldMk cId="4190883616" sldId="257"/>
        </pc:sldMkLst>
        <pc:spChg chg="mod ord">
          <ac:chgData name="Tynan Kahar (2204886)" userId="S::2204886@student.uwtsd.ac.uk::c1c106ec-9e5e-4261-97ba-91043e333782" providerId="AD" clId="Web-{1176D734-56AB-2C33-38EB-B02AC0FAE14E}" dt="2023-10-13T08:25:25.356" v="98"/>
          <ac:spMkLst>
            <pc:docMk/>
            <pc:sldMk cId="4190883616" sldId="257"/>
            <ac:spMk id="2" creationId="{B0FD8D29-97D8-AD03-6F5F-04935A1CB86B}"/>
          </ac:spMkLst>
        </pc:spChg>
      </pc:sldChg>
      <pc:sldChg chg="modSp mod modClrScheme chgLayout">
        <pc:chgData name="Tynan Kahar (2204886)" userId="S::2204886@student.uwtsd.ac.uk::c1c106ec-9e5e-4261-97ba-91043e333782" providerId="AD" clId="Web-{1176D734-56AB-2C33-38EB-B02AC0FAE14E}" dt="2023-10-13T08:25:25.356" v="98"/>
        <pc:sldMkLst>
          <pc:docMk/>
          <pc:sldMk cId="3179719659" sldId="258"/>
        </pc:sldMkLst>
        <pc:spChg chg="mod ord">
          <ac:chgData name="Tynan Kahar (2204886)" userId="S::2204886@student.uwtsd.ac.uk::c1c106ec-9e5e-4261-97ba-91043e333782" providerId="AD" clId="Web-{1176D734-56AB-2C33-38EB-B02AC0FAE14E}" dt="2023-10-13T08:25:25.356" v="98"/>
          <ac:spMkLst>
            <pc:docMk/>
            <pc:sldMk cId="3179719659" sldId="258"/>
            <ac:spMk id="2" creationId="{1E689648-417B-9261-B7DC-74370273BC88}"/>
          </ac:spMkLst>
        </pc:spChg>
        <pc:spChg chg="mod ord">
          <ac:chgData name="Tynan Kahar (2204886)" userId="S::2204886@student.uwtsd.ac.uk::c1c106ec-9e5e-4261-97ba-91043e333782" providerId="AD" clId="Web-{1176D734-56AB-2C33-38EB-B02AC0FAE14E}" dt="2023-10-13T08:25:25.356" v="98"/>
          <ac:spMkLst>
            <pc:docMk/>
            <pc:sldMk cId="3179719659" sldId="258"/>
            <ac:spMk id="3" creationId="{58120EB1-EAB2-BCE3-5CA2-4B56F4768CB1}"/>
          </ac:spMkLst>
        </pc:spChg>
      </pc:sldChg>
      <pc:sldChg chg="modSp mod modClrScheme chgLayout">
        <pc:chgData name="Tynan Kahar (2204886)" userId="S::2204886@student.uwtsd.ac.uk::c1c106ec-9e5e-4261-97ba-91043e333782" providerId="AD" clId="Web-{1176D734-56AB-2C33-38EB-B02AC0FAE14E}" dt="2023-10-13T08:25:25.356" v="98"/>
        <pc:sldMkLst>
          <pc:docMk/>
          <pc:sldMk cId="976555357" sldId="259"/>
        </pc:sldMkLst>
        <pc:spChg chg="mod ord">
          <ac:chgData name="Tynan Kahar (2204886)" userId="S::2204886@student.uwtsd.ac.uk::c1c106ec-9e5e-4261-97ba-91043e333782" providerId="AD" clId="Web-{1176D734-56AB-2C33-38EB-B02AC0FAE14E}" dt="2023-10-13T08:25:25.356" v="98"/>
          <ac:spMkLst>
            <pc:docMk/>
            <pc:sldMk cId="976555357" sldId="259"/>
            <ac:spMk id="2" creationId="{4A1376C7-F9D4-5880-DBD2-D907D313B161}"/>
          </ac:spMkLst>
        </pc:spChg>
        <pc:spChg chg="mod ord">
          <ac:chgData name="Tynan Kahar (2204886)" userId="S::2204886@student.uwtsd.ac.uk::c1c106ec-9e5e-4261-97ba-91043e333782" providerId="AD" clId="Web-{1176D734-56AB-2C33-38EB-B02AC0FAE14E}" dt="2023-10-13T08:25:25.356" v="98"/>
          <ac:spMkLst>
            <pc:docMk/>
            <pc:sldMk cId="976555357" sldId="259"/>
            <ac:spMk id="3" creationId="{9AB33CCD-4E74-E111-4594-84FDD04DBA46}"/>
          </ac:spMkLst>
        </pc:spChg>
      </pc:sldChg>
      <pc:sldChg chg="modSp mod modClrScheme chgLayout">
        <pc:chgData name="Tynan Kahar (2204886)" userId="S::2204886@student.uwtsd.ac.uk::c1c106ec-9e5e-4261-97ba-91043e333782" providerId="AD" clId="Web-{1176D734-56AB-2C33-38EB-B02AC0FAE14E}" dt="2023-10-13T08:25:25.356" v="98"/>
        <pc:sldMkLst>
          <pc:docMk/>
          <pc:sldMk cId="1720954277" sldId="260"/>
        </pc:sldMkLst>
        <pc:spChg chg="mod ord">
          <ac:chgData name="Tynan Kahar (2204886)" userId="S::2204886@student.uwtsd.ac.uk::c1c106ec-9e5e-4261-97ba-91043e333782" providerId="AD" clId="Web-{1176D734-56AB-2C33-38EB-B02AC0FAE14E}" dt="2023-10-13T08:25:25.356" v="98"/>
          <ac:spMkLst>
            <pc:docMk/>
            <pc:sldMk cId="1720954277" sldId="260"/>
            <ac:spMk id="2" creationId="{80990D2E-9F53-6E99-5B42-B607FF9AD896}"/>
          </ac:spMkLst>
        </pc:spChg>
        <pc:spChg chg="mod ord">
          <ac:chgData name="Tynan Kahar (2204886)" userId="S::2204886@student.uwtsd.ac.uk::c1c106ec-9e5e-4261-97ba-91043e333782" providerId="AD" clId="Web-{1176D734-56AB-2C33-38EB-B02AC0FAE14E}" dt="2023-10-13T08:25:25.356" v="98"/>
          <ac:spMkLst>
            <pc:docMk/>
            <pc:sldMk cId="1720954277" sldId="260"/>
            <ac:spMk id="3" creationId="{C1A0B4C8-7BA6-9ED9-BA42-AD51025834EE}"/>
          </ac:spMkLst>
        </pc:spChg>
      </pc:sldChg>
      <pc:sldChg chg="modSp mod modClrScheme chgLayout">
        <pc:chgData name="Tynan Kahar (2204886)" userId="S::2204886@student.uwtsd.ac.uk::c1c106ec-9e5e-4261-97ba-91043e333782" providerId="AD" clId="Web-{1176D734-56AB-2C33-38EB-B02AC0FAE14E}" dt="2023-10-13T08:25:25.356" v="98"/>
        <pc:sldMkLst>
          <pc:docMk/>
          <pc:sldMk cId="2233675251" sldId="261"/>
        </pc:sldMkLst>
        <pc:spChg chg="mod ord">
          <ac:chgData name="Tynan Kahar (2204886)" userId="S::2204886@student.uwtsd.ac.uk::c1c106ec-9e5e-4261-97ba-91043e333782" providerId="AD" clId="Web-{1176D734-56AB-2C33-38EB-B02AC0FAE14E}" dt="2023-10-13T08:25:25.356" v="98"/>
          <ac:spMkLst>
            <pc:docMk/>
            <pc:sldMk cId="2233675251" sldId="261"/>
            <ac:spMk id="2" creationId="{38A8C44F-AAC8-26C7-E0FD-32CB08E7E1CB}"/>
          </ac:spMkLst>
        </pc:spChg>
        <pc:spChg chg="mod ord">
          <ac:chgData name="Tynan Kahar (2204886)" userId="S::2204886@student.uwtsd.ac.uk::c1c106ec-9e5e-4261-97ba-91043e333782" providerId="AD" clId="Web-{1176D734-56AB-2C33-38EB-B02AC0FAE14E}" dt="2023-10-13T08:25:25.356" v="98"/>
          <ac:spMkLst>
            <pc:docMk/>
            <pc:sldMk cId="2233675251" sldId="261"/>
            <ac:spMk id="3" creationId="{420164A6-C5F5-CA05-BE85-34EF75516B45}"/>
          </ac:spMkLst>
        </pc:spChg>
      </pc:sldChg>
      <pc:sldChg chg="modSp mod modClrScheme chgLayout">
        <pc:chgData name="Tynan Kahar (2204886)" userId="S::2204886@student.uwtsd.ac.uk::c1c106ec-9e5e-4261-97ba-91043e333782" providerId="AD" clId="Web-{1176D734-56AB-2C33-38EB-B02AC0FAE14E}" dt="2023-10-13T08:25:25.356" v="98"/>
        <pc:sldMkLst>
          <pc:docMk/>
          <pc:sldMk cId="4156964568" sldId="262"/>
        </pc:sldMkLst>
        <pc:spChg chg="mod ord">
          <ac:chgData name="Tynan Kahar (2204886)" userId="S::2204886@student.uwtsd.ac.uk::c1c106ec-9e5e-4261-97ba-91043e333782" providerId="AD" clId="Web-{1176D734-56AB-2C33-38EB-B02AC0FAE14E}" dt="2023-10-13T08:25:25.356" v="98"/>
          <ac:spMkLst>
            <pc:docMk/>
            <pc:sldMk cId="4156964568" sldId="262"/>
            <ac:spMk id="2" creationId="{9F7A822E-FB60-B18E-DE72-8D4CE0333E3D}"/>
          </ac:spMkLst>
        </pc:spChg>
        <pc:spChg chg="mod ord">
          <ac:chgData name="Tynan Kahar (2204886)" userId="S::2204886@student.uwtsd.ac.uk::c1c106ec-9e5e-4261-97ba-91043e333782" providerId="AD" clId="Web-{1176D734-56AB-2C33-38EB-B02AC0FAE14E}" dt="2023-10-13T08:25:25.356" v="98"/>
          <ac:spMkLst>
            <pc:docMk/>
            <pc:sldMk cId="4156964568" sldId="262"/>
            <ac:spMk id="3" creationId="{B73E4973-4C9D-FCF8-B058-1B1C28D79D59}"/>
          </ac:spMkLst>
        </pc:spChg>
      </pc:sldChg>
      <pc:sldChg chg="modSp new mod modClrScheme chgLayout">
        <pc:chgData name="Tynan Kahar (2204886)" userId="S::2204886@student.uwtsd.ac.uk::c1c106ec-9e5e-4261-97ba-91043e333782" providerId="AD" clId="Web-{1176D734-56AB-2C33-38EB-B02AC0FAE14E}" dt="2023-10-13T08:25:25.356" v="98"/>
        <pc:sldMkLst>
          <pc:docMk/>
          <pc:sldMk cId="1636931665" sldId="263"/>
        </pc:sldMkLst>
        <pc:spChg chg="mod ord">
          <ac:chgData name="Tynan Kahar (2204886)" userId="S::2204886@student.uwtsd.ac.uk::c1c106ec-9e5e-4261-97ba-91043e333782" providerId="AD" clId="Web-{1176D734-56AB-2C33-38EB-B02AC0FAE14E}" dt="2023-10-13T08:25:25.356" v="98"/>
          <ac:spMkLst>
            <pc:docMk/>
            <pc:sldMk cId="1636931665" sldId="263"/>
            <ac:spMk id="2" creationId="{D1BE42E9-D5D3-41AF-ECA7-C74AAAB32656}"/>
          </ac:spMkLst>
        </pc:spChg>
        <pc:spChg chg="mod ord">
          <ac:chgData name="Tynan Kahar (2204886)" userId="S::2204886@student.uwtsd.ac.uk::c1c106ec-9e5e-4261-97ba-91043e333782" providerId="AD" clId="Web-{1176D734-56AB-2C33-38EB-B02AC0FAE14E}" dt="2023-10-13T08:25:25.356" v="98"/>
          <ac:spMkLst>
            <pc:docMk/>
            <pc:sldMk cId="1636931665" sldId="263"/>
            <ac:spMk id="3" creationId="{D3AA936A-D8C2-2758-3171-6E8306693E63}"/>
          </ac:spMkLst>
        </pc:spChg>
      </pc:sldChg>
      <pc:sldChg chg="modSp new mod modClrScheme chgLayout">
        <pc:chgData name="Tynan Kahar (2204886)" userId="S::2204886@student.uwtsd.ac.uk::c1c106ec-9e5e-4261-97ba-91043e333782" providerId="AD" clId="Web-{1176D734-56AB-2C33-38EB-B02AC0FAE14E}" dt="2023-10-13T08:25:25.356" v="98"/>
        <pc:sldMkLst>
          <pc:docMk/>
          <pc:sldMk cId="1695992194" sldId="264"/>
        </pc:sldMkLst>
        <pc:spChg chg="mod ord">
          <ac:chgData name="Tynan Kahar (2204886)" userId="S::2204886@student.uwtsd.ac.uk::c1c106ec-9e5e-4261-97ba-91043e333782" providerId="AD" clId="Web-{1176D734-56AB-2C33-38EB-B02AC0FAE14E}" dt="2023-10-13T08:25:25.356" v="98"/>
          <ac:spMkLst>
            <pc:docMk/>
            <pc:sldMk cId="1695992194" sldId="264"/>
            <ac:spMk id="2" creationId="{D1B8EA89-90F5-D77A-C83C-8120BE594ACE}"/>
          </ac:spMkLst>
        </pc:spChg>
        <pc:spChg chg="mod ord">
          <ac:chgData name="Tynan Kahar (2204886)" userId="S::2204886@student.uwtsd.ac.uk::c1c106ec-9e5e-4261-97ba-91043e333782" providerId="AD" clId="Web-{1176D734-56AB-2C33-38EB-B02AC0FAE14E}" dt="2023-10-13T08:25:25.356" v="98"/>
          <ac:spMkLst>
            <pc:docMk/>
            <pc:sldMk cId="1695992194" sldId="264"/>
            <ac:spMk id="3" creationId="{30AC8E6A-6FD8-BB1D-108E-7D5F701A6CF4}"/>
          </ac:spMkLst>
        </pc:spChg>
      </pc:sldChg>
      <pc:sldChg chg="modSp mod modClrScheme chgLayout">
        <pc:chgData name="Tynan Kahar (2204886)" userId="S::2204886@student.uwtsd.ac.uk::c1c106ec-9e5e-4261-97ba-91043e333782" providerId="AD" clId="Web-{1176D734-56AB-2C33-38EB-B02AC0FAE14E}" dt="2023-10-13T08:25:25.356" v="98"/>
        <pc:sldMkLst>
          <pc:docMk/>
          <pc:sldMk cId="1886961179" sldId="265"/>
        </pc:sldMkLst>
        <pc:spChg chg="mod ord">
          <ac:chgData name="Tynan Kahar (2204886)" userId="S::2204886@student.uwtsd.ac.uk::c1c106ec-9e5e-4261-97ba-91043e333782" providerId="AD" clId="Web-{1176D734-56AB-2C33-38EB-B02AC0FAE14E}" dt="2023-10-13T08:25:25.356" v="98"/>
          <ac:spMkLst>
            <pc:docMk/>
            <pc:sldMk cId="1886961179" sldId="265"/>
            <ac:spMk id="2" creationId="{46B4F054-6065-C517-2B44-8A395EBA8949}"/>
          </ac:spMkLst>
        </pc:spChg>
        <pc:spChg chg="mod ord">
          <ac:chgData name="Tynan Kahar (2204886)" userId="S::2204886@student.uwtsd.ac.uk::c1c106ec-9e5e-4261-97ba-91043e333782" providerId="AD" clId="Web-{1176D734-56AB-2C33-38EB-B02AC0FAE14E}" dt="2023-10-13T08:25:25.356" v="98"/>
          <ac:spMkLst>
            <pc:docMk/>
            <pc:sldMk cId="1886961179" sldId="265"/>
            <ac:spMk id="3" creationId="{07B37DB3-0657-EE2A-83B4-DE20EEDD4F46}"/>
          </ac:spMkLst>
        </pc:spChg>
      </pc:sldChg>
      <pc:sldChg chg="addSp delSp modSp new mod setBg modClrScheme setClrOvrMap chgLayout">
        <pc:chgData name="Tynan Kahar (2204886)" userId="S::2204886@student.uwtsd.ac.uk::c1c106ec-9e5e-4261-97ba-91043e333782" providerId="AD" clId="Web-{1176D734-56AB-2C33-38EB-B02AC0FAE14E}" dt="2023-10-13T08:46:12.031" v="165" actId="20577"/>
        <pc:sldMkLst>
          <pc:docMk/>
          <pc:sldMk cId="1275359523" sldId="266"/>
        </pc:sldMkLst>
        <pc:spChg chg="mod ord">
          <ac:chgData name="Tynan Kahar (2204886)" userId="S::2204886@student.uwtsd.ac.uk::c1c106ec-9e5e-4261-97ba-91043e333782" providerId="AD" clId="Web-{1176D734-56AB-2C33-38EB-B02AC0FAE14E}" dt="2023-10-13T08:26:53.515" v="104"/>
          <ac:spMkLst>
            <pc:docMk/>
            <pc:sldMk cId="1275359523" sldId="266"/>
            <ac:spMk id="2" creationId="{0DDE51A3-89DC-5FAF-D7F8-740A3D0A198E}"/>
          </ac:spMkLst>
        </pc:spChg>
        <pc:spChg chg="mod ord">
          <ac:chgData name="Tynan Kahar (2204886)" userId="S::2204886@student.uwtsd.ac.uk::c1c106ec-9e5e-4261-97ba-91043e333782" providerId="AD" clId="Web-{1176D734-56AB-2C33-38EB-B02AC0FAE14E}" dt="2023-10-13T08:46:12.031" v="165" actId="20577"/>
          <ac:spMkLst>
            <pc:docMk/>
            <pc:sldMk cId="1275359523" sldId="266"/>
            <ac:spMk id="3" creationId="{DAE67773-BD57-105F-3C8D-838EA65452A2}"/>
          </ac:spMkLst>
        </pc:spChg>
        <pc:spChg chg="add del">
          <ac:chgData name="Tynan Kahar (2204886)" userId="S::2204886@student.uwtsd.ac.uk::c1c106ec-9e5e-4261-97ba-91043e333782" providerId="AD" clId="Web-{1176D734-56AB-2C33-38EB-B02AC0FAE14E}" dt="2023-10-13T08:26:19.920" v="102"/>
          <ac:spMkLst>
            <pc:docMk/>
            <pc:sldMk cId="1275359523" sldId="266"/>
            <ac:spMk id="8" creationId="{99CAC3B1-4879-424D-8F15-206277196159}"/>
          </ac:spMkLst>
        </pc:spChg>
        <pc:spChg chg="add del">
          <ac:chgData name="Tynan Kahar (2204886)" userId="S::2204886@student.uwtsd.ac.uk::c1c106ec-9e5e-4261-97ba-91043e333782" providerId="AD" clId="Web-{1176D734-56AB-2C33-38EB-B02AC0FAE14E}" dt="2023-10-13T08:26:53.515" v="104"/>
          <ac:spMkLst>
            <pc:docMk/>
            <pc:sldMk cId="1275359523" sldId="266"/>
            <ac:spMk id="9" creationId="{85428F22-76B3-4107-AADE-3F9EC95FD325}"/>
          </ac:spMkLst>
        </pc:spChg>
        <pc:grpChg chg="add del">
          <ac:chgData name="Tynan Kahar (2204886)" userId="S::2204886@student.uwtsd.ac.uk::c1c106ec-9e5e-4261-97ba-91043e333782" providerId="AD" clId="Web-{1176D734-56AB-2C33-38EB-B02AC0FAE14E}" dt="2023-10-13T08:26:19.920" v="102"/>
          <ac:grpSpMkLst>
            <pc:docMk/>
            <pc:sldMk cId="1275359523" sldId="266"/>
            <ac:grpSpMk id="10" creationId="{4B8492CB-DFBA-4A82-9778-F21493DA36C1}"/>
          </ac:grpSpMkLst>
        </pc:grpChg>
        <pc:grpChg chg="add del">
          <ac:chgData name="Tynan Kahar (2204886)" userId="S::2204886@student.uwtsd.ac.uk::c1c106ec-9e5e-4261-97ba-91043e333782" providerId="AD" clId="Web-{1176D734-56AB-2C33-38EB-B02AC0FAE14E}" dt="2023-10-13T08:26:53.515" v="104"/>
          <ac:grpSpMkLst>
            <pc:docMk/>
            <pc:sldMk cId="1275359523" sldId="266"/>
            <ac:grpSpMk id="11" creationId="{5346FBCF-5353-4172-96F5-4B7EB07777C4}"/>
          </ac:grpSpMkLst>
        </pc:grpChg>
        <pc:grpChg chg="add del">
          <ac:chgData name="Tynan Kahar (2204886)" userId="S::2204886@student.uwtsd.ac.uk::c1c106ec-9e5e-4261-97ba-91043e333782" providerId="AD" clId="Web-{1176D734-56AB-2C33-38EB-B02AC0FAE14E}" dt="2023-10-13T08:26:53.515" v="104"/>
          <ac:grpSpMkLst>
            <pc:docMk/>
            <pc:sldMk cId="1275359523" sldId="266"/>
            <ac:grpSpMk id="15" creationId="{78326E10-C8CB-487F-A110-F861268DE619}"/>
          </ac:grpSpMkLst>
        </pc:grpChg>
        <pc:picChg chg="add del">
          <ac:chgData name="Tynan Kahar (2204886)" userId="S::2204886@student.uwtsd.ac.uk::c1c106ec-9e5e-4261-97ba-91043e333782" providerId="AD" clId="Web-{1176D734-56AB-2C33-38EB-B02AC0FAE14E}" dt="2023-10-13T08:26:53.515" v="104"/>
          <ac:picMkLst>
            <pc:docMk/>
            <pc:sldMk cId="1275359523" sldId="266"/>
            <ac:picMk id="5" creationId="{1757F088-BAD5-1BBE-0552-20A00C81DAF6}"/>
          </ac:picMkLst>
        </pc:picChg>
      </pc:sldChg>
      <pc:sldChg chg="addSp modSp new del mod ord setBg modClrScheme chgLayout">
        <pc:chgData name="Tynan Kahar (2204886)" userId="S::2204886@student.uwtsd.ac.uk::c1c106ec-9e5e-4261-97ba-91043e333782" providerId="AD" clId="Web-{1176D734-56AB-2C33-38EB-B02AC0FAE14E}" dt="2023-10-13T08:43:48.792" v="164"/>
        <pc:sldMkLst>
          <pc:docMk/>
          <pc:sldMk cId="2969421349" sldId="267"/>
        </pc:sldMkLst>
        <pc:spChg chg="mod ord">
          <ac:chgData name="Tynan Kahar (2204886)" userId="S::2204886@student.uwtsd.ac.uk::c1c106ec-9e5e-4261-97ba-91043e333782" providerId="AD" clId="Web-{1176D734-56AB-2C33-38EB-B02AC0FAE14E}" dt="2023-10-13T08:25:58.373" v="100"/>
          <ac:spMkLst>
            <pc:docMk/>
            <pc:sldMk cId="2969421349" sldId="267"/>
            <ac:spMk id="2" creationId="{A4DB7A7E-3C9F-E0F6-4B91-B16BBA611325}"/>
          </ac:spMkLst>
        </pc:spChg>
        <pc:spChg chg="mod ord">
          <ac:chgData name="Tynan Kahar (2204886)" userId="S::2204886@student.uwtsd.ac.uk::c1c106ec-9e5e-4261-97ba-91043e333782" providerId="AD" clId="Web-{1176D734-56AB-2C33-38EB-B02AC0FAE14E}" dt="2023-10-13T08:25:58.373" v="100"/>
          <ac:spMkLst>
            <pc:docMk/>
            <pc:sldMk cId="2969421349" sldId="267"/>
            <ac:spMk id="3" creationId="{A1E13A5E-575C-6D89-FA3E-23E2BF3FAD95}"/>
          </ac:spMkLst>
        </pc:spChg>
        <pc:spChg chg="add">
          <ac:chgData name="Tynan Kahar (2204886)" userId="S::2204886@student.uwtsd.ac.uk::c1c106ec-9e5e-4261-97ba-91043e333782" providerId="AD" clId="Web-{1176D734-56AB-2C33-38EB-B02AC0FAE14E}" dt="2023-10-13T08:25:58.373" v="100"/>
          <ac:spMkLst>
            <pc:docMk/>
            <pc:sldMk cId="2969421349" sldId="267"/>
            <ac:spMk id="9" creationId="{85428F22-76B3-4107-AADE-3F9EC95FD325}"/>
          </ac:spMkLst>
        </pc:spChg>
        <pc:grpChg chg="add">
          <ac:chgData name="Tynan Kahar (2204886)" userId="S::2204886@student.uwtsd.ac.uk::c1c106ec-9e5e-4261-97ba-91043e333782" providerId="AD" clId="Web-{1176D734-56AB-2C33-38EB-B02AC0FAE14E}" dt="2023-10-13T08:25:58.373" v="100"/>
          <ac:grpSpMkLst>
            <pc:docMk/>
            <pc:sldMk cId="2969421349" sldId="267"/>
            <ac:grpSpMk id="11" creationId="{5346FBCF-5353-4172-96F5-4B7EB07777C4}"/>
          </ac:grpSpMkLst>
        </pc:grpChg>
        <pc:grpChg chg="add">
          <ac:chgData name="Tynan Kahar (2204886)" userId="S::2204886@student.uwtsd.ac.uk::c1c106ec-9e5e-4261-97ba-91043e333782" providerId="AD" clId="Web-{1176D734-56AB-2C33-38EB-B02AC0FAE14E}" dt="2023-10-13T08:25:58.373" v="100"/>
          <ac:grpSpMkLst>
            <pc:docMk/>
            <pc:sldMk cId="2969421349" sldId="267"/>
            <ac:grpSpMk id="15" creationId="{78326E10-C8CB-487F-A110-F861268DE619}"/>
          </ac:grpSpMkLst>
        </pc:grpChg>
        <pc:picChg chg="add">
          <ac:chgData name="Tynan Kahar (2204886)" userId="S::2204886@student.uwtsd.ac.uk::c1c106ec-9e5e-4261-97ba-91043e333782" providerId="AD" clId="Web-{1176D734-56AB-2C33-38EB-B02AC0FAE14E}" dt="2023-10-13T08:25:58.373" v="100"/>
          <ac:picMkLst>
            <pc:docMk/>
            <pc:sldMk cId="2969421349" sldId="267"/>
            <ac:picMk id="5" creationId="{C1C60185-33CD-A982-308C-3A6FBCA1F61C}"/>
          </ac:picMkLst>
        </pc:picChg>
      </pc:sldChg>
      <pc:sldChg chg="addSp delSp modSp new mod setBg modClrScheme chgLayout">
        <pc:chgData name="Tynan Kahar (2204886)" userId="S::2204886@student.uwtsd.ac.uk::c1c106ec-9e5e-4261-97ba-91043e333782" providerId="AD" clId="Web-{1176D734-56AB-2C33-38EB-B02AC0FAE14E}" dt="2023-10-13T08:46:17.609" v="166" actId="20577"/>
        <pc:sldMkLst>
          <pc:docMk/>
          <pc:sldMk cId="3226105772" sldId="268"/>
        </pc:sldMkLst>
        <pc:spChg chg="mod ord">
          <ac:chgData name="Tynan Kahar (2204886)" userId="S::2204886@student.uwtsd.ac.uk::c1c106ec-9e5e-4261-97ba-91043e333782" providerId="AD" clId="Web-{1176D734-56AB-2C33-38EB-B02AC0FAE14E}" dt="2023-10-13T08:25:39.029" v="99"/>
          <ac:spMkLst>
            <pc:docMk/>
            <pc:sldMk cId="3226105772" sldId="268"/>
            <ac:spMk id="2" creationId="{6CCD0530-EFF5-925B-923D-74D20AB5D991}"/>
          </ac:spMkLst>
        </pc:spChg>
        <pc:spChg chg="mod ord">
          <ac:chgData name="Tynan Kahar (2204886)" userId="S::2204886@student.uwtsd.ac.uk::c1c106ec-9e5e-4261-97ba-91043e333782" providerId="AD" clId="Web-{1176D734-56AB-2C33-38EB-B02AC0FAE14E}" dt="2023-10-13T08:46:17.609" v="166" actId="20577"/>
          <ac:spMkLst>
            <pc:docMk/>
            <pc:sldMk cId="3226105772" sldId="268"/>
            <ac:spMk id="3" creationId="{3ECC7801-1A78-5F6D-67E0-901A921E970C}"/>
          </ac:spMkLst>
        </pc:spChg>
        <pc:spChg chg="add">
          <ac:chgData name="Tynan Kahar (2204886)" userId="S::2204886@student.uwtsd.ac.uk::c1c106ec-9e5e-4261-97ba-91043e333782" providerId="AD" clId="Web-{1176D734-56AB-2C33-38EB-B02AC0FAE14E}" dt="2023-10-13T08:25:39.029" v="99"/>
          <ac:spMkLst>
            <pc:docMk/>
            <pc:sldMk cId="3226105772" sldId="268"/>
            <ac:spMk id="6" creationId="{85428F22-76B3-4107-AADE-3F9EC95FD325}"/>
          </ac:spMkLst>
        </pc:spChg>
        <pc:spChg chg="add del">
          <ac:chgData name="Tynan Kahar (2204886)" userId="S::2204886@student.uwtsd.ac.uk::c1c106ec-9e5e-4261-97ba-91043e333782" providerId="AD" clId="Web-{1176D734-56AB-2C33-38EB-B02AC0FAE14E}" dt="2023-10-13T08:25:12.809" v="97"/>
          <ac:spMkLst>
            <pc:docMk/>
            <pc:sldMk cId="3226105772" sldId="268"/>
            <ac:spMk id="9" creationId="{C0763A76-9F1C-4FC5-82B7-DD475DA461B2}"/>
          </ac:spMkLst>
        </pc:spChg>
        <pc:spChg chg="add del">
          <ac:chgData name="Tynan Kahar (2204886)" userId="S::2204886@student.uwtsd.ac.uk::c1c106ec-9e5e-4261-97ba-91043e333782" providerId="AD" clId="Web-{1176D734-56AB-2C33-38EB-B02AC0FAE14E}" dt="2023-10-13T08:25:12.809" v="97"/>
          <ac:spMkLst>
            <pc:docMk/>
            <pc:sldMk cId="3226105772" sldId="268"/>
            <ac:spMk id="11" creationId="{E81BF4F6-F2CF-4984-9D14-D6966D92F99F}"/>
          </ac:spMkLst>
        </pc:spChg>
        <pc:grpChg chg="add">
          <ac:chgData name="Tynan Kahar (2204886)" userId="S::2204886@student.uwtsd.ac.uk::c1c106ec-9e5e-4261-97ba-91043e333782" providerId="AD" clId="Web-{1176D734-56AB-2C33-38EB-B02AC0FAE14E}" dt="2023-10-13T08:25:39.029" v="99"/>
          <ac:grpSpMkLst>
            <pc:docMk/>
            <pc:sldMk cId="3226105772" sldId="268"/>
            <ac:grpSpMk id="7" creationId="{5346FBCF-5353-4172-96F5-4B7EB07777C4}"/>
          </ac:grpSpMkLst>
        </pc:grpChg>
        <pc:grpChg chg="add">
          <ac:chgData name="Tynan Kahar (2204886)" userId="S::2204886@student.uwtsd.ac.uk::c1c106ec-9e5e-4261-97ba-91043e333782" providerId="AD" clId="Web-{1176D734-56AB-2C33-38EB-B02AC0FAE14E}" dt="2023-10-13T08:25:39.029" v="99"/>
          <ac:grpSpMkLst>
            <pc:docMk/>
            <pc:sldMk cId="3226105772" sldId="268"/>
            <ac:grpSpMk id="15" creationId="{78326E10-C8CB-487F-A110-F861268DE619}"/>
          </ac:grpSpMkLst>
        </pc:grpChg>
        <pc:picChg chg="add del">
          <ac:chgData name="Tynan Kahar (2204886)" userId="S::2204886@student.uwtsd.ac.uk::c1c106ec-9e5e-4261-97ba-91043e333782" providerId="AD" clId="Web-{1176D734-56AB-2C33-38EB-B02AC0FAE14E}" dt="2023-10-13T08:25:12.809" v="97"/>
          <ac:picMkLst>
            <pc:docMk/>
            <pc:sldMk cId="3226105772" sldId="268"/>
            <ac:picMk id="5" creationId="{911BD21B-6105-3353-BFB9-850679DCBDCA}"/>
          </ac:picMkLst>
        </pc:picChg>
        <pc:picChg chg="add">
          <ac:chgData name="Tynan Kahar (2204886)" userId="S::2204886@student.uwtsd.ac.uk::c1c106ec-9e5e-4261-97ba-91043e333782" providerId="AD" clId="Web-{1176D734-56AB-2C33-38EB-B02AC0FAE14E}" dt="2023-10-13T08:25:39.029" v="99"/>
          <ac:picMkLst>
            <pc:docMk/>
            <pc:sldMk cId="3226105772" sldId="268"/>
            <ac:picMk id="8" creationId="{585E5503-0C66-3FD8-9174-AF3C3E199C1A}"/>
          </ac:picMkLst>
        </pc:picChg>
      </pc:sldChg>
      <pc:sldMasterChg chg="del delSldLayout">
        <pc:chgData name="Tynan Kahar (2204886)" userId="S::2204886@student.uwtsd.ac.uk::c1c106ec-9e5e-4261-97ba-91043e333782" providerId="AD" clId="Web-{1176D734-56AB-2C33-38EB-B02AC0FAE14E}" dt="2023-10-13T08:25:25.356" v="98"/>
        <pc:sldMasterMkLst>
          <pc:docMk/>
          <pc:sldMasterMk cId="3637528905" sldId="2147483684"/>
        </pc:sldMasterMkLst>
        <pc:sldLayoutChg chg="del">
          <pc:chgData name="Tynan Kahar (2204886)" userId="S::2204886@student.uwtsd.ac.uk::c1c106ec-9e5e-4261-97ba-91043e333782" providerId="AD" clId="Web-{1176D734-56AB-2C33-38EB-B02AC0FAE14E}" dt="2023-10-13T08:25:25.356" v="98"/>
          <pc:sldLayoutMkLst>
            <pc:docMk/>
            <pc:sldMasterMk cId="3637528905" sldId="2147483684"/>
            <pc:sldLayoutMk cId="2035037168" sldId="2147483685"/>
          </pc:sldLayoutMkLst>
        </pc:sldLayoutChg>
        <pc:sldLayoutChg chg="del">
          <pc:chgData name="Tynan Kahar (2204886)" userId="S::2204886@student.uwtsd.ac.uk::c1c106ec-9e5e-4261-97ba-91043e333782" providerId="AD" clId="Web-{1176D734-56AB-2C33-38EB-B02AC0FAE14E}" dt="2023-10-13T08:25:25.356" v="98"/>
          <pc:sldLayoutMkLst>
            <pc:docMk/>
            <pc:sldMasterMk cId="3637528905" sldId="2147483684"/>
            <pc:sldLayoutMk cId="2910946128" sldId="2147483686"/>
          </pc:sldLayoutMkLst>
        </pc:sldLayoutChg>
        <pc:sldLayoutChg chg="del">
          <pc:chgData name="Tynan Kahar (2204886)" userId="S::2204886@student.uwtsd.ac.uk::c1c106ec-9e5e-4261-97ba-91043e333782" providerId="AD" clId="Web-{1176D734-56AB-2C33-38EB-B02AC0FAE14E}" dt="2023-10-13T08:25:25.356" v="98"/>
          <pc:sldLayoutMkLst>
            <pc:docMk/>
            <pc:sldMasterMk cId="3637528905" sldId="2147483684"/>
            <pc:sldLayoutMk cId="1324719527" sldId="2147483687"/>
          </pc:sldLayoutMkLst>
        </pc:sldLayoutChg>
        <pc:sldLayoutChg chg="del">
          <pc:chgData name="Tynan Kahar (2204886)" userId="S::2204886@student.uwtsd.ac.uk::c1c106ec-9e5e-4261-97ba-91043e333782" providerId="AD" clId="Web-{1176D734-56AB-2C33-38EB-B02AC0FAE14E}" dt="2023-10-13T08:25:25.356" v="98"/>
          <pc:sldLayoutMkLst>
            <pc:docMk/>
            <pc:sldMasterMk cId="3637528905" sldId="2147483684"/>
            <pc:sldLayoutMk cId="537856275" sldId="2147483688"/>
          </pc:sldLayoutMkLst>
        </pc:sldLayoutChg>
        <pc:sldLayoutChg chg="del">
          <pc:chgData name="Tynan Kahar (2204886)" userId="S::2204886@student.uwtsd.ac.uk::c1c106ec-9e5e-4261-97ba-91043e333782" providerId="AD" clId="Web-{1176D734-56AB-2C33-38EB-B02AC0FAE14E}" dt="2023-10-13T08:25:25.356" v="98"/>
          <pc:sldLayoutMkLst>
            <pc:docMk/>
            <pc:sldMasterMk cId="3637528905" sldId="2147483684"/>
            <pc:sldLayoutMk cId="3082892607" sldId="2147483689"/>
          </pc:sldLayoutMkLst>
        </pc:sldLayoutChg>
        <pc:sldLayoutChg chg="del">
          <pc:chgData name="Tynan Kahar (2204886)" userId="S::2204886@student.uwtsd.ac.uk::c1c106ec-9e5e-4261-97ba-91043e333782" providerId="AD" clId="Web-{1176D734-56AB-2C33-38EB-B02AC0FAE14E}" dt="2023-10-13T08:25:25.356" v="98"/>
          <pc:sldLayoutMkLst>
            <pc:docMk/>
            <pc:sldMasterMk cId="3637528905" sldId="2147483684"/>
            <pc:sldLayoutMk cId="4215976148" sldId="2147483690"/>
          </pc:sldLayoutMkLst>
        </pc:sldLayoutChg>
        <pc:sldLayoutChg chg="del">
          <pc:chgData name="Tynan Kahar (2204886)" userId="S::2204886@student.uwtsd.ac.uk::c1c106ec-9e5e-4261-97ba-91043e333782" providerId="AD" clId="Web-{1176D734-56AB-2C33-38EB-B02AC0FAE14E}" dt="2023-10-13T08:25:25.356" v="98"/>
          <pc:sldLayoutMkLst>
            <pc:docMk/>
            <pc:sldMasterMk cId="3637528905" sldId="2147483684"/>
            <pc:sldLayoutMk cId="847618" sldId="2147483691"/>
          </pc:sldLayoutMkLst>
        </pc:sldLayoutChg>
        <pc:sldLayoutChg chg="del">
          <pc:chgData name="Tynan Kahar (2204886)" userId="S::2204886@student.uwtsd.ac.uk::c1c106ec-9e5e-4261-97ba-91043e333782" providerId="AD" clId="Web-{1176D734-56AB-2C33-38EB-B02AC0FAE14E}" dt="2023-10-13T08:25:25.356" v="98"/>
          <pc:sldLayoutMkLst>
            <pc:docMk/>
            <pc:sldMasterMk cId="3637528905" sldId="2147483684"/>
            <pc:sldLayoutMk cId="2956529433" sldId="2147483692"/>
          </pc:sldLayoutMkLst>
        </pc:sldLayoutChg>
        <pc:sldLayoutChg chg="del">
          <pc:chgData name="Tynan Kahar (2204886)" userId="S::2204886@student.uwtsd.ac.uk::c1c106ec-9e5e-4261-97ba-91043e333782" providerId="AD" clId="Web-{1176D734-56AB-2C33-38EB-B02AC0FAE14E}" dt="2023-10-13T08:25:25.356" v="98"/>
          <pc:sldLayoutMkLst>
            <pc:docMk/>
            <pc:sldMasterMk cId="3637528905" sldId="2147483684"/>
            <pc:sldLayoutMk cId="3572421992" sldId="2147483693"/>
          </pc:sldLayoutMkLst>
        </pc:sldLayoutChg>
        <pc:sldLayoutChg chg="del">
          <pc:chgData name="Tynan Kahar (2204886)" userId="S::2204886@student.uwtsd.ac.uk::c1c106ec-9e5e-4261-97ba-91043e333782" providerId="AD" clId="Web-{1176D734-56AB-2C33-38EB-B02AC0FAE14E}" dt="2023-10-13T08:25:25.356" v="98"/>
          <pc:sldLayoutMkLst>
            <pc:docMk/>
            <pc:sldMasterMk cId="3637528905" sldId="2147483684"/>
            <pc:sldLayoutMk cId="3502125806" sldId="2147483694"/>
          </pc:sldLayoutMkLst>
        </pc:sldLayoutChg>
        <pc:sldLayoutChg chg="del">
          <pc:chgData name="Tynan Kahar (2204886)" userId="S::2204886@student.uwtsd.ac.uk::c1c106ec-9e5e-4261-97ba-91043e333782" providerId="AD" clId="Web-{1176D734-56AB-2C33-38EB-B02AC0FAE14E}" dt="2023-10-13T08:25:25.356" v="98"/>
          <pc:sldLayoutMkLst>
            <pc:docMk/>
            <pc:sldMasterMk cId="3637528905" sldId="2147483684"/>
            <pc:sldLayoutMk cId="3439083090" sldId="2147483695"/>
          </pc:sldLayoutMkLst>
        </pc:sldLayoutChg>
      </pc:sldMasterChg>
      <pc:sldMasterChg chg="add addSldLayout modSldLayout">
        <pc:chgData name="Tynan Kahar (2204886)" userId="S::2204886@student.uwtsd.ac.uk::c1c106ec-9e5e-4261-97ba-91043e333782" providerId="AD" clId="Web-{1176D734-56AB-2C33-38EB-B02AC0FAE14E}" dt="2023-10-13T08:25:25.356" v="98"/>
        <pc:sldMasterMkLst>
          <pc:docMk/>
          <pc:sldMasterMk cId="1946643846" sldId="2147483696"/>
        </pc:sldMasterMkLst>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1119058374" sldId="2147483697"/>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1020330421" sldId="2147483698"/>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3559843923" sldId="2147483699"/>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711724932" sldId="2147483700"/>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1345266382" sldId="2147483701"/>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2316011577" sldId="2147483702"/>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3910164672" sldId="2147483703"/>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3248265" sldId="2147483704"/>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3901105246" sldId="2147483705"/>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1396930900" sldId="2147483706"/>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281262318" sldId="2147483707"/>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244223900" sldId="2147483708"/>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3272654336" sldId="2147483709"/>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21527862" sldId="2147483710"/>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1565606358" sldId="2147483711"/>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2100372081" sldId="2147483712"/>
          </pc:sldLayoutMkLst>
        </pc:sldLayoutChg>
        <pc:sldLayoutChg chg="add mod replId">
          <pc:chgData name="Tynan Kahar (2204886)" userId="S::2204886@student.uwtsd.ac.uk::c1c106ec-9e5e-4261-97ba-91043e333782" providerId="AD" clId="Web-{1176D734-56AB-2C33-38EB-B02AC0FAE14E}" dt="2023-10-13T08:25:25.356" v="98"/>
          <pc:sldLayoutMkLst>
            <pc:docMk/>
            <pc:sldMasterMk cId="1946643846" sldId="2147483696"/>
            <pc:sldLayoutMk cId="3354668458" sldId="2147483713"/>
          </pc:sldLayoutMkLst>
        </pc:sldLayoutChg>
      </pc:sldMasterChg>
    </pc:docChg>
  </pc:docChgLst>
  <pc:docChgLst>
    <pc:chgData name="Nathan Willis (2103532)" userId="S::2103532@student.uwtsd.ac.uk::e207d753-8ec4-490c-9536-cb9287f30986" providerId="AD" clId="Web-{61AEEE73-6D9E-F07F-A898-4BECEACF9C80}"/>
    <pc:docChg chg="addSld delSld modSld sldOrd addMainMaster delMainMaster">
      <pc:chgData name="Nathan Willis (2103532)" userId="S::2103532@student.uwtsd.ac.uk::e207d753-8ec4-490c-9536-cb9287f30986" providerId="AD" clId="Web-{61AEEE73-6D9E-F07F-A898-4BECEACF9C80}" dt="2023-10-13T08:49:46.280" v="779" actId="1076"/>
      <pc:docMkLst>
        <pc:docMk/>
      </pc:docMkLst>
      <pc:sldChg chg="addSp delSp modSp mod setBg modClrScheme delDesignElem chgLayout">
        <pc:chgData name="Nathan Willis (2103532)" userId="S::2103532@student.uwtsd.ac.uk::e207d753-8ec4-490c-9536-cb9287f30986" providerId="AD" clId="Web-{61AEEE73-6D9E-F07F-A898-4BECEACF9C80}" dt="2023-10-13T08:11:25.354" v="71"/>
        <pc:sldMkLst>
          <pc:docMk/>
          <pc:sldMk cId="109857222" sldId="256"/>
        </pc:sldMkLst>
        <pc:spChg chg="mod ord">
          <ac:chgData name="Nathan Willis (2103532)" userId="S::2103532@student.uwtsd.ac.uk::e207d753-8ec4-490c-9536-cb9287f30986" providerId="AD" clId="Web-{61AEEE73-6D9E-F07F-A898-4BECEACF9C80}" dt="2023-10-13T08:11:25.354" v="71"/>
          <ac:spMkLst>
            <pc:docMk/>
            <pc:sldMk cId="109857222" sldId="256"/>
            <ac:spMk id="2" creationId="{00000000-0000-0000-0000-000000000000}"/>
          </ac:spMkLst>
        </pc:spChg>
        <pc:spChg chg="del mod">
          <ac:chgData name="Nathan Willis (2103532)" userId="S::2103532@student.uwtsd.ac.uk::e207d753-8ec4-490c-9536-cb9287f30986" providerId="AD" clId="Web-{61AEEE73-6D9E-F07F-A898-4BECEACF9C80}" dt="2023-10-13T08:10:50.916" v="68"/>
          <ac:spMkLst>
            <pc:docMk/>
            <pc:sldMk cId="109857222" sldId="256"/>
            <ac:spMk id="3" creationId="{00000000-0000-0000-0000-000000000000}"/>
          </ac:spMkLst>
        </pc:spChg>
        <pc:spChg chg="add del">
          <ac:chgData name="Nathan Willis (2103532)" userId="S::2103532@student.uwtsd.ac.uk::e207d753-8ec4-490c-9536-cb9287f30986" providerId="AD" clId="Web-{61AEEE73-6D9E-F07F-A898-4BECEACF9C80}" dt="2023-10-13T08:11:14.291" v="70"/>
          <ac:spMkLst>
            <pc:docMk/>
            <pc:sldMk cId="109857222" sldId="256"/>
            <ac:spMk id="9" creationId="{EB0222B5-B739-82A9-5CCC-C5585AE12A69}"/>
          </ac:spMkLst>
        </pc:spChg>
        <pc:spChg chg="add del">
          <ac:chgData name="Nathan Willis (2103532)" userId="S::2103532@student.uwtsd.ac.uk::e207d753-8ec4-490c-9536-cb9287f30986" providerId="AD" clId="Web-{61AEEE73-6D9E-F07F-A898-4BECEACF9C80}" dt="2023-10-13T08:11:14.291" v="70"/>
          <ac:spMkLst>
            <pc:docMk/>
            <pc:sldMk cId="109857222" sldId="256"/>
            <ac:spMk id="11" creationId="{5BE23E75-E7E9-4D9F-6D25-5512363F8621}"/>
          </ac:spMkLst>
        </pc:spChg>
        <pc:picChg chg="add">
          <ac:chgData name="Nathan Willis (2103532)" userId="S::2103532@student.uwtsd.ac.uk::e207d753-8ec4-490c-9536-cb9287f30986" providerId="AD" clId="Web-{61AEEE73-6D9E-F07F-A898-4BECEACF9C80}" dt="2023-10-13T08:09:04.788" v="8"/>
          <ac:picMkLst>
            <pc:docMk/>
            <pc:sldMk cId="109857222" sldId="256"/>
            <ac:picMk id="5" creationId="{589E59B0-978A-C06F-307B-2DA25AA36A02}"/>
          </ac:picMkLst>
        </pc:picChg>
        <pc:cxnChg chg="add del">
          <ac:chgData name="Nathan Willis (2103532)" userId="S::2103532@student.uwtsd.ac.uk::e207d753-8ec4-490c-9536-cb9287f30986" providerId="AD" clId="Web-{61AEEE73-6D9E-F07F-A898-4BECEACF9C80}" dt="2023-10-13T08:11:14.291" v="70"/>
          <ac:cxnSpMkLst>
            <pc:docMk/>
            <pc:sldMk cId="109857222" sldId="256"/>
            <ac:cxnSpMk id="13" creationId="{61B115DB-65EB-3FC3-7284-CFDF4ADC60B6}"/>
          </ac:cxnSpMkLst>
        </pc:cxnChg>
      </pc:sldChg>
      <pc:sldChg chg="addSp delSp modSp mod modClrScheme chgLayout">
        <pc:chgData name="Nathan Willis (2103532)" userId="S::2103532@student.uwtsd.ac.uk::e207d753-8ec4-490c-9536-cb9287f30986" providerId="AD" clId="Web-{61AEEE73-6D9E-F07F-A898-4BECEACF9C80}" dt="2023-10-13T08:46:32.508" v="778" actId="14100"/>
        <pc:sldMkLst>
          <pc:docMk/>
          <pc:sldMk cId="4190883616" sldId="257"/>
        </pc:sldMkLst>
        <pc:spChg chg="del mod ord">
          <ac:chgData name="Nathan Willis (2103532)" userId="S::2103532@student.uwtsd.ac.uk::e207d753-8ec4-490c-9536-cb9287f30986" providerId="AD" clId="Web-{61AEEE73-6D9E-F07F-A898-4BECEACF9C80}" dt="2023-10-13T08:27:56.414" v="412"/>
          <ac:spMkLst>
            <pc:docMk/>
            <pc:sldMk cId="4190883616" sldId="257"/>
            <ac:spMk id="2" creationId="{B0FD8D29-97D8-AD03-6F5F-04935A1CB86B}"/>
          </ac:spMkLst>
        </pc:spChg>
        <pc:spChg chg="del">
          <ac:chgData name="Nathan Willis (2103532)" userId="S::2103532@student.uwtsd.ac.uk::e207d753-8ec4-490c-9536-cb9287f30986" providerId="AD" clId="Web-{61AEEE73-6D9E-F07F-A898-4BECEACF9C80}" dt="2023-10-13T08:07:24.113" v="0"/>
          <ac:spMkLst>
            <pc:docMk/>
            <pc:sldMk cId="4190883616" sldId="257"/>
            <ac:spMk id="3" creationId="{BB015DB9-3ABE-2419-987F-5B3BD799E1B0}"/>
          </ac:spMkLst>
        </pc:spChg>
        <pc:picChg chg="add mod">
          <ac:chgData name="Nathan Willis (2103532)" userId="S::2103532@student.uwtsd.ac.uk::e207d753-8ec4-490c-9536-cb9287f30986" providerId="AD" clId="Web-{61AEEE73-6D9E-F07F-A898-4BECEACF9C80}" dt="2023-10-13T08:46:32.508" v="778" actId="14100"/>
          <ac:picMkLst>
            <pc:docMk/>
            <pc:sldMk cId="4190883616" sldId="257"/>
            <ac:picMk id="4" creationId="{C58E5B61-532B-667D-486E-482D85DD5E90}"/>
          </ac:picMkLst>
        </pc:picChg>
      </pc:sldChg>
      <pc:sldChg chg="addSp delSp modSp mod setBg modClrScheme chgLayout">
        <pc:chgData name="Nathan Willis (2103532)" userId="S::2103532@student.uwtsd.ac.uk::e207d753-8ec4-490c-9536-cb9287f30986" providerId="AD" clId="Web-{61AEEE73-6D9E-F07F-A898-4BECEACF9C80}" dt="2023-10-13T08:46:20.867" v="777" actId="20577"/>
        <pc:sldMkLst>
          <pc:docMk/>
          <pc:sldMk cId="3179719659" sldId="258"/>
        </pc:sldMkLst>
        <pc:spChg chg="mod ord">
          <ac:chgData name="Nathan Willis (2103532)" userId="S::2103532@student.uwtsd.ac.uk::e207d753-8ec4-490c-9536-cb9287f30986" providerId="AD" clId="Web-{61AEEE73-6D9E-F07F-A898-4BECEACF9C80}" dt="2023-10-13T08:45:37.460" v="769"/>
          <ac:spMkLst>
            <pc:docMk/>
            <pc:sldMk cId="3179719659" sldId="258"/>
            <ac:spMk id="2" creationId="{1E689648-417B-9261-B7DC-74370273BC88}"/>
          </ac:spMkLst>
        </pc:spChg>
        <pc:spChg chg="mod ord">
          <ac:chgData name="Nathan Willis (2103532)" userId="S::2103532@student.uwtsd.ac.uk::e207d753-8ec4-490c-9536-cb9287f30986" providerId="AD" clId="Web-{61AEEE73-6D9E-F07F-A898-4BECEACF9C80}" dt="2023-10-13T08:46:20.867" v="777" actId="20577"/>
          <ac:spMkLst>
            <pc:docMk/>
            <pc:sldMk cId="3179719659" sldId="258"/>
            <ac:spMk id="3" creationId="{58120EB1-EAB2-BCE3-5CA2-4B56F4768CB1}"/>
          </ac:spMkLst>
        </pc:spChg>
        <pc:spChg chg="add del">
          <ac:chgData name="Nathan Willis (2103532)" userId="S::2103532@student.uwtsd.ac.uk::e207d753-8ec4-490c-9536-cb9287f30986" providerId="AD" clId="Web-{61AEEE73-6D9E-F07F-A898-4BECEACF9C80}" dt="2023-10-13T08:45:37.444" v="768"/>
          <ac:spMkLst>
            <pc:docMk/>
            <pc:sldMk cId="3179719659" sldId="258"/>
            <ac:spMk id="9" creationId="{85428F22-76B3-4107-AADE-3F9EC95FD325}"/>
          </ac:spMkLst>
        </pc:spChg>
        <pc:grpChg chg="add del">
          <ac:chgData name="Nathan Willis (2103532)" userId="S::2103532@student.uwtsd.ac.uk::e207d753-8ec4-490c-9536-cb9287f30986" providerId="AD" clId="Web-{61AEEE73-6D9E-F07F-A898-4BECEACF9C80}" dt="2023-10-13T08:45:37.444" v="768"/>
          <ac:grpSpMkLst>
            <pc:docMk/>
            <pc:sldMk cId="3179719659" sldId="258"/>
            <ac:grpSpMk id="11" creationId="{5346FBCF-5353-4172-96F5-4B7EB07777C4}"/>
          </ac:grpSpMkLst>
        </pc:grpChg>
        <pc:grpChg chg="add del">
          <ac:chgData name="Nathan Willis (2103532)" userId="S::2103532@student.uwtsd.ac.uk::e207d753-8ec4-490c-9536-cb9287f30986" providerId="AD" clId="Web-{61AEEE73-6D9E-F07F-A898-4BECEACF9C80}" dt="2023-10-13T08:45:37.444" v="768"/>
          <ac:grpSpMkLst>
            <pc:docMk/>
            <pc:sldMk cId="3179719659" sldId="258"/>
            <ac:grpSpMk id="15" creationId="{78326E10-C8CB-487F-A110-F861268DE619}"/>
          </ac:grpSpMkLst>
        </pc:grpChg>
        <pc:picChg chg="add del">
          <ac:chgData name="Nathan Willis (2103532)" userId="S::2103532@student.uwtsd.ac.uk::e207d753-8ec4-490c-9536-cb9287f30986" providerId="AD" clId="Web-{61AEEE73-6D9E-F07F-A898-4BECEACF9C80}" dt="2023-10-13T08:45:37.444" v="768"/>
          <ac:picMkLst>
            <pc:docMk/>
            <pc:sldMk cId="3179719659" sldId="258"/>
            <ac:picMk id="5" creationId="{5491EF7B-4103-6082-3CCB-2AC922313EA9}"/>
          </ac:picMkLst>
        </pc:picChg>
        <pc:picChg chg="add">
          <ac:chgData name="Nathan Willis (2103532)" userId="S::2103532@student.uwtsd.ac.uk::e207d753-8ec4-490c-9536-cb9287f30986" providerId="AD" clId="Web-{61AEEE73-6D9E-F07F-A898-4BECEACF9C80}" dt="2023-10-13T08:45:37.460" v="769"/>
          <ac:picMkLst>
            <pc:docMk/>
            <pc:sldMk cId="3179719659" sldId="258"/>
            <ac:picMk id="7" creationId="{56E57D6D-5063-59A4-F45C-75B7D730D5D5}"/>
          </ac:picMkLst>
        </pc:picChg>
      </pc:sldChg>
      <pc:sldChg chg="delSp modSp mod modClrScheme delDesignElem chgLayout">
        <pc:chgData name="Nathan Willis (2103532)" userId="S::2103532@student.uwtsd.ac.uk::e207d753-8ec4-490c-9536-cb9287f30986" providerId="AD" clId="Web-{61AEEE73-6D9E-F07F-A898-4BECEACF9C80}" dt="2023-10-13T08:11:25.354" v="71"/>
        <pc:sldMkLst>
          <pc:docMk/>
          <pc:sldMk cId="976555357" sldId="259"/>
        </pc:sldMkLst>
        <pc:spChg chg="mod ord">
          <ac:chgData name="Nathan Willis (2103532)" userId="S::2103532@student.uwtsd.ac.uk::e207d753-8ec4-490c-9536-cb9287f30986" providerId="AD" clId="Web-{61AEEE73-6D9E-F07F-A898-4BECEACF9C80}" dt="2023-10-13T08:11:25.354" v="71"/>
          <ac:spMkLst>
            <pc:docMk/>
            <pc:sldMk cId="976555357" sldId="259"/>
            <ac:spMk id="2" creationId="{4A1376C7-F9D4-5880-DBD2-D907D313B161}"/>
          </ac:spMkLst>
        </pc:spChg>
        <pc:spChg chg="mod ord">
          <ac:chgData name="Nathan Willis (2103532)" userId="S::2103532@student.uwtsd.ac.uk::e207d753-8ec4-490c-9536-cb9287f30986" providerId="AD" clId="Web-{61AEEE73-6D9E-F07F-A898-4BECEACF9C80}" dt="2023-10-13T08:11:25.354" v="71"/>
          <ac:spMkLst>
            <pc:docMk/>
            <pc:sldMk cId="976555357" sldId="259"/>
            <ac:spMk id="3" creationId="{9AB33CCD-4E74-E111-4594-84FDD04DBA46}"/>
          </ac:spMkLst>
        </pc:spChg>
        <pc:spChg chg="del">
          <ac:chgData name="Nathan Willis (2103532)" userId="S::2103532@student.uwtsd.ac.uk::e207d753-8ec4-490c-9536-cb9287f30986" providerId="AD" clId="Web-{61AEEE73-6D9E-F07F-A898-4BECEACF9C80}" dt="2023-10-13T08:11:14.291" v="70"/>
          <ac:spMkLst>
            <pc:docMk/>
            <pc:sldMk cId="976555357" sldId="259"/>
            <ac:spMk id="19" creationId="{F13C74B1-5B17-4795-BED0-7140497B445A}"/>
          </ac:spMkLst>
        </pc:spChg>
        <pc:spChg chg="del">
          <ac:chgData name="Nathan Willis (2103532)" userId="S::2103532@student.uwtsd.ac.uk::e207d753-8ec4-490c-9536-cb9287f30986" providerId="AD" clId="Web-{61AEEE73-6D9E-F07F-A898-4BECEACF9C80}" dt="2023-10-13T08:11:14.291" v="70"/>
          <ac:spMkLst>
            <pc:docMk/>
            <pc:sldMk cId="976555357" sldId="259"/>
            <ac:spMk id="21" creationId="{D4974D33-8DC5-464E-8C6D-BE58F0669C17}"/>
          </ac:spMkLst>
        </pc:spChg>
      </pc:sldChg>
      <pc:sldChg chg="modSp mod modClrScheme chgLayout">
        <pc:chgData name="Nathan Willis (2103532)" userId="S::2103532@student.uwtsd.ac.uk::e207d753-8ec4-490c-9536-cb9287f30986" providerId="AD" clId="Web-{61AEEE73-6D9E-F07F-A898-4BECEACF9C80}" dt="2023-10-13T08:11:25.354" v="71"/>
        <pc:sldMkLst>
          <pc:docMk/>
          <pc:sldMk cId="1720954277" sldId="260"/>
        </pc:sldMkLst>
        <pc:spChg chg="mod ord">
          <ac:chgData name="Nathan Willis (2103532)" userId="S::2103532@student.uwtsd.ac.uk::e207d753-8ec4-490c-9536-cb9287f30986" providerId="AD" clId="Web-{61AEEE73-6D9E-F07F-A898-4BECEACF9C80}" dt="2023-10-13T08:11:25.354" v="71"/>
          <ac:spMkLst>
            <pc:docMk/>
            <pc:sldMk cId="1720954277" sldId="260"/>
            <ac:spMk id="2" creationId="{80990D2E-9F53-6E99-5B42-B607FF9AD896}"/>
          </ac:spMkLst>
        </pc:spChg>
        <pc:spChg chg="mod ord">
          <ac:chgData name="Nathan Willis (2103532)" userId="S::2103532@student.uwtsd.ac.uk::e207d753-8ec4-490c-9536-cb9287f30986" providerId="AD" clId="Web-{61AEEE73-6D9E-F07F-A898-4BECEACF9C80}" dt="2023-10-13T08:11:25.354" v="71"/>
          <ac:spMkLst>
            <pc:docMk/>
            <pc:sldMk cId="1720954277" sldId="260"/>
            <ac:spMk id="3" creationId="{C1A0B4C8-7BA6-9ED9-BA42-AD51025834EE}"/>
          </ac:spMkLst>
        </pc:spChg>
      </pc:sldChg>
      <pc:sldChg chg="modSp mod modClrScheme chgLayout">
        <pc:chgData name="Nathan Willis (2103532)" userId="S::2103532@student.uwtsd.ac.uk::e207d753-8ec4-490c-9536-cb9287f30986" providerId="AD" clId="Web-{61AEEE73-6D9E-F07F-A898-4BECEACF9C80}" dt="2023-10-13T08:11:25.354" v="71"/>
        <pc:sldMkLst>
          <pc:docMk/>
          <pc:sldMk cId="2233675251" sldId="261"/>
        </pc:sldMkLst>
        <pc:spChg chg="mod ord">
          <ac:chgData name="Nathan Willis (2103532)" userId="S::2103532@student.uwtsd.ac.uk::e207d753-8ec4-490c-9536-cb9287f30986" providerId="AD" clId="Web-{61AEEE73-6D9E-F07F-A898-4BECEACF9C80}" dt="2023-10-13T08:11:25.354" v="71"/>
          <ac:spMkLst>
            <pc:docMk/>
            <pc:sldMk cId="2233675251" sldId="261"/>
            <ac:spMk id="2" creationId="{38A8C44F-AAC8-26C7-E0FD-32CB08E7E1CB}"/>
          </ac:spMkLst>
        </pc:spChg>
        <pc:spChg chg="mod ord">
          <ac:chgData name="Nathan Willis (2103532)" userId="S::2103532@student.uwtsd.ac.uk::e207d753-8ec4-490c-9536-cb9287f30986" providerId="AD" clId="Web-{61AEEE73-6D9E-F07F-A898-4BECEACF9C80}" dt="2023-10-13T08:11:25.354" v="71"/>
          <ac:spMkLst>
            <pc:docMk/>
            <pc:sldMk cId="2233675251" sldId="261"/>
            <ac:spMk id="3" creationId="{420164A6-C5F5-CA05-BE85-34EF75516B45}"/>
          </ac:spMkLst>
        </pc:spChg>
      </pc:sldChg>
      <pc:sldChg chg="modSp new del mod ord modClrScheme chgLayout">
        <pc:chgData name="Nathan Willis (2103532)" userId="S::2103532@student.uwtsd.ac.uk::e207d753-8ec4-490c-9536-cb9287f30986" providerId="AD" clId="Web-{61AEEE73-6D9E-F07F-A898-4BECEACF9C80}" dt="2023-10-13T08:27:44.351" v="411"/>
        <pc:sldMkLst>
          <pc:docMk/>
          <pc:sldMk cId="4156964568" sldId="262"/>
        </pc:sldMkLst>
        <pc:spChg chg="mod ord">
          <ac:chgData name="Nathan Willis (2103532)" userId="S::2103532@student.uwtsd.ac.uk::e207d753-8ec4-490c-9536-cb9287f30986" providerId="AD" clId="Web-{61AEEE73-6D9E-F07F-A898-4BECEACF9C80}" dt="2023-10-13T08:11:25.354" v="71"/>
          <ac:spMkLst>
            <pc:docMk/>
            <pc:sldMk cId="4156964568" sldId="262"/>
            <ac:spMk id="2" creationId="{9F7A822E-FB60-B18E-DE72-8D4CE0333E3D}"/>
          </ac:spMkLst>
        </pc:spChg>
        <pc:spChg chg="mod ord">
          <ac:chgData name="Nathan Willis (2103532)" userId="S::2103532@student.uwtsd.ac.uk::e207d753-8ec4-490c-9536-cb9287f30986" providerId="AD" clId="Web-{61AEEE73-6D9E-F07F-A898-4BECEACF9C80}" dt="2023-10-13T08:11:25.354" v="71"/>
          <ac:spMkLst>
            <pc:docMk/>
            <pc:sldMk cId="4156964568" sldId="262"/>
            <ac:spMk id="3" creationId="{B73E4973-4C9D-FCF8-B058-1B1C28D79D59}"/>
          </ac:spMkLst>
        </pc:spChg>
      </pc:sldChg>
      <pc:sldChg chg="del">
        <pc:chgData name="Nathan Willis (2103532)" userId="S::2103532@student.uwtsd.ac.uk::e207d753-8ec4-490c-9536-cb9287f30986" providerId="AD" clId="Web-{61AEEE73-6D9E-F07F-A898-4BECEACF9C80}" dt="2023-10-13T08:27:41.835" v="410"/>
        <pc:sldMkLst>
          <pc:docMk/>
          <pc:sldMk cId="1636931665" sldId="263"/>
        </pc:sldMkLst>
      </pc:sldChg>
      <pc:sldChg chg="modSp ord">
        <pc:chgData name="Nathan Willis (2103532)" userId="S::2103532@student.uwtsd.ac.uk::e207d753-8ec4-490c-9536-cb9287f30986" providerId="AD" clId="Web-{61AEEE73-6D9E-F07F-A898-4BECEACF9C80}" dt="2023-10-13T08:41:29.781" v="764" actId="20577"/>
        <pc:sldMkLst>
          <pc:docMk/>
          <pc:sldMk cId="1695992194" sldId="264"/>
        </pc:sldMkLst>
        <pc:spChg chg="mod">
          <ac:chgData name="Nathan Willis (2103532)" userId="S::2103532@student.uwtsd.ac.uk::e207d753-8ec4-490c-9536-cb9287f30986" providerId="AD" clId="Web-{61AEEE73-6D9E-F07F-A898-4BECEACF9C80}" dt="2023-10-13T08:41:29.781" v="764" actId="20577"/>
          <ac:spMkLst>
            <pc:docMk/>
            <pc:sldMk cId="1695992194" sldId="264"/>
            <ac:spMk id="3" creationId="{30AC8E6A-6FD8-BB1D-108E-7D5F701A6CF4}"/>
          </ac:spMkLst>
        </pc:spChg>
      </pc:sldChg>
      <pc:sldChg chg="ord">
        <pc:chgData name="Nathan Willis (2103532)" userId="S::2103532@student.uwtsd.ac.uk::e207d753-8ec4-490c-9536-cb9287f30986" providerId="AD" clId="Web-{61AEEE73-6D9E-F07F-A898-4BECEACF9C80}" dt="2023-10-13T08:42:43.892" v="765"/>
        <pc:sldMkLst>
          <pc:docMk/>
          <pc:sldMk cId="1275359523" sldId="266"/>
        </pc:sldMkLst>
      </pc:sldChg>
      <pc:sldChg chg="ord">
        <pc:chgData name="Nathan Willis (2103532)" userId="S::2103532@student.uwtsd.ac.uk::e207d753-8ec4-490c-9536-cb9287f30986" providerId="AD" clId="Web-{61AEEE73-6D9E-F07F-A898-4BECEACF9C80}" dt="2023-10-13T08:24:46.127" v="357"/>
        <pc:sldMkLst>
          <pc:docMk/>
          <pc:sldMk cId="2969421349" sldId="267"/>
        </pc:sldMkLst>
      </pc:sldChg>
      <pc:sldChg chg="ord">
        <pc:chgData name="Nathan Willis (2103532)" userId="S::2103532@student.uwtsd.ac.uk::e207d753-8ec4-490c-9536-cb9287f30986" providerId="AD" clId="Web-{61AEEE73-6D9E-F07F-A898-4BECEACF9C80}" dt="2023-10-13T08:42:44.517" v="766"/>
        <pc:sldMkLst>
          <pc:docMk/>
          <pc:sldMk cId="3226105772" sldId="268"/>
        </pc:sldMkLst>
      </pc:sldChg>
      <pc:sldChg chg="modSp">
        <pc:chgData name="Nathan Willis (2103532)" userId="S::2103532@student.uwtsd.ac.uk::e207d753-8ec4-490c-9536-cb9287f30986" providerId="AD" clId="Web-{61AEEE73-6D9E-F07F-A898-4BECEACF9C80}" dt="2023-10-13T08:49:46.280" v="779" actId="1076"/>
        <pc:sldMkLst>
          <pc:docMk/>
          <pc:sldMk cId="396025890" sldId="270"/>
        </pc:sldMkLst>
        <pc:spChg chg="mod">
          <ac:chgData name="Nathan Willis (2103532)" userId="S::2103532@student.uwtsd.ac.uk::e207d753-8ec4-490c-9536-cb9287f30986" providerId="AD" clId="Web-{61AEEE73-6D9E-F07F-A898-4BECEACF9C80}" dt="2023-10-13T08:49:46.280" v="779" actId="1076"/>
          <ac:spMkLst>
            <pc:docMk/>
            <pc:sldMk cId="396025890" sldId="270"/>
            <ac:spMk id="2" creationId="{2E58B645-CDAB-1B6D-B2D1-4B3691531619}"/>
          </ac:spMkLst>
        </pc:spChg>
      </pc:sldChg>
      <pc:sldMasterChg chg="del delSldLayout">
        <pc:chgData name="Nathan Willis (2103532)" userId="S::2103532@student.uwtsd.ac.uk::e207d753-8ec4-490c-9536-cb9287f30986" providerId="AD" clId="Web-{61AEEE73-6D9E-F07F-A898-4BECEACF9C80}" dt="2023-10-13T08:11:14.291" v="70"/>
        <pc:sldMasterMkLst>
          <pc:docMk/>
          <pc:sldMasterMk cId="2460954070" sldId="2147483660"/>
        </pc:sldMasterMkLst>
        <pc:sldLayoutChg chg="del">
          <pc:chgData name="Nathan Willis (2103532)" userId="S::2103532@student.uwtsd.ac.uk::e207d753-8ec4-490c-9536-cb9287f30986" providerId="AD" clId="Web-{61AEEE73-6D9E-F07F-A898-4BECEACF9C80}" dt="2023-10-13T08:11:14.291" v="70"/>
          <pc:sldLayoutMkLst>
            <pc:docMk/>
            <pc:sldMasterMk cId="2460954070" sldId="2147483660"/>
            <pc:sldLayoutMk cId="2385387890" sldId="2147483661"/>
          </pc:sldLayoutMkLst>
        </pc:sldLayoutChg>
        <pc:sldLayoutChg chg="del">
          <pc:chgData name="Nathan Willis (2103532)" userId="S::2103532@student.uwtsd.ac.uk::e207d753-8ec4-490c-9536-cb9287f30986" providerId="AD" clId="Web-{61AEEE73-6D9E-F07F-A898-4BECEACF9C80}" dt="2023-10-13T08:11:14.291" v="70"/>
          <pc:sldLayoutMkLst>
            <pc:docMk/>
            <pc:sldMasterMk cId="2460954070" sldId="2147483660"/>
            <pc:sldLayoutMk cId="949138452" sldId="2147483662"/>
          </pc:sldLayoutMkLst>
        </pc:sldLayoutChg>
        <pc:sldLayoutChg chg="del">
          <pc:chgData name="Nathan Willis (2103532)" userId="S::2103532@student.uwtsd.ac.uk::e207d753-8ec4-490c-9536-cb9287f30986" providerId="AD" clId="Web-{61AEEE73-6D9E-F07F-A898-4BECEACF9C80}" dt="2023-10-13T08:11:14.291" v="70"/>
          <pc:sldLayoutMkLst>
            <pc:docMk/>
            <pc:sldMasterMk cId="2460954070" sldId="2147483660"/>
            <pc:sldLayoutMk cId="2591524520" sldId="2147483663"/>
          </pc:sldLayoutMkLst>
        </pc:sldLayoutChg>
        <pc:sldLayoutChg chg="del">
          <pc:chgData name="Nathan Willis (2103532)" userId="S::2103532@student.uwtsd.ac.uk::e207d753-8ec4-490c-9536-cb9287f30986" providerId="AD" clId="Web-{61AEEE73-6D9E-F07F-A898-4BECEACF9C80}" dt="2023-10-13T08:11:14.291" v="70"/>
          <pc:sldLayoutMkLst>
            <pc:docMk/>
            <pc:sldMasterMk cId="2460954070" sldId="2147483660"/>
            <pc:sldLayoutMk cId="1203092039" sldId="2147483664"/>
          </pc:sldLayoutMkLst>
        </pc:sldLayoutChg>
        <pc:sldLayoutChg chg="del">
          <pc:chgData name="Nathan Willis (2103532)" userId="S::2103532@student.uwtsd.ac.uk::e207d753-8ec4-490c-9536-cb9287f30986" providerId="AD" clId="Web-{61AEEE73-6D9E-F07F-A898-4BECEACF9C80}" dt="2023-10-13T08:11:14.291" v="70"/>
          <pc:sldLayoutMkLst>
            <pc:docMk/>
            <pc:sldMasterMk cId="2460954070" sldId="2147483660"/>
            <pc:sldLayoutMk cId="3733172339" sldId="2147483665"/>
          </pc:sldLayoutMkLst>
        </pc:sldLayoutChg>
        <pc:sldLayoutChg chg="del">
          <pc:chgData name="Nathan Willis (2103532)" userId="S::2103532@student.uwtsd.ac.uk::e207d753-8ec4-490c-9536-cb9287f30986" providerId="AD" clId="Web-{61AEEE73-6D9E-F07F-A898-4BECEACF9C80}" dt="2023-10-13T08:11:14.291" v="70"/>
          <pc:sldLayoutMkLst>
            <pc:docMk/>
            <pc:sldMasterMk cId="2460954070" sldId="2147483660"/>
            <pc:sldLayoutMk cId="3210312558" sldId="2147483666"/>
          </pc:sldLayoutMkLst>
        </pc:sldLayoutChg>
        <pc:sldLayoutChg chg="del">
          <pc:chgData name="Nathan Willis (2103532)" userId="S::2103532@student.uwtsd.ac.uk::e207d753-8ec4-490c-9536-cb9287f30986" providerId="AD" clId="Web-{61AEEE73-6D9E-F07F-A898-4BECEACF9C80}" dt="2023-10-13T08:11:14.291" v="70"/>
          <pc:sldLayoutMkLst>
            <pc:docMk/>
            <pc:sldMasterMk cId="2460954070" sldId="2147483660"/>
            <pc:sldLayoutMk cId="3146388984" sldId="2147483667"/>
          </pc:sldLayoutMkLst>
        </pc:sldLayoutChg>
        <pc:sldLayoutChg chg="del">
          <pc:chgData name="Nathan Willis (2103532)" userId="S::2103532@student.uwtsd.ac.uk::e207d753-8ec4-490c-9536-cb9287f30986" providerId="AD" clId="Web-{61AEEE73-6D9E-F07F-A898-4BECEACF9C80}" dt="2023-10-13T08:11:14.291" v="70"/>
          <pc:sldLayoutMkLst>
            <pc:docMk/>
            <pc:sldMasterMk cId="2460954070" sldId="2147483660"/>
            <pc:sldLayoutMk cId="3171841454" sldId="2147483668"/>
          </pc:sldLayoutMkLst>
        </pc:sldLayoutChg>
        <pc:sldLayoutChg chg="del">
          <pc:chgData name="Nathan Willis (2103532)" userId="S::2103532@student.uwtsd.ac.uk::e207d753-8ec4-490c-9536-cb9287f30986" providerId="AD" clId="Web-{61AEEE73-6D9E-F07F-A898-4BECEACF9C80}" dt="2023-10-13T08:11:14.291" v="70"/>
          <pc:sldLayoutMkLst>
            <pc:docMk/>
            <pc:sldMasterMk cId="2460954070" sldId="2147483660"/>
            <pc:sldLayoutMk cId="1718958274" sldId="2147483669"/>
          </pc:sldLayoutMkLst>
        </pc:sldLayoutChg>
        <pc:sldLayoutChg chg="del">
          <pc:chgData name="Nathan Willis (2103532)" userId="S::2103532@student.uwtsd.ac.uk::e207d753-8ec4-490c-9536-cb9287f30986" providerId="AD" clId="Web-{61AEEE73-6D9E-F07F-A898-4BECEACF9C80}" dt="2023-10-13T08:11:14.291" v="70"/>
          <pc:sldLayoutMkLst>
            <pc:docMk/>
            <pc:sldMasterMk cId="2460954070" sldId="2147483660"/>
            <pc:sldLayoutMk cId="2202905451" sldId="2147483670"/>
          </pc:sldLayoutMkLst>
        </pc:sldLayoutChg>
        <pc:sldLayoutChg chg="del">
          <pc:chgData name="Nathan Willis (2103532)" userId="S::2103532@student.uwtsd.ac.uk::e207d753-8ec4-490c-9536-cb9287f30986" providerId="AD" clId="Web-{61AEEE73-6D9E-F07F-A898-4BECEACF9C80}" dt="2023-10-13T08:11:14.291" v="70"/>
          <pc:sldLayoutMkLst>
            <pc:docMk/>
            <pc:sldMasterMk cId="2460954070" sldId="2147483660"/>
            <pc:sldLayoutMk cId="3479445657" sldId="2147483671"/>
          </pc:sldLayoutMkLst>
        </pc:sldLayoutChg>
      </pc:sldMasterChg>
      <pc:sldMasterChg chg="add del addSldLayout delSldLayout modSldLayout">
        <pc:chgData name="Nathan Willis (2103532)" userId="S::2103532@student.uwtsd.ac.uk::e207d753-8ec4-490c-9536-cb9287f30986" providerId="AD" clId="Web-{61AEEE73-6D9E-F07F-A898-4BECEACF9C80}" dt="2023-10-13T08:11:25.354" v="71"/>
        <pc:sldMasterMkLst>
          <pc:docMk/>
          <pc:sldMasterMk cId="2177690565" sldId="2147483672"/>
        </pc:sldMasterMkLst>
        <pc:sldLayoutChg chg="add del mod replId">
          <pc:chgData name="Nathan Willis (2103532)" userId="S::2103532@student.uwtsd.ac.uk::e207d753-8ec4-490c-9536-cb9287f30986" providerId="AD" clId="Web-{61AEEE73-6D9E-F07F-A898-4BECEACF9C80}" dt="2023-10-13T08:11:25.354" v="71"/>
          <pc:sldLayoutMkLst>
            <pc:docMk/>
            <pc:sldMasterMk cId="2177690565" sldId="2147483672"/>
            <pc:sldLayoutMk cId="2053923673" sldId="2147483673"/>
          </pc:sldLayoutMkLst>
        </pc:sldLayoutChg>
        <pc:sldLayoutChg chg="add del mod replId">
          <pc:chgData name="Nathan Willis (2103532)" userId="S::2103532@student.uwtsd.ac.uk::e207d753-8ec4-490c-9536-cb9287f30986" providerId="AD" clId="Web-{61AEEE73-6D9E-F07F-A898-4BECEACF9C80}" dt="2023-10-13T08:11:25.354" v="71"/>
          <pc:sldLayoutMkLst>
            <pc:docMk/>
            <pc:sldMasterMk cId="2177690565" sldId="2147483672"/>
            <pc:sldLayoutMk cId="1953049406" sldId="2147483674"/>
          </pc:sldLayoutMkLst>
        </pc:sldLayoutChg>
        <pc:sldLayoutChg chg="add del mod replId">
          <pc:chgData name="Nathan Willis (2103532)" userId="S::2103532@student.uwtsd.ac.uk::e207d753-8ec4-490c-9536-cb9287f30986" providerId="AD" clId="Web-{61AEEE73-6D9E-F07F-A898-4BECEACF9C80}" dt="2023-10-13T08:11:25.354" v="71"/>
          <pc:sldLayoutMkLst>
            <pc:docMk/>
            <pc:sldMasterMk cId="2177690565" sldId="2147483672"/>
            <pc:sldLayoutMk cId="383857062" sldId="2147483675"/>
          </pc:sldLayoutMkLst>
        </pc:sldLayoutChg>
        <pc:sldLayoutChg chg="add del mod replId">
          <pc:chgData name="Nathan Willis (2103532)" userId="S::2103532@student.uwtsd.ac.uk::e207d753-8ec4-490c-9536-cb9287f30986" providerId="AD" clId="Web-{61AEEE73-6D9E-F07F-A898-4BECEACF9C80}" dt="2023-10-13T08:11:25.354" v="71"/>
          <pc:sldLayoutMkLst>
            <pc:docMk/>
            <pc:sldMasterMk cId="2177690565" sldId="2147483672"/>
            <pc:sldLayoutMk cId="4132388443" sldId="2147483676"/>
          </pc:sldLayoutMkLst>
        </pc:sldLayoutChg>
        <pc:sldLayoutChg chg="add del mod replId">
          <pc:chgData name="Nathan Willis (2103532)" userId="S::2103532@student.uwtsd.ac.uk::e207d753-8ec4-490c-9536-cb9287f30986" providerId="AD" clId="Web-{61AEEE73-6D9E-F07F-A898-4BECEACF9C80}" dt="2023-10-13T08:11:25.354" v="71"/>
          <pc:sldLayoutMkLst>
            <pc:docMk/>
            <pc:sldMasterMk cId="2177690565" sldId="2147483672"/>
            <pc:sldLayoutMk cId="1737305061" sldId="2147483677"/>
          </pc:sldLayoutMkLst>
        </pc:sldLayoutChg>
        <pc:sldLayoutChg chg="add del mod replId">
          <pc:chgData name="Nathan Willis (2103532)" userId="S::2103532@student.uwtsd.ac.uk::e207d753-8ec4-490c-9536-cb9287f30986" providerId="AD" clId="Web-{61AEEE73-6D9E-F07F-A898-4BECEACF9C80}" dt="2023-10-13T08:11:25.354" v="71"/>
          <pc:sldLayoutMkLst>
            <pc:docMk/>
            <pc:sldMasterMk cId="2177690565" sldId="2147483672"/>
            <pc:sldLayoutMk cId="2157915864" sldId="2147483678"/>
          </pc:sldLayoutMkLst>
        </pc:sldLayoutChg>
        <pc:sldLayoutChg chg="add del mod replId">
          <pc:chgData name="Nathan Willis (2103532)" userId="S::2103532@student.uwtsd.ac.uk::e207d753-8ec4-490c-9536-cb9287f30986" providerId="AD" clId="Web-{61AEEE73-6D9E-F07F-A898-4BECEACF9C80}" dt="2023-10-13T08:11:25.354" v="71"/>
          <pc:sldLayoutMkLst>
            <pc:docMk/>
            <pc:sldMasterMk cId="2177690565" sldId="2147483672"/>
            <pc:sldLayoutMk cId="1389836509" sldId="2147483679"/>
          </pc:sldLayoutMkLst>
        </pc:sldLayoutChg>
        <pc:sldLayoutChg chg="add del mod replId">
          <pc:chgData name="Nathan Willis (2103532)" userId="S::2103532@student.uwtsd.ac.uk::e207d753-8ec4-490c-9536-cb9287f30986" providerId="AD" clId="Web-{61AEEE73-6D9E-F07F-A898-4BECEACF9C80}" dt="2023-10-13T08:11:25.354" v="71"/>
          <pc:sldLayoutMkLst>
            <pc:docMk/>
            <pc:sldMasterMk cId="2177690565" sldId="2147483672"/>
            <pc:sldLayoutMk cId="2086984196" sldId="2147483680"/>
          </pc:sldLayoutMkLst>
        </pc:sldLayoutChg>
        <pc:sldLayoutChg chg="add del mod replId">
          <pc:chgData name="Nathan Willis (2103532)" userId="S::2103532@student.uwtsd.ac.uk::e207d753-8ec4-490c-9536-cb9287f30986" providerId="AD" clId="Web-{61AEEE73-6D9E-F07F-A898-4BECEACF9C80}" dt="2023-10-13T08:11:25.354" v="71"/>
          <pc:sldLayoutMkLst>
            <pc:docMk/>
            <pc:sldMasterMk cId="2177690565" sldId="2147483672"/>
            <pc:sldLayoutMk cId="3156170847" sldId="2147483681"/>
          </pc:sldLayoutMkLst>
        </pc:sldLayoutChg>
        <pc:sldLayoutChg chg="add del mod replId">
          <pc:chgData name="Nathan Willis (2103532)" userId="S::2103532@student.uwtsd.ac.uk::e207d753-8ec4-490c-9536-cb9287f30986" providerId="AD" clId="Web-{61AEEE73-6D9E-F07F-A898-4BECEACF9C80}" dt="2023-10-13T08:11:25.354" v="71"/>
          <pc:sldLayoutMkLst>
            <pc:docMk/>
            <pc:sldMasterMk cId="2177690565" sldId="2147483672"/>
            <pc:sldLayoutMk cId="3127432159" sldId="2147483682"/>
          </pc:sldLayoutMkLst>
        </pc:sldLayoutChg>
        <pc:sldLayoutChg chg="add del mod replId">
          <pc:chgData name="Nathan Willis (2103532)" userId="S::2103532@student.uwtsd.ac.uk::e207d753-8ec4-490c-9536-cb9287f30986" providerId="AD" clId="Web-{61AEEE73-6D9E-F07F-A898-4BECEACF9C80}" dt="2023-10-13T08:11:25.354" v="71"/>
          <pc:sldLayoutMkLst>
            <pc:docMk/>
            <pc:sldMasterMk cId="2177690565" sldId="2147483672"/>
            <pc:sldLayoutMk cId="4090700321" sldId="2147483683"/>
          </pc:sldLayoutMkLst>
        </pc:sldLayoutChg>
      </pc:sldMasterChg>
      <pc:sldMasterChg chg="add addSldLayout modSldLayout">
        <pc:chgData name="Nathan Willis (2103532)" userId="S::2103532@student.uwtsd.ac.uk::e207d753-8ec4-490c-9536-cb9287f30986" providerId="AD" clId="Web-{61AEEE73-6D9E-F07F-A898-4BECEACF9C80}" dt="2023-10-13T08:11:25.354" v="71"/>
        <pc:sldMasterMkLst>
          <pc:docMk/>
          <pc:sldMasterMk cId="3637528905" sldId="2147483684"/>
        </pc:sldMasterMkLst>
        <pc:sldLayoutChg chg="add mod replId">
          <pc:chgData name="Nathan Willis (2103532)" userId="S::2103532@student.uwtsd.ac.uk::e207d753-8ec4-490c-9536-cb9287f30986" providerId="AD" clId="Web-{61AEEE73-6D9E-F07F-A898-4BECEACF9C80}" dt="2023-10-13T08:11:25.354" v="71"/>
          <pc:sldLayoutMkLst>
            <pc:docMk/>
            <pc:sldMasterMk cId="3637528905" sldId="2147483684"/>
            <pc:sldLayoutMk cId="2035037168" sldId="2147483685"/>
          </pc:sldLayoutMkLst>
        </pc:sldLayoutChg>
        <pc:sldLayoutChg chg="add mod replId">
          <pc:chgData name="Nathan Willis (2103532)" userId="S::2103532@student.uwtsd.ac.uk::e207d753-8ec4-490c-9536-cb9287f30986" providerId="AD" clId="Web-{61AEEE73-6D9E-F07F-A898-4BECEACF9C80}" dt="2023-10-13T08:11:25.354" v="71"/>
          <pc:sldLayoutMkLst>
            <pc:docMk/>
            <pc:sldMasterMk cId="3637528905" sldId="2147483684"/>
            <pc:sldLayoutMk cId="2910946128" sldId="2147483686"/>
          </pc:sldLayoutMkLst>
        </pc:sldLayoutChg>
        <pc:sldLayoutChg chg="add mod replId">
          <pc:chgData name="Nathan Willis (2103532)" userId="S::2103532@student.uwtsd.ac.uk::e207d753-8ec4-490c-9536-cb9287f30986" providerId="AD" clId="Web-{61AEEE73-6D9E-F07F-A898-4BECEACF9C80}" dt="2023-10-13T08:11:25.354" v="71"/>
          <pc:sldLayoutMkLst>
            <pc:docMk/>
            <pc:sldMasterMk cId="3637528905" sldId="2147483684"/>
            <pc:sldLayoutMk cId="1324719527" sldId="2147483687"/>
          </pc:sldLayoutMkLst>
        </pc:sldLayoutChg>
        <pc:sldLayoutChg chg="add mod replId">
          <pc:chgData name="Nathan Willis (2103532)" userId="S::2103532@student.uwtsd.ac.uk::e207d753-8ec4-490c-9536-cb9287f30986" providerId="AD" clId="Web-{61AEEE73-6D9E-F07F-A898-4BECEACF9C80}" dt="2023-10-13T08:11:25.354" v="71"/>
          <pc:sldLayoutMkLst>
            <pc:docMk/>
            <pc:sldMasterMk cId="3637528905" sldId="2147483684"/>
            <pc:sldLayoutMk cId="537856275" sldId="2147483688"/>
          </pc:sldLayoutMkLst>
        </pc:sldLayoutChg>
        <pc:sldLayoutChg chg="add mod replId">
          <pc:chgData name="Nathan Willis (2103532)" userId="S::2103532@student.uwtsd.ac.uk::e207d753-8ec4-490c-9536-cb9287f30986" providerId="AD" clId="Web-{61AEEE73-6D9E-F07F-A898-4BECEACF9C80}" dt="2023-10-13T08:11:25.354" v="71"/>
          <pc:sldLayoutMkLst>
            <pc:docMk/>
            <pc:sldMasterMk cId="3637528905" sldId="2147483684"/>
            <pc:sldLayoutMk cId="3082892607" sldId="2147483689"/>
          </pc:sldLayoutMkLst>
        </pc:sldLayoutChg>
        <pc:sldLayoutChg chg="add mod replId">
          <pc:chgData name="Nathan Willis (2103532)" userId="S::2103532@student.uwtsd.ac.uk::e207d753-8ec4-490c-9536-cb9287f30986" providerId="AD" clId="Web-{61AEEE73-6D9E-F07F-A898-4BECEACF9C80}" dt="2023-10-13T08:11:25.354" v="71"/>
          <pc:sldLayoutMkLst>
            <pc:docMk/>
            <pc:sldMasterMk cId="3637528905" sldId="2147483684"/>
            <pc:sldLayoutMk cId="4215976148" sldId="2147483690"/>
          </pc:sldLayoutMkLst>
        </pc:sldLayoutChg>
        <pc:sldLayoutChg chg="add mod replId">
          <pc:chgData name="Nathan Willis (2103532)" userId="S::2103532@student.uwtsd.ac.uk::e207d753-8ec4-490c-9536-cb9287f30986" providerId="AD" clId="Web-{61AEEE73-6D9E-F07F-A898-4BECEACF9C80}" dt="2023-10-13T08:11:25.354" v="71"/>
          <pc:sldLayoutMkLst>
            <pc:docMk/>
            <pc:sldMasterMk cId="3637528905" sldId="2147483684"/>
            <pc:sldLayoutMk cId="847618" sldId="2147483691"/>
          </pc:sldLayoutMkLst>
        </pc:sldLayoutChg>
        <pc:sldLayoutChg chg="add mod replId">
          <pc:chgData name="Nathan Willis (2103532)" userId="S::2103532@student.uwtsd.ac.uk::e207d753-8ec4-490c-9536-cb9287f30986" providerId="AD" clId="Web-{61AEEE73-6D9E-F07F-A898-4BECEACF9C80}" dt="2023-10-13T08:11:25.354" v="71"/>
          <pc:sldLayoutMkLst>
            <pc:docMk/>
            <pc:sldMasterMk cId="3637528905" sldId="2147483684"/>
            <pc:sldLayoutMk cId="2956529433" sldId="2147483692"/>
          </pc:sldLayoutMkLst>
        </pc:sldLayoutChg>
        <pc:sldLayoutChg chg="add mod replId">
          <pc:chgData name="Nathan Willis (2103532)" userId="S::2103532@student.uwtsd.ac.uk::e207d753-8ec4-490c-9536-cb9287f30986" providerId="AD" clId="Web-{61AEEE73-6D9E-F07F-A898-4BECEACF9C80}" dt="2023-10-13T08:11:25.354" v="71"/>
          <pc:sldLayoutMkLst>
            <pc:docMk/>
            <pc:sldMasterMk cId="3637528905" sldId="2147483684"/>
            <pc:sldLayoutMk cId="3572421992" sldId="2147483693"/>
          </pc:sldLayoutMkLst>
        </pc:sldLayoutChg>
        <pc:sldLayoutChg chg="add mod replId">
          <pc:chgData name="Nathan Willis (2103532)" userId="S::2103532@student.uwtsd.ac.uk::e207d753-8ec4-490c-9536-cb9287f30986" providerId="AD" clId="Web-{61AEEE73-6D9E-F07F-A898-4BECEACF9C80}" dt="2023-10-13T08:11:25.354" v="71"/>
          <pc:sldLayoutMkLst>
            <pc:docMk/>
            <pc:sldMasterMk cId="3637528905" sldId="2147483684"/>
            <pc:sldLayoutMk cId="3502125806" sldId="2147483694"/>
          </pc:sldLayoutMkLst>
        </pc:sldLayoutChg>
        <pc:sldLayoutChg chg="add mod replId">
          <pc:chgData name="Nathan Willis (2103532)" userId="S::2103532@student.uwtsd.ac.uk::e207d753-8ec4-490c-9536-cb9287f30986" providerId="AD" clId="Web-{61AEEE73-6D9E-F07F-A898-4BECEACF9C80}" dt="2023-10-13T08:11:25.354" v="71"/>
          <pc:sldLayoutMkLst>
            <pc:docMk/>
            <pc:sldMasterMk cId="3637528905" sldId="2147483684"/>
            <pc:sldLayoutMk cId="3439083090" sldId="2147483695"/>
          </pc:sldLayoutMkLst>
        </pc:sldLayoutChg>
      </pc:sldMasterChg>
    </pc:docChg>
  </pc:docChgLst>
  <pc:docChgLst>
    <pc:chgData name="Michal Pfeiffer (2204569)" userId="S::2204569@student.uwtsd.ac.uk::40cc8f4e-b505-4d48-9a33-64f0f5d2f9dc" providerId="AD" clId="Web-{15787200-B143-43A8-92C3-4739DA65F993}"/>
    <pc:docChg chg="addSld modSld">
      <pc:chgData name="Michal Pfeiffer (2204569)" userId="S::2204569@student.uwtsd.ac.uk::40cc8f4e-b505-4d48-9a33-64f0f5d2f9dc" providerId="AD" clId="Web-{15787200-B143-43A8-92C3-4739DA65F993}" dt="2023-10-13T08:48:57.614" v="1482" actId="1076"/>
      <pc:docMkLst>
        <pc:docMk/>
      </pc:docMkLst>
      <pc:sldChg chg="new">
        <pc:chgData name="Michal Pfeiffer (2204569)" userId="S::2204569@student.uwtsd.ac.uk::40cc8f4e-b505-4d48-9a33-64f0f5d2f9dc" providerId="AD" clId="Web-{15787200-B143-43A8-92C3-4739DA65F993}" dt="2023-10-13T07:36:10.764" v="0"/>
        <pc:sldMkLst>
          <pc:docMk/>
          <pc:sldMk cId="4190883616" sldId="257"/>
        </pc:sldMkLst>
      </pc:sldChg>
      <pc:sldChg chg="new">
        <pc:chgData name="Michal Pfeiffer (2204569)" userId="S::2204569@student.uwtsd.ac.uk::40cc8f4e-b505-4d48-9a33-64f0f5d2f9dc" providerId="AD" clId="Web-{15787200-B143-43A8-92C3-4739DA65F993}" dt="2023-10-13T07:36:11.357" v="1"/>
        <pc:sldMkLst>
          <pc:docMk/>
          <pc:sldMk cId="3179719659" sldId="258"/>
        </pc:sldMkLst>
      </pc:sldChg>
      <pc:sldChg chg="addSp delSp modSp new mod setBg">
        <pc:chgData name="Michal Pfeiffer (2204569)" userId="S::2204569@student.uwtsd.ac.uk::40cc8f4e-b505-4d48-9a33-64f0f5d2f9dc" providerId="AD" clId="Web-{15787200-B143-43A8-92C3-4739DA65F993}" dt="2023-10-13T08:47:37.658" v="1478"/>
        <pc:sldMkLst>
          <pc:docMk/>
          <pc:sldMk cId="976555357" sldId="259"/>
        </pc:sldMkLst>
        <pc:spChg chg="mod">
          <ac:chgData name="Michal Pfeiffer (2204569)" userId="S::2204569@student.uwtsd.ac.uk::40cc8f4e-b505-4d48-9a33-64f0f5d2f9dc" providerId="AD" clId="Web-{15787200-B143-43A8-92C3-4739DA65F993}" dt="2023-10-13T08:27:56.216" v="899"/>
          <ac:spMkLst>
            <pc:docMk/>
            <pc:sldMk cId="976555357" sldId="259"/>
            <ac:spMk id="2" creationId="{4A1376C7-F9D4-5880-DBD2-D907D313B161}"/>
          </ac:spMkLst>
        </pc:spChg>
        <pc:spChg chg="mod ord">
          <ac:chgData name="Michal Pfeiffer (2204569)" userId="S::2204569@student.uwtsd.ac.uk::40cc8f4e-b505-4d48-9a33-64f0f5d2f9dc" providerId="AD" clId="Web-{15787200-B143-43A8-92C3-4739DA65F993}" dt="2023-10-13T08:45:31.217" v="1463" actId="20577"/>
          <ac:spMkLst>
            <pc:docMk/>
            <pc:sldMk cId="976555357" sldId="259"/>
            <ac:spMk id="3" creationId="{9AB33CCD-4E74-E111-4594-84FDD04DBA46}"/>
          </ac:spMkLst>
        </pc:spChg>
        <pc:spChg chg="add del">
          <ac:chgData name="Michal Pfeiffer (2204569)" userId="S::2204569@student.uwtsd.ac.uk::40cc8f4e-b505-4d48-9a33-64f0f5d2f9dc" providerId="AD" clId="Web-{15787200-B143-43A8-92C3-4739DA65F993}" dt="2023-10-13T07:57:49.896" v="232"/>
          <ac:spMkLst>
            <pc:docMk/>
            <pc:sldMk cId="976555357" sldId="259"/>
            <ac:spMk id="9" creationId="{F13C74B1-5B17-4795-BED0-7140497B445A}"/>
          </ac:spMkLst>
        </pc:spChg>
        <pc:spChg chg="add del">
          <ac:chgData name="Michal Pfeiffer (2204569)" userId="S::2204569@student.uwtsd.ac.uk::40cc8f4e-b505-4d48-9a33-64f0f5d2f9dc" providerId="AD" clId="Web-{15787200-B143-43A8-92C3-4739DA65F993}" dt="2023-10-13T07:57:49.896" v="232"/>
          <ac:spMkLst>
            <pc:docMk/>
            <pc:sldMk cId="976555357" sldId="259"/>
            <ac:spMk id="11" creationId="{D4974D33-8DC5-464E-8C6D-BE58F0669C17}"/>
          </ac:spMkLst>
        </pc:spChg>
        <pc:spChg chg="add del">
          <ac:chgData name="Michal Pfeiffer (2204569)" userId="S::2204569@student.uwtsd.ac.uk::40cc8f4e-b505-4d48-9a33-64f0f5d2f9dc" providerId="AD" clId="Web-{15787200-B143-43A8-92C3-4739DA65F993}" dt="2023-10-13T07:57:49.896" v="232"/>
          <ac:spMkLst>
            <pc:docMk/>
            <pc:sldMk cId="976555357" sldId="259"/>
            <ac:spMk id="13" creationId="{9F7D5CDA-D291-4307-BF55-1381FED29634}"/>
          </ac:spMkLst>
        </pc:spChg>
        <pc:spChg chg="add">
          <ac:chgData name="Michal Pfeiffer (2204569)" userId="S::2204569@student.uwtsd.ac.uk::40cc8f4e-b505-4d48-9a33-64f0f5d2f9dc" providerId="AD" clId="Web-{15787200-B143-43A8-92C3-4739DA65F993}" dt="2023-10-13T07:57:49.896" v="232"/>
          <ac:spMkLst>
            <pc:docMk/>
            <pc:sldMk cId="976555357" sldId="259"/>
            <ac:spMk id="19" creationId="{F13C74B1-5B17-4795-BED0-7140497B445A}"/>
          </ac:spMkLst>
        </pc:spChg>
        <pc:spChg chg="add del">
          <ac:chgData name="Michal Pfeiffer (2204569)" userId="S::2204569@student.uwtsd.ac.uk::40cc8f4e-b505-4d48-9a33-64f0f5d2f9dc" providerId="AD" clId="Web-{15787200-B143-43A8-92C3-4739DA65F993}" dt="2023-10-13T08:47:37.658" v="1478"/>
          <ac:spMkLst>
            <pc:docMk/>
            <pc:sldMk cId="976555357" sldId="259"/>
            <ac:spMk id="20" creationId="{85428F22-76B3-4107-AADE-3F9EC95FD325}"/>
          </ac:spMkLst>
        </pc:spChg>
        <pc:spChg chg="add">
          <ac:chgData name="Michal Pfeiffer (2204569)" userId="S::2204569@student.uwtsd.ac.uk::40cc8f4e-b505-4d48-9a33-64f0f5d2f9dc" providerId="AD" clId="Web-{15787200-B143-43A8-92C3-4739DA65F993}" dt="2023-10-13T07:57:49.896" v="232"/>
          <ac:spMkLst>
            <pc:docMk/>
            <pc:sldMk cId="976555357" sldId="259"/>
            <ac:spMk id="21" creationId="{D4974D33-8DC5-464E-8C6D-BE58F0669C17}"/>
          </ac:spMkLst>
        </pc:spChg>
        <pc:spChg chg="add">
          <ac:chgData name="Michal Pfeiffer (2204569)" userId="S::2204569@student.uwtsd.ac.uk::40cc8f4e-b505-4d48-9a33-64f0f5d2f9dc" providerId="AD" clId="Web-{15787200-B143-43A8-92C3-4739DA65F993}" dt="2023-10-13T08:47:37.658" v="1478"/>
          <ac:spMkLst>
            <pc:docMk/>
            <pc:sldMk cId="976555357" sldId="259"/>
            <ac:spMk id="38" creationId="{85428F22-76B3-4107-AADE-3F9EC95FD325}"/>
          </ac:spMkLst>
        </pc:spChg>
        <pc:grpChg chg="add del">
          <ac:chgData name="Michal Pfeiffer (2204569)" userId="S::2204569@student.uwtsd.ac.uk::40cc8f4e-b505-4d48-9a33-64f0f5d2f9dc" providerId="AD" clId="Web-{15787200-B143-43A8-92C3-4739DA65F993}" dt="2023-10-13T08:47:37.658" v="1478"/>
          <ac:grpSpMkLst>
            <pc:docMk/>
            <pc:sldMk cId="976555357" sldId="259"/>
            <ac:grpSpMk id="22" creationId="{5346FBCF-5353-4172-96F5-4B7EB07777C4}"/>
          </ac:grpSpMkLst>
        </pc:grpChg>
        <pc:grpChg chg="add del">
          <ac:chgData name="Michal Pfeiffer (2204569)" userId="S::2204569@student.uwtsd.ac.uk::40cc8f4e-b505-4d48-9a33-64f0f5d2f9dc" providerId="AD" clId="Web-{15787200-B143-43A8-92C3-4739DA65F993}" dt="2023-10-13T08:47:37.658" v="1478"/>
          <ac:grpSpMkLst>
            <pc:docMk/>
            <pc:sldMk cId="976555357" sldId="259"/>
            <ac:grpSpMk id="26" creationId="{78326E10-C8CB-487F-A110-F861268DE619}"/>
          </ac:grpSpMkLst>
        </pc:grpChg>
        <pc:grpChg chg="add">
          <ac:chgData name="Michal Pfeiffer (2204569)" userId="S::2204569@student.uwtsd.ac.uk::40cc8f4e-b505-4d48-9a33-64f0f5d2f9dc" providerId="AD" clId="Web-{15787200-B143-43A8-92C3-4739DA65F993}" dt="2023-10-13T08:47:37.658" v="1478"/>
          <ac:grpSpMkLst>
            <pc:docMk/>
            <pc:sldMk cId="976555357" sldId="259"/>
            <ac:grpSpMk id="40" creationId="{5346FBCF-5353-4172-96F5-4B7EB07777C4}"/>
          </ac:grpSpMkLst>
        </pc:grpChg>
        <pc:grpChg chg="add">
          <ac:chgData name="Michal Pfeiffer (2204569)" userId="S::2204569@student.uwtsd.ac.uk::40cc8f4e-b505-4d48-9a33-64f0f5d2f9dc" providerId="AD" clId="Web-{15787200-B143-43A8-92C3-4739DA65F993}" dt="2023-10-13T08:47:37.658" v="1478"/>
          <ac:grpSpMkLst>
            <pc:docMk/>
            <pc:sldMk cId="976555357" sldId="259"/>
            <ac:grpSpMk id="44" creationId="{78326E10-C8CB-487F-A110-F861268DE619}"/>
          </ac:grpSpMkLst>
        </pc:grpChg>
        <pc:picChg chg="add del">
          <ac:chgData name="Michal Pfeiffer (2204569)" userId="S::2204569@student.uwtsd.ac.uk::40cc8f4e-b505-4d48-9a33-64f0f5d2f9dc" providerId="AD" clId="Web-{15787200-B143-43A8-92C3-4739DA65F993}" dt="2023-10-13T07:57:38.693" v="230"/>
          <ac:picMkLst>
            <pc:docMk/>
            <pc:sldMk cId="976555357" sldId="259"/>
            <ac:picMk id="5" creationId="{A3C6B0C4-151A-38C6-39F4-87385C72B5D9}"/>
          </ac:picMkLst>
        </pc:picChg>
        <pc:picChg chg="add del">
          <ac:chgData name="Michal Pfeiffer (2204569)" userId="S::2204569@student.uwtsd.ac.uk::40cc8f4e-b505-4d48-9a33-64f0f5d2f9dc" providerId="AD" clId="Web-{15787200-B143-43A8-92C3-4739DA65F993}" dt="2023-10-13T07:57:46.552" v="231"/>
          <ac:picMkLst>
            <pc:docMk/>
            <pc:sldMk cId="976555357" sldId="259"/>
            <ac:picMk id="14" creationId="{5C59A072-B9E8-A452-E14D-D669C5BA0F61}"/>
          </ac:picMkLst>
        </pc:picChg>
        <pc:picChg chg="add del mod">
          <ac:chgData name="Michal Pfeiffer (2204569)" userId="S::2204569@student.uwtsd.ac.uk::40cc8f4e-b505-4d48-9a33-64f0f5d2f9dc" providerId="AD" clId="Web-{15787200-B143-43A8-92C3-4739DA65F993}" dt="2023-10-13T08:47:23.189" v="1477"/>
          <ac:picMkLst>
            <pc:docMk/>
            <pc:sldMk cId="976555357" sldId="259"/>
            <ac:picMk id="15" creationId="{95D9A967-F9E5-164C-11BE-641C4528280B}"/>
          </ac:picMkLst>
        </pc:picChg>
        <pc:picChg chg="add">
          <ac:chgData name="Michal Pfeiffer (2204569)" userId="S::2204569@student.uwtsd.ac.uk::40cc8f4e-b505-4d48-9a33-64f0f5d2f9dc" providerId="AD" clId="Web-{15787200-B143-43A8-92C3-4739DA65F993}" dt="2023-10-13T08:47:37.658" v="1478"/>
          <ac:picMkLst>
            <pc:docMk/>
            <pc:sldMk cId="976555357" sldId="259"/>
            <ac:picMk id="34" creationId="{D050C7AC-73C3-7DA2-4371-7A977915ECD6}"/>
          </ac:picMkLst>
        </pc:picChg>
      </pc:sldChg>
      <pc:sldChg chg="modSp new">
        <pc:chgData name="Michal Pfeiffer (2204569)" userId="S::2204569@student.uwtsd.ac.uk::40cc8f4e-b505-4d48-9a33-64f0f5d2f9dc" providerId="AD" clId="Web-{15787200-B143-43A8-92C3-4739DA65F993}" dt="2023-10-13T08:25:49.040" v="873" actId="14100"/>
        <pc:sldMkLst>
          <pc:docMk/>
          <pc:sldMk cId="1720954277" sldId="260"/>
        </pc:sldMkLst>
        <pc:spChg chg="mod">
          <ac:chgData name="Michal Pfeiffer (2204569)" userId="S::2204569@student.uwtsd.ac.uk::40cc8f4e-b505-4d48-9a33-64f0f5d2f9dc" providerId="AD" clId="Web-{15787200-B143-43A8-92C3-4739DA65F993}" dt="2023-10-13T08:25:41.587" v="871" actId="14100"/>
          <ac:spMkLst>
            <pc:docMk/>
            <pc:sldMk cId="1720954277" sldId="260"/>
            <ac:spMk id="2" creationId="{80990D2E-9F53-6E99-5B42-B607FF9AD896}"/>
          </ac:spMkLst>
        </pc:spChg>
        <pc:spChg chg="mod">
          <ac:chgData name="Michal Pfeiffer (2204569)" userId="S::2204569@student.uwtsd.ac.uk::40cc8f4e-b505-4d48-9a33-64f0f5d2f9dc" providerId="AD" clId="Web-{15787200-B143-43A8-92C3-4739DA65F993}" dt="2023-10-13T08:25:49.040" v="873" actId="14100"/>
          <ac:spMkLst>
            <pc:docMk/>
            <pc:sldMk cId="1720954277" sldId="260"/>
            <ac:spMk id="3" creationId="{C1A0B4C8-7BA6-9ED9-BA42-AD51025834EE}"/>
          </ac:spMkLst>
        </pc:spChg>
      </pc:sldChg>
      <pc:sldChg chg="modSp new">
        <pc:chgData name="Michal Pfeiffer (2204569)" userId="S::2204569@student.uwtsd.ac.uk::40cc8f4e-b505-4d48-9a33-64f0f5d2f9dc" providerId="AD" clId="Web-{15787200-B143-43A8-92C3-4739DA65F993}" dt="2023-10-13T08:25:57.838" v="876" actId="14100"/>
        <pc:sldMkLst>
          <pc:docMk/>
          <pc:sldMk cId="2233675251" sldId="261"/>
        </pc:sldMkLst>
        <pc:spChg chg="mod">
          <ac:chgData name="Michal Pfeiffer (2204569)" userId="S::2204569@student.uwtsd.ac.uk::40cc8f4e-b505-4d48-9a33-64f0f5d2f9dc" providerId="AD" clId="Web-{15787200-B143-43A8-92C3-4739DA65F993}" dt="2023-10-13T08:25:54.416" v="874" actId="14100"/>
          <ac:spMkLst>
            <pc:docMk/>
            <pc:sldMk cId="2233675251" sldId="261"/>
            <ac:spMk id="2" creationId="{38A8C44F-AAC8-26C7-E0FD-32CB08E7E1CB}"/>
          </ac:spMkLst>
        </pc:spChg>
        <pc:spChg chg="mod">
          <ac:chgData name="Michal Pfeiffer (2204569)" userId="S::2204569@student.uwtsd.ac.uk::40cc8f4e-b505-4d48-9a33-64f0f5d2f9dc" providerId="AD" clId="Web-{15787200-B143-43A8-92C3-4739DA65F993}" dt="2023-10-13T08:25:57.838" v="876" actId="14100"/>
          <ac:spMkLst>
            <pc:docMk/>
            <pc:sldMk cId="2233675251" sldId="261"/>
            <ac:spMk id="3" creationId="{420164A6-C5F5-CA05-BE85-34EF75516B45}"/>
          </ac:spMkLst>
        </pc:spChg>
      </pc:sldChg>
      <pc:sldChg chg="modSp new">
        <pc:chgData name="Michal Pfeiffer (2204569)" userId="S::2204569@student.uwtsd.ac.uk::40cc8f4e-b505-4d48-9a33-64f0f5d2f9dc" providerId="AD" clId="Web-{15787200-B143-43A8-92C3-4739DA65F993}" dt="2023-10-13T08:37:08.842" v="1253" actId="20577"/>
        <pc:sldMkLst>
          <pc:docMk/>
          <pc:sldMk cId="1886961179" sldId="265"/>
        </pc:sldMkLst>
        <pc:spChg chg="mod">
          <ac:chgData name="Michal Pfeiffer (2204569)" userId="S::2204569@student.uwtsd.ac.uk::40cc8f4e-b505-4d48-9a33-64f0f5d2f9dc" providerId="AD" clId="Web-{15787200-B143-43A8-92C3-4739DA65F993}" dt="2023-10-13T08:26:02.916" v="877" actId="14100"/>
          <ac:spMkLst>
            <pc:docMk/>
            <pc:sldMk cId="1886961179" sldId="265"/>
            <ac:spMk id="2" creationId="{46B4F054-6065-C517-2B44-8A395EBA8949}"/>
          </ac:spMkLst>
        </pc:spChg>
        <pc:spChg chg="mod">
          <ac:chgData name="Michal Pfeiffer (2204569)" userId="S::2204569@student.uwtsd.ac.uk::40cc8f4e-b505-4d48-9a33-64f0f5d2f9dc" providerId="AD" clId="Web-{15787200-B143-43A8-92C3-4739DA65F993}" dt="2023-10-13T08:37:08.842" v="1253" actId="20577"/>
          <ac:spMkLst>
            <pc:docMk/>
            <pc:sldMk cId="1886961179" sldId="265"/>
            <ac:spMk id="3" creationId="{07B37DB3-0657-EE2A-83B4-DE20EEDD4F46}"/>
          </ac:spMkLst>
        </pc:spChg>
      </pc:sldChg>
      <pc:sldChg chg="modSp new">
        <pc:chgData name="Michal Pfeiffer (2204569)" userId="S::2204569@student.uwtsd.ac.uk::40cc8f4e-b505-4d48-9a33-64f0f5d2f9dc" providerId="AD" clId="Web-{15787200-B143-43A8-92C3-4739DA65F993}" dt="2023-10-13T08:44:23.793" v="1448" actId="14100"/>
        <pc:sldMkLst>
          <pc:docMk/>
          <pc:sldMk cId="1816038455" sldId="269"/>
        </pc:sldMkLst>
        <pc:spChg chg="mod">
          <ac:chgData name="Michal Pfeiffer (2204569)" userId="S::2204569@student.uwtsd.ac.uk::40cc8f4e-b505-4d48-9a33-64f0f5d2f9dc" providerId="AD" clId="Web-{15787200-B143-43A8-92C3-4739DA65F993}" dt="2023-10-13T08:31:21.394" v="989" actId="14100"/>
          <ac:spMkLst>
            <pc:docMk/>
            <pc:sldMk cId="1816038455" sldId="269"/>
            <ac:spMk id="2" creationId="{1F4F0C5C-AA1B-27B2-F79D-30DC6EC82849}"/>
          </ac:spMkLst>
        </pc:spChg>
        <pc:spChg chg="mod">
          <ac:chgData name="Michal Pfeiffer (2204569)" userId="S::2204569@student.uwtsd.ac.uk::40cc8f4e-b505-4d48-9a33-64f0f5d2f9dc" providerId="AD" clId="Web-{15787200-B143-43A8-92C3-4739DA65F993}" dt="2023-10-13T08:44:23.793" v="1448" actId="14100"/>
          <ac:spMkLst>
            <pc:docMk/>
            <pc:sldMk cId="1816038455" sldId="269"/>
            <ac:spMk id="3" creationId="{4FAC4901-B109-4C33-D93F-1886D5EF9C2D}"/>
          </ac:spMkLst>
        </pc:spChg>
      </pc:sldChg>
      <pc:sldChg chg="delSp modSp new">
        <pc:chgData name="Michal Pfeiffer (2204569)" userId="S::2204569@student.uwtsd.ac.uk::40cc8f4e-b505-4d48-9a33-64f0f5d2f9dc" providerId="AD" clId="Web-{15787200-B143-43A8-92C3-4739DA65F993}" dt="2023-10-13T08:48:57.614" v="1482" actId="1076"/>
        <pc:sldMkLst>
          <pc:docMk/>
          <pc:sldMk cId="396025890" sldId="270"/>
        </pc:sldMkLst>
        <pc:spChg chg="mod">
          <ac:chgData name="Michal Pfeiffer (2204569)" userId="S::2204569@student.uwtsd.ac.uk::40cc8f4e-b505-4d48-9a33-64f0f5d2f9dc" providerId="AD" clId="Web-{15787200-B143-43A8-92C3-4739DA65F993}" dt="2023-10-13T08:48:57.614" v="1482" actId="1076"/>
          <ac:spMkLst>
            <pc:docMk/>
            <pc:sldMk cId="396025890" sldId="270"/>
            <ac:spMk id="2" creationId="{2E58B645-CDAB-1B6D-B2D1-4B3691531619}"/>
          </ac:spMkLst>
        </pc:spChg>
        <pc:spChg chg="del">
          <ac:chgData name="Michal Pfeiffer (2204569)" userId="S::2204569@student.uwtsd.ac.uk::40cc8f4e-b505-4d48-9a33-64f0f5d2f9dc" providerId="AD" clId="Web-{15787200-B143-43A8-92C3-4739DA65F993}" dt="2023-10-13T08:46:43.906" v="1465"/>
          <ac:spMkLst>
            <pc:docMk/>
            <pc:sldMk cId="396025890" sldId="270"/>
            <ac:spMk id="3" creationId="{B7FEB105-1605-937C-3F22-334306A5B68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19058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0330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59843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11724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45266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6011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10164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8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01105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6930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12623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42239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726543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5278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656063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003720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54668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10/13/2023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94664384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89E59B0-978A-C06F-307B-2DA25AA36A02}"/>
              </a:ext>
            </a:extLst>
          </p:cNvPr>
          <p:cNvPicPr>
            <a:picLocks noChangeAspect="1"/>
          </p:cNvPicPr>
          <p:nvPr/>
        </p:nvPicPr>
        <p:blipFill rotWithShape="1">
          <a:blip r:embed="rId2">
            <a:alphaModFix/>
          </a:blip>
          <a:srcRect t="7892" r="-2" b="1682"/>
          <a:stretch/>
        </p:blipFill>
        <p:spPr>
          <a:xfrm>
            <a:off x="20" y="10"/>
            <a:ext cx="12191979" cy="6857990"/>
          </a:xfrm>
          <a:prstGeom prst="rect">
            <a:avLst/>
          </a:prstGeom>
        </p:spPr>
      </p:pic>
      <p:sp>
        <p:nvSpPr>
          <p:cNvPr id="2" name="Title 1"/>
          <p:cNvSpPr>
            <a:spLocks noGrp="1"/>
          </p:cNvSpPr>
          <p:nvPr>
            <p:ph type="ctrTitle"/>
          </p:nvPr>
        </p:nvSpPr>
        <p:spPr>
          <a:xfrm>
            <a:off x="762000" y="1137434"/>
            <a:ext cx="7800660" cy="1520987"/>
          </a:xfrm>
        </p:spPr>
        <p:txBody>
          <a:bodyPr anchor="t">
            <a:normAutofit/>
          </a:bodyPr>
          <a:lstStyle/>
          <a:p>
            <a:pPr algn="l"/>
            <a:r>
              <a:rPr lang="en-US" sz="4000">
                <a:solidFill>
                  <a:srgbClr val="FFFFFF"/>
                </a:solidFill>
                <a:cs typeface="Calibri Light"/>
              </a:rPr>
              <a:t>Enabling the Safe Operation of Applications and Threats and Attacks</a:t>
            </a:r>
            <a:endParaRPr lang="en-US" sz="4000">
              <a:solidFill>
                <a:srgbClr val="FFFFFF"/>
              </a:solidFill>
            </a:endParaRPr>
          </a:p>
        </p:txBody>
      </p:sp>
      <p:sp>
        <p:nvSpPr>
          <p:cNvPr id="3" name="TextBox 2">
            <a:extLst>
              <a:ext uri="{FF2B5EF4-FFF2-40B4-BE49-F238E27FC236}">
                <a16:creationId xmlns:a16="http://schemas.microsoft.com/office/drawing/2014/main" id="{28889FB5-F6EE-C59C-7C9E-5CE3CD3B3FFD}"/>
              </a:ext>
            </a:extLst>
          </p:cNvPr>
          <p:cNvSpPr txBox="1"/>
          <p:nvPr/>
        </p:nvSpPr>
        <p:spPr>
          <a:xfrm>
            <a:off x="6870290" y="5751871"/>
            <a:ext cx="46948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solidFill>
                  <a:schemeClr val="bg1"/>
                </a:solidFill>
              </a:rPr>
              <a:t>By </a:t>
            </a:r>
            <a:r>
              <a:rPr lang="en-US" sz="2800">
                <a:solidFill>
                  <a:schemeClr val="bg1"/>
                </a:solidFill>
                <a:ea typeface="+mn-lt"/>
                <a:cs typeface="+mn-lt"/>
              </a:rPr>
              <a:t>Michal, Nathan and Tynan</a:t>
            </a:r>
            <a:endParaRPr lang="en-US" sz="280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white text with black text&#10;&#10;Description automatically generated">
            <a:extLst>
              <a:ext uri="{FF2B5EF4-FFF2-40B4-BE49-F238E27FC236}">
                <a16:creationId xmlns:a16="http://schemas.microsoft.com/office/drawing/2014/main" id="{C58E5B61-532B-667D-486E-482D85DD5E90}"/>
              </a:ext>
            </a:extLst>
          </p:cNvPr>
          <p:cNvPicPr>
            <a:picLocks noChangeAspect="1"/>
          </p:cNvPicPr>
          <p:nvPr/>
        </p:nvPicPr>
        <p:blipFill>
          <a:blip r:embed="rId2"/>
          <a:stretch>
            <a:fillRect/>
          </a:stretch>
        </p:blipFill>
        <p:spPr>
          <a:xfrm>
            <a:off x="1431985" y="1505506"/>
            <a:ext cx="9773727" cy="4378950"/>
          </a:xfrm>
          <a:prstGeom prst="rect">
            <a:avLst/>
          </a:prstGeom>
        </p:spPr>
      </p:pic>
    </p:spTree>
    <p:extLst>
      <p:ext uri="{BB962C8B-B14F-4D97-AF65-F5344CB8AC3E}">
        <p14:creationId xmlns:p14="http://schemas.microsoft.com/office/powerpoint/2010/main" val="4190883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E51A3-89DC-5FAF-D7F8-740A3D0A198E}"/>
              </a:ext>
            </a:extLst>
          </p:cNvPr>
          <p:cNvSpPr>
            <a:spLocks noGrp="1"/>
          </p:cNvSpPr>
          <p:nvPr>
            <p:ph type="title"/>
          </p:nvPr>
        </p:nvSpPr>
        <p:spPr/>
        <p:txBody>
          <a:bodyPr/>
          <a:lstStyle/>
          <a:p>
            <a:r>
              <a:rPr lang="en-US">
                <a:ea typeface="+mj-lt"/>
                <a:cs typeface="+mj-lt"/>
              </a:rPr>
              <a:t>Enabling the Safe Operation of Applications</a:t>
            </a:r>
            <a:endParaRPr lang="en-US"/>
          </a:p>
        </p:txBody>
      </p:sp>
      <p:sp>
        <p:nvSpPr>
          <p:cNvPr id="3" name="Content Placeholder 2">
            <a:extLst>
              <a:ext uri="{FF2B5EF4-FFF2-40B4-BE49-F238E27FC236}">
                <a16:creationId xmlns:a16="http://schemas.microsoft.com/office/drawing/2014/main" id="{DAE67773-BD57-105F-3C8D-838EA65452A2}"/>
              </a:ext>
            </a:extLst>
          </p:cNvPr>
          <p:cNvSpPr>
            <a:spLocks noGrp="1"/>
          </p:cNvSpPr>
          <p:nvPr>
            <p:ph idx="1"/>
          </p:nvPr>
        </p:nvSpPr>
        <p:spPr/>
        <p:txBody>
          <a:bodyPr vert="horz" lIns="91440" tIns="45720" rIns="91440" bIns="45720" rtlCol="0" anchor="t">
            <a:normAutofit/>
          </a:bodyPr>
          <a:lstStyle/>
          <a:p>
            <a:r>
              <a:rPr lang="en-US" sz="2800">
                <a:ea typeface="+mn-lt"/>
                <a:cs typeface="+mn-lt"/>
              </a:rPr>
              <a:t>Today's organizations are indeed under immense pressure to create and operate integrated, efficient, and capable applications. This pressure stems from several factors, including evolving customer expectations, technological advancements, and the competitive landscape. In this context, safeguarding applications using the organization's IT systems, especially those critical to the infrastructure, becomes paramount</a:t>
            </a:r>
            <a:endParaRPr lang="en-US" sz="2800"/>
          </a:p>
        </p:txBody>
      </p:sp>
    </p:spTree>
    <p:extLst>
      <p:ext uri="{BB962C8B-B14F-4D97-AF65-F5344CB8AC3E}">
        <p14:creationId xmlns:p14="http://schemas.microsoft.com/office/powerpoint/2010/main" val="1275359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CCD0530-EFF5-925B-923D-74D20AB5D991}"/>
              </a:ext>
            </a:extLst>
          </p:cNvPr>
          <p:cNvSpPr>
            <a:spLocks noGrp="1"/>
          </p:cNvSpPr>
          <p:nvPr>
            <p:ph type="title"/>
          </p:nvPr>
        </p:nvSpPr>
        <p:spPr>
          <a:xfrm>
            <a:off x="3962399" y="685800"/>
            <a:ext cx="7345891" cy="1413933"/>
          </a:xfrm>
        </p:spPr>
        <p:txBody>
          <a:bodyPr>
            <a:normAutofit/>
          </a:bodyPr>
          <a:lstStyle/>
          <a:p>
            <a:r>
              <a:rPr lang="en-US">
                <a:ea typeface="+mj-lt"/>
                <a:cs typeface="+mj-lt"/>
              </a:rPr>
              <a:t>Technological Advancements</a:t>
            </a:r>
            <a:endParaRPr lang="en-US"/>
          </a:p>
        </p:txBody>
      </p:sp>
      <p:pic>
        <p:nvPicPr>
          <p:cNvPr id="8" name="Picture 7" descr="Digital financial graph">
            <a:extLst>
              <a:ext uri="{FF2B5EF4-FFF2-40B4-BE49-F238E27FC236}">
                <a16:creationId xmlns:a16="http://schemas.microsoft.com/office/drawing/2014/main" id="{585E5503-0C66-3FD8-9174-AF3C3E199C1A}"/>
              </a:ext>
            </a:extLst>
          </p:cNvPr>
          <p:cNvPicPr>
            <a:picLocks noChangeAspect="1"/>
          </p:cNvPicPr>
          <p:nvPr/>
        </p:nvPicPr>
        <p:blipFill rotWithShape="1">
          <a:blip r:embed="rId3"/>
          <a:srcRect l="45068" r="26559" b="-2"/>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3ECC7801-1A78-5F6D-67E0-901A921E970C}"/>
              </a:ext>
            </a:extLst>
          </p:cNvPr>
          <p:cNvSpPr>
            <a:spLocks noGrp="1"/>
          </p:cNvSpPr>
          <p:nvPr>
            <p:ph idx="1"/>
          </p:nvPr>
        </p:nvSpPr>
        <p:spPr>
          <a:xfrm>
            <a:off x="3843867" y="2048933"/>
            <a:ext cx="7659156" cy="3742267"/>
          </a:xfrm>
        </p:spPr>
        <p:txBody>
          <a:bodyPr vert="horz" lIns="91440" tIns="45720" rIns="91440" bIns="45720" rtlCol="0">
            <a:normAutofit/>
          </a:bodyPr>
          <a:lstStyle/>
          <a:p>
            <a:r>
              <a:rPr lang="en-US" sz="2800">
                <a:ea typeface="+mn-lt"/>
                <a:cs typeface="+mn-lt"/>
              </a:rPr>
              <a:t> The rapid pace of technological innovation necessitates constant updates and enhancements to applications. Organizations must adapt to new technologies, frameworks, and tools to remain competitive. This means that IT systems must be agile and flexible to support evolving application requirements.</a:t>
            </a:r>
            <a:endParaRPr lang="en-US" sz="2800"/>
          </a:p>
        </p:txBody>
      </p:sp>
    </p:spTree>
    <p:extLst>
      <p:ext uri="{BB962C8B-B14F-4D97-AF65-F5344CB8AC3E}">
        <p14:creationId xmlns:p14="http://schemas.microsoft.com/office/powerpoint/2010/main" val="3226105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89648-417B-9261-B7DC-74370273BC88}"/>
              </a:ext>
            </a:extLst>
          </p:cNvPr>
          <p:cNvSpPr>
            <a:spLocks noGrp="1"/>
          </p:cNvSpPr>
          <p:nvPr>
            <p:ph type="title"/>
          </p:nvPr>
        </p:nvSpPr>
        <p:spPr>
          <a:xfrm>
            <a:off x="1484311" y="685800"/>
            <a:ext cx="10018713" cy="1185333"/>
          </a:xfrm>
        </p:spPr>
        <p:txBody>
          <a:bodyPr>
            <a:normAutofit/>
          </a:bodyPr>
          <a:lstStyle/>
          <a:p>
            <a:r>
              <a:rPr lang="en-US">
                <a:cs typeface="Calibri Light"/>
              </a:rPr>
              <a:t>Mitigating pressures</a:t>
            </a:r>
            <a:endParaRPr lang="en-US"/>
          </a:p>
        </p:txBody>
      </p:sp>
      <p:sp>
        <p:nvSpPr>
          <p:cNvPr id="3" name="Content Placeholder 2">
            <a:extLst>
              <a:ext uri="{FF2B5EF4-FFF2-40B4-BE49-F238E27FC236}">
                <a16:creationId xmlns:a16="http://schemas.microsoft.com/office/drawing/2014/main" id="{58120EB1-EAB2-BCE3-5CA2-4B56F4768CB1}"/>
              </a:ext>
            </a:extLst>
          </p:cNvPr>
          <p:cNvSpPr>
            <a:spLocks noGrp="1"/>
          </p:cNvSpPr>
          <p:nvPr>
            <p:ph idx="1"/>
          </p:nvPr>
        </p:nvSpPr>
        <p:spPr>
          <a:xfrm>
            <a:off x="1182387" y="1710586"/>
            <a:ext cx="7602978" cy="4655708"/>
          </a:xfrm>
        </p:spPr>
        <p:txBody>
          <a:bodyPr vert="horz" lIns="91440" tIns="45720" rIns="91440" bIns="45720" rtlCol="0">
            <a:normAutofit/>
          </a:bodyPr>
          <a:lstStyle/>
          <a:p>
            <a:pPr marL="228600" indent="-228600">
              <a:lnSpc>
                <a:spcPct val="90000"/>
              </a:lnSpc>
              <a:spcBef>
                <a:spcPts val="1000"/>
              </a:spcBef>
              <a:spcAft>
                <a:spcPts val="0"/>
              </a:spcAft>
              <a:buClrTx/>
              <a:buSzTx/>
              <a:buFont typeface="Arial" panose="020B0604020202020204" pitchFamily="34" charset="0"/>
            </a:pPr>
            <a:r>
              <a:rPr lang="en-US" sz="1800">
                <a:latin typeface="Calibri"/>
                <a:cs typeface="Calibri"/>
              </a:rPr>
              <a:t>Customer expectations</a:t>
            </a:r>
            <a:endParaRPr lang="en-US" sz="1800"/>
          </a:p>
          <a:p>
            <a:pPr marL="457200" lvl="1" indent="0">
              <a:lnSpc>
                <a:spcPct val="90000"/>
              </a:lnSpc>
              <a:spcBef>
                <a:spcPts val="500"/>
              </a:spcBef>
              <a:spcAft>
                <a:spcPts val="0"/>
              </a:spcAft>
              <a:buClrTx/>
              <a:buSzTx/>
              <a:buNone/>
            </a:pPr>
            <a:r>
              <a:rPr lang="en-US" sz="1800">
                <a:latin typeface="Calibri" panose="020F0502020204030204"/>
                <a:cs typeface="Calibri"/>
              </a:rPr>
              <a:t>As the quality of modern applications rise so to do the expectations of customers to match them, this creates a rising feedback loop of customer expectations and app quality at the cost of developer sanity.</a:t>
            </a:r>
          </a:p>
          <a:p>
            <a:pPr marL="228600" indent="-228600">
              <a:lnSpc>
                <a:spcPct val="90000"/>
              </a:lnSpc>
              <a:spcBef>
                <a:spcPts val="1000"/>
              </a:spcBef>
              <a:spcAft>
                <a:spcPts val="0"/>
              </a:spcAft>
              <a:buClr>
                <a:srgbClr val="1287C3"/>
              </a:buClr>
            </a:pPr>
            <a:r>
              <a:rPr lang="en-US" sz="1800">
                <a:latin typeface="Calibri" panose="020F0502020204030204"/>
                <a:cs typeface="Calibri"/>
              </a:rPr>
              <a:t>Competition</a:t>
            </a:r>
          </a:p>
          <a:p>
            <a:pPr marL="457200" lvl="2" indent="0">
              <a:lnSpc>
                <a:spcPct val="90000"/>
              </a:lnSpc>
              <a:spcBef>
                <a:spcPts val="1000"/>
              </a:spcBef>
              <a:spcAft>
                <a:spcPts val="0"/>
              </a:spcAft>
              <a:buNone/>
            </a:pPr>
            <a:r>
              <a:rPr lang="en-US">
                <a:latin typeface="Calibri" panose="020F0502020204030204"/>
                <a:cs typeface="Calibri"/>
              </a:rPr>
              <a:t>With the increase in customer expectation there is more pressure than ever from competition to improve and innovate, to give themselves an edge in todays globalized market.</a:t>
            </a:r>
            <a:endParaRPr lang="en-US"/>
          </a:p>
          <a:p>
            <a:pPr marL="228600" indent="-228600">
              <a:lnSpc>
                <a:spcPct val="90000"/>
              </a:lnSpc>
              <a:spcBef>
                <a:spcPts val="1000"/>
              </a:spcBef>
              <a:spcAft>
                <a:spcPts val="0"/>
              </a:spcAft>
              <a:buClrTx/>
              <a:buSzTx/>
              <a:buFont typeface="Arial" panose="020B0604020202020204" pitchFamily="34" charset="0"/>
            </a:pPr>
            <a:r>
              <a:rPr lang="en-US" sz="1800">
                <a:latin typeface="Calibri" panose="020F0502020204030204"/>
                <a:cs typeface="Calibri"/>
              </a:rPr>
              <a:t>Data security concerns</a:t>
            </a:r>
          </a:p>
          <a:p>
            <a:pPr marL="457200" lvl="1" indent="0">
              <a:lnSpc>
                <a:spcPct val="90000"/>
              </a:lnSpc>
              <a:spcBef>
                <a:spcPts val="500"/>
              </a:spcBef>
              <a:spcAft>
                <a:spcPts val="0"/>
              </a:spcAft>
              <a:buClrTx/>
              <a:buSzTx/>
              <a:buNone/>
            </a:pPr>
            <a:r>
              <a:rPr lang="en-US" sz="1800">
                <a:latin typeface="Calibri" panose="020F0502020204030204"/>
                <a:cs typeface="Calibri"/>
              </a:rPr>
              <a:t>With the ever-growing increase in sensitive data being transmitted and processed by applications there is a major security/privacy concern. Applications need increasingly complex and thorough security.</a:t>
            </a:r>
          </a:p>
        </p:txBody>
      </p:sp>
      <p:pic>
        <p:nvPicPr>
          <p:cNvPr id="7" name="Graphic 6" descr="Business Growth">
            <a:extLst>
              <a:ext uri="{FF2B5EF4-FFF2-40B4-BE49-F238E27FC236}">
                <a16:creationId xmlns:a16="http://schemas.microsoft.com/office/drawing/2014/main" id="{56E57D6D-5063-59A4-F45C-75B7D730D5D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85907" y="2535331"/>
            <a:ext cx="2717116" cy="271711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179719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8EA89-90F5-D77A-C83C-8120BE594ACE}"/>
              </a:ext>
            </a:extLst>
          </p:cNvPr>
          <p:cNvSpPr>
            <a:spLocks noGrp="1"/>
          </p:cNvSpPr>
          <p:nvPr>
            <p:ph type="title"/>
          </p:nvPr>
        </p:nvSpPr>
        <p:spPr/>
        <p:txBody>
          <a:bodyPr>
            <a:normAutofit/>
          </a:bodyPr>
          <a:lstStyle/>
          <a:p>
            <a:r>
              <a:rPr lang="en-US">
                <a:ea typeface="+mj-lt"/>
                <a:cs typeface="+mj-lt"/>
              </a:rPr>
              <a:t>Conclusion</a:t>
            </a:r>
            <a:endParaRPr lang="en-US"/>
          </a:p>
        </p:txBody>
      </p:sp>
      <p:sp>
        <p:nvSpPr>
          <p:cNvPr id="3" name="Content Placeholder 2">
            <a:extLst>
              <a:ext uri="{FF2B5EF4-FFF2-40B4-BE49-F238E27FC236}">
                <a16:creationId xmlns:a16="http://schemas.microsoft.com/office/drawing/2014/main" id="{30AC8E6A-6FD8-BB1D-108E-7D5F701A6CF4}"/>
              </a:ext>
            </a:extLst>
          </p:cNvPr>
          <p:cNvSpPr>
            <a:spLocks noGrp="1"/>
          </p:cNvSpPr>
          <p:nvPr>
            <p:ph idx="1"/>
          </p:nvPr>
        </p:nvSpPr>
        <p:spPr/>
        <p:txBody>
          <a:bodyPr vert="horz" lIns="91440" tIns="45720" rIns="91440" bIns="45720" rtlCol="0" anchor="t">
            <a:normAutofit/>
          </a:bodyPr>
          <a:lstStyle/>
          <a:p>
            <a:pPr marL="0" indent="0">
              <a:buNone/>
            </a:pPr>
            <a:r>
              <a:rPr lang="en-US">
                <a:ea typeface="+mn-lt"/>
                <a:cs typeface="+mn-lt"/>
              </a:rPr>
              <a:t>In conclusion, the modern application developer faces many major pressures to create, maintain, and evolve efficient and capable applications. The success of these applications relies heavily on the strength and flexibility of the underlying IT systems. Safeguarding these applications and IT systems is essential for organizations to remain competitive and meet customer expectations in today's fast-paced business environment.</a:t>
            </a:r>
            <a:endParaRPr lang="en-US">
              <a:cs typeface="Calibri" panose="020F0502020204030204"/>
            </a:endParaRPr>
          </a:p>
          <a:p>
            <a:endParaRPr lang="en-US">
              <a:cs typeface="Calibri" panose="020F0502020204030204"/>
            </a:endParaRPr>
          </a:p>
        </p:txBody>
      </p:sp>
    </p:spTree>
    <p:extLst>
      <p:ext uri="{BB962C8B-B14F-4D97-AF65-F5344CB8AC3E}">
        <p14:creationId xmlns:p14="http://schemas.microsoft.com/office/powerpoint/2010/main" val="1695992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41"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4" name="Group 43">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45"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6"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7"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8"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9"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0"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4A1376C7-F9D4-5880-DBD2-D907D313B161}"/>
              </a:ext>
            </a:extLst>
          </p:cNvPr>
          <p:cNvSpPr>
            <a:spLocks noGrp="1"/>
          </p:cNvSpPr>
          <p:nvPr>
            <p:ph type="title"/>
          </p:nvPr>
        </p:nvSpPr>
        <p:spPr>
          <a:xfrm>
            <a:off x="3962399" y="685800"/>
            <a:ext cx="7345891" cy="1413933"/>
          </a:xfrm>
        </p:spPr>
        <p:txBody>
          <a:bodyPr>
            <a:normAutofit/>
          </a:bodyPr>
          <a:lstStyle/>
          <a:p>
            <a:r>
              <a:rPr lang="en-US">
                <a:cs typeface="Calibri Light"/>
              </a:rPr>
              <a:t>Threats and Attacks</a:t>
            </a:r>
            <a:endParaRPr lang="en-US"/>
          </a:p>
        </p:txBody>
      </p:sp>
      <p:pic>
        <p:nvPicPr>
          <p:cNvPr id="34" name="Picture 33" descr="Transparent padlock">
            <a:extLst>
              <a:ext uri="{FF2B5EF4-FFF2-40B4-BE49-F238E27FC236}">
                <a16:creationId xmlns:a16="http://schemas.microsoft.com/office/drawing/2014/main" id="{D050C7AC-73C3-7DA2-4371-7A977915ECD6}"/>
              </a:ext>
            </a:extLst>
          </p:cNvPr>
          <p:cNvPicPr>
            <a:picLocks noChangeAspect="1"/>
          </p:cNvPicPr>
          <p:nvPr/>
        </p:nvPicPr>
        <p:blipFill rotWithShape="1">
          <a:blip r:embed="rId3"/>
          <a:srcRect l="14504" r="52469" b="73"/>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9AB33CCD-4E74-E111-4594-84FDD04DBA46}"/>
              </a:ext>
            </a:extLst>
          </p:cNvPr>
          <p:cNvSpPr>
            <a:spLocks noGrp="1"/>
          </p:cNvSpPr>
          <p:nvPr>
            <p:ph idx="1"/>
          </p:nvPr>
        </p:nvSpPr>
        <p:spPr>
          <a:xfrm>
            <a:off x="3843867" y="2048933"/>
            <a:ext cx="7659156" cy="3742267"/>
          </a:xfrm>
        </p:spPr>
        <p:txBody>
          <a:bodyPr vert="horz" lIns="91440" tIns="45720" rIns="91440" bIns="45720" rtlCol="0">
            <a:normAutofit/>
          </a:bodyPr>
          <a:lstStyle/>
          <a:p>
            <a:r>
              <a:rPr lang="en-US">
                <a:cs typeface="Calibri"/>
              </a:rPr>
              <a:t>The context of Threats and Attacks within data security</a:t>
            </a:r>
          </a:p>
          <a:p>
            <a:r>
              <a:rPr lang="en-US">
                <a:cs typeface="Calibri"/>
              </a:rPr>
              <a:t>Types of Threats and Attacks</a:t>
            </a:r>
          </a:p>
          <a:p>
            <a:r>
              <a:rPr lang="en-US">
                <a:cs typeface="Calibri"/>
              </a:rPr>
              <a:t>What are Exploits and Vulnerabilities and examples</a:t>
            </a:r>
          </a:p>
        </p:txBody>
      </p:sp>
    </p:spTree>
    <p:extLst>
      <p:ext uri="{BB962C8B-B14F-4D97-AF65-F5344CB8AC3E}">
        <p14:creationId xmlns:p14="http://schemas.microsoft.com/office/powerpoint/2010/main" val="976555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90D2E-9F53-6E99-5B42-B607FF9AD896}"/>
              </a:ext>
            </a:extLst>
          </p:cNvPr>
          <p:cNvSpPr>
            <a:spLocks noGrp="1"/>
          </p:cNvSpPr>
          <p:nvPr>
            <p:ph type="title"/>
          </p:nvPr>
        </p:nvSpPr>
        <p:spPr>
          <a:xfrm>
            <a:off x="1484311" y="685800"/>
            <a:ext cx="10018713" cy="1148750"/>
          </a:xfrm>
        </p:spPr>
        <p:txBody>
          <a:bodyPr/>
          <a:lstStyle/>
          <a:p>
            <a:r>
              <a:rPr lang="en-US">
                <a:cs typeface="Calibri Light"/>
              </a:rPr>
              <a:t>Threats</a:t>
            </a:r>
            <a:endParaRPr lang="en-US"/>
          </a:p>
        </p:txBody>
      </p:sp>
      <p:sp>
        <p:nvSpPr>
          <p:cNvPr id="3" name="Content Placeholder 2">
            <a:extLst>
              <a:ext uri="{FF2B5EF4-FFF2-40B4-BE49-F238E27FC236}">
                <a16:creationId xmlns:a16="http://schemas.microsoft.com/office/drawing/2014/main" id="{C1A0B4C8-7BA6-9ED9-BA42-AD51025834EE}"/>
              </a:ext>
            </a:extLst>
          </p:cNvPr>
          <p:cNvSpPr>
            <a:spLocks noGrp="1"/>
          </p:cNvSpPr>
          <p:nvPr>
            <p:ph idx="1"/>
          </p:nvPr>
        </p:nvSpPr>
        <p:spPr>
          <a:xfrm>
            <a:off x="1484310" y="1833112"/>
            <a:ext cx="10018713" cy="4331899"/>
          </a:xfrm>
        </p:spPr>
        <p:txBody>
          <a:bodyPr vert="horz" lIns="91440" tIns="45720" rIns="91440" bIns="45720" rtlCol="0" anchor="t">
            <a:normAutofit/>
          </a:bodyPr>
          <a:lstStyle/>
          <a:p>
            <a:r>
              <a:rPr lang="en-US">
                <a:cs typeface="Calibri"/>
              </a:rPr>
              <a:t>Threat is a potential danger to a person/company than can pose a potential risk to their confidentiality, integrity and availability of data/systems</a:t>
            </a:r>
          </a:p>
          <a:p>
            <a:r>
              <a:rPr lang="en-US">
                <a:cs typeface="Calibri"/>
              </a:rPr>
              <a:t>Threats can encompass a wide range of risk like flaws within a user's/organisation's security</a:t>
            </a:r>
          </a:p>
          <a:p>
            <a:r>
              <a:rPr lang="en-US">
                <a:cs typeface="Calibri"/>
              </a:rPr>
              <a:t>The types of Threats are:</a:t>
            </a:r>
          </a:p>
          <a:p>
            <a:pPr lvl="1"/>
            <a:r>
              <a:rPr lang="en-US">
                <a:cs typeface="Calibri"/>
              </a:rPr>
              <a:t>Phishing (like Smishing and Vishing)</a:t>
            </a:r>
          </a:p>
          <a:p>
            <a:pPr lvl="1"/>
            <a:r>
              <a:rPr lang="en-US">
                <a:cs typeface="Calibri"/>
              </a:rPr>
              <a:t>Spam</a:t>
            </a:r>
          </a:p>
          <a:p>
            <a:pPr lvl="1"/>
            <a:r>
              <a:rPr lang="en-US">
                <a:cs typeface="Calibri"/>
              </a:rPr>
              <a:t>Natural Disasters (Hurricanes, Earthquakes etc.)</a:t>
            </a:r>
          </a:p>
          <a:p>
            <a:pPr lvl="1"/>
            <a:r>
              <a:rPr lang="en-US">
                <a:cs typeface="Calibri"/>
              </a:rPr>
              <a:t>Weak passwords</a:t>
            </a:r>
          </a:p>
        </p:txBody>
      </p:sp>
    </p:spTree>
    <p:extLst>
      <p:ext uri="{BB962C8B-B14F-4D97-AF65-F5344CB8AC3E}">
        <p14:creationId xmlns:p14="http://schemas.microsoft.com/office/powerpoint/2010/main" val="1720954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8C44F-AAC8-26C7-E0FD-32CB08E7E1CB}"/>
              </a:ext>
            </a:extLst>
          </p:cNvPr>
          <p:cNvSpPr>
            <a:spLocks noGrp="1"/>
          </p:cNvSpPr>
          <p:nvPr>
            <p:ph type="title"/>
          </p:nvPr>
        </p:nvSpPr>
        <p:spPr>
          <a:xfrm>
            <a:off x="1484311" y="685800"/>
            <a:ext cx="10018713" cy="1033732"/>
          </a:xfrm>
        </p:spPr>
        <p:txBody>
          <a:bodyPr/>
          <a:lstStyle/>
          <a:p>
            <a:r>
              <a:rPr lang="en-US">
                <a:cs typeface="Calibri Light"/>
              </a:rPr>
              <a:t>Attacks</a:t>
            </a:r>
            <a:endParaRPr lang="en-US"/>
          </a:p>
        </p:txBody>
      </p:sp>
      <p:sp>
        <p:nvSpPr>
          <p:cNvPr id="3" name="Content Placeholder 2">
            <a:extLst>
              <a:ext uri="{FF2B5EF4-FFF2-40B4-BE49-F238E27FC236}">
                <a16:creationId xmlns:a16="http://schemas.microsoft.com/office/drawing/2014/main" id="{420164A6-C5F5-CA05-BE85-34EF75516B45}"/>
              </a:ext>
            </a:extLst>
          </p:cNvPr>
          <p:cNvSpPr>
            <a:spLocks noGrp="1"/>
          </p:cNvSpPr>
          <p:nvPr>
            <p:ph idx="1"/>
          </p:nvPr>
        </p:nvSpPr>
        <p:spPr>
          <a:xfrm>
            <a:off x="1484310" y="1861867"/>
            <a:ext cx="10018713" cy="4303144"/>
          </a:xfrm>
        </p:spPr>
        <p:txBody>
          <a:bodyPr vert="horz" lIns="91440" tIns="45720" rIns="91440" bIns="45720" rtlCol="0" anchor="t">
            <a:normAutofit/>
          </a:bodyPr>
          <a:lstStyle/>
          <a:p>
            <a:r>
              <a:rPr lang="en-US">
                <a:cs typeface="Calibri"/>
              </a:rPr>
              <a:t>Attacks are with intent to do harm to another person/business that are carried out Threat Agents</a:t>
            </a:r>
          </a:p>
          <a:p>
            <a:r>
              <a:rPr lang="en-US">
                <a:cs typeface="Calibri"/>
              </a:rPr>
              <a:t>Within context, it is to disrupt the working environment, damage organisation's assets and leak information of a person or company (and possibly sell it to an opposing company for money)</a:t>
            </a:r>
          </a:p>
          <a:p>
            <a:r>
              <a:rPr lang="en-US">
                <a:cs typeface="Calibri"/>
              </a:rPr>
              <a:t>Types of Attacks consist of:</a:t>
            </a:r>
          </a:p>
          <a:p>
            <a:pPr lvl="1"/>
            <a:r>
              <a:rPr lang="en-US">
                <a:cs typeface="Calibri"/>
              </a:rPr>
              <a:t>SQL injection (Structured Query Language)</a:t>
            </a:r>
          </a:p>
          <a:p>
            <a:pPr lvl="1"/>
            <a:r>
              <a:rPr lang="en-US">
                <a:cs typeface="Calibri"/>
              </a:rPr>
              <a:t>Man-in-the-Middle attacks</a:t>
            </a:r>
          </a:p>
          <a:p>
            <a:pPr lvl="1"/>
            <a:r>
              <a:rPr lang="en-US">
                <a:cs typeface="Calibri"/>
              </a:rPr>
              <a:t>Drive-by downloads</a:t>
            </a:r>
          </a:p>
          <a:p>
            <a:endParaRPr lang="en-US">
              <a:cs typeface="Calibri"/>
            </a:endParaRPr>
          </a:p>
          <a:p>
            <a:endParaRPr lang="en-US">
              <a:cs typeface="Calibri"/>
            </a:endParaRPr>
          </a:p>
        </p:txBody>
      </p:sp>
    </p:spTree>
    <p:extLst>
      <p:ext uri="{BB962C8B-B14F-4D97-AF65-F5344CB8AC3E}">
        <p14:creationId xmlns:p14="http://schemas.microsoft.com/office/powerpoint/2010/main" val="2233675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4F054-6065-C517-2B44-8A395EBA8949}"/>
              </a:ext>
            </a:extLst>
          </p:cNvPr>
          <p:cNvSpPr>
            <a:spLocks noGrp="1"/>
          </p:cNvSpPr>
          <p:nvPr>
            <p:ph type="title"/>
          </p:nvPr>
        </p:nvSpPr>
        <p:spPr>
          <a:xfrm>
            <a:off x="1484311" y="685800"/>
            <a:ext cx="10018713" cy="1177505"/>
          </a:xfrm>
        </p:spPr>
        <p:txBody>
          <a:bodyPr/>
          <a:lstStyle/>
          <a:p>
            <a:r>
              <a:rPr lang="en-US">
                <a:cs typeface="Calibri Light"/>
              </a:rPr>
              <a:t>Exploits and Vulnerabilities</a:t>
            </a:r>
            <a:endParaRPr lang="en-US"/>
          </a:p>
        </p:txBody>
      </p:sp>
      <p:sp>
        <p:nvSpPr>
          <p:cNvPr id="3" name="Content Placeholder 2">
            <a:extLst>
              <a:ext uri="{FF2B5EF4-FFF2-40B4-BE49-F238E27FC236}">
                <a16:creationId xmlns:a16="http://schemas.microsoft.com/office/drawing/2014/main" id="{07B37DB3-0657-EE2A-83B4-DE20EEDD4F46}"/>
              </a:ext>
            </a:extLst>
          </p:cNvPr>
          <p:cNvSpPr>
            <a:spLocks noGrp="1"/>
          </p:cNvSpPr>
          <p:nvPr>
            <p:ph idx="1"/>
          </p:nvPr>
        </p:nvSpPr>
        <p:spPr>
          <a:xfrm>
            <a:off x="1484310" y="1861867"/>
            <a:ext cx="10018713" cy="4849483"/>
          </a:xfrm>
        </p:spPr>
        <p:txBody>
          <a:bodyPr vert="horz" lIns="91440" tIns="45720" rIns="91440" bIns="45720" rtlCol="0" anchor="t">
            <a:normAutofit/>
          </a:bodyPr>
          <a:lstStyle/>
          <a:p>
            <a:r>
              <a:rPr lang="en-US">
                <a:cs typeface="Calibri"/>
              </a:rPr>
              <a:t>Vulnerabilities are often weakness and flaws that a Threat Agent can easily take advantage of</a:t>
            </a:r>
          </a:p>
          <a:p>
            <a:r>
              <a:rPr lang="en-US">
                <a:cs typeface="Calibri"/>
              </a:rPr>
              <a:t>Exploits is the process/methods of taking advantage of vulnerabilities</a:t>
            </a:r>
          </a:p>
          <a:p>
            <a:r>
              <a:rPr lang="en-US">
                <a:cs typeface="Calibri"/>
              </a:rPr>
              <a:t>Threat Agents seek out potential vulnerabilities as this will make hacking a user/organisation much easier and faster</a:t>
            </a:r>
          </a:p>
          <a:p>
            <a:pPr>
              <a:buClr>
                <a:srgbClr val="1287C3"/>
              </a:buClr>
            </a:pPr>
            <a:r>
              <a:rPr lang="en-US">
                <a:cs typeface="Calibri"/>
              </a:rPr>
              <a:t>Examples of these can be:</a:t>
            </a:r>
          </a:p>
          <a:p>
            <a:pPr lvl="1">
              <a:buClr>
                <a:srgbClr val="1287C3"/>
              </a:buClr>
            </a:pPr>
            <a:r>
              <a:rPr lang="en-US">
                <a:cs typeface="Calibri"/>
              </a:rPr>
              <a:t>A malicious insider</a:t>
            </a:r>
          </a:p>
          <a:p>
            <a:pPr lvl="1">
              <a:buClr>
                <a:srgbClr val="1287C3"/>
              </a:buClr>
            </a:pPr>
            <a:r>
              <a:rPr lang="en-US">
                <a:cs typeface="Calibri"/>
              </a:rPr>
              <a:t>Security flaws</a:t>
            </a:r>
          </a:p>
          <a:p>
            <a:pPr lvl="1">
              <a:buClr>
                <a:srgbClr val="1287C3"/>
              </a:buClr>
            </a:pPr>
            <a:r>
              <a:rPr lang="en-US">
                <a:cs typeface="Calibri"/>
              </a:rPr>
              <a:t>Outdated software</a:t>
            </a:r>
          </a:p>
          <a:p>
            <a:pPr lvl="1">
              <a:buClr>
                <a:srgbClr val="1287C3"/>
              </a:buClr>
            </a:pPr>
            <a:r>
              <a:rPr lang="en-US">
                <a:cs typeface="Calibri"/>
              </a:rPr>
              <a:t>Misconfigured or Unconfigured hardware/software</a:t>
            </a:r>
          </a:p>
        </p:txBody>
      </p:sp>
    </p:spTree>
    <p:extLst>
      <p:ext uri="{BB962C8B-B14F-4D97-AF65-F5344CB8AC3E}">
        <p14:creationId xmlns:p14="http://schemas.microsoft.com/office/powerpoint/2010/main" val="1886961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F0C5C-AA1B-27B2-F79D-30DC6EC82849}"/>
              </a:ext>
            </a:extLst>
          </p:cNvPr>
          <p:cNvSpPr>
            <a:spLocks noGrp="1"/>
          </p:cNvSpPr>
          <p:nvPr>
            <p:ph type="title"/>
          </p:nvPr>
        </p:nvSpPr>
        <p:spPr>
          <a:xfrm>
            <a:off x="1484311" y="685800"/>
            <a:ext cx="10018713" cy="933090"/>
          </a:xfrm>
        </p:spPr>
        <p:txBody>
          <a:bodyPr/>
          <a:lstStyle/>
          <a:p>
            <a:r>
              <a:rPr lang="en-US"/>
              <a:t>Conclusion</a:t>
            </a:r>
          </a:p>
        </p:txBody>
      </p:sp>
      <p:sp>
        <p:nvSpPr>
          <p:cNvPr id="3" name="Content Placeholder 2">
            <a:extLst>
              <a:ext uri="{FF2B5EF4-FFF2-40B4-BE49-F238E27FC236}">
                <a16:creationId xmlns:a16="http://schemas.microsoft.com/office/drawing/2014/main" id="{4FAC4901-B109-4C33-D93F-1886D5EF9C2D}"/>
              </a:ext>
            </a:extLst>
          </p:cNvPr>
          <p:cNvSpPr>
            <a:spLocks noGrp="1"/>
          </p:cNvSpPr>
          <p:nvPr>
            <p:ph idx="1"/>
          </p:nvPr>
        </p:nvSpPr>
        <p:spPr>
          <a:xfrm>
            <a:off x="1484310" y="1617452"/>
            <a:ext cx="10018713" cy="4648200"/>
          </a:xfrm>
        </p:spPr>
        <p:txBody>
          <a:bodyPr/>
          <a:lstStyle/>
          <a:p>
            <a:r>
              <a:rPr lang="en-US"/>
              <a:t>Threats represent potential danger to a user's/organisation's information and/or systems</a:t>
            </a:r>
          </a:p>
          <a:p>
            <a:pPr>
              <a:buClr>
                <a:srgbClr val="1287C3"/>
              </a:buClr>
            </a:pPr>
            <a:r>
              <a:rPr lang="en-US"/>
              <a:t>Attacks are an active and ongoing effort led by Threat Agents to take advantage of exploits and vulnerabilities</a:t>
            </a:r>
          </a:p>
          <a:p>
            <a:pPr>
              <a:buClr>
                <a:srgbClr val="1287C3"/>
              </a:buClr>
            </a:pPr>
            <a:r>
              <a:rPr lang="en-US"/>
              <a:t>Vulnerabilities are specific flaws within the security of hardware or software</a:t>
            </a:r>
          </a:p>
          <a:p>
            <a:pPr>
              <a:buClr>
                <a:srgbClr val="1287C3"/>
              </a:buClr>
            </a:pPr>
            <a:r>
              <a:rPr lang="en-US"/>
              <a:t>Exploits are methods in which Threat Agents take advantage of vulnerabilities</a:t>
            </a:r>
          </a:p>
          <a:p>
            <a:pPr>
              <a:buClr>
                <a:srgbClr val="1287C3"/>
              </a:buClr>
            </a:pPr>
            <a:r>
              <a:rPr lang="en-US"/>
              <a:t>Always have up-to date security to help mitigate threats, prevent attacks, minimise exposure vulnerabilities and reduce potential exploits</a:t>
            </a:r>
          </a:p>
        </p:txBody>
      </p:sp>
    </p:spTree>
    <p:extLst>
      <p:ext uri="{BB962C8B-B14F-4D97-AF65-F5344CB8AC3E}">
        <p14:creationId xmlns:p14="http://schemas.microsoft.com/office/powerpoint/2010/main" val="1816038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8B645-CDAB-1B6D-B2D1-4B3691531619}"/>
              </a:ext>
            </a:extLst>
          </p:cNvPr>
          <p:cNvSpPr>
            <a:spLocks noGrp="1"/>
          </p:cNvSpPr>
          <p:nvPr>
            <p:ph type="title"/>
          </p:nvPr>
        </p:nvSpPr>
        <p:spPr>
          <a:xfrm>
            <a:off x="3297212" y="2693894"/>
            <a:ext cx="5581184" cy="1456764"/>
          </a:xfrm>
        </p:spPr>
        <p:txBody>
          <a:bodyPr/>
          <a:lstStyle/>
          <a:p>
            <a:r>
              <a:rPr lang="en-US"/>
              <a:t>Questions?</a:t>
            </a:r>
          </a:p>
        </p:txBody>
      </p:sp>
    </p:spTree>
    <p:extLst>
      <p:ext uri="{BB962C8B-B14F-4D97-AF65-F5344CB8AC3E}">
        <p14:creationId xmlns:p14="http://schemas.microsoft.com/office/powerpoint/2010/main" val="3960258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Parallax</vt:lpstr>
      <vt:lpstr>Enabling the Safe Operation of Applications and Threats and Attacks</vt:lpstr>
      <vt:lpstr>PowerPoint Presentation</vt:lpstr>
      <vt:lpstr>Enabling the Safe Operation of Applications</vt:lpstr>
      <vt:lpstr>Technological Advancements</vt:lpstr>
      <vt:lpstr>Mitigating pressures</vt:lpstr>
      <vt:lpstr>Conclusion</vt:lpstr>
      <vt:lpstr>Threats and Attacks</vt:lpstr>
      <vt:lpstr>Threats</vt:lpstr>
      <vt:lpstr>Attacks</vt:lpstr>
      <vt:lpstr>Exploits and Vulnerabilities</vt:lpstr>
      <vt:lpstr>Conclusion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2023-10-13T07:35:05Z</dcterms:created>
  <dcterms:modified xsi:type="dcterms:W3CDTF">2023-10-13T08:50:08Z</dcterms:modified>
</cp:coreProperties>
</file>