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295" r:id="rId11"/>
    <p:sldId id="1195" r:id="rId12"/>
    <p:sldId id="786" r:id="rId13"/>
    <p:sldId id="1262" r:id="rId14"/>
    <p:sldId id="1263" r:id="rId15"/>
    <p:sldId id="1264" r:id="rId16"/>
    <p:sldId id="1265" r:id="rId17"/>
    <p:sldId id="1266" r:id="rId18"/>
    <p:sldId id="954" r:id="rId19"/>
    <p:sldId id="1267" r:id="rId20"/>
    <p:sldId id="1268" r:id="rId21"/>
    <p:sldId id="1269" r:id="rId22"/>
    <p:sldId id="1270" r:id="rId23"/>
    <p:sldId id="257" r:id="rId24"/>
    <p:sldId id="1271" r:id="rId25"/>
    <p:sldId id="1272" r:id="rId26"/>
    <p:sldId id="1273" r:id="rId27"/>
    <p:sldId id="1274" r:id="rId28"/>
    <p:sldId id="1275" r:id="rId29"/>
    <p:sldId id="1276" r:id="rId30"/>
    <p:sldId id="1277" r:id="rId31"/>
    <p:sldId id="1308" r:id="rId32"/>
    <p:sldId id="1309" r:id="rId33"/>
    <p:sldId id="1310" r:id="rId34"/>
    <p:sldId id="1311" r:id="rId35"/>
    <p:sldId id="40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4561"/>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8AB426-931B-4306-915C-9D67460D03CD}" v="215" dt="2021-10-17T16:23:15.9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3079" autoAdjust="0"/>
  </p:normalViewPr>
  <p:slideViewPr>
    <p:cSldViewPr snapToGrid="0">
      <p:cViewPr varScale="1">
        <p:scale>
          <a:sx n="91" d="100"/>
          <a:sy n="91" d="100"/>
        </p:scale>
        <p:origin x="10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818AB426-931B-4306-915C-9D67460D03CD}"/>
    <pc:docChg chg="undo redo custSel addSld delSld modSld sldOrd">
      <pc:chgData name="Nitheesh Kaliyamurthy" userId="2821ebda-f4ac-4963-9a4e-a836dfc45829" providerId="ADAL" clId="{818AB426-931B-4306-915C-9D67460D03CD}" dt="2021-10-17T16:26:11.833" v="2778" actId="47"/>
      <pc:docMkLst>
        <pc:docMk/>
      </pc:docMkLst>
      <pc:sldChg chg="addSp delSp modSp mod modAnim">
        <pc:chgData name="Nitheesh Kaliyamurthy" userId="2821ebda-f4ac-4963-9a4e-a836dfc45829" providerId="ADAL" clId="{818AB426-931B-4306-915C-9D67460D03CD}" dt="2021-10-17T14:20:52.820" v="1776"/>
        <pc:sldMkLst>
          <pc:docMk/>
          <pc:sldMk cId="2332118750" sldId="257"/>
        </pc:sldMkLst>
        <pc:spChg chg="mod">
          <ac:chgData name="Nitheesh Kaliyamurthy" userId="2821ebda-f4ac-4963-9a4e-a836dfc45829" providerId="ADAL" clId="{818AB426-931B-4306-915C-9D67460D03CD}" dt="2021-10-17T14:13:53.737" v="1566" actId="14100"/>
          <ac:spMkLst>
            <pc:docMk/>
            <pc:sldMk cId="2332118750" sldId="257"/>
            <ac:spMk id="2" creationId="{00000000-0000-0000-0000-000000000000}"/>
          </ac:spMkLst>
        </pc:spChg>
        <pc:spChg chg="add mod">
          <ac:chgData name="Nitheesh Kaliyamurthy" userId="2821ebda-f4ac-4963-9a4e-a836dfc45829" providerId="ADAL" clId="{818AB426-931B-4306-915C-9D67460D03CD}" dt="2021-10-17T14:14:23.535" v="1573" actId="21"/>
          <ac:spMkLst>
            <pc:docMk/>
            <pc:sldMk cId="2332118750" sldId="257"/>
            <ac:spMk id="6" creationId="{9EFC4DA8-D2A5-4874-920F-1269148E0D3A}"/>
          </ac:spMkLst>
        </pc:spChg>
        <pc:spChg chg="add mod">
          <ac:chgData name="Nitheesh Kaliyamurthy" userId="2821ebda-f4ac-4963-9a4e-a836dfc45829" providerId="ADAL" clId="{818AB426-931B-4306-915C-9D67460D03CD}" dt="2021-10-17T14:15:18.861" v="1663" actId="21"/>
          <ac:spMkLst>
            <pc:docMk/>
            <pc:sldMk cId="2332118750" sldId="257"/>
            <ac:spMk id="7" creationId="{2BF51267-7B80-4C33-9AE6-603CBA0BD956}"/>
          </ac:spMkLst>
        </pc:spChg>
        <pc:spChg chg="add mod">
          <ac:chgData name="Nitheesh Kaliyamurthy" userId="2821ebda-f4ac-4963-9a4e-a836dfc45829" providerId="ADAL" clId="{818AB426-931B-4306-915C-9D67460D03CD}" dt="2021-10-17T14:16:57.962" v="1740" actId="20577"/>
          <ac:spMkLst>
            <pc:docMk/>
            <pc:sldMk cId="2332118750" sldId="257"/>
            <ac:spMk id="8" creationId="{2FE2EF6A-8573-4896-945B-C81F6629270A}"/>
          </ac:spMkLst>
        </pc:spChg>
        <pc:spChg chg="add mod">
          <ac:chgData name="Nitheesh Kaliyamurthy" userId="2821ebda-f4ac-4963-9a4e-a836dfc45829" providerId="ADAL" clId="{818AB426-931B-4306-915C-9D67460D03CD}" dt="2021-10-17T14:19:34.427" v="1767" actId="207"/>
          <ac:spMkLst>
            <pc:docMk/>
            <pc:sldMk cId="2332118750" sldId="257"/>
            <ac:spMk id="10" creationId="{FD005A50-974A-4086-8BD6-2498C510347E}"/>
          </ac:spMkLst>
        </pc:spChg>
        <pc:spChg chg="mod">
          <ac:chgData name="Nitheesh Kaliyamurthy" userId="2821ebda-f4ac-4963-9a4e-a836dfc45829" providerId="ADAL" clId="{818AB426-931B-4306-915C-9D67460D03CD}" dt="2021-10-17T14:12:18.576" v="1547" actId="20577"/>
          <ac:spMkLst>
            <pc:docMk/>
            <pc:sldMk cId="2332118750" sldId="257"/>
            <ac:spMk id="7170" creationId="{00000000-0000-0000-0000-000000000000}"/>
          </ac:spMkLst>
        </pc:spChg>
        <pc:picChg chg="del mod">
          <ac:chgData name="Nitheesh Kaliyamurthy" userId="2821ebda-f4ac-4963-9a4e-a836dfc45829" providerId="ADAL" clId="{818AB426-931B-4306-915C-9D67460D03CD}" dt="2021-10-17T14:16:11.880" v="1730" actId="478"/>
          <ac:picMkLst>
            <pc:docMk/>
            <pc:sldMk cId="2332118750" sldId="257"/>
            <ac:picMk id="3" creationId="{00000000-0000-0000-0000-000000000000}"/>
          </ac:picMkLst>
        </pc:picChg>
        <pc:picChg chg="add mod modCrop">
          <ac:chgData name="Nitheesh Kaliyamurthy" userId="2821ebda-f4ac-4963-9a4e-a836dfc45829" providerId="ADAL" clId="{818AB426-931B-4306-915C-9D67460D03CD}" dt="2021-10-17T14:16:53.513" v="1738" actId="1076"/>
          <ac:picMkLst>
            <pc:docMk/>
            <pc:sldMk cId="2332118750" sldId="257"/>
            <ac:picMk id="9" creationId="{240A8252-27F4-4D55-8ABD-7DF4292F00D5}"/>
          </ac:picMkLst>
        </pc:picChg>
        <pc:picChg chg="add mod modCrop">
          <ac:chgData name="Nitheesh Kaliyamurthy" userId="2821ebda-f4ac-4963-9a4e-a836dfc45829" providerId="ADAL" clId="{818AB426-931B-4306-915C-9D67460D03CD}" dt="2021-10-17T14:20:14.440" v="1774" actId="1076"/>
          <ac:picMkLst>
            <pc:docMk/>
            <pc:sldMk cId="2332118750" sldId="257"/>
            <ac:picMk id="11" creationId="{17C88178-01FF-4D18-B8C4-FB9C7C11BB77}"/>
          </ac:picMkLst>
        </pc:picChg>
      </pc:sldChg>
      <pc:sldChg chg="del">
        <pc:chgData name="Nitheesh Kaliyamurthy" userId="2821ebda-f4ac-4963-9a4e-a836dfc45829" providerId="ADAL" clId="{818AB426-931B-4306-915C-9D67460D03CD}" dt="2021-10-17T14:52:05.391" v="1820" actId="47"/>
        <pc:sldMkLst>
          <pc:docMk/>
          <pc:sldMk cId="1338156273" sldId="258"/>
        </pc:sldMkLst>
      </pc:sldChg>
      <pc:sldChg chg="delSp modSp del mod">
        <pc:chgData name="Nitheesh Kaliyamurthy" userId="2821ebda-f4ac-4963-9a4e-a836dfc45829" providerId="ADAL" clId="{818AB426-931B-4306-915C-9D67460D03CD}" dt="2021-10-17T14:55:29.914" v="1848" actId="47"/>
        <pc:sldMkLst>
          <pc:docMk/>
          <pc:sldMk cId="2437031415" sldId="259"/>
        </pc:sldMkLst>
        <pc:spChg chg="mod">
          <ac:chgData name="Nitheesh Kaliyamurthy" userId="2821ebda-f4ac-4963-9a4e-a836dfc45829" providerId="ADAL" clId="{818AB426-931B-4306-915C-9D67460D03CD}" dt="2021-10-17T14:53:12.854" v="1823" actId="21"/>
          <ac:spMkLst>
            <pc:docMk/>
            <pc:sldMk cId="2437031415" sldId="259"/>
            <ac:spMk id="2" creationId="{00000000-0000-0000-0000-000000000000}"/>
          </ac:spMkLst>
        </pc:spChg>
        <pc:picChg chg="del">
          <ac:chgData name="Nitheesh Kaliyamurthy" userId="2821ebda-f4ac-4963-9a4e-a836dfc45829" providerId="ADAL" clId="{818AB426-931B-4306-915C-9D67460D03CD}" dt="2021-10-17T14:54:06.644" v="1827" actId="21"/>
          <ac:picMkLst>
            <pc:docMk/>
            <pc:sldMk cId="2437031415" sldId="259"/>
            <ac:picMk id="2050" creationId="{00000000-0000-0000-0000-000000000000}"/>
          </ac:picMkLst>
        </pc:picChg>
      </pc:sldChg>
      <pc:sldChg chg="delSp del mod">
        <pc:chgData name="Nitheesh Kaliyamurthy" userId="2821ebda-f4ac-4963-9a4e-a836dfc45829" providerId="ADAL" clId="{818AB426-931B-4306-915C-9D67460D03CD}" dt="2021-10-17T15:02:43.268" v="1987" actId="47"/>
        <pc:sldMkLst>
          <pc:docMk/>
          <pc:sldMk cId="1763468674" sldId="260"/>
        </pc:sldMkLst>
        <pc:picChg chg="del">
          <ac:chgData name="Nitheesh Kaliyamurthy" userId="2821ebda-f4ac-4963-9a4e-a836dfc45829" providerId="ADAL" clId="{818AB426-931B-4306-915C-9D67460D03CD}" dt="2021-10-17T14:57:55.604" v="1914" actId="21"/>
          <ac:picMkLst>
            <pc:docMk/>
            <pc:sldMk cId="1763468674" sldId="260"/>
            <ac:picMk id="1026" creationId="{00000000-0000-0000-0000-000000000000}"/>
          </ac:picMkLst>
        </pc:picChg>
      </pc:sldChg>
      <pc:sldChg chg="del">
        <pc:chgData name="Nitheesh Kaliyamurthy" userId="2821ebda-f4ac-4963-9a4e-a836dfc45829" providerId="ADAL" clId="{818AB426-931B-4306-915C-9D67460D03CD}" dt="2021-10-17T13:08:58.700" v="514" actId="47"/>
        <pc:sldMkLst>
          <pc:docMk/>
          <pc:sldMk cId="2828440627" sldId="261"/>
        </pc:sldMkLst>
      </pc:sldChg>
      <pc:sldChg chg="del">
        <pc:chgData name="Nitheesh Kaliyamurthy" userId="2821ebda-f4ac-4963-9a4e-a836dfc45829" providerId="ADAL" clId="{818AB426-931B-4306-915C-9D67460D03CD}" dt="2021-10-17T13:09:43.409" v="517" actId="47"/>
        <pc:sldMkLst>
          <pc:docMk/>
          <pc:sldMk cId="1989433617" sldId="262"/>
        </pc:sldMkLst>
      </pc:sldChg>
      <pc:sldChg chg="del">
        <pc:chgData name="Nitheesh Kaliyamurthy" userId="2821ebda-f4ac-4963-9a4e-a836dfc45829" providerId="ADAL" clId="{818AB426-931B-4306-915C-9D67460D03CD}" dt="2021-10-17T15:21:10.049" v="2226" actId="47"/>
        <pc:sldMkLst>
          <pc:docMk/>
          <pc:sldMk cId="4023319638" sldId="263"/>
        </pc:sldMkLst>
      </pc:sldChg>
      <pc:sldChg chg="del">
        <pc:chgData name="Nitheesh Kaliyamurthy" userId="2821ebda-f4ac-4963-9a4e-a836dfc45829" providerId="ADAL" clId="{818AB426-931B-4306-915C-9D67460D03CD}" dt="2021-10-17T13:09:43.409" v="517" actId="47"/>
        <pc:sldMkLst>
          <pc:docMk/>
          <pc:sldMk cId="4187175502" sldId="264"/>
        </pc:sldMkLst>
      </pc:sldChg>
      <pc:sldChg chg="del">
        <pc:chgData name="Nitheesh Kaliyamurthy" userId="2821ebda-f4ac-4963-9a4e-a836dfc45829" providerId="ADAL" clId="{818AB426-931B-4306-915C-9D67460D03CD}" dt="2021-10-17T15:27:34.694" v="2305" actId="47"/>
        <pc:sldMkLst>
          <pc:docMk/>
          <pc:sldMk cId="415415297" sldId="265"/>
        </pc:sldMkLst>
      </pc:sldChg>
      <pc:sldChg chg="del">
        <pc:chgData name="Nitheesh Kaliyamurthy" userId="2821ebda-f4ac-4963-9a4e-a836dfc45829" providerId="ADAL" clId="{818AB426-931B-4306-915C-9D67460D03CD}" dt="2021-10-17T16:26:11.833" v="2778" actId="47"/>
        <pc:sldMkLst>
          <pc:docMk/>
          <pc:sldMk cId="3674373554" sldId="266"/>
        </pc:sldMkLst>
      </pc:sldChg>
      <pc:sldChg chg="del">
        <pc:chgData name="Nitheesh Kaliyamurthy" userId="2821ebda-f4ac-4963-9a4e-a836dfc45829" providerId="ADAL" clId="{818AB426-931B-4306-915C-9D67460D03CD}" dt="2021-10-17T13:09:43.409" v="517" actId="47"/>
        <pc:sldMkLst>
          <pc:docMk/>
          <pc:sldMk cId="3954230351" sldId="267"/>
        </pc:sldMkLst>
      </pc:sldChg>
      <pc:sldChg chg="del">
        <pc:chgData name="Nitheesh Kaliyamurthy" userId="2821ebda-f4ac-4963-9a4e-a836dfc45829" providerId="ADAL" clId="{818AB426-931B-4306-915C-9D67460D03CD}" dt="2021-10-17T13:09:43.409" v="517" actId="47"/>
        <pc:sldMkLst>
          <pc:docMk/>
          <pc:sldMk cId="622839272" sldId="269"/>
        </pc:sldMkLst>
      </pc:sldChg>
      <pc:sldChg chg="del">
        <pc:chgData name="Nitheesh Kaliyamurthy" userId="2821ebda-f4ac-4963-9a4e-a836dfc45829" providerId="ADAL" clId="{818AB426-931B-4306-915C-9D67460D03CD}" dt="2021-10-17T13:09:43.409" v="517" actId="47"/>
        <pc:sldMkLst>
          <pc:docMk/>
          <pc:sldMk cId="2199856124" sldId="272"/>
        </pc:sldMkLst>
      </pc:sldChg>
      <pc:sldChg chg="del">
        <pc:chgData name="Nitheesh Kaliyamurthy" userId="2821ebda-f4ac-4963-9a4e-a836dfc45829" providerId="ADAL" clId="{818AB426-931B-4306-915C-9D67460D03CD}" dt="2021-10-17T13:09:43.409" v="517" actId="47"/>
        <pc:sldMkLst>
          <pc:docMk/>
          <pc:sldMk cId="1231266507" sldId="276"/>
        </pc:sldMkLst>
      </pc:sldChg>
      <pc:sldChg chg="del">
        <pc:chgData name="Nitheesh Kaliyamurthy" userId="2821ebda-f4ac-4963-9a4e-a836dfc45829" providerId="ADAL" clId="{818AB426-931B-4306-915C-9D67460D03CD}" dt="2021-10-17T13:09:43.409" v="517" actId="47"/>
        <pc:sldMkLst>
          <pc:docMk/>
          <pc:sldMk cId="2519154070" sldId="281"/>
        </pc:sldMkLst>
      </pc:sldChg>
      <pc:sldChg chg="del">
        <pc:chgData name="Nitheesh Kaliyamurthy" userId="2821ebda-f4ac-4963-9a4e-a836dfc45829" providerId="ADAL" clId="{818AB426-931B-4306-915C-9D67460D03CD}" dt="2021-10-17T13:09:43.409" v="517" actId="47"/>
        <pc:sldMkLst>
          <pc:docMk/>
          <pc:sldMk cId="3483009008" sldId="282"/>
        </pc:sldMkLst>
      </pc:sldChg>
      <pc:sldChg chg="del">
        <pc:chgData name="Nitheesh Kaliyamurthy" userId="2821ebda-f4ac-4963-9a4e-a836dfc45829" providerId="ADAL" clId="{818AB426-931B-4306-915C-9D67460D03CD}" dt="2021-10-17T13:09:43.409" v="517" actId="47"/>
        <pc:sldMkLst>
          <pc:docMk/>
          <pc:sldMk cId="1599760249" sldId="285"/>
        </pc:sldMkLst>
      </pc:sldChg>
      <pc:sldChg chg="del">
        <pc:chgData name="Nitheesh Kaliyamurthy" userId="2821ebda-f4ac-4963-9a4e-a836dfc45829" providerId="ADAL" clId="{818AB426-931B-4306-915C-9D67460D03CD}" dt="2021-10-17T13:09:43.409" v="517" actId="47"/>
        <pc:sldMkLst>
          <pc:docMk/>
          <pc:sldMk cId="3042170379" sldId="286"/>
        </pc:sldMkLst>
      </pc:sldChg>
      <pc:sldChg chg="del">
        <pc:chgData name="Nitheesh Kaliyamurthy" userId="2821ebda-f4ac-4963-9a4e-a836dfc45829" providerId="ADAL" clId="{818AB426-931B-4306-915C-9D67460D03CD}" dt="2021-10-17T13:09:43.409" v="517" actId="47"/>
        <pc:sldMkLst>
          <pc:docMk/>
          <pc:sldMk cId="1538566376" sldId="289"/>
        </pc:sldMkLst>
      </pc:sldChg>
      <pc:sldChg chg="modSp mod">
        <pc:chgData name="Nitheesh Kaliyamurthy" userId="2821ebda-f4ac-4963-9a4e-a836dfc45829" providerId="ADAL" clId="{818AB426-931B-4306-915C-9D67460D03CD}" dt="2021-10-17T07:32:29.335" v="16" actId="20577"/>
        <pc:sldMkLst>
          <pc:docMk/>
          <pc:sldMk cId="4059603072" sldId="294"/>
        </pc:sldMkLst>
        <pc:spChg chg="mod">
          <ac:chgData name="Nitheesh Kaliyamurthy" userId="2821ebda-f4ac-4963-9a4e-a836dfc45829" providerId="ADAL" clId="{818AB426-931B-4306-915C-9D67460D03CD}" dt="2021-10-17T07:32:29.335" v="16" actId="20577"/>
          <ac:spMkLst>
            <pc:docMk/>
            <pc:sldMk cId="4059603072" sldId="294"/>
            <ac:spMk id="2" creationId="{EDD4C10A-E4A0-4C54-98D4-C13432B17C16}"/>
          </ac:spMkLst>
        </pc:spChg>
      </pc:sldChg>
      <pc:sldChg chg="delSp modSp mod">
        <pc:chgData name="Nitheesh Kaliyamurthy" userId="2821ebda-f4ac-4963-9a4e-a836dfc45829" providerId="ADAL" clId="{818AB426-931B-4306-915C-9D67460D03CD}" dt="2021-10-17T07:34:37.750" v="47" actId="207"/>
        <pc:sldMkLst>
          <pc:docMk/>
          <pc:sldMk cId="3229398234" sldId="295"/>
        </pc:sldMkLst>
        <pc:spChg chg="mod">
          <ac:chgData name="Nitheesh Kaliyamurthy" userId="2821ebda-f4ac-4963-9a4e-a836dfc45829" providerId="ADAL" clId="{818AB426-931B-4306-915C-9D67460D03CD}" dt="2021-10-17T07:33:31.833" v="33" actId="5793"/>
          <ac:spMkLst>
            <pc:docMk/>
            <pc:sldMk cId="3229398234" sldId="295"/>
            <ac:spMk id="3" creationId="{00000000-0000-0000-0000-000000000000}"/>
          </ac:spMkLst>
        </pc:spChg>
        <pc:spChg chg="del mod">
          <ac:chgData name="Nitheesh Kaliyamurthy" userId="2821ebda-f4ac-4963-9a4e-a836dfc45829" providerId="ADAL" clId="{818AB426-931B-4306-915C-9D67460D03CD}" dt="2021-10-17T07:34:24.204" v="46" actId="478"/>
          <ac:spMkLst>
            <pc:docMk/>
            <pc:sldMk cId="3229398234" sldId="295"/>
            <ac:spMk id="4" creationId="{00000000-0000-0000-0000-000000000000}"/>
          </ac:spMkLst>
        </pc:spChg>
        <pc:spChg chg="mod">
          <ac:chgData name="Nitheesh Kaliyamurthy" userId="2821ebda-f4ac-4963-9a4e-a836dfc45829" providerId="ADAL" clId="{818AB426-931B-4306-915C-9D67460D03CD}" dt="2021-10-17T07:34:37.750" v="47" actId="207"/>
          <ac:spMkLst>
            <pc:docMk/>
            <pc:sldMk cId="3229398234" sldId="295"/>
            <ac:spMk id="6" creationId="{3FB78745-3ADB-471E-BE5B-B948A3D845D5}"/>
          </ac:spMkLst>
        </pc:spChg>
      </pc:sldChg>
      <pc:sldChg chg="del">
        <pc:chgData name="Nitheesh Kaliyamurthy" userId="2821ebda-f4ac-4963-9a4e-a836dfc45829" providerId="ADAL" clId="{818AB426-931B-4306-915C-9D67460D03CD}" dt="2021-10-17T13:09:43.409" v="517" actId="47"/>
        <pc:sldMkLst>
          <pc:docMk/>
          <pc:sldMk cId="1518405097" sldId="296"/>
        </pc:sldMkLst>
      </pc:sldChg>
      <pc:sldChg chg="del">
        <pc:chgData name="Nitheesh Kaliyamurthy" userId="2821ebda-f4ac-4963-9a4e-a836dfc45829" providerId="ADAL" clId="{818AB426-931B-4306-915C-9D67460D03CD}" dt="2021-10-17T13:09:43.409" v="517" actId="47"/>
        <pc:sldMkLst>
          <pc:docMk/>
          <pc:sldMk cId="433659880" sldId="298"/>
        </pc:sldMkLst>
      </pc:sldChg>
      <pc:sldChg chg="del">
        <pc:chgData name="Nitheesh Kaliyamurthy" userId="2821ebda-f4ac-4963-9a4e-a836dfc45829" providerId="ADAL" clId="{818AB426-931B-4306-915C-9D67460D03CD}" dt="2021-10-17T13:09:43.409" v="517" actId="47"/>
        <pc:sldMkLst>
          <pc:docMk/>
          <pc:sldMk cId="2704534932" sldId="303"/>
        </pc:sldMkLst>
      </pc:sldChg>
      <pc:sldChg chg="del">
        <pc:chgData name="Nitheesh Kaliyamurthy" userId="2821ebda-f4ac-4963-9a4e-a836dfc45829" providerId="ADAL" clId="{818AB426-931B-4306-915C-9D67460D03CD}" dt="2021-10-17T13:09:43.409" v="517" actId="47"/>
        <pc:sldMkLst>
          <pc:docMk/>
          <pc:sldMk cId="2414856686" sldId="304"/>
        </pc:sldMkLst>
      </pc:sldChg>
      <pc:sldChg chg="del">
        <pc:chgData name="Nitheesh Kaliyamurthy" userId="2821ebda-f4ac-4963-9a4e-a836dfc45829" providerId="ADAL" clId="{818AB426-931B-4306-915C-9D67460D03CD}" dt="2021-10-17T13:09:43.409" v="517" actId="47"/>
        <pc:sldMkLst>
          <pc:docMk/>
          <pc:sldMk cId="1453117631" sldId="306"/>
        </pc:sldMkLst>
      </pc:sldChg>
      <pc:sldChg chg="del">
        <pc:chgData name="Nitheesh Kaliyamurthy" userId="2821ebda-f4ac-4963-9a4e-a836dfc45829" providerId="ADAL" clId="{818AB426-931B-4306-915C-9D67460D03CD}" dt="2021-10-17T13:09:43.409" v="517" actId="47"/>
        <pc:sldMkLst>
          <pc:docMk/>
          <pc:sldMk cId="1979764862" sldId="308"/>
        </pc:sldMkLst>
      </pc:sldChg>
      <pc:sldChg chg="del">
        <pc:chgData name="Nitheesh Kaliyamurthy" userId="2821ebda-f4ac-4963-9a4e-a836dfc45829" providerId="ADAL" clId="{818AB426-931B-4306-915C-9D67460D03CD}" dt="2021-10-17T13:09:43.409" v="517" actId="47"/>
        <pc:sldMkLst>
          <pc:docMk/>
          <pc:sldMk cId="2685375221" sldId="311"/>
        </pc:sldMkLst>
      </pc:sldChg>
      <pc:sldChg chg="del">
        <pc:chgData name="Nitheesh Kaliyamurthy" userId="2821ebda-f4ac-4963-9a4e-a836dfc45829" providerId="ADAL" clId="{818AB426-931B-4306-915C-9D67460D03CD}" dt="2021-10-17T13:09:43.409" v="517" actId="47"/>
        <pc:sldMkLst>
          <pc:docMk/>
          <pc:sldMk cId="1569111281" sldId="314"/>
        </pc:sldMkLst>
      </pc:sldChg>
      <pc:sldChg chg="del">
        <pc:chgData name="Nitheesh Kaliyamurthy" userId="2821ebda-f4ac-4963-9a4e-a836dfc45829" providerId="ADAL" clId="{818AB426-931B-4306-915C-9D67460D03CD}" dt="2021-10-17T13:09:43.409" v="517" actId="47"/>
        <pc:sldMkLst>
          <pc:docMk/>
          <pc:sldMk cId="940437548" sldId="316"/>
        </pc:sldMkLst>
      </pc:sldChg>
      <pc:sldChg chg="del">
        <pc:chgData name="Nitheesh Kaliyamurthy" userId="2821ebda-f4ac-4963-9a4e-a836dfc45829" providerId="ADAL" clId="{818AB426-931B-4306-915C-9D67460D03CD}" dt="2021-10-17T13:09:43.409" v="517" actId="47"/>
        <pc:sldMkLst>
          <pc:docMk/>
          <pc:sldMk cId="1334150735" sldId="318"/>
        </pc:sldMkLst>
      </pc:sldChg>
      <pc:sldChg chg="del">
        <pc:chgData name="Nitheesh Kaliyamurthy" userId="2821ebda-f4ac-4963-9a4e-a836dfc45829" providerId="ADAL" clId="{818AB426-931B-4306-915C-9D67460D03CD}" dt="2021-10-17T13:09:43.409" v="517" actId="47"/>
        <pc:sldMkLst>
          <pc:docMk/>
          <pc:sldMk cId="1279810051" sldId="321"/>
        </pc:sldMkLst>
      </pc:sldChg>
      <pc:sldChg chg="del">
        <pc:chgData name="Nitheesh Kaliyamurthy" userId="2821ebda-f4ac-4963-9a4e-a836dfc45829" providerId="ADAL" clId="{818AB426-931B-4306-915C-9D67460D03CD}" dt="2021-10-17T13:09:43.409" v="517" actId="47"/>
        <pc:sldMkLst>
          <pc:docMk/>
          <pc:sldMk cId="3358713058" sldId="327"/>
        </pc:sldMkLst>
      </pc:sldChg>
      <pc:sldChg chg="del">
        <pc:chgData name="Nitheesh Kaliyamurthy" userId="2821ebda-f4ac-4963-9a4e-a836dfc45829" providerId="ADAL" clId="{818AB426-931B-4306-915C-9D67460D03CD}" dt="2021-10-17T13:09:43.409" v="517" actId="47"/>
        <pc:sldMkLst>
          <pc:docMk/>
          <pc:sldMk cId="3407361065" sldId="331"/>
        </pc:sldMkLst>
      </pc:sldChg>
      <pc:sldChg chg="del">
        <pc:chgData name="Nitheesh Kaliyamurthy" userId="2821ebda-f4ac-4963-9a4e-a836dfc45829" providerId="ADAL" clId="{818AB426-931B-4306-915C-9D67460D03CD}" dt="2021-10-17T13:09:43.409" v="517" actId="47"/>
        <pc:sldMkLst>
          <pc:docMk/>
          <pc:sldMk cId="2558928206" sldId="332"/>
        </pc:sldMkLst>
      </pc:sldChg>
      <pc:sldChg chg="del">
        <pc:chgData name="Nitheesh Kaliyamurthy" userId="2821ebda-f4ac-4963-9a4e-a836dfc45829" providerId="ADAL" clId="{818AB426-931B-4306-915C-9D67460D03CD}" dt="2021-10-17T13:09:43.409" v="517" actId="47"/>
        <pc:sldMkLst>
          <pc:docMk/>
          <pc:sldMk cId="1137838923" sldId="337"/>
        </pc:sldMkLst>
      </pc:sldChg>
      <pc:sldChg chg="addSp modSp mod">
        <pc:chgData name="Nitheesh Kaliyamurthy" userId="2821ebda-f4ac-4963-9a4e-a836dfc45829" providerId="ADAL" clId="{818AB426-931B-4306-915C-9D67460D03CD}" dt="2021-10-17T13:21:53.634" v="797" actId="27636"/>
        <pc:sldMkLst>
          <pc:docMk/>
          <pc:sldMk cId="1065710895" sldId="786"/>
        </pc:sldMkLst>
        <pc:spChg chg="mod">
          <ac:chgData name="Nitheesh Kaliyamurthy" userId="2821ebda-f4ac-4963-9a4e-a836dfc45829" providerId="ADAL" clId="{818AB426-931B-4306-915C-9D67460D03CD}" dt="2021-10-17T13:21:53.634" v="797" actId="27636"/>
          <ac:spMkLst>
            <pc:docMk/>
            <pc:sldMk cId="1065710895" sldId="786"/>
            <ac:spMk id="4098" creationId="{00000000-0000-0000-0000-000000000000}"/>
          </ac:spMkLst>
        </pc:spChg>
        <pc:spChg chg="mod">
          <ac:chgData name="Nitheesh Kaliyamurthy" userId="2821ebda-f4ac-4963-9a4e-a836dfc45829" providerId="ADAL" clId="{818AB426-931B-4306-915C-9D67460D03CD}" dt="2021-10-17T13:13:07.515" v="588" actId="255"/>
          <ac:spMkLst>
            <pc:docMk/>
            <pc:sldMk cId="1065710895" sldId="786"/>
            <ac:spMk id="4099" creationId="{00000000-0000-0000-0000-000000000000}"/>
          </ac:spMkLst>
        </pc:spChg>
        <pc:graphicFrameChg chg="add mod modGraphic">
          <ac:chgData name="Nitheesh Kaliyamurthy" userId="2821ebda-f4ac-4963-9a4e-a836dfc45829" providerId="ADAL" clId="{818AB426-931B-4306-915C-9D67460D03CD}" dt="2021-10-17T13:14:04.879" v="605" actId="123"/>
          <ac:graphicFrameMkLst>
            <pc:docMk/>
            <pc:sldMk cId="1065710895" sldId="786"/>
            <ac:graphicFrameMk id="4" creationId="{D66BAF68-0AF0-4B4A-A016-5037DB9D8C8B}"/>
          </ac:graphicFrameMkLst>
        </pc:graphicFrameChg>
      </pc:sldChg>
      <pc:sldChg chg="del">
        <pc:chgData name="Nitheesh Kaliyamurthy" userId="2821ebda-f4ac-4963-9a4e-a836dfc45829" providerId="ADAL" clId="{818AB426-931B-4306-915C-9D67460D03CD}" dt="2021-10-17T13:14:12.309" v="606" actId="47"/>
        <pc:sldMkLst>
          <pc:docMk/>
          <pc:sldMk cId="2189958124" sldId="906"/>
        </pc:sldMkLst>
      </pc:sldChg>
      <pc:sldChg chg="del">
        <pc:chgData name="Nitheesh Kaliyamurthy" userId="2821ebda-f4ac-4963-9a4e-a836dfc45829" providerId="ADAL" clId="{818AB426-931B-4306-915C-9D67460D03CD}" dt="2021-10-17T13:31:14.844" v="989" actId="47"/>
        <pc:sldMkLst>
          <pc:docMk/>
          <pc:sldMk cId="1673031197" sldId="953"/>
        </pc:sldMkLst>
      </pc:sldChg>
      <pc:sldChg chg="addSp modSp mod">
        <pc:chgData name="Nitheesh Kaliyamurthy" userId="2821ebda-f4ac-4963-9a4e-a836dfc45829" providerId="ADAL" clId="{818AB426-931B-4306-915C-9D67460D03CD}" dt="2021-10-17T13:40:29.813" v="1105" actId="1076"/>
        <pc:sldMkLst>
          <pc:docMk/>
          <pc:sldMk cId="3512141971" sldId="954"/>
        </pc:sldMkLst>
        <pc:spChg chg="mod">
          <ac:chgData name="Nitheesh Kaliyamurthy" userId="2821ebda-f4ac-4963-9a4e-a836dfc45829" providerId="ADAL" clId="{818AB426-931B-4306-915C-9D67460D03CD}" dt="2021-10-17T13:40:04.510" v="1098" actId="14100"/>
          <ac:spMkLst>
            <pc:docMk/>
            <pc:sldMk cId="3512141971" sldId="954"/>
            <ac:spMk id="2" creationId="{00000000-0000-0000-0000-000000000000}"/>
          </ac:spMkLst>
        </pc:spChg>
        <pc:spChg chg="mod">
          <ac:chgData name="Nitheesh Kaliyamurthy" userId="2821ebda-f4ac-4963-9a4e-a836dfc45829" providerId="ADAL" clId="{818AB426-931B-4306-915C-9D67460D03CD}" dt="2021-10-17T13:37:04.718" v="1063" actId="1076"/>
          <ac:spMkLst>
            <pc:docMk/>
            <pc:sldMk cId="3512141971" sldId="954"/>
            <ac:spMk id="21505" creationId="{00000000-0000-0000-0000-000000000000}"/>
          </ac:spMkLst>
        </pc:spChg>
        <pc:picChg chg="mod modCrop">
          <ac:chgData name="Nitheesh Kaliyamurthy" userId="2821ebda-f4ac-4963-9a4e-a836dfc45829" providerId="ADAL" clId="{818AB426-931B-4306-915C-9D67460D03CD}" dt="2021-10-17T13:40:07.141" v="1099" actId="1076"/>
          <ac:picMkLst>
            <pc:docMk/>
            <pc:sldMk cId="3512141971" sldId="954"/>
            <ac:picMk id="3" creationId="{00000000-0000-0000-0000-000000000000}"/>
          </ac:picMkLst>
        </pc:picChg>
        <pc:picChg chg="add mod">
          <ac:chgData name="Nitheesh Kaliyamurthy" userId="2821ebda-f4ac-4963-9a4e-a836dfc45829" providerId="ADAL" clId="{818AB426-931B-4306-915C-9D67460D03CD}" dt="2021-10-17T13:40:29.813" v="1105" actId="1076"/>
          <ac:picMkLst>
            <pc:docMk/>
            <pc:sldMk cId="3512141971" sldId="954"/>
            <ac:picMk id="5" creationId="{EED71026-D734-4EA7-B776-7B22D465B2AB}"/>
          </ac:picMkLst>
        </pc:picChg>
      </pc:sldChg>
      <pc:sldChg chg="del">
        <pc:chgData name="Nitheesh Kaliyamurthy" userId="2821ebda-f4ac-4963-9a4e-a836dfc45829" providerId="ADAL" clId="{818AB426-931B-4306-915C-9D67460D03CD}" dt="2021-10-17T13:58:00.740" v="1225" actId="47"/>
        <pc:sldMkLst>
          <pc:docMk/>
          <pc:sldMk cId="3292428589" sldId="955"/>
        </pc:sldMkLst>
      </pc:sldChg>
      <pc:sldChg chg="modSp del mod">
        <pc:chgData name="Nitheesh Kaliyamurthy" userId="2821ebda-f4ac-4963-9a4e-a836dfc45829" providerId="ADAL" clId="{818AB426-931B-4306-915C-9D67460D03CD}" dt="2021-10-17T14:10:36.696" v="1502" actId="47"/>
        <pc:sldMkLst>
          <pc:docMk/>
          <pc:sldMk cId="2153261053" sldId="959"/>
        </pc:sldMkLst>
        <pc:spChg chg="mod">
          <ac:chgData name="Nitheesh Kaliyamurthy" userId="2821ebda-f4ac-4963-9a4e-a836dfc45829" providerId="ADAL" clId="{818AB426-931B-4306-915C-9D67460D03CD}" dt="2021-10-17T14:09:01.477" v="1463" actId="21"/>
          <ac:spMkLst>
            <pc:docMk/>
            <pc:sldMk cId="2153261053" sldId="959"/>
            <ac:spMk id="2" creationId="{00000000-0000-0000-0000-000000000000}"/>
          </ac:spMkLst>
        </pc:spChg>
      </pc:sldChg>
      <pc:sldChg chg="del">
        <pc:chgData name="Nitheesh Kaliyamurthy" userId="2821ebda-f4ac-4963-9a4e-a836dfc45829" providerId="ADAL" clId="{818AB426-931B-4306-915C-9D67460D03CD}" dt="2021-10-17T13:21:12.033" v="779" actId="47"/>
        <pc:sldMkLst>
          <pc:docMk/>
          <pc:sldMk cId="282604408" sldId="963"/>
        </pc:sldMkLst>
      </pc:sldChg>
      <pc:sldChg chg="delSp modSp del mod">
        <pc:chgData name="Nitheesh Kaliyamurthy" userId="2821ebda-f4ac-4963-9a4e-a836dfc45829" providerId="ADAL" clId="{818AB426-931B-4306-915C-9D67460D03CD}" dt="2021-10-17T13:40:32.453" v="1106" actId="47"/>
        <pc:sldMkLst>
          <pc:docMk/>
          <pc:sldMk cId="2561579225" sldId="964"/>
        </pc:sldMkLst>
        <pc:picChg chg="del mod">
          <ac:chgData name="Nitheesh Kaliyamurthy" userId="2821ebda-f4ac-4963-9a4e-a836dfc45829" providerId="ADAL" clId="{818AB426-931B-4306-915C-9D67460D03CD}" dt="2021-10-17T13:40:15.543" v="1100" actId="21"/>
          <ac:picMkLst>
            <pc:docMk/>
            <pc:sldMk cId="2561579225" sldId="964"/>
            <ac:picMk id="4" creationId="{00000000-0000-0000-0000-000000000000}"/>
          </ac:picMkLst>
        </pc:picChg>
      </pc:sldChg>
      <pc:sldChg chg="del">
        <pc:chgData name="Nitheesh Kaliyamurthy" userId="2821ebda-f4ac-4963-9a4e-a836dfc45829" providerId="ADAL" clId="{818AB426-931B-4306-915C-9D67460D03CD}" dt="2021-10-17T13:11:31.452" v="544" actId="47"/>
        <pc:sldMkLst>
          <pc:docMk/>
          <pc:sldMk cId="3436314329" sldId="969"/>
        </pc:sldMkLst>
      </pc:sldChg>
      <pc:sldChg chg="del">
        <pc:chgData name="Nitheesh Kaliyamurthy" userId="2821ebda-f4ac-4963-9a4e-a836dfc45829" providerId="ADAL" clId="{818AB426-931B-4306-915C-9D67460D03CD}" dt="2021-10-17T13:09:43.409" v="517" actId="47"/>
        <pc:sldMkLst>
          <pc:docMk/>
          <pc:sldMk cId="3548722017" sldId="1179"/>
        </pc:sldMkLst>
      </pc:sldChg>
      <pc:sldChg chg="del">
        <pc:chgData name="Nitheesh Kaliyamurthy" userId="2821ebda-f4ac-4963-9a4e-a836dfc45829" providerId="ADAL" clId="{818AB426-931B-4306-915C-9D67460D03CD}" dt="2021-10-17T13:09:43.409" v="517" actId="47"/>
        <pc:sldMkLst>
          <pc:docMk/>
          <pc:sldMk cId="4183030998" sldId="1180"/>
        </pc:sldMkLst>
      </pc:sldChg>
      <pc:sldChg chg="del">
        <pc:chgData name="Nitheesh Kaliyamurthy" userId="2821ebda-f4ac-4963-9a4e-a836dfc45829" providerId="ADAL" clId="{818AB426-931B-4306-915C-9D67460D03CD}" dt="2021-10-17T13:09:43.409" v="517" actId="47"/>
        <pc:sldMkLst>
          <pc:docMk/>
          <pc:sldMk cId="1845238866" sldId="1181"/>
        </pc:sldMkLst>
      </pc:sldChg>
      <pc:sldChg chg="del">
        <pc:chgData name="Nitheesh Kaliyamurthy" userId="2821ebda-f4ac-4963-9a4e-a836dfc45829" providerId="ADAL" clId="{818AB426-931B-4306-915C-9D67460D03CD}" dt="2021-10-17T13:09:43.409" v="517" actId="47"/>
        <pc:sldMkLst>
          <pc:docMk/>
          <pc:sldMk cId="2624577375" sldId="1182"/>
        </pc:sldMkLst>
      </pc:sldChg>
      <pc:sldChg chg="del">
        <pc:chgData name="Nitheesh Kaliyamurthy" userId="2821ebda-f4ac-4963-9a4e-a836dfc45829" providerId="ADAL" clId="{818AB426-931B-4306-915C-9D67460D03CD}" dt="2021-10-17T13:09:43.409" v="517" actId="47"/>
        <pc:sldMkLst>
          <pc:docMk/>
          <pc:sldMk cId="3898947994" sldId="1183"/>
        </pc:sldMkLst>
      </pc:sldChg>
      <pc:sldChg chg="del">
        <pc:chgData name="Nitheesh Kaliyamurthy" userId="2821ebda-f4ac-4963-9a4e-a836dfc45829" providerId="ADAL" clId="{818AB426-931B-4306-915C-9D67460D03CD}" dt="2021-10-17T13:09:02.297" v="515" actId="47"/>
        <pc:sldMkLst>
          <pc:docMk/>
          <pc:sldMk cId="2225091367" sldId="1184"/>
        </pc:sldMkLst>
      </pc:sldChg>
      <pc:sldChg chg="del">
        <pc:chgData name="Nitheesh Kaliyamurthy" userId="2821ebda-f4ac-4963-9a4e-a836dfc45829" providerId="ADAL" clId="{818AB426-931B-4306-915C-9D67460D03CD}" dt="2021-10-17T13:09:43.409" v="517" actId="47"/>
        <pc:sldMkLst>
          <pc:docMk/>
          <pc:sldMk cId="589429598" sldId="1185"/>
        </pc:sldMkLst>
      </pc:sldChg>
      <pc:sldChg chg="del">
        <pc:chgData name="Nitheesh Kaliyamurthy" userId="2821ebda-f4ac-4963-9a4e-a836dfc45829" providerId="ADAL" clId="{818AB426-931B-4306-915C-9D67460D03CD}" dt="2021-10-17T13:09:43.409" v="517" actId="47"/>
        <pc:sldMkLst>
          <pc:docMk/>
          <pc:sldMk cId="3758356497" sldId="1186"/>
        </pc:sldMkLst>
      </pc:sldChg>
      <pc:sldChg chg="del">
        <pc:chgData name="Nitheesh Kaliyamurthy" userId="2821ebda-f4ac-4963-9a4e-a836dfc45829" providerId="ADAL" clId="{818AB426-931B-4306-915C-9D67460D03CD}" dt="2021-10-17T13:09:43.409" v="517" actId="47"/>
        <pc:sldMkLst>
          <pc:docMk/>
          <pc:sldMk cId="3877900447" sldId="1187"/>
        </pc:sldMkLst>
      </pc:sldChg>
      <pc:sldChg chg="del">
        <pc:chgData name="Nitheesh Kaliyamurthy" userId="2821ebda-f4ac-4963-9a4e-a836dfc45829" providerId="ADAL" clId="{818AB426-931B-4306-915C-9D67460D03CD}" dt="2021-10-17T13:09:43.409" v="517" actId="47"/>
        <pc:sldMkLst>
          <pc:docMk/>
          <pc:sldMk cId="3350545936" sldId="1188"/>
        </pc:sldMkLst>
      </pc:sldChg>
      <pc:sldChg chg="del">
        <pc:chgData name="Nitheesh Kaliyamurthy" userId="2821ebda-f4ac-4963-9a4e-a836dfc45829" providerId="ADAL" clId="{818AB426-931B-4306-915C-9D67460D03CD}" dt="2021-10-17T13:09:43.409" v="517" actId="47"/>
        <pc:sldMkLst>
          <pc:docMk/>
          <pc:sldMk cId="2679253755" sldId="1189"/>
        </pc:sldMkLst>
      </pc:sldChg>
      <pc:sldChg chg="del">
        <pc:chgData name="Nitheesh Kaliyamurthy" userId="2821ebda-f4ac-4963-9a4e-a836dfc45829" providerId="ADAL" clId="{818AB426-931B-4306-915C-9D67460D03CD}" dt="2021-10-17T13:09:43.409" v="517" actId="47"/>
        <pc:sldMkLst>
          <pc:docMk/>
          <pc:sldMk cId="4261071521" sldId="1190"/>
        </pc:sldMkLst>
      </pc:sldChg>
      <pc:sldChg chg="del">
        <pc:chgData name="Nitheesh Kaliyamurthy" userId="2821ebda-f4ac-4963-9a4e-a836dfc45829" providerId="ADAL" clId="{818AB426-931B-4306-915C-9D67460D03CD}" dt="2021-10-17T13:09:43.409" v="517" actId="47"/>
        <pc:sldMkLst>
          <pc:docMk/>
          <pc:sldMk cId="3232283526" sldId="1191"/>
        </pc:sldMkLst>
      </pc:sldChg>
      <pc:sldChg chg="del">
        <pc:chgData name="Nitheesh Kaliyamurthy" userId="2821ebda-f4ac-4963-9a4e-a836dfc45829" providerId="ADAL" clId="{818AB426-931B-4306-915C-9D67460D03CD}" dt="2021-10-17T13:09:43.409" v="517" actId="47"/>
        <pc:sldMkLst>
          <pc:docMk/>
          <pc:sldMk cId="2498563970" sldId="1192"/>
        </pc:sldMkLst>
      </pc:sldChg>
      <pc:sldChg chg="del">
        <pc:chgData name="Nitheesh Kaliyamurthy" userId="2821ebda-f4ac-4963-9a4e-a836dfc45829" providerId="ADAL" clId="{818AB426-931B-4306-915C-9D67460D03CD}" dt="2021-10-17T13:09:43.409" v="517" actId="47"/>
        <pc:sldMkLst>
          <pc:docMk/>
          <pc:sldMk cId="4281636727" sldId="1193"/>
        </pc:sldMkLst>
      </pc:sldChg>
      <pc:sldChg chg="del">
        <pc:chgData name="Nitheesh Kaliyamurthy" userId="2821ebda-f4ac-4963-9a4e-a836dfc45829" providerId="ADAL" clId="{818AB426-931B-4306-915C-9D67460D03CD}" dt="2021-10-17T13:09:43.409" v="517" actId="47"/>
        <pc:sldMkLst>
          <pc:docMk/>
          <pc:sldMk cId="1671203962" sldId="1194"/>
        </pc:sldMkLst>
      </pc:sldChg>
      <pc:sldChg chg="modSp add mod">
        <pc:chgData name="Nitheesh Kaliyamurthy" userId="2821ebda-f4ac-4963-9a4e-a836dfc45829" providerId="ADAL" clId="{818AB426-931B-4306-915C-9D67460D03CD}" dt="2021-10-17T13:08:33.230" v="513" actId="20577"/>
        <pc:sldMkLst>
          <pc:docMk/>
          <pc:sldMk cId="1194686220" sldId="1195"/>
        </pc:sldMkLst>
        <pc:spChg chg="mod">
          <ac:chgData name="Nitheesh Kaliyamurthy" userId="2821ebda-f4ac-4963-9a4e-a836dfc45829" providerId="ADAL" clId="{818AB426-931B-4306-915C-9D67460D03CD}" dt="2021-10-17T07:35:13.992" v="133" actId="20577"/>
          <ac:spMkLst>
            <pc:docMk/>
            <pc:sldMk cId="1194686220" sldId="1195"/>
            <ac:spMk id="3" creationId="{00000000-0000-0000-0000-000000000000}"/>
          </ac:spMkLst>
        </pc:spChg>
        <pc:spChg chg="mod">
          <ac:chgData name="Nitheesh Kaliyamurthy" userId="2821ebda-f4ac-4963-9a4e-a836dfc45829" providerId="ADAL" clId="{818AB426-931B-4306-915C-9D67460D03CD}" dt="2021-10-17T13:08:33.230" v="513" actId="20577"/>
          <ac:spMkLst>
            <pc:docMk/>
            <pc:sldMk cId="1194686220" sldId="1195"/>
            <ac:spMk id="4" creationId="{00000000-0000-0000-0000-000000000000}"/>
          </ac:spMkLst>
        </pc:spChg>
        <pc:spChg chg="mod">
          <ac:chgData name="Nitheesh Kaliyamurthy" userId="2821ebda-f4ac-4963-9a4e-a836dfc45829" providerId="ADAL" clId="{818AB426-931B-4306-915C-9D67460D03CD}" dt="2021-10-17T13:05:55.211" v="188" actId="20577"/>
          <ac:spMkLst>
            <pc:docMk/>
            <pc:sldMk cId="1194686220" sldId="1195"/>
            <ac:spMk id="6" creationId="{3FB78745-3ADB-471E-BE5B-B948A3D845D5}"/>
          </ac:spMkLst>
        </pc:spChg>
      </pc:sldChg>
      <pc:sldChg chg="del">
        <pc:chgData name="Nitheesh Kaliyamurthy" userId="2821ebda-f4ac-4963-9a4e-a836dfc45829" providerId="ADAL" clId="{818AB426-931B-4306-915C-9D67460D03CD}" dt="2021-10-17T13:09:14.849" v="516" actId="47"/>
        <pc:sldMkLst>
          <pc:docMk/>
          <pc:sldMk cId="4116047515" sldId="1196"/>
        </pc:sldMkLst>
      </pc:sldChg>
      <pc:sldChg chg="delSp del mod">
        <pc:chgData name="Nitheesh Kaliyamurthy" userId="2821ebda-f4ac-4963-9a4e-a836dfc45829" providerId="ADAL" clId="{818AB426-931B-4306-915C-9D67460D03CD}" dt="2021-10-17T13:16:16.057" v="696" actId="47"/>
        <pc:sldMkLst>
          <pc:docMk/>
          <pc:sldMk cId="1338092639" sldId="1255"/>
        </pc:sldMkLst>
        <pc:picChg chg="del">
          <ac:chgData name="Nitheesh Kaliyamurthy" userId="2821ebda-f4ac-4963-9a4e-a836dfc45829" providerId="ADAL" clId="{818AB426-931B-4306-915C-9D67460D03CD}" dt="2021-10-17T13:15:17.303" v="638" actId="21"/>
          <ac:picMkLst>
            <pc:docMk/>
            <pc:sldMk cId="1338092639" sldId="1255"/>
            <ac:picMk id="3" creationId="{00000000-0000-0000-0000-000000000000}"/>
          </ac:picMkLst>
        </pc:picChg>
      </pc:sldChg>
      <pc:sldChg chg="delSp del mod">
        <pc:chgData name="Nitheesh Kaliyamurthy" userId="2821ebda-f4ac-4963-9a4e-a836dfc45829" providerId="ADAL" clId="{818AB426-931B-4306-915C-9D67460D03CD}" dt="2021-10-17T14:03:00.069" v="1319" actId="47"/>
        <pc:sldMkLst>
          <pc:docMk/>
          <pc:sldMk cId="3718995480" sldId="1256"/>
        </pc:sldMkLst>
        <pc:picChg chg="del">
          <ac:chgData name="Nitheesh Kaliyamurthy" userId="2821ebda-f4ac-4963-9a4e-a836dfc45829" providerId="ADAL" clId="{818AB426-931B-4306-915C-9D67460D03CD}" dt="2021-10-17T13:58:17.431" v="1226" actId="21"/>
          <ac:picMkLst>
            <pc:docMk/>
            <pc:sldMk cId="3718995480" sldId="1256"/>
            <ac:picMk id="3" creationId="{00000000-0000-0000-0000-000000000000}"/>
          </ac:picMkLst>
        </pc:picChg>
      </pc:sldChg>
      <pc:sldChg chg="del">
        <pc:chgData name="Nitheesh Kaliyamurthy" userId="2821ebda-f4ac-4963-9a4e-a836dfc45829" providerId="ADAL" clId="{818AB426-931B-4306-915C-9D67460D03CD}" dt="2021-10-17T14:11:35.177" v="1516" actId="47"/>
        <pc:sldMkLst>
          <pc:docMk/>
          <pc:sldMk cId="3008147976" sldId="1257"/>
        </pc:sldMkLst>
      </pc:sldChg>
      <pc:sldChg chg="del">
        <pc:chgData name="Nitheesh Kaliyamurthy" userId="2821ebda-f4ac-4963-9a4e-a836dfc45829" providerId="ADAL" clId="{818AB426-931B-4306-915C-9D67460D03CD}" dt="2021-10-17T14:11:39.810" v="1517" actId="47"/>
        <pc:sldMkLst>
          <pc:docMk/>
          <pc:sldMk cId="4102489543" sldId="1258"/>
        </pc:sldMkLst>
      </pc:sldChg>
      <pc:sldChg chg="del">
        <pc:chgData name="Nitheesh Kaliyamurthy" userId="2821ebda-f4ac-4963-9a4e-a836dfc45829" providerId="ADAL" clId="{818AB426-931B-4306-915C-9D67460D03CD}" dt="2021-10-17T15:06:46.475" v="2041" actId="47"/>
        <pc:sldMkLst>
          <pc:docMk/>
          <pc:sldMk cId="4106078359" sldId="1259"/>
        </pc:sldMkLst>
      </pc:sldChg>
      <pc:sldChg chg="del">
        <pc:chgData name="Nitheesh Kaliyamurthy" userId="2821ebda-f4ac-4963-9a4e-a836dfc45829" providerId="ADAL" clId="{818AB426-931B-4306-915C-9D67460D03CD}" dt="2021-10-17T15:12:47.634" v="2088" actId="47"/>
        <pc:sldMkLst>
          <pc:docMk/>
          <pc:sldMk cId="2871478463" sldId="1260"/>
        </pc:sldMkLst>
      </pc:sldChg>
      <pc:sldChg chg="modSp del mod">
        <pc:chgData name="Nitheesh Kaliyamurthy" userId="2821ebda-f4ac-4963-9a4e-a836dfc45829" providerId="ADAL" clId="{818AB426-931B-4306-915C-9D67460D03CD}" dt="2021-10-17T15:22:59.573" v="2247" actId="47"/>
        <pc:sldMkLst>
          <pc:docMk/>
          <pc:sldMk cId="1702289633" sldId="1261"/>
        </pc:sldMkLst>
        <pc:picChg chg="mod modCrop">
          <ac:chgData name="Nitheesh Kaliyamurthy" userId="2821ebda-f4ac-4963-9a4e-a836dfc45829" providerId="ADAL" clId="{818AB426-931B-4306-915C-9D67460D03CD}" dt="2021-10-17T15:21:52.772" v="2232" actId="1076"/>
          <ac:picMkLst>
            <pc:docMk/>
            <pc:sldMk cId="1702289633" sldId="1261"/>
            <ac:picMk id="4098" creationId="{00000000-0000-0000-0000-000000000000}"/>
          </ac:picMkLst>
        </pc:picChg>
      </pc:sldChg>
      <pc:sldChg chg="addSp delSp modSp add mod">
        <pc:chgData name="Nitheesh Kaliyamurthy" userId="2821ebda-f4ac-4963-9a4e-a836dfc45829" providerId="ADAL" clId="{818AB426-931B-4306-915C-9D67460D03CD}" dt="2021-10-17T13:21:46.606" v="795" actId="20577"/>
        <pc:sldMkLst>
          <pc:docMk/>
          <pc:sldMk cId="2275564592" sldId="1262"/>
        </pc:sldMkLst>
        <pc:spChg chg="mod">
          <ac:chgData name="Nitheesh Kaliyamurthy" userId="2821ebda-f4ac-4963-9a4e-a836dfc45829" providerId="ADAL" clId="{818AB426-931B-4306-915C-9D67460D03CD}" dt="2021-10-17T13:21:46.606" v="795" actId="20577"/>
          <ac:spMkLst>
            <pc:docMk/>
            <pc:sldMk cId="2275564592" sldId="1262"/>
            <ac:spMk id="4098" creationId="{00000000-0000-0000-0000-000000000000}"/>
          </ac:spMkLst>
        </pc:spChg>
        <pc:spChg chg="mod">
          <ac:chgData name="Nitheesh Kaliyamurthy" userId="2821ebda-f4ac-4963-9a4e-a836dfc45829" providerId="ADAL" clId="{818AB426-931B-4306-915C-9D67460D03CD}" dt="2021-10-17T13:16:10.517" v="695" actId="14100"/>
          <ac:spMkLst>
            <pc:docMk/>
            <pc:sldMk cId="2275564592" sldId="1262"/>
            <ac:spMk id="4099" creationId="{00000000-0000-0000-0000-000000000000}"/>
          </ac:spMkLst>
        </pc:spChg>
        <pc:graphicFrameChg chg="del">
          <ac:chgData name="Nitheesh Kaliyamurthy" userId="2821ebda-f4ac-4963-9a4e-a836dfc45829" providerId="ADAL" clId="{818AB426-931B-4306-915C-9D67460D03CD}" dt="2021-10-17T13:15:20.693" v="639" actId="478"/>
          <ac:graphicFrameMkLst>
            <pc:docMk/>
            <pc:sldMk cId="2275564592" sldId="1262"/>
            <ac:graphicFrameMk id="4" creationId="{D66BAF68-0AF0-4B4A-A016-5037DB9D8C8B}"/>
          </ac:graphicFrameMkLst>
        </pc:graphicFrameChg>
        <pc:picChg chg="add mod modCrop">
          <ac:chgData name="Nitheesh Kaliyamurthy" userId="2821ebda-f4ac-4963-9a4e-a836dfc45829" providerId="ADAL" clId="{818AB426-931B-4306-915C-9D67460D03CD}" dt="2021-10-17T13:16:35.517" v="697" actId="1076"/>
          <ac:picMkLst>
            <pc:docMk/>
            <pc:sldMk cId="2275564592" sldId="1262"/>
            <ac:picMk id="5" creationId="{5FFC98F5-FD83-408C-B43A-E8A121488A18}"/>
          </ac:picMkLst>
        </pc:picChg>
      </pc:sldChg>
      <pc:sldChg chg="add del">
        <pc:chgData name="Nitheesh Kaliyamurthy" userId="2821ebda-f4ac-4963-9a4e-a836dfc45829" providerId="ADAL" clId="{818AB426-931B-4306-915C-9D67460D03CD}" dt="2021-10-17T13:15:06.335" v="636" actId="47"/>
        <pc:sldMkLst>
          <pc:docMk/>
          <pc:sldMk cId="2876717113" sldId="1262"/>
        </pc:sldMkLst>
      </pc:sldChg>
      <pc:sldChg chg="addSp delSp modSp add mod ord">
        <pc:chgData name="Nitheesh Kaliyamurthy" userId="2821ebda-f4ac-4963-9a4e-a836dfc45829" providerId="ADAL" clId="{818AB426-931B-4306-915C-9D67460D03CD}" dt="2021-10-17T13:22:09.234" v="813" actId="27636"/>
        <pc:sldMkLst>
          <pc:docMk/>
          <pc:sldMk cId="2465793591" sldId="1263"/>
        </pc:sldMkLst>
        <pc:spChg chg="add mod">
          <ac:chgData name="Nitheesh Kaliyamurthy" userId="2821ebda-f4ac-4963-9a4e-a836dfc45829" providerId="ADAL" clId="{818AB426-931B-4306-915C-9D67460D03CD}" dt="2021-10-17T13:20:54.551" v="778" actId="115"/>
          <ac:spMkLst>
            <pc:docMk/>
            <pc:sldMk cId="2465793591" sldId="1263"/>
            <ac:spMk id="7" creationId="{42B35A64-7090-4CDC-8B32-7C751AEEB863}"/>
          </ac:spMkLst>
        </pc:spChg>
        <pc:spChg chg="mod">
          <ac:chgData name="Nitheesh Kaliyamurthy" userId="2821ebda-f4ac-4963-9a4e-a836dfc45829" providerId="ADAL" clId="{818AB426-931B-4306-915C-9D67460D03CD}" dt="2021-10-17T13:22:09.234" v="813" actId="27636"/>
          <ac:spMkLst>
            <pc:docMk/>
            <pc:sldMk cId="2465793591" sldId="1263"/>
            <ac:spMk id="4098" creationId="{00000000-0000-0000-0000-000000000000}"/>
          </ac:spMkLst>
        </pc:spChg>
        <pc:spChg chg="mod">
          <ac:chgData name="Nitheesh Kaliyamurthy" userId="2821ebda-f4ac-4963-9a4e-a836dfc45829" providerId="ADAL" clId="{818AB426-931B-4306-915C-9D67460D03CD}" dt="2021-10-17T13:19:57.587" v="762" actId="27636"/>
          <ac:spMkLst>
            <pc:docMk/>
            <pc:sldMk cId="2465793591" sldId="1263"/>
            <ac:spMk id="4099" creationId="{00000000-0000-0000-0000-000000000000}"/>
          </ac:spMkLst>
        </pc:spChg>
        <pc:graphicFrameChg chg="del">
          <ac:chgData name="Nitheesh Kaliyamurthy" userId="2821ebda-f4ac-4963-9a4e-a836dfc45829" providerId="ADAL" clId="{818AB426-931B-4306-915C-9D67460D03CD}" dt="2021-10-17T13:17:28.982" v="717" actId="478"/>
          <ac:graphicFrameMkLst>
            <pc:docMk/>
            <pc:sldMk cId="2465793591" sldId="1263"/>
            <ac:graphicFrameMk id="4" creationId="{D66BAF68-0AF0-4B4A-A016-5037DB9D8C8B}"/>
          </ac:graphicFrameMkLst>
        </pc:graphicFrameChg>
        <pc:picChg chg="add mod">
          <ac:chgData name="Nitheesh Kaliyamurthy" userId="2821ebda-f4ac-4963-9a4e-a836dfc45829" providerId="ADAL" clId="{818AB426-931B-4306-915C-9D67460D03CD}" dt="2021-10-17T13:20:37.422" v="773" actId="14100"/>
          <ac:picMkLst>
            <pc:docMk/>
            <pc:sldMk cId="2465793591" sldId="1263"/>
            <ac:picMk id="5" creationId="{70041C4F-13C1-4455-8D7D-FB63FCF35C82}"/>
          </ac:picMkLst>
        </pc:picChg>
      </pc:sldChg>
      <pc:sldChg chg="addSp delSp modSp add mod">
        <pc:chgData name="Nitheesh Kaliyamurthy" userId="2821ebda-f4ac-4963-9a4e-a836dfc45829" providerId="ADAL" clId="{818AB426-931B-4306-915C-9D67460D03CD}" dt="2021-10-17T13:24:59.198" v="860" actId="1076"/>
        <pc:sldMkLst>
          <pc:docMk/>
          <pc:sldMk cId="374379357" sldId="1264"/>
        </pc:sldMkLst>
        <pc:spChg chg="del">
          <ac:chgData name="Nitheesh Kaliyamurthy" userId="2821ebda-f4ac-4963-9a4e-a836dfc45829" providerId="ADAL" clId="{818AB426-931B-4306-915C-9D67460D03CD}" dt="2021-10-17T13:23:30.710" v="847" actId="478"/>
          <ac:spMkLst>
            <pc:docMk/>
            <pc:sldMk cId="374379357" sldId="1264"/>
            <ac:spMk id="7" creationId="{42B35A64-7090-4CDC-8B32-7C751AEEB863}"/>
          </ac:spMkLst>
        </pc:spChg>
        <pc:spChg chg="mod">
          <ac:chgData name="Nitheesh Kaliyamurthy" userId="2821ebda-f4ac-4963-9a4e-a836dfc45829" providerId="ADAL" clId="{818AB426-931B-4306-915C-9D67460D03CD}" dt="2021-10-17T13:22:28.405" v="833" actId="14100"/>
          <ac:spMkLst>
            <pc:docMk/>
            <pc:sldMk cId="374379357" sldId="1264"/>
            <ac:spMk id="4098" creationId="{00000000-0000-0000-0000-000000000000}"/>
          </ac:spMkLst>
        </pc:spChg>
        <pc:spChg chg="mod">
          <ac:chgData name="Nitheesh Kaliyamurthy" userId="2821ebda-f4ac-4963-9a4e-a836dfc45829" providerId="ADAL" clId="{818AB426-931B-4306-915C-9D67460D03CD}" dt="2021-10-17T13:23:26.760" v="846" actId="20577"/>
          <ac:spMkLst>
            <pc:docMk/>
            <pc:sldMk cId="374379357" sldId="1264"/>
            <ac:spMk id="4099" creationId="{00000000-0000-0000-0000-000000000000}"/>
          </ac:spMkLst>
        </pc:spChg>
        <pc:graphicFrameChg chg="add mod modGraphic">
          <ac:chgData name="Nitheesh Kaliyamurthy" userId="2821ebda-f4ac-4963-9a4e-a836dfc45829" providerId="ADAL" clId="{818AB426-931B-4306-915C-9D67460D03CD}" dt="2021-10-17T13:24:59.198" v="860" actId="1076"/>
          <ac:graphicFrameMkLst>
            <pc:docMk/>
            <pc:sldMk cId="374379357" sldId="1264"/>
            <ac:graphicFrameMk id="6" creationId="{ED838C0B-39F4-4670-A8C2-F075943BB8B9}"/>
          </ac:graphicFrameMkLst>
        </pc:graphicFrameChg>
        <pc:picChg chg="del">
          <ac:chgData name="Nitheesh Kaliyamurthy" userId="2821ebda-f4ac-4963-9a4e-a836dfc45829" providerId="ADAL" clId="{818AB426-931B-4306-915C-9D67460D03CD}" dt="2021-10-17T13:23:31.389" v="848" actId="478"/>
          <ac:picMkLst>
            <pc:docMk/>
            <pc:sldMk cId="374379357" sldId="1264"/>
            <ac:picMk id="5" creationId="{70041C4F-13C1-4455-8D7D-FB63FCF35C82}"/>
          </ac:picMkLst>
        </pc:picChg>
      </pc:sldChg>
      <pc:sldChg chg="addSp delSp modSp add mod">
        <pc:chgData name="Nitheesh Kaliyamurthy" userId="2821ebda-f4ac-4963-9a4e-a836dfc45829" providerId="ADAL" clId="{818AB426-931B-4306-915C-9D67460D03CD}" dt="2021-10-17T13:31:06.734" v="988" actId="1076"/>
        <pc:sldMkLst>
          <pc:docMk/>
          <pc:sldMk cId="870759796" sldId="1265"/>
        </pc:sldMkLst>
        <pc:spChg chg="mod">
          <ac:chgData name="Nitheesh Kaliyamurthy" userId="2821ebda-f4ac-4963-9a4e-a836dfc45829" providerId="ADAL" clId="{818AB426-931B-4306-915C-9D67460D03CD}" dt="2021-10-17T13:25:10.630" v="875" actId="20577"/>
          <ac:spMkLst>
            <pc:docMk/>
            <pc:sldMk cId="870759796" sldId="1265"/>
            <ac:spMk id="4098" creationId="{00000000-0000-0000-0000-000000000000}"/>
          </ac:spMkLst>
        </pc:spChg>
        <pc:spChg chg="mod">
          <ac:chgData name="Nitheesh Kaliyamurthy" userId="2821ebda-f4ac-4963-9a4e-a836dfc45829" providerId="ADAL" clId="{818AB426-931B-4306-915C-9D67460D03CD}" dt="2021-10-17T13:29:46.233" v="958" actId="20577"/>
          <ac:spMkLst>
            <pc:docMk/>
            <pc:sldMk cId="870759796" sldId="1265"/>
            <ac:spMk id="4099" creationId="{00000000-0000-0000-0000-000000000000}"/>
          </ac:spMkLst>
        </pc:spChg>
        <pc:graphicFrameChg chg="add mod modGraphic">
          <ac:chgData name="Nitheesh Kaliyamurthy" userId="2821ebda-f4ac-4963-9a4e-a836dfc45829" providerId="ADAL" clId="{818AB426-931B-4306-915C-9D67460D03CD}" dt="2021-10-17T13:30:28.998" v="987" actId="20577"/>
          <ac:graphicFrameMkLst>
            <pc:docMk/>
            <pc:sldMk cId="870759796" sldId="1265"/>
            <ac:graphicFrameMk id="5" creationId="{1C029ABD-9396-4CE2-81EC-FEB09BC4C761}"/>
          </ac:graphicFrameMkLst>
        </pc:graphicFrameChg>
        <pc:graphicFrameChg chg="del">
          <ac:chgData name="Nitheesh Kaliyamurthy" userId="2821ebda-f4ac-4963-9a4e-a836dfc45829" providerId="ADAL" clId="{818AB426-931B-4306-915C-9D67460D03CD}" dt="2021-10-17T13:25:19.542" v="876" actId="478"/>
          <ac:graphicFrameMkLst>
            <pc:docMk/>
            <pc:sldMk cId="870759796" sldId="1265"/>
            <ac:graphicFrameMk id="6" creationId="{ED838C0B-39F4-4670-A8C2-F075943BB8B9}"/>
          </ac:graphicFrameMkLst>
        </pc:graphicFrameChg>
        <pc:picChg chg="add mod modCrop">
          <ac:chgData name="Nitheesh Kaliyamurthy" userId="2821ebda-f4ac-4963-9a4e-a836dfc45829" providerId="ADAL" clId="{818AB426-931B-4306-915C-9D67460D03CD}" dt="2021-10-17T13:31:06.734" v="988" actId="1076"/>
          <ac:picMkLst>
            <pc:docMk/>
            <pc:sldMk cId="870759796" sldId="1265"/>
            <ac:picMk id="7" creationId="{C6FC4317-66BF-48D2-A215-972F45B3B751}"/>
          </ac:picMkLst>
        </pc:picChg>
      </pc:sldChg>
      <pc:sldChg chg="addSp delSp modSp add mod">
        <pc:chgData name="Nitheesh Kaliyamurthy" userId="2821ebda-f4ac-4963-9a4e-a836dfc45829" providerId="ADAL" clId="{818AB426-931B-4306-915C-9D67460D03CD}" dt="2021-10-17T13:35:24.189" v="1056" actId="1036"/>
        <pc:sldMkLst>
          <pc:docMk/>
          <pc:sldMk cId="165375807" sldId="1266"/>
        </pc:sldMkLst>
        <pc:spChg chg="mod">
          <ac:chgData name="Nitheesh Kaliyamurthy" userId="2821ebda-f4ac-4963-9a4e-a836dfc45829" providerId="ADAL" clId="{818AB426-931B-4306-915C-9D67460D03CD}" dt="2021-10-17T13:33:36.346" v="1029" actId="6549"/>
          <ac:spMkLst>
            <pc:docMk/>
            <pc:sldMk cId="165375807" sldId="1266"/>
            <ac:spMk id="4099" creationId="{00000000-0000-0000-0000-000000000000}"/>
          </ac:spMkLst>
        </pc:spChg>
        <pc:graphicFrameChg chg="del">
          <ac:chgData name="Nitheesh Kaliyamurthy" userId="2821ebda-f4ac-4963-9a4e-a836dfc45829" providerId="ADAL" clId="{818AB426-931B-4306-915C-9D67460D03CD}" dt="2021-10-17T13:31:25.470" v="991" actId="478"/>
          <ac:graphicFrameMkLst>
            <pc:docMk/>
            <pc:sldMk cId="165375807" sldId="1266"/>
            <ac:graphicFrameMk id="5" creationId="{1C029ABD-9396-4CE2-81EC-FEB09BC4C761}"/>
          </ac:graphicFrameMkLst>
        </pc:graphicFrameChg>
        <pc:picChg chg="add mod modCrop">
          <ac:chgData name="Nitheesh Kaliyamurthy" userId="2821ebda-f4ac-4963-9a4e-a836dfc45829" providerId="ADAL" clId="{818AB426-931B-4306-915C-9D67460D03CD}" dt="2021-10-17T13:32:20.445" v="1013" actId="14100"/>
          <ac:picMkLst>
            <pc:docMk/>
            <pc:sldMk cId="165375807" sldId="1266"/>
            <ac:picMk id="6" creationId="{C13BD7E6-E605-442E-83B4-9DBB55727A1F}"/>
          </ac:picMkLst>
        </pc:picChg>
        <pc:picChg chg="del">
          <ac:chgData name="Nitheesh Kaliyamurthy" userId="2821ebda-f4ac-4963-9a4e-a836dfc45829" providerId="ADAL" clId="{818AB426-931B-4306-915C-9D67460D03CD}" dt="2021-10-17T13:31:55.782" v="1005" actId="478"/>
          <ac:picMkLst>
            <pc:docMk/>
            <pc:sldMk cId="165375807" sldId="1266"/>
            <ac:picMk id="7" creationId="{C6FC4317-66BF-48D2-A215-972F45B3B751}"/>
          </ac:picMkLst>
        </pc:picChg>
        <pc:picChg chg="add mod modCrop">
          <ac:chgData name="Nitheesh Kaliyamurthy" userId="2821ebda-f4ac-4963-9a4e-a836dfc45829" providerId="ADAL" clId="{818AB426-931B-4306-915C-9D67460D03CD}" dt="2021-10-17T13:34:47.198" v="1038" actId="14100"/>
          <ac:picMkLst>
            <pc:docMk/>
            <pc:sldMk cId="165375807" sldId="1266"/>
            <ac:picMk id="8" creationId="{39E346AD-C806-4945-B7E9-47B6BE2B479F}"/>
          </ac:picMkLst>
        </pc:picChg>
        <pc:picChg chg="add mod modCrop">
          <ac:chgData name="Nitheesh Kaliyamurthy" userId="2821ebda-f4ac-4963-9a4e-a836dfc45829" providerId="ADAL" clId="{818AB426-931B-4306-915C-9D67460D03CD}" dt="2021-10-17T13:35:24.189" v="1056" actId="1036"/>
          <ac:picMkLst>
            <pc:docMk/>
            <pc:sldMk cId="165375807" sldId="1266"/>
            <ac:picMk id="9" creationId="{13A2FD45-8C5B-4507-A360-1F685423B7B9}"/>
          </ac:picMkLst>
        </pc:picChg>
      </pc:sldChg>
      <pc:sldChg chg="addSp delSp modSp add mod ord">
        <pc:chgData name="Nitheesh Kaliyamurthy" userId="2821ebda-f4ac-4963-9a4e-a836dfc45829" providerId="ADAL" clId="{818AB426-931B-4306-915C-9D67460D03CD}" dt="2021-10-17T14:02:55.157" v="1318" actId="14100"/>
        <pc:sldMkLst>
          <pc:docMk/>
          <pc:sldMk cId="2181664565" sldId="1267"/>
        </pc:sldMkLst>
        <pc:spChg chg="add mod">
          <ac:chgData name="Nitheesh Kaliyamurthy" userId="2821ebda-f4ac-4963-9a4e-a836dfc45829" providerId="ADAL" clId="{818AB426-931B-4306-915C-9D67460D03CD}" dt="2021-10-17T14:01:59.145" v="1276" actId="179"/>
          <ac:spMkLst>
            <pc:docMk/>
            <pc:sldMk cId="2181664565" sldId="1267"/>
            <ac:spMk id="6" creationId="{BBDDE67B-45DD-493B-97CD-EF3F3EB4140F}"/>
          </ac:spMkLst>
        </pc:spChg>
        <pc:spChg chg="add mod">
          <ac:chgData name="Nitheesh Kaliyamurthy" userId="2821ebda-f4ac-4963-9a4e-a836dfc45829" providerId="ADAL" clId="{818AB426-931B-4306-915C-9D67460D03CD}" dt="2021-10-17T14:02:44.166" v="1313" actId="1035"/>
          <ac:spMkLst>
            <pc:docMk/>
            <pc:sldMk cId="2181664565" sldId="1267"/>
            <ac:spMk id="9" creationId="{ED0C01D0-AA23-491D-8AB7-7DF118919954}"/>
          </ac:spMkLst>
        </pc:spChg>
        <pc:spChg chg="mod">
          <ac:chgData name="Nitheesh Kaliyamurthy" userId="2821ebda-f4ac-4963-9a4e-a836dfc45829" providerId="ADAL" clId="{818AB426-931B-4306-915C-9D67460D03CD}" dt="2021-10-17T13:41:03.054" v="1121" actId="20577"/>
          <ac:spMkLst>
            <pc:docMk/>
            <pc:sldMk cId="2181664565" sldId="1267"/>
            <ac:spMk id="4098" creationId="{00000000-0000-0000-0000-000000000000}"/>
          </ac:spMkLst>
        </pc:spChg>
        <pc:spChg chg="mod">
          <ac:chgData name="Nitheesh Kaliyamurthy" userId="2821ebda-f4ac-4963-9a4e-a836dfc45829" providerId="ADAL" clId="{818AB426-931B-4306-915C-9D67460D03CD}" dt="2021-10-17T14:00:47.022" v="1263" actId="14100"/>
          <ac:spMkLst>
            <pc:docMk/>
            <pc:sldMk cId="2181664565" sldId="1267"/>
            <ac:spMk id="4099" creationId="{00000000-0000-0000-0000-000000000000}"/>
          </ac:spMkLst>
        </pc:spChg>
        <pc:graphicFrameChg chg="del modGraphic">
          <ac:chgData name="Nitheesh Kaliyamurthy" userId="2821ebda-f4ac-4963-9a4e-a836dfc45829" providerId="ADAL" clId="{818AB426-931B-4306-915C-9D67460D03CD}" dt="2021-10-17T13:43:18.311" v="1144" actId="478"/>
          <ac:graphicFrameMkLst>
            <pc:docMk/>
            <pc:sldMk cId="2181664565" sldId="1267"/>
            <ac:graphicFrameMk id="4" creationId="{D66BAF68-0AF0-4B4A-A016-5037DB9D8C8B}"/>
          </ac:graphicFrameMkLst>
        </pc:graphicFrameChg>
        <pc:picChg chg="add mod modCrop">
          <ac:chgData name="Nitheesh Kaliyamurthy" userId="2821ebda-f4ac-4963-9a4e-a836dfc45829" providerId="ADAL" clId="{818AB426-931B-4306-915C-9D67460D03CD}" dt="2021-10-17T14:02:55.157" v="1318" actId="14100"/>
          <ac:picMkLst>
            <pc:docMk/>
            <pc:sldMk cId="2181664565" sldId="1267"/>
            <ac:picMk id="7" creationId="{68A3D794-9EE5-4A70-AEAC-55B5F56DC2B8}"/>
          </ac:picMkLst>
        </pc:picChg>
      </pc:sldChg>
      <pc:sldChg chg="addSp delSp modSp add mod ord">
        <pc:chgData name="Nitheesh Kaliyamurthy" userId="2821ebda-f4ac-4963-9a4e-a836dfc45829" providerId="ADAL" clId="{818AB426-931B-4306-915C-9D67460D03CD}" dt="2021-10-17T14:06:02.502" v="1372" actId="1076"/>
        <pc:sldMkLst>
          <pc:docMk/>
          <pc:sldMk cId="3121047914" sldId="1268"/>
        </pc:sldMkLst>
        <pc:spChg chg="mod">
          <ac:chgData name="Nitheesh Kaliyamurthy" userId="2821ebda-f4ac-4963-9a4e-a836dfc45829" providerId="ADAL" clId="{818AB426-931B-4306-915C-9D67460D03CD}" dt="2021-10-17T14:03:35.223" v="1326" actId="20577"/>
          <ac:spMkLst>
            <pc:docMk/>
            <pc:sldMk cId="3121047914" sldId="1268"/>
            <ac:spMk id="4098" creationId="{00000000-0000-0000-0000-000000000000}"/>
          </ac:spMkLst>
        </pc:spChg>
        <pc:spChg chg="mod">
          <ac:chgData name="Nitheesh Kaliyamurthy" userId="2821ebda-f4ac-4963-9a4e-a836dfc45829" providerId="ADAL" clId="{818AB426-931B-4306-915C-9D67460D03CD}" dt="2021-10-17T14:05:02.472" v="1355" actId="6549"/>
          <ac:spMkLst>
            <pc:docMk/>
            <pc:sldMk cId="3121047914" sldId="1268"/>
            <ac:spMk id="4099" creationId="{00000000-0000-0000-0000-000000000000}"/>
          </ac:spMkLst>
        </pc:spChg>
        <pc:picChg chg="del">
          <ac:chgData name="Nitheesh Kaliyamurthy" userId="2821ebda-f4ac-4963-9a4e-a836dfc45829" providerId="ADAL" clId="{818AB426-931B-4306-915C-9D67460D03CD}" dt="2021-10-17T14:04:25.733" v="1337" actId="478"/>
          <ac:picMkLst>
            <pc:docMk/>
            <pc:sldMk cId="3121047914" sldId="1268"/>
            <ac:picMk id="6" creationId="{C13BD7E6-E605-442E-83B4-9DBB55727A1F}"/>
          </ac:picMkLst>
        </pc:picChg>
        <pc:picChg chg="add mod modCrop">
          <ac:chgData name="Nitheesh Kaliyamurthy" userId="2821ebda-f4ac-4963-9a4e-a836dfc45829" providerId="ADAL" clId="{818AB426-931B-4306-915C-9D67460D03CD}" dt="2021-10-17T14:04:54.390" v="1354" actId="14100"/>
          <ac:picMkLst>
            <pc:docMk/>
            <pc:sldMk cId="3121047914" sldId="1268"/>
            <ac:picMk id="7" creationId="{C1CD1B55-B4E8-4B7D-ADA4-BDABBBDADE85}"/>
          </ac:picMkLst>
        </pc:picChg>
        <pc:picChg chg="del">
          <ac:chgData name="Nitheesh Kaliyamurthy" userId="2821ebda-f4ac-4963-9a4e-a836dfc45829" providerId="ADAL" clId="{818AB426-931B-4306-915C-9D67460D03CD}" dt="2021-10-17T14:04:26.646" v="1338" actId="478"/>
          <ac:picMkLst>
            <pc:docMk/>
            <pc:sldMk cId="3121047914" sldId="1268"/>
            <ac:picMk id="8" creationId="{39E346AD-C806-4945-B7E9-47B6BE2B479F}"/>
          </ac:picMkLst>
        </pc:picChg>
        <pc:picChg chg="del">
          <ac:chgData name="Nitheesh Kaliyamurthy" userId="2821ebda-f4ac-4963-9a4e-a836dfc45829" providerId="ADAL" clId="{818AB426-931B-4306-915C-9D67460D03CD}" dt="2021-10-17T14:04:27.138" v="1339" actId="478"/>
          <ac:picMkLst>
            <pc:docMk/>
            <pc:sldMk cId="3121047914" sldId="1268"/>
            <ac:picMk id="9" creationId="{13A2FD45-8C5B-4507-A360-1F685423B7B9}"/>
          </ac:picMkLst>
        </pc:picChg>
        <pc:picChg chg="add mod modCrop">
          <ac:chgData name="Nitheesh Kaliyamurthy" userId="2821ebda-f4ac-4963-9a4e-a836dfc45829" providerId="ADAL" clId="{818AB426-931B-4306-915C-9D67460D03CD}" dt="2021-10-17T14:05:31.574" v="1363" actId="14100"/>
          <ac:picMkLst>
            <pc:docMk/>
            <pc:sldMk cId="3121047914" sldId="1268"/>
            <ac:picMk id="10" creationId="{46E0A886-0D3B-4793-82BC-8343A7EB3855}"/>
          </ac:picMkLst>
        </pc:picChg>
        <pc:picChg chg="add mod modCrop">
          <ac:chgData name="Nitheesh Kaliyamurthy" userId="2821ebda-f4ac-4963-9a4e-a836dfc45829" providerId="ADAL" clId="{818AB426-931B-4306-915C-9D67460D03CD}" dt="2021-10-17T14:06:02.502" v="1372" actId="1076"/>
          <ac:picMkLst>
            <pc:docMk/>
            <pc:sldMk cId="3121047914" sldId="1268"/>
            <ac:picMk id="11" creationId="{1103EE40-EFED-4442-AFF3-95A8448B3713}"/>
          </ac:picMkLst>
        </pc:picChg>
      </pc:sldChg>
      <pc:sldChg chg="addSp delSp modSp add mod">
        <pc:chgData name="Nitheesh Kaliyamurthy" userId="2821ebda-f4ac-4963-9a4e-a836dfc45829" providerId="ADAL" clId="{818AB426-931B-4306-915C-9D67460D03CD}" dt="2021-10-17T14:08:19.918" v="1423" actId="1076"/>
        <pc:sldMkLst>
          <pc:docMk/>
          <pc:sldMk cId="2761636888" sldId="1269"/>
        </pc:sldMkLst>
        <pc:spChg chg="add mod">
          <ac:chgData name="Nitheesh Kaliyamurthy" userId="2821ebda-f4ac-4963-9a4e-a836dfc45829" providerId="ADAL" clId="{818AB426-931B-4306-915C-9D67460D03CD}" dt="2021-10-17T14:08:19.918" v="1423" actId="1076"/>
          <ac:spMkLst>
            <pc:docMk/>
            <pc:sldMk cId="2761636888" sldId="1269"/>
            <ac:spMk id="9" creationId="{84A8807C-D73F-42B6-A038-64B9322E4C16}"/>
          </ac:spMkLst>
        </pc:spChg>
        <pc:spChg chg="mod">
          <ac:chgData name="Nitheesh Kaliyamurthy" userId="2821ebda-f4ac-4963-9a4e-a836dfc45829" providerId="ADAL" clId="{818AB426-931B-4306-915C-9D67460D03CD}" dt="2021-10-17T14:07:43.246" v="1414" actId="1076"/>
          <ac:spMkLst>
            <pc:docMk/>
            <pc:sldMk cId="2761636888" sldId="1269"/>
            <ac:spMk id="4099" creationId="{00000000-0000-0000-0000-000000000000}"/>
          </ac:spMkLst>
        </pc:spChg>
        <pc:picChg chg="del">
          <ac:chgData name="Nitheesh Kaliyamurthy" userId="2821ebda-f4ac-4963-9a4e-a836dfc45829" providerId="ADAL" clId="{818AB426-931B-4306-915C-9D67460D03CD}" dt="2021-10-17T14:06:25.022" v="1374" actId="478"/>
          <ac:picMkLst>
            <pc:docMk/>
            <pc:sldMk cId="2761636888" sldId="1269"/>
            <ac:picMk id="7" creationId="{C1CD1B55-B4E8-4B7D-ADA4-BDABBBDADE85}"/>
          </ac:picMkLst>
        </pc:picChg>
        <pc:picChg chg="add mod modCrop">
          <ac:chgData name="Nitheesh Kaliyamurthy" userId="2821ebda-f4ac-4963-9a4e-a836dfc45829" providerId="ADAL" clId="{818AB426-931B-4306-915C-9D67460D03CD}" dt="2021-10-17T14:07:47.343" v="1416" actId="14100"/>
          <ac:picMkLst>
            <pc:docMk/>
            <pc:sldMk cId="2761636888" sldId="1269"/>
            <ac:picMk id="8" creationId="{D37A79E7-BD3C-43C0-9CEE-1252787AFABE}"/>
          </ac:picMkLst>
        </pc:picChg>
        <pc:picChg chg="del">
          <ac:chgData name="Nitheesh Kaliyamurthy" userId="2821ebda-f4ac-4963-9a4e-a836dfc45829" providerId="ADAL" clId="{818AB426-931B-4306-915C-9D67460D03CD}" dt="2021-10-17T14:06:25.719" v="1375" actId="478"/>
          <ac:picMkLst>
            <pc:docMk/>
            <pc:sldMk cId="2761636888" sldId="1269"/>
            <ac:picMk id="10" creationId="{46E0A886-0D3B-4793-82BC-8343A7EB3855}"/>
          </ac:picMkLst>
        </pc:picChg>
        <pc:picChg chg="del">
          <ac:chgData name="Nitheesh Kaliyamurthy" userId="2821ebda-f4ac-4963-9a4e-a836dfc45829" providerId="ADAL" clId="{818AB426-931B-4306-915C-9D67460D03CD}" dt="2021-10-17T14:06:26.238" v="1376" actId="478"/>
          <ac:picMkLst>
            <pc:docMk/>
            <pc:sldMk cId="2761636888" sldId="1269"/>
            <ac:picMk id="11" creationId="{1103EE40-EFED-4442-AFF3-95A8448B3713}"/>
          </ac:picMkLst>
        </pc:picChg>
      </pc:sldChg>
      <pc:sldChg chg="addSp delSp modSp add mod">
        <pc:chgData name="Nitheesh Kaliyamurthy" userId="2821ebda-f4ac-4963-9a4e-a836dfc45829" providerId="ADAL" clId="{818AB426-931B-4306-915C-9D67460D03CD}" dt="2021-10-17T14:11:24.954" v="1515" actId="404"/>
        <pc:sldMkLst>
          <pc:docMk/>
          <pc:sldMk cId="741006563" sldId="1270"/>
        </pc:sldMkLst>
        <pc:spChg chg="del">
          <ac:chgData name="Nitheesh Kaliyamurthy" userId="2821ebda-f4ac-4963-9a4e-a836dfc45829" providerId="ADAL" clId="{818AB426-931B-4306-915C-9D67460D03CD}" dt="2021-10-17T14:10:34.079" v="1501" actId="478"/>
          <ac:spMkLst>
            <pc:docMk/>
            <pc:sldMk cId="741006563" sldId="1270"/>
            <ac:spMk id="9" creationId="{84A8807C-D73F-42B6-A038-64B9322E4C16}"/>
          </ac:spMkLst>
        </pc:spChg>
        <pc:spChg chg="mod">
          <ac:chgData name="Nitheesh Kaliyamurthy" userId="2821ebda-f4ac-4963-9a4e-a836dfc45829" providerId="ADAL" clId="{818AB426-931B-4306-915C-9D67460D03CD}" dt="2021-10-17T14:08:57.312" v="1462" actId="20577"/>
          <ac:spMkLst>
            <pc:docMk/>
            <pc:sldMk cId="741006563" sldId="1270"/>
            <ac:spMk id="4098" creationId="{00000000-0000-0000-0000-000000000000}"/>
          </ac:spMkLst>
        </pc:spChg>
        <pc:spChg chg="mod">
          <ac:chgData name="Nitheesh Kaliyamurthy" userId="2821ebda-f4ac-4963-9a4e-a836dfc45829" providerId="ADAL" clId="{818AB426-931B-4306-915C-9D67460D03CD}" dt="2021-10-17T14:11:24.954" v="1515" actId="404"/>
          <ac:spMkLst>
            <pc:docMk/>
            <pc:sldMk cId="741006563" sldId="1270"/>
            <ac:spMk id="4099" creationId="{00000000-0000-0000-0000-000000000000}"/>
          </ac:spMkLst>
        </pc:spChg>
        <pc:picChg chg="add mod modCrop">
          <ac:chgData name="Nitheesh Kaliyamurthy" userId="2821ebda-f4ac-4963-9a4e-a836dfc45829" providerId="ADAL" clId="{818AB426-931B-4306-915C-9D67460D03CD}" dt="2021-10-17T14:11:08" v="1508" actId="732"/>
          <ac:picMkLst>
            <pc:docMk/>
            <pc:sldMk cId="741006563" sldId="1270"/>
            <ac:picMk id="6" creationId="{588F2E8B-B727-4BD7-8D7A-24FF30EC0316}"/>
          </ac:picMkLst>
        </pc:picChg>
        <pc:picChg chg="del">
          <ac:chgData name="Nitheesh Kaliyamurthy" userId="2821ebda-f4ac-4963-9a4e-a836dfc45829" providerId="ADAL" clId="{818AB426-931B-4306-915C-9D67460D03CD}" dt="2021-10-17T14:09:04.943" v="1464" actId="478"/>
          <ac:picMkLst>
            <pc:docMk/>
            <pc:sldMk cId="741006563" sldId="1270"/>
            <ac:picMk id="8" creationId="{D37A79E7-BD3C-43C0-9CEE-1252787AFABE}"/>
          </ac:picMkLst>
        </pc:picChg>
      </pc:sldChg>
      <pc:sldChg chg="delSp modSp add mod delAnim">
        <pc:chgData name="Nitheesh Kaliyamurthy" userId="2821ebda-f4ac-4963-9a4e-a836dfc45829" providerId="ADAL" clId="{818AB426-931B-4306-915C-9D67460D03CD}" dt="2021-10-17T14:51:58.550" v="1819" actId="313"/>
        <pc:sldMkLst>
          <pc:docMk/>
          <pc:sldMk cId="401495320" sldId="1271"/>
        </pc:sldMkLst>
        <pc:spChg chg="mod">
          <ac:chgData name="Nitheesh Kaliyamurthy" userId="2821ebda-f4ac-4963-9a4e-a836dfc45829" providerId="ADAL" clId="{818AB426-931B-4306-915C-9D67460D03CD}" dt="2021-10-17T14:51:58.550" v="1819" actId="313"/>
          <ac:spMkLst>
            <pc:docMk/>
            <pc:sldMk cId="401495320" sldId="1271"/>
            <ac:spMk id="2" creationId="{00000000-0000-0000-0000-000000000000}"/>
          </ac:spMkLst>
        </pc:spChg>
        <pc:spChg chg="del">
          <ac:chgData name="Nitheesh Kaliyamurthy" userId="2821ebda-f4ac-4963-9a4e-a836dfc45829" providerId="ADAL" clId="{818AB426-931B-4306-915C-9D67460D03CD}" dt="2021-10-17T14:21:54.106" v="1778" actId="478"/>
          <ac:spMkLst>
            <pc:docMk/>
            <pc:sldMk cId="401495320" sldId="1271"/>
            <ac:spMk id="6" creationId="{9EFC4DA8-D2A5-4874-920F-1269148E0D3A}"/>
          </ac:spMkLst>
        </pc:spChg>
        <pc:spChg chg="del">
          <ac:chgData name="Nitheesh Kaliyamurthy" userId="2821ebda-f4ac-4963-9a4e-a836dfc45829" providerId="ADAL" clId="{818AB426-931B-4306-915C-9D67460D03CD}" dt="2021-10-17T14:21:54.106" v="1778" actId="478"/>
          <ac:spMkLst>
            <pc:docMk/>
            <pc:sldMk cId="401495320" sldId="1271"/>
            <ac:spMk id="7" creationId="{2BF51267-7B80-4C33-9AE6-603CBA0BD956}"/>
          </ac:spMkLst>
        </pc:spChg>
        <pc:spChg chg="del">
          <ac:chgData name="Nitheesh Kaliyamurthy" userId="2821ebda-f4ac-4963-9a4e-a836dfc45829" providerId="ADAL" clId="{818AB426-931B-4306-915C-9D67460D03CD}" dt="2021-10-17T14:21:54.106" v="1778" actId="478"/>
          <ac:spMkLst>
            <pc:docMk/>
            <pc:sldMk cId="401495320" sldId="1271"/>
            <ac:spMk id="8" creationId="{2FE2EF6A-8573-4896-945B-C81F6629270A}"/>
          </ac:spMkLst>
        </pc:spChg>
        <pc:spChg chg="del">
          <ac:chgData name="Nitheesh Kaliyamurthy" userId="2821ebda-f4ac-4963-9a4e-a836dfc45829" providerId="ADAL" clId="{818AB426-931B-4306-915C-9D67460D03CD}" dt="2021-10-17T14:21:54.106" v="1778" actId="478"/>
          <ac:spMkLst>
            <pc:docMk/>
            <pc:sldMk cId="401495320" sldId="1271"/>
            <ac:spMk id="10" creationId="{FD005A50-974A-4086-8BD6-2498C510347E}"/>
          </ac:spMkLst>
        </pc:spChg>
        <pc:picChg chg="del">
          <ac:chgData name="Nitheesh Kaliyamurthy" userId="2821ebda-f4ac-4963-9a4e-a836dfc45829" providerId="ADAL" clId="{818AB426-931B-4306-915C-9D67460D03CD}" dt="2021-10-17T14:21:54.106" v="1778" actId="478"/>
          <ac:picMkLst>
            <pc:docMk/>
            <pc:sldMk cId="401495320" sldId="1271"/>
            <ac:picMk id="9" creationId="{240A8252-27F4-4D55-8ABD-7DF4292F00D5}"/>
          </ac:picMkLst>
        </pc:picChg>
        <pc:picChg chg="del">
          <ac:chgData name="Nitheesh Kaliyamurthy" userId="2821ebda-f4ac-4963-9a4e-a836dfc45829" providerId="ADAL" clId="{818AB426-931B-4306-915C-9D67460D03CD}" dt="2021-10-17T14:21:54.106" v="1778" actId="478"/>
          <ac:picMkLst>
            <pc:docMk/>
            <pc:sldMk cId="401495320" sldId="1271"/>
            <ac:picMk id="11" creationId="{17C88178-01FF-4D18-B8C4-FB9C7C11BB77}"/>
          </ac:picMkLst>
        </pc:picChg>
      </pc:sldChg>
      <pc:sldChg chg="addSp modSp add mod">
        <pc:chgData name="Nitheesh Kaliyamurthy" userId="2821ebda-f4ac-4963-9a4e-a836dfc45829" providerId="ADAL" clId="{818AB426-931B-4306-915C-9D67460D03CD}" dt="2021-10-17T14:56:10.338" v="1850" actId="1076"/>
        <pc:sldMkLst>
          <pc:docMk/>
          <pc:sldMk cId="504326229" sldId="1272"/>
        </pc:sldMkLst>
        <pc:spChg chg="mod">
          <ac:chgData name="Nitheesh Kaliyamurthy" userId="2821ebda-f4ac-4963-9a4e-a836dfc45829" providerId="ADAL" clId="{818AB426-931B-4306-915C-9D67460D03CD}" dt="2021-10-17T14:55:51.882" v="1849" actId="6549"/>
          <ac:spMkLst>
            <pc:docMk/>
            <pc:sldMk cId="504326229" sldId="1272"/>
            <ac:spMk id="2" creationId="{00000000-0000-0000-0000-000000000000}"/>
          </ac:spMkLst>
        </pc:spChg>
        <pc:picChg chg="add mod modCrop">
          <ac:chgData name="Nitheesh Kaliyamurthy" userId="2821ebda-f4ac-4963-9a4e-a836dfc45829" providerId="ADAL" clId="{818AB426-931B-4306-915C-9D67460D03CD}" dt="2021-10-17T14:56:10.338" v="1850" actId="1076"/>
          <ac:picMkLst>
            <pc:docMk/>
            <pc:sldMk cId="504326229" sldId="1272"/>
            <ac:picMk id="4" creationId="{EEA97F73-9A61-4FEF-BE41-2C6565B255BF}"/>
          </ac:picMkLst>
        </pc:picChg>
      </pc:sldChg>
      <pc:sldChg chg="addSp delSp modSp add mod">
        <pc:chgData name="Nitheesh Kaliyamurthy" userId="2821ebda-f4ac-4963-9a4e-a836dfc45829" providerId="ADAL" clId="{818AB426-931B-4306-915C-9D67460D03CD}" dt="2021-10-17T15:03:03.546" v="1990" actId="1076"/>
        <pc:sldMkLst>
          <pc:docMk/>
          <pc:sldMk cId="4269475257" sldId="1273"/>
        </pc:sldMkLst>
        <pc:spChg chg="mod">
          <ac:chgData name="Nitheesh Kaliyamurthy" userId="2821ebda-f4ac-4963-9a4e-a836dfc45829" providerId="ADAL" clId="{818AB426-931B-4306-915C-9D67460D03CD}" dt="2021-10-17T14:57:41.041" v="1913" actId="12"/>
          <ac:spMkLst>
            <pc:docMk/>
            <pc:sldMk cId="4269475257" sldId="1273"/>
            <ac:spMk id="2" creationId="{00000000-0000-0000-0000-000000000000}"/>
          </ac:spMkLst>
        </pc:spChg>
        <pc:spChg chg="add mod">
          <ac:chgData name="Nitheesh Kaliyamurthy" userId="2821ebda-f4ac-4963-9a4e-a836dfc45829" providerId="ADAL" clId="{818AB426-931B-4306-915C-9D67460D03CD}" dt="2021-10-17T15:02:57.322" v="1988" actId="1076"/>
          <ac:spMkLst>
            <pc:docMk/>
            <pc:sldMk cId="4269475257" sldId="1273"/>
            <ac:spMk id="10" creationId="{D88DCFBB-1DA7-4B0E-9C51-886E55C85DBA}"/>
          </ac:spMkLst>
        </pc:spChg>
        <pc:spChg chg="mod">
          <ac:chgData name="Nitheesh Kaliyamurthy" userId="2821ebda-f4ac-4963-9a4e-a836dfc45829" providerId="ADAL" clId="{818AB426-931B-4306-915C-9D67460D03CD}" dt="2021-10-17T14:56:42.021" v="1898" actId="27636"/>
          <ac:spMkLst>
            <pc:docMk/>
            <pc:sldMk cId="4269475257" sldId="1273"/>
            <ac:spMk id="7170" creationId="{00000000-0000-0000-0000-000000000000}"/>
          </ac:spMkLst>
        </pc:spChg>
        <pc:grpChg chg="add mod">
          <ac:chgData name="Nitheesh Kaliyamurthy" userId="2821ebda-f4ac-4963-9a4e-a836dfc45829" providerId="ADAL" clId="{818AB426-931B-4306-915C-9D67460D03CD}" dt="2021-10-17T14:59:14.274" v="1930" actId="164"/>
          <ac:grpSpMkLst>
            <pc:docMk/>
            <pc:sldMk cId="4269475257" sldId="1273"/>
            <ac:grpSpMk id="3" creationId="{42D0F78E-6968-4748-9929-D47FB05B4D64}"/>
          </ac:grpSpMkLst>
        </pc:grpChg>
        <pc:grpChg chg="add del mod">
          <ac:chgData name="Nitheesh Kaliyamurthy" userId="2821ebda-f4ac-4963-9a4e-a836dfc45829" providerId="ADAL" clId="{818AB426-931B-4306-915C-9D67460D03CD}" dt="2021-10-17T15:01:48.981" v="1956" actId="165"/>
          <ac:grpSpMkLst>
            <pc:docMk/>
            <pc:sldMk cId="4269475257" sldId="1273"/>
            <ac:grpSpMk id="7" creationId="{49D8A4F2-8E2E-4A01-9915-EC052BDF4F3C}"/>
          </ac:grpSpMkLst>
        </pc:grpChg>
        <pc:grpChg chg="add mod">
          <ac:chgData name="Nitheesh Kaliyamurthy" userId="2821ebda-f4ac-4963-9a4e-a836dfc45829" providerId="ADAL" clId="{818AB426-931B-4306-915C-9D67460D03CD}" dt="2021-10-17T15:03:03.546" v="1990" actId="1076"/>
          <ac:grpSpMkLst>
            <pc:docMk/>
            <pc:sldMk cId="4269475257" sldId="1273"/>
            <ac:grpSpMk id="9" creationId="{A591BB92-5749-4338-A50B-ECA2B9AA1CB8}"/>
          </ac:grpSpMkLst>
        </pc:grpChg>
        <pc:graphicFrameChg chg="add mod modGraphic">
          <ac:chgData name="Nitheesh Kaliyamurthy" userId="2821ebda-f4ac-4963-9a4e-a836dfc45829" providerId="ADAL" clId="{818AB426-931B-4306-915C-9D67460D03CD}" dt="2021-10-17T15:03:01.146" v="1989" actId="1076"/>
          <ac:graphicFrameMkLst>
            <pc:docMk/>
            <pc:sldMk cId="4269475257" sldId="1273"/>
            <ac:graphicFrameMk id="11" creationId="{086C7CF1-1D5A-4115-A5F1-7F5EA23DF78D}"/>
          </ac:graphicFrameMkLst>
        </pc:graphicFrameChg>
        <pc:picChg chg="del">
          <ac:chgData name="Nitheesh Kaliyamurthy" userId="2821ebda-f4ac-4963-9a4e-a836dfc45829" providerId="ADAL" clId="{818AB426-931B-4306-915C-9D67460D03CD}" dt="2021-10-17T14:57:35.602" v="1912" actId="478"/>
          <ac:picMkLst>
            <pc:docMk/>
            <pc:sldMk cId="4269475257" sldId="1273"/>
            <ac:picMk id="4" creationId="{EEA97F73-9A61-4FEF-BE41-2C6565B255BF}"/>
          </ac:picMkLst>
        </pc:picChg>
        <pc:picChg chg="add mod topLvl modCrop">
          <ac:chgData name="Nitheesh Kaliyamurthy" userId="2821ebda-f4ac-4963-9a4e-a836dfc45829" providerId="ADAL" clId="{818AB426-931B-4306-915C-9D67460D03CD}" dt="2021-10-17T15:02:11.819" v="1980" actId="164"/>
          <ac:picMkLst>
            <pc:docMk/>
            <pc:sldMk cId="4269475257" sldId="1273"/>
            <ac:picMk id="5" creationId="{51A49973-7DE4-493E-8610-2E30512227AA}"/>
          </ac:picMkLst>
        </pc:picChg>
        <pc:picChg chg="add mod topLvl modCrop">
          <ac:chgData name="Nitheesh Kaliyamurthy" userId="2821ebda-f4ac-4963-9a4e-a836dfc45829" providerId="ADAL" clId="{818AB426-931B-4306-915C-9D67460D03CD}" dt="2021-10-17T15:02:11.819" v="1980" actId="164"/>
          <ac:picMkLst>
            <pc:docMk/>
            <pc:sldMk cId="4269475257" sldId="1273"/>
            <ac:picMk id="6" creationId="{34F2D2D1-AAF3-459A-A9EB-E1A6A6227AD1}"/>
          </ac:picMkLst>
        </pc:picChg>
      </pc:sldChg>
      <pc:sldChg chg="addSp delSp modSp add mod">
        <pc:chgData name="Nitheesh Kaliyamurthy" userId="2821ebda-f4ac-4963-9a4e-a836dfc45829" providerId="ADAL" clId="{818AB426-931B-4306-915C-9D67460D03CD}" dt="2021-10-17T15:06:15.797" v="2040" actId="6549"/>
        <pc:sldMkLst>
          <pc:docMk/>
          <pc:sldMk cId="3200769178" sldId="1274"/>
        </pc:sldMkLst>
        <pc:spChg chg="mod">
          <ac:chgData name="Nitheesh Kaliyamurthy" userId="2821ebda-f4ac-4963-9a4e-a836dfc45829" providerId="ADAL" clId="{818AB426-931B-4306-915C-9D67460D03CD}" dt="2021-10-17T15:03:41.939" v="1998" actId="1076"/>
          <ac:spMkLst>
            <pc:docMk/>
            <pc:sldMk cId="3200769178" sldId="1274"/>
            <ac:spMk id="10" creationId="{D88DCFBB-1DA7-4B0E-9C51-886E55C85DBA}"/>
          </ac:spMkLst>
        </pc:spChg>
        <pc:grpChg chg="add mod">
          <ac:chgData name="Nitheesh Kaliyamurthy" userId="2821ebda-f4ac-4963-9a4e-a836dfc45829" providerId="ADAL" clId="{818AB426-931B-4306-915C-9D67460D03CD}" dt="2021-10-17T15:05:06.216" v="2016" actId="164"/>
          <ac:grpSpMkLst>
            <pc:docMk/>
            <pc:sldMk cId="3200769178" sldId="1274"/>
            <ac:grpSpMk id="3" creationId="{5CA0AD89-49EE-4106-82EA-8B89122B070E}"/>
          </ac:grpSpMkLst>
        </pc:grpChg>
        <pc:grpChg chg="del">
          <ac:chgData name="Nitheesh Kaliyamurthy" userId="2821ebda-f4ac-4963-9a4e-a836dfc45829" providerId="ADAL" clId="{818AB426-931B-4306-915C-9D67460D03CD}" dt="2021-10-17T15:04:19.283" v="2007" actId="478"/>
          <ac:grpSpMkLst>
            <pc:docMk/>
            <pc:sldMk cId="3200769178" sldId="1274"/>
            <ac:grpSpMk id="9" creationId="{A591BB92-5749-4338-A50B-ECA2B9AA1CB8}"/>
          </ac:grpSpMkLst>
        </pc:grpChg>
        <pc:graphicFrameChg chg="mod modGraphic">
          <ac:chgData name="Nitheesh Kaliyamurthy" userId="2821ebda-f4ac-4963-9a4e-a836dfc45829" providerId="ADAL" clId="{818AB426-931B-4306-915C-9D67460D03CD}" dt="2021-10-17T15:06:15.797" v="2040" actId="6549"/>
          <ac:graphicFrameMkLst>
            <pc:docMk/>
            <pc:sldMk cId="3200769178" sldId="1274"/>
            <ac:graphicFrameMk id="11" creationId="{086C7CF1-1D5A-4115-A5F1-7F5EA23DF78D}"/>
          </ac:graphicFrameMkLst>
        </pc:graphicFrameChg>
        <pc:picChg chg="add mod modCrop">
          <ac:chgData name="Nitheesh Kaliyamurthy" userId="2821ebda-f4ac-4963-9a4e-a836dfc45829" providerId="ADAL" clId="{818AB426-931B-4306-915C-9D67460D03CD}" dt="2021-10-17T15:05:06.216" v="2016" actId="164"/>
          <ac:picMkLst>
            <pc:docMk/>
            <pc:sldMk cId="3200769178" sldId="1274"/>
            <ac:picMk id="12" creationId="{A43F04C1-113B-4F70-832F-1D79D6EFF600}"/>
          </ac:picMkLst>
        </pc:picChg>
        <pc:picChg chg="add mod modCrop">
          <ac:chgData name="Nitheesh Kaliyamurthy" userId="2821ebda-f4ac-4963-9a4e-a836dfc45829" providerId="ADAL" clId="{818AB426-931B-4306-915C-9D67460D03CD}" dt="2021-10-17T15:05:06.216" v="2016" actId="164"/>
          <ac:picMkLst>
            <pc:docMk/>
            <pc:sldMk cId="3200769178" sldId="1274"/>
            <ac:picMk id="13" creationId="{866B66F4-3AD1-4A92-AC8F-94D5F5D4459F}"/>
          </ac:picMkLst>
        </pc:picChg>
      </pc:sldChg>
      <pc:sldChg chg="delSp modSp add mod ord">
        <pc:chgData name="Nitheesh Kaliyamurthy" userId="2821ebda-f4ac-4963-9a4e-a836dfc45829" providerId="ADAL" clId="{818AB426-931B-4306-915C-9D67460D03CD}" dt="2021-10-17T15:11:05.528" v="2086" actId="113"/>
        <pc:sldMkLst>
          <pc:docMk/>
          <pc:sldMk cId="1159540886" sldId="1275"/>
        </pc:sldMkLst>
        <pc:spChg chg="mod">
          <ac:chgData name="Nitheesh Kaliyamurthy" userId="2821ebda-f4ac-4963-9a4e-a836dfc45829" providerId="ADAL" clId="{818AB426-931B-4306-915C-9D67460D03CD}" dt="2021-10-17T15:11:05.528" v="2086" actId="113"/>
          <ac:spMkLst>
            <pc:docMk/>
            <pc:sldMk cId="1159540886" sldId="1275"/>
            <ac:spMk id="2" creationId="{00000000-0000-0000-0000-000000000000}"/>
          </ac:spMkLst>
        </pc:spChg>
        <pc:spChg chg="mod">
          <ac:chgData name="Nitheesh Kaliyamurthy" userId="2821ebda-f4ac-4963-9a4e-a836dfc45829" providerId="ADAL" clId="{818AB426-931B-4306-915C-9D67460D03CD}" dt="2021-10-17T15:08:59.548" v="2061" actId="20577"/>
          <ac:spMkLst>
            <pc:docMk/>
            <pc:sldMk cId="1159540886" sldId="1275"/>
            <ac:spMk id="7170" creationId="{00000000-0000-0000-0000-000000000000}"/>
          </ac:spMkLst>
        </pc:spChg>
        <pc:picChg chg="del">
          <ac:chgData name="Nitheesh Kaliyamurthy" userId="2821ebda-f4ac-4963-9a4e-a836dfc45829" providerId="ADAL" clId="{818AB426-931B-4306-915C-9D67460D03CD}" dt="2021-10-17T15:09:15.634" v="2065" actId="478"/>
          <ac:picMkLst>
            <pc:docMk/>
            <pc:sldMk cId="1159540886" sldId="1275"/>
            <ac:picMk id="4" creationId="{EEA97F73-9A61-4FEF-BE41-2C6565B255BF}"/>
          </ac:picMkLst>
        </pc:picChg>
      </pc:sldChg>
      <pc:sldChg chg="addSp modSp add mod">
        <pc:chgData name="Nitheesh Kaliyamurthy" userId="2821ebda-f4ac-4963-9a4e-a836dfc45829" providerId="ADAL" clId="{818AB426-931B-4306-915C-9D67460D03CD}" dt="2021-10-17T15:22:48.541" v="2246" actId="1035"/>
        <pc:sldMkLst>
          <pc:docMk/>
          <pc:sldMk cId="447549088" sldId="1276"/>
        </pc:sldMkLst>
        <pc:spChg chg="mod">
          <ac:chgData name="Nitheesh Kaliyamurthy" userId="2821ebda-f4ac-4963-9a4e-a836dfc45829" providerId="ADAL" clId="{818AB426-931B-4306-915C-9D67460D03CD}" dt="2021-10-17T15:14:36.836" v="2170" actId="14100"/>
          <ac:spMkLst>
            <pc:docMk/>
            <pc:sldMk cId="447549088" sldId="1276"/>
            <ac:spMk id="2" creationId="{00000000-0000-0000-0000-000000000000}"/>
          </ac:spMkLst>
        </pc:spChg>
        <pc:picChg chg="add mod modCrop">
          <ac:chgData name="Nitheesh Kaliyamurthy" userId="2821ebda-f4ac-4963-9a4e-a836dfc45829" providerId="ADAL" clId="{818AB426-931B-4306-915C-9D67460D03CD}" dt="2021-10-17T15:17:48.092" v="2205" actId="1076"/>
          <ac:picMkLst>
            <pc:docMk/>
            <pc:sldMk cId="447549088" sldId="1276"/>
            <ac:picMk id="4" creationId="{5912BD64-5EA7-45D3-B867-9D097F29D7FF}"/>
          </ac:picMkLst>
        </pc:picChg>
        <pc:picChg chg="add mod modCrop">
          <ac:chgData name="Nitheesh Kaliyamurthy" userId="2821ebda-f4ac-4963-9a4e-a836dfc45829" providerId="ADAL" clId="{818AB426-931B-4306-915C-9D67460D03CD}" dt="2021-10-17T15:19:40.076" v="2210" actId="1076"/>
          <ac:picMkLst>
            <pc:docMk/>
            <pc:sldMk cId="447549088" sldId="1276"/>
            <ac:picMk id="5" creationId="{BC55EA17-E65C-42D0-95EC-8D33EE2931EB}"/>
          </ac:picMkLst>
        </pc:picChg>
        <pc:picChg chg="add mod">
          <ac:chgData name="Nitheesh Kaliyamurthy" userId="2821ebda-f4ac-4963-9a4e-a836dfc45829" providerId="ADAL" clId="{818AB426-931B-4306-915C-9D67460D03CD}" dt="2021-10-17T15:21:16.867" v="2227" actId="1076"/>
          <ac:picMkLst>
            <pc:docMk/>
            <pc:sldMk cId="447549088" sldId="1276"/>
            <ac:picMk id="6" creationId="{71C112DD-7520-4EB1-AFDD-22C783A37317}"/>
          </ac:picMkLst>
        </pc:picChg>
        <pc:picChg chg="add mod modCrop">
          <ac:chgData name="Nitheesh Kaliyamurthy" userId="2821ebda-f4ac-4963-9a4e-a836dfc45829" providerId="ADAL" clId="{818AB426-931B-4306-915C-9D67460D03CD}" dt="2021-10-17T15:22:44.853" v="2239" actId="1076"/>
          <ac:picMkLst>
            <pc:docMk/>
            <pc:sldMk cId="447549088" sldId="1276"/>
            <ac:picMk id="7" creationId="{03AAA2C7-A824-4C5B-A46D-EF480EAD5752}"/>
          </ac:picMkLst>
        </pc:picChg>
        <pc:picChg chg="add mod modCrop">
          <ac:chgData name="Nitheesh Kaliyamurthy" userId="2821ebda-f4ac-4963-9a4e-a836dfc45829" providerId="ADAL" clId="{818AB426-931B-4306-915C-9D67460D03CD}" dt="2021-10-17T15:20:50.069" v="2224" actId="1076"/>
          <ac:picMkLst>
            <pc:docMk/>
            <pc:sldMk cId="447549088" sldId="1276"/>
            <ac:picMk id="8" creationId="{CA82B9D5-3390-45B2-98A0-6B130F3296C4}"/>
          </ac:picMkLst>
        </pc:picChg>
        <pc:picChg chg="add mod modCrop">
          <ac:chgData name="Nitheesh Kaliyamurthy" userId="2821ebda-f4ac-4963-9a4e-a836dfc45829" providerId="ADAL" clId="{818AB426-931B-4306-915C-9D67460D03CD}" dt="2021-10-17T15:22:48.541" v="2246" actId="1035"/>
          <ac:picMkLst>
            <pc:docMk/>
            <pc:sldMk cId="447549088" sldId="1276"/>
            <ac:picMk id="9" creationId="{5671B7DB-C625-4CA0-8A6D-A86AF4A28366}"/>
          </ac:picMkLst>
        </pc:picChg>
      </pc:sldChg>
      <pc:sldChg chg="addSp delSp modSp add mod">
        <pc:chgData name="Nitheesh Kaliyamurthy" userId="2821ebda-f4ac-4963-9a4e-a836dfc45829" providerId="ADAL" clId="{818AB426-931B-4306-915C-9D67460D03CD}" dt="2021-10-17T15:43:09.111" v="2387" actId="27636"/>
        <pc:sldMkLst>
          <pc:docMk/>
          <pc:sldMk cId="3330158630" sldId="1277"/>
        </pc:sldMkLst>
        <pc:spChg chg="mod">
          <ac:chgData name="Nitheesh Kaliyamurthy" userId="2821ebda-f4ac-4963-9a4e-a836dfc45829" providerId="ADAL" clId="{818AB426-931B-4306-915C-9D67460D03CD}" dt="2021-10-17T15:43:09.111" v="2387" actId="27636"/>
          <ac:spMkLst>
            <pc:docMk/>
            <pc:sldMk cId="3330158630" sldId="1277"/>
            <ac:spMk id="2" creationId="{00000000-0000-0000-0000-000000000000}"/>
          </ac:spMkLst>
        </pc:spChg>
        <pc:spChg chg="add mod">
          <ac:chgData name="Nitheesh Kaliyamurthy" userId="2821ebda-f4ac-4963-9a4e-a836dfc45829" providerId="ADAL" clId="{818AB426-931B-4306-915C-9D67460D03CD}" dt="2021-10-17T15:40:16.909" v="2357" actId="1076"/>
          <ac:spMkLst>
            <pc:docMk/>
            <pc:sldMk cId="3330158630" sldId="1277"/>
            <ac:spMk id="16" creationId="{E4509426-AE66-4300-B2FF-FA1FFF7FAD93}"/>
          </ac:spMkLst>
        </pc:spChg>
        <pc:grpChg chg="add mod">
          <ac:chgData name="Nitheesh Kaliyamurthy" userId="2821ebda-f4ac-4963-9a4e-a836dfc45829" providerId="ADAL" clId="{818AB426-931B-4306-915C-9D67460D03CD}" dt="2021-10-17T15:33:40.781" v="2321" actId="1076"/>
          <ac:grpSpMkLst>
            <pc:docMk/>
            <pc:sldMk cId="3330158630" sldId="1277"/>
            <ac:grpSpMk id="3" creationId="{FABFF524-5E77-486E-B789-F248C2BB6F25}"/>
          </ac:grpSpMkLst>
        </pc:grpChg>
        <pc:picChg chg="del">
          <ac:chgData name="Nitheesh Kaliyamurthy" userId="2821ebda-f4ac-4963-9a4e-a836dfc45829" providerId="ADAL" clId="{818AB426-931B-4306-915C-9D67460D03CD}" dt="2021-10-17T15:24:01.852" v="2258" actId="478"/>
          <ac:picMkLst>
            <pc:docMk/>
            <pc:sldMk cId="3330158630" sldId="1277"/>
            <ac:picMk id="4" creationId="{5912BD64-5EA7-45D3-B867-9D097F29D7FF}"/>
          </ac:picMkLst>
        </pc:picChg>
        <pc:picChg chg="del">
          <ac:chgData name="Nitheesh Kaliyamurthy" userId="2821ebda-f4ac-4963-9a4e-a836dfc45829" providerId="ADAL" clId="{818AB426-931B-4306-915C-9D67460D03CD}" dt="2021-10-17T15:24:04.292" v="2262" actId="478"/>
          <ac:picMkLst>
            <pc:docMk/>
            <pc:sldMk cId="3330158630" sldId="1277"/>
            <ac:picMk id="5" creationId="{BC55EA17-E65C-42D0-95EC-8D33EE2931EB}"/>
          </ac:picMkLst>
        </pc:picChg>
        <pc:picChg chg="del">
          <ac:chgData name="Nitheesh Kaliyamurthy" userId="2821ebda-f4ac-4963-9a4e-a836dfc45829" providerId="ADAL" clId="{818AB426-931B-4306-915C-9D67460D03CD}" dt="2021-10-17T15:24:04.797" v="2263" actId="478"/>
          <ac:picMkLst>
            <pc:docMk/>
            <pc:sldMk cId="3330158630" sldId="1277"/>
            <ac:picMk id="6" creationId="{71C112DD-7520-4EB1-AFDD-22C783A37317}"/>
          </ac:picMkLst>
        </pc:picChg>
        <pc:picChg chg="del">
          <ac:chgData name="Nitheesh Kaliyamurthy" userId="2821ebda-f4ac-4963-9a4e-a836dfc45829" providerId="ADAL" clId="{818AB426-931B-4306-915C-9D67460D03CD}" dt="2021-10-17T15:24:02.477" v="2259" actId="478"/>
          <ac:picMkLst>
            <pc:docMk/>
            <pc:sldMk cId="3330158630" sldId="1277"/>
            <ac:picMk id="7" creationId="{03AAA2C7-A824-4C5B-A46D-EF480EAD5752}"/>
          </ac:picMkLst>
        </pc:picChg>
        <pc:picChg chg="del">
          <ac:chgData name="Nitheesh Kaliyamurthy" userId="2821ebda-f4ac-4963-9a4e-a836dfc45829" providerId="ADAL" clId="{818AB426-931B-4306-915C-9D67460D03CD}" dt="2021-10-17T15:24:03.765" v="2261" actId="478"/>
          <ac:picMkLst>
            <pc:docMk/>
            <pc:sldMk cId="3330158630" sldId="1277"/>
            <ac:picMk id="8" creationId="{CA82B9D5-3390-45B2-98A0-6B130F3296C4}"/>
          </ac:picMkLst>
        </pc:picChg>
        <pc:picChg chg="del">
          <ac:chgData name="Nitheesh Kaliyamurthy" userId="2821ebda-f4ac-4963-9a4e-a836dfc45829" providerId="ADAL" clId="{818AB426-931B-4306-915C-9D67460D03CD}" dt="2021-10-17T15:24:03.084" v="2260" actId="478"/>
          <ac:picMkLst>
            <pc:docMk/>
            <pc:sldMk cId="3330158630" sldId="1277"/>
            <ac:picMk id="9" creationId="{5671B7DB-C625-4CA0-8A6D-A86AF4A28366}"/>
          </ac:picMkLst>
        </pc:picChg>
        <pc:picChg chg="add mod modCrop">
          <ac:chgData name="Nitheesh Kaliyamurthy" userId="2821ebda-f4ac-4963-9a4e-a836dfc45829" providerId="ADAL" clId="{818AB426-931B-4306-915C-9D67460D03CD}" dt="2021-10-17T15:25:17.030" v="2283" actId="164"/>
          <ac:picMkLst>
            <pc:docMk/>
            <pc:sldMk cId="3330158630" sldId="1277"/>
            <ac:picMk id="10" creationId="{D1AD6391-92C9-463E-9162-00523D15C954}"/>
          </ac:picMkLst>
        </pc:picChg>
        <pc:picChg chg="add mod modCrop">
          <ac:chgData name="Nitheesh Kaliyamurthy" userId="2821ebda-f4ac-4963-9a4e-a836dfc45829" providerId="ADAL" clId="{818AB426-931B-4306-915C-9D67460D03CD}" dt="2021-10-17T15:25:17.030" v="2283" actId="164"/>
          <ac:picMkLst>
            <pc:docMk/>
            <pc:sldMk cId="3330158630" sldId="1277"/>
            <ac:picMk id="11" creationId="{C763B2C0-E0DB-4BCF-9E47-B1C56063DDFD}"/>
          </ac:picMkLst>
        </pc:picChg>
        <pc:picChg chg="add del mod">
          <ac:chgData name="Nitheesh Kaliyamurthy" userId="2821ebda-f4ac-4963-9a4e-a836dfc45829" providerId="ADAL" clId="{818AB426-931B-4306-915C-9D67460D03CD}" dt="2021-10-17T15:27:36.669" v="2306" actId="478"/>
          <ac:picMkLst>
            <pc:docMk/>
            <pc:sldMk cId="3330158630" sldId="1277"/>
            <ac:picMk id="13" creationId="{E0C2F86C-5B85-4553-B094-0D46B599E201}"/>
          </ac:picMkLst>
        </pc:picChg>
        <pc:picChg chg="add mod modCrop">
          <ac:chgData name="Nitheesh Kaliyamurthy" userId="2821ebda-f4ac-4963-9a4e-a836dfc45829" providerId="ADAL" clId="{818AB426-931B-4306-915C-9D67460D03CD}" dt="2021-10-17T15:33:37.340" v="2320" actId="1076"/>
          <ac:picMkLst>
            <pc:docMk/>
            <pc:sldMk cId="3330158630" sldId="1277"/>
            <ac:picMk id="14" creationId="{5B7DB265-AAE9-49A1-A8D4-81968029CB47}"/>
          </ac:picMkLst>
        </pc:picChg>
      </pc:sldChg>
      <pc:sldChg chg="modSp mod">
        <pc:chgData name="Nitheesh Kaliyamurthy" userId="2821ebda-f4ac-4963-9a4e-a836dfc45829" providerId="ADAL" clId="{818AB426-931B-4306-915C-9D67460D03CD}" dt="2021-10-17T15:46:15.205" v="2431" actId="1076"/>
        <pc:sldMkLst>
          <pc:docMk/>
          <pc:sldMk cId="242302165" sldId="1308"/>
        </pc:sldMkLst>
        <pc:spChg chg="mod">
          <ac:chgData name="Nitheesh Kaliyamurthy" userId="2821ebda-f4ac-4963-9a4e-a836dfc45829" providerId="ADAL" clId="{818AB426-931B-4306-915C-9D67460D03CD}" dt="2021-10-17T15:44:00.405" v="2403" actId="14100"/>
          <ac:spMkLst>
            <pc:docMk/>
            <pc:sldMk cId="242302165" sldId="1308"/>
            <ac:spMk id="3" creationId="{00000000-0000-0000-0000-000000000000}"/>
          </ac:spMkLst>
        </pc:spChg>
        <pc:spChg chg="mod">
          <ac:chgData name="Nitheesh Kaliyamurthy" userId="2821ebda-f4ac-4963-9a4e-a836dfc45829" providerId="ADAL" clId="{818AB426-931B-4306-915C-9D67460D03CD}" dt="2021-10-17T15:45:16.385" v="2416" actId="113"/>
          <ac:spMkLst>
            <pc:docMk/>
            <pc:sldMk cId="242302165" sldId="1308"/>
            <ac:spMk id="4" creationId="{00000000-0000-0000-0000-000000000000}"/>
          </ac:spMkLst>
        </pc:spChg>
        <pc:spChg chg="mod">
          <ac:chgData name="Nitheesh Kaliyamurthy" userId="2821ebda-f4ac-4963-9a4e-a836dfc45829" providerId="ADAL" clId="{818AB426-931B-4306-915C-9D67460D03CD}" dt="2021-10-17T15:44:51.849" v="2411" actId="113"/>
          <ac:spMkLst>
            <pc:docMk/>
            <pc:sldMk cId="242302165" sldId="1308"/>
            <ac:spMk id="7" creationId="{00000000-0000-0000-0000-000000000000}"/>
          </ac:spMkLst>
        </pc:spChg>
        <pc:picChg chg="mod modCrop">
          <ac:chgData name="Nitheesh Kaliyamurthy" userId="2821ebda-f4ac-4963-9a4e-a836dfc45829" providerId="ADAL" clId="{818AB426-931B-4306-915C-9D67460D03CD}" dt="2021-10-17T15:45:48.061" v="2424" actId="14100"/>
          <ac:picMkLst>
            <pc:docMk/>
            <pc:sldMk cId="242302165" sldId="1308"/>
            <ac:picMk id="5" creationId="{00000000-0000-0000-0000-000000000000}"/>
          </ac:picMkLst>
        </pc:picChg>
        <pc:picChg chg="mod modCrop">
          <ac:chgData name="Nitheesh Kaliyamurthy" userId="2821ebda-f4ac-4963-9a4e-a836dfc45829" providerId="ADAL" clId="{818AB426-931B-4306-915C-9D67460D03CD}" dt="2021-10-17T15:46:15.205" v="2431" actId="1076"/>
          <ac:picMkLst>
            <pc:docMk/>
            <pc:sldMk cId="242302165" sldId="1308"/>
            <ac:picMk id="6" creationId="{00000000-0000-0000-0000-000000000000}"/>
          </ac:picMkLst>
        </pc:picChg>
      </pc:sldChg>
      <pc:sldChg chg="addSp delSp modSp add mod ord">
        <pc:chgData name="Nitheesh Kaliyamurthy" userId="2821ebda-f4ac-4963-9a4e-a836dfc45829" providerId="ADAL" clId="{818AB426-931B-4306-915C-9D67460D03CD}" dt="2021-10-17T15:50:30.501" v="2489" actId="14100"/>
        <pc:sldMkLst>
          <pc:docMk/>
          <pc:sldMk cId="2067310763" sldId="1309"/>
        </pc:sldMkLst>
        <pc:spChg chg="mod">
          <ac:chgData name="Nitheesh Kaliyamurthy" userId="2821ebda-f4ac-4963-9a4e-a836dfc45829" providerId="ADAL" clId="{818AB426-931B-4306-915C-9D67460D03CD}" dt="2021-10-17T15:49:11.672" v="2471" actId="20577"/>
          <ac:spMkLst>
            <pc:docMk/>
            <pc:sldMk cId="2067310763" sldId="1309"/>
            <ac:spMk id="2" creationId="{00000000-0000-0000-0000-000000000000}"/>
          </ac:spMkLst>
        </pc:spChg>
        <pc:spChg chg="del">
          <ac:chgData name="Nitheesh Kaliyamurthy" userId="2821ebda-f4ac-4963-9a4e-a836dfc45829" providerId="ADAL" clId="{818AB426-931B-4306-915C-9D67460D03CD}" dt="2021-10-17T15:49:18.365" v="2473" actId="478"/>
          <ac:spMkLst>
            <pc:docMk/>
            <pc:sldMk cId="2067310763" sldId="1309"/>
            <ac:spMk id="16" creationId="{E4509426-AE66-4300-B2FF-FA1FFF7FAD93}"/>
          </ac:spMkLst>
        </pc:spChg>
        <pc:spChg chg="mod">
          <ac:chgData name="Nitheesh Kaliyamurthy" userId="2821ebda-f4ac-4963-9a4e-a836dfc45829" providerId="ADAL" clId="{818AB426-931B-4306-915C-9D67460D03CD}" dt="2021-10-17T15:48:34.662" v="2455" actId="20577"/>
          <ac:spMkLst>
            <pc:docMk/>
            <pc:sldMk cId="2067310763" sldId="1309"/>
            <ac:spMk id="7170" creationId="{00000000-0000-0000-0000-000000000000}"/>
          </ac:spMkLst>
        </pc:spChg>
        <pc:grpChg chg="del">
          <ac:chgData name="Nitheesh Kaliyamurthy" userId="2821ebda-f4ac-4963-9a4e-a836dfc45829" providerId="ADAL" clId="{818AB426-931B-4306-915C-9D67460D03CD}" dt="2021-10-17T15:48:37.221" v="2456" actId="478"/>
          <ac:grpSpMkLst>
            <pc:docMk/>
            <pc:sldMk cId="2067310763" sldId="1309"/>
            <ac:grpSpMk id="3" creationId="{FABFF524-5E77-486E-B789-F248C2BB6F25}"/>
          </ac:grpSpMkLst>
        </pc:grpChg>
        <pc:picChg chg="add mod modCrop">
          <ac:chgData name="Nitheesh Kaliyamurthy" userId="2821ebda-f4ac-4963-9a4e-a836dfc45829" providerId="ADAL" clId="{818AB426-931B-4306-915C-9D67460D03CD}" dt="2021-10-17T15:49:55.941" v="2481" actId="14100"/>
          <ac:picMkLst>
            <pc:docMk/>
            <pc:sldMk cId="2067310763" sldId="1309"/>
            <ac:picMk id="9" creationId="{460509CF-9E32-47FB-9D91-A255B6F61EA2}"/>
          </ac:picMkLst>
        </pc:picChg>
        <pc:picChg chg="add mod modCrop">
          <ac:chgData name="Nitheesh Kaliyamurthy" userId="2821ebda-f4ac-4963-9a4e-a836dfc45829" providerId="ADAL" clId="{818AB426-931B-4306-915C-9D67460D03CD}" dt="2021-10-17T15:50:30.501" v="2489" actId="14100"/>
          <ac:picMkLst>
            <pc:docMk/>
            <pc:sldMk cId="2067310763" sldId="1309"/>
            <ac:picMk id="12" creationId="{B0A218BE-38FB-4083-8C1C-E90C963E00A4}"/>
          </ac:picMkLst>
        </pc:picChg>
        <pc:picChg chg="del">
          <ac:chgData name="Nitheesh Kaliyamurthy" userId="2821ebda-f4ac-4963-9a4e-a836dfc45829" providerId="ADAL" clId="{818AB426-931B-4306-915C-9D67460D03CD}" dt="2021-10-17T15:49:16.477" v="2472" actId="478"/>
          <ac:picMkLst>
            <pc:docMk/>
            <pc:sldMk cId="2067310763" sldId="1309"/>
            <ac:picMk id="14" creationId="{5B7DB265-AAE9-49A1-A8D4-81968029CB47}"/>
          </ac:picMkLst>
        </pc:picChg>
      </pc:sldChg>
      <pc:sldChg chg="addSp delSp modSp add mod modAnim">
        <pc:chgData name="Nitheesh Kaliyamurthy" userId="2821ebda-f4ac-4963-9a4e-a836dfc45829" providerId="ADAL" clId="{818AB426-931B-4306-915C-9D67460D03CD}" dt="2021-10-17T16:23:15.989" v="2726"/>
        <pc:sldMkLst>
          <pc:docMk/>
          <pc:sldMk cId="1273946429" sldId="1310"/>
        </pc:sldMkLst>
        <pc:spChg chg="mod">
          <ac:chgData name="Nitheesh Kaliyamurthy" userId="2821ebda-f4ac-4963-9a4e-a836dfc45829" providerId="ADAL" clId="{818AB426-931B-4306-915C-9D67460D03CD}" dt="2021-10-17T15:55:39.581" v="2566" actId="404"/>
          <ac:spMkLst>
            <pc:docMk/>
            <pc:sldMk cId="1273946429" sldId="1310"/>
            <ac:spMk id="2" creationId="{00000000-0000-0000-0000-000000000000}"/>
          </ac:spMkLst>
        </pc:spChg>
        <pc:spChg chg="add mod">
          <ac:chgData name="Nitheesh Kaliyamurthy" userId="2821ebda-f4ac-4963-9a4e-a836dfc45829" providerId="ADAL" clId="{818AB426-931B-4306-915C-9D67460D03CD}" dt="2021-10-17T15:56:54.404" v="2572" actId="1076"/>
          <ac:spMkLst>
            <pc:docMk/>
            <pc:sldMk cId="1273946429" sldId="1310"/>
            <ac:spMk id="7" creationId="{41C274DA-9A6A-4ED0-B112-8056B7EB77FB}"/>
          </ac:spMkLst>
        </pc:spChg>
        <pc:spChg chg="add mod">
          <ac:chgData name="Nitheesh Kaliyamurthy" userId="2821ebda-f4ac-4963-9a4e-a836dfc45829" providerId="ADAL" clId="{818AB426-931B-4306-915C-9D67460D03CD}" dt="2021-10-17T16:02:35.636" v="2642" actId="1076"/>
          <ac:spMkLst>
            <pc:docMk/>
            <pc:sldMk cId="1273946429" sldId="1310"/>
            <ac:spMk id="10" creationId="{5E88465A-4B01-4FD8-8178-8F14C84EE1AA}"/>
          </ac:spMkLst>
        </pc:spChg>
        <pc:spChg chg="add mod">
          <ac:chgData name="Nitheesh Kaliyamurthy" userId="2821ebda-f4ac-4963-9a4e-a836dfc45829" providerId="ADAL" clId="{818AB426-931B-4306-915C-9D67460D03CD}" dt="2021-10-17T16:03:58.028" v="2655" actId="1076"/>
          <ac:spMkLst>
            <pc:docMk/>
            <pc:sldMk cId="1273946429" sldId="1310"/>
            <ac:spMk id="15" creationId="{C70E5148-3FD4-4081-8E90-05EEA5B10D76}"/>
          </ac:spMkLst>
        </pc:spChg>
        <pc:spChg chg="add mod">
          <ac:chgData name="Nitheesh Kaliyamurthy" userId="2821ebda-f4ac-4963-9a4e-a836dfc45829" providerId="ADAL" clId="{818AB426-931B-4306-915C-9D67460D03CD}" dt="2021-10-17T16:17:03.337" v="2715" actId="6549"/>
          <ac:spMkLst>
            <pc:docMk/>
            <pc:sldMk cId="1273946429" sldId="1310"/>
            <ac:spMk id="19" creationId="{6F87D6A3-A974-461E-9694-CF04BB508B1D}"/>
          </ac:spMkLst>
        </pc:spChg>
        <pc:spChg chg="mod">
          <ac:chgData name="Nitheesh Kaliyamurthy" userId="2821ebda-f4ac-4963-9a4e-a836dfc45829" providerId="ADAL" clId="{818AB426-931B-4306-915C-9D67460D03CD}" dt="2021-10-17T15:51:05.070" v="2517" actId="20577"/>
          <ac:spMkLst>
            <pc:docMk/>
            <pc:sldMk cId="1273946429" sldId="1310"/>
            <ac:spMk id="7170" creationId="{00000000-0000-0000-0000-000000000000}"/>
          </ac:spMkLst>
        </pc:spChg>
        <pc:picChg chg="add mod modCrop">
          <ac:chgData name="Nitheesh Kaliyamurthy" userId="2821ebda-f4ac-4963-9a4e-a836dfc45829" providerId="ADAL" clId="{818AB426-931B-4306-915C-9D67460D03CD}" dt="2021-10-17T15:55:48.109" v="2569" actId="1076"/>
          <ac:picMkLst>
            <pc:docMk/>
            <pc:sldMk cId="1273946429" sldId="1310"/>
            <ac:picMk id="8" creationId="{B0DBA7B1-2703-4308-8C3F-6875ABBD88E6}"/>
          </ac:picMkLst>
        </pc:picChg>
        <pc:picChg chg="del">
          <ac:chgData name="Nitheesh Kaliyamurthy" userId="2821ebda-f4ac-4963-9a4e-a836dfc45829" providerId="ADAL" clId="{818AB426-931B-4306-915C-9D67460D03CD}" dt="2021-10-17T15:51:47.133" v="2533" actId="478"/>
          <ac:picMkLst>
            <pc:docMk/>
            <pc:sldMk cId="1273946429" sldId="1310"/>
            <ac:picMk id="9" creationId="{460509CF-9E32-47FB-9D91-A255B6F61EA2}"/>
          </ac:picMkLst>
        </pc:picChg>
        <pc:picChg chg="add mod modCrop">
          <ac:chgData name="Nitheesh Kaliyamurthy" userId="2821ebda-f4ac-4963-9a4e-a836dfc45829" providerId="ADAL" clId="{818AB426-931B-4306-915C-9D67460D03CD}" dt="2021-10-17T16:00:08.846" v="2618" actId="1076"/>
          <ac:picMkLst>
            <pc:docMk/>
            <pc:sldMk cId="1273946429" sldId="1310"/>
            <ac:picMk id="11" creationId="{91B5D35D-7FC3-4F9A-8D36-7C528E92E76E}"/>
          </ac:picMkLst>
        </pc:picChg>
        <pc:picChg chg="del">
          <ac:chgData name="Nitheesh Kaliyamurthy" userId="2821ebda-f4ac-4963-9a4e-a836dfc45829" providerId="ADAL" clId="{818AB426-931B-4306-915C-9D67460D03CD}" dt="2021-10-17T15:51:47.829" v="2534" actId="478"/>
          <ac:picMkLst>
            <pc:docMk/>
            <pc:sldMk cId="1273946429" sldId="1310"/>
            <ac:picMk id="12" creationId="{B0A218BE-38FB-4083-8C1C-E90C963E00A4}"/>
          </ac:picMkLst>
        </pc:picChg>
        <pc:picChg chg="add mod modCrop">
          <ac:chgData name="Nitheesh Kaliyamurthy" userId="2821ebda-f4ac-4963-9a4e-a836dfc45829" providerId="ADAL" clId="{818AB426-931B-4306-915C-9D67460D03CD}" dt="2021-10-17T16:01:17.725" v="2634" actId="732"/>
          <ac:picMkLst>
            <pc:docMk/>
            <pc:sldMk cId="1273946429" sldId="1310"/>
            <ac:picMk id="13" creationId="{0FBAAEA7-D7AD-446E-9C4A-F567EE0F6D47}"/>
          </ac:picMkLst>
        </pc:picChg>
        <pc:picChg chg="add mod modCrop">
          <ac:chgData name="Nitheesh Kaliyamurthy" userId="2821ebda-f4ac-4963-9a4e-a836dfc45829" providerId="ADAL" clId="{818AB426-931B-4306-915C-9D67460D03CD}" dt="2021-10-17T16:01:38.757" v="2639" actId="14100"/>
          <ac:picMkLst>
            <pc:docMk/>
            <pc:sldMk cId="1273946429" sldId="1310"/>
            <ac:picMk id="14" creationId="{666BF2AC-7632-4142-B4BC-3BC377C69DE2}"/>
          </ac:picMkLst>
        </pc:picChg>
        <pc:picChg chg="add mod">
          <ac:chgData name="Nitheesh Kaliyamurthy" userId="2821ebda-f4ac-4963-9a4e-a836dfc45829" providerId="ADAL" clId="{818AB426-931B-4306-915C-9D67460D03CD}" dt="2021-10-17T16:05:48.822" v="2660" actId="14100"/>
          <ac:picMkLst>
            <pc:docMk/>
            <pc:sldMk cId="1273946429" sldId="1310"/>
            <ac:picMk id="16" creationId="{F5101333-F8DE-48BB-B87D-458A8B2D0757}"/>
          </ac:picMkLst>
        </pc:picChg>
        <pc:picChg chg="add mod modCrop">
          <ac:chgData name="Nitheesh Kaliyamurthy" userId="2821ebda-f4ac-4963-9a4e-a836dfc45829" providerId="ADAL" clId="{818AB426-931B-4306-915C-9D67460D03CD}" dt="2021-10-17T16:07:03.157" v="2677" actId="14100"/>
          <ac:picMkLst>
            <pc:docMk/>
            <pc:sldMk cId="1273946429" sldId="1310"/>
            <ac:picMk id="17" creationId="{B8C2D671-33AA-4513-83E1-4DF30A9B35C1}"/>
          </ac:picMkLst>
        </pc:picChg>
        <pc:picChg chg="add mod">
          <ac:chgData name="Nitheesh Kaliyamurthy" userId="2821ebda-f4ac-4963-9a4e-a836dfc45829" providerId="ADAL" clId="{818AB426-931B-4306-915C-9D67460D03CD}" dt="2021-10-17T16:06:36.934" v="2671" actId="14100"/>
          <ac:picMkLst>
            <pc:docMk/>
            <pc:sldMk cId="1273946429" sldId="1310"/>
            <ac:picMk id="18" creationId="{AAEDA7F0-60EA-4121-8EE1-464AD6642C3D}"/>
          </ac:picMkLst>
        </pc:picChg>
        <pc:picChg chg="add mod">
          <ac:chgData name="Nitheesh Kaliyamurthy" userId="2821ebda-f4ac-4963-9a4e-a836dfc45829" providerId="ADAL" clId="{818AB426-931B-4306-915C-9D67460D03CD}" dt="2021-10-17T16:22:34.423" v="2721" actId="14100"/>
          <ac:picMkLst>
            <pc:docMk/>
            <pc:sldMk cId="1273946429" sldId="1310"/>
            <ac:picMk id="20" creationId="{0F9BF22C-608E-4C2C-A37F-DC503EE551AF}"/>
          </ac:picMkLst>
        </pc:picChg>
        <pc:picChg chg="add mod">
          <ac:chgData name="Nitheesh Kaliyamurthy" userId="2821ebda-f4ac-4963-9a4e-a836dfc45829" providerId="ADAL" clId="{818AB426-931B-4306-915C-9D67460D03CD}" dt="2021-10-17T16:23:08.055" v="2725" actId="14100"/>
          <ac:picMkLst>
            <pc:docMk/>
            <pc:sldMk cId="1273946429" sldId="1310"/>
            <ac:picMk id="21" creationId="{C578AE6D-6672-49C0-8465-A574C3878329}"/>
          </ac:picMkLst>
        </pc:picChg>
      </pc:sldChg>
      <pc:sldChg chg="delSp modSp add mod ord">
        <pc:chgData name="Nitheesh Kaliyamurthy" userId="2821ebda-f4ac-4963-9a4e-a836dfc45829" providerId="ADAL" clId="{818AB426-931B-4306-915C-9D67460D03CD}" dt="2021-10-17T16:25:38.092" v="2777" actId="113"/>
        <pc:sldMkLst>
          <pc:docMk/>
          <pc:sldMk cId="3486668350" sldId="1311"/>
        </pc:sldMkLst>
        <pc:spChg chg="mod">
          <ac:chgData name="Nitheesh Kaliyamurthy" userId="2821ebda-f4ac-4963-9a4e-a836dfc45829" providerId="ADAL" clId="{818AB426-931B-4306-915C-9D67460D03CD}" dt="2021-10-17T16:25:38.092" v="2777" actId="113"/>
          <ac:spMkLst>
            <pc:docMk/>
            <pc:sldMk cId="3486668350" sldId="1311"/>
            <ac:spMk id="2" creationId="{00000000-0000-0000-0000-000000000000}"/>
          </ac:spMkLst>
        </pc:spChg>
        <pc:spChg chg="del mod">
          <ac:chgData name="Nitheesh Kaliyamurthy" userId="2821ebda-f4ac-4963-9a4e-a836dfc45829" providerId="ADAL" clId="{818AB426-931B-4306-915C-9D67460D03CD}" dt="2021-10-17T16:24:52.272" v="2763" actId="478"/>
          <ac:spMkLst>
            <pc:docMk/>
            <pc:sldMk cId="3486668350" sldId="1311"/>
            <ac:spMk id="16" creationId="{E4509426-AE66-4300-B2FF-FA1FFF7FAD93}"/>
          </ac:spMkLst>
        </pc:spChg>
        <pc:spChg chg="mod">
          <ac:chgData name="Nitheesh Kaliyamurthy" userId="2821ebda-f4ac-4963-9a4e-a836dfc45829" providerId="ADAL" clId="{818AB426-931B-4306-915C-9D67460D03CD}" dt="2021-10-17T16:24:05.897" v="2746" actId="20577"/>
          <ac:spMkLst>
            <pc:docMk/>
            <pc:sldMk cId="3486668350" sldId="1311"/>
            <ac:spMk id="7170" creationId="{00000000-0000-0000-0000-000000000000}"/>
          </ac:spMkLst>
        </pc:spChg>
        <pc:grpChg chg="del">
          <ac:chgData name="Nitheesh Kaliyamurthy" userId="2821ebda-f4ac-4963-9a4e-a836dfc45829" providerId="ADAL" clId="{818AB426-931B-4306-915C-9D67460D03CD}" dt="2021-10-17T16:24:49.816" v="2761" actId="478"/>
          <ac:grpSpMkLst>
            <pc:docMk/>
            <pc:sldMk cId="3486668350" sldId="1311"/>
            <ac:grpSpMk id="3" creationId="{FABFF524-5E77-486E-B789-F248C2BB6F25}"/>
          </ac:grpSpMkLst>
        </pc:grpChg>
        <pc:picChg chg="del">
          <ac:chgData name="Nitheesh Kaliyamurthy" userId="2821ebda-f4ac-4963-9a4e-a836dfc45829" providerId="ADAL" clId="{818AB426-931B-4306-915C-9D67460D03CD}" dt="2021-10-17T16:24:53.144" v="2764" actId="478"/>
          <ac:picMkLst>
            <pc:docMk/>
            <pc:sldMk cId="3486668350" sldId="1311"/>
            <ac:picMk id="14" creationId="{5B7DB265-AAE9-49A1-A8D4-81968029CB47}"/>
          </ac:picMkLst>
        </pc:picChg>
      </pc:sldChg>
      <pc:sldMasterChg chg="delSldLayout">
        <pc:chgData name="Nitheesh Kaliyamurthy" userId="2821ebda-f4ac-4963-9a4e-a836dfc45829" providerId="ADAL" clId="{818AB426-931B-4306-915C-9D67460D03CD}" dt="2021-10-17T15:12:47.634" v="2088" actId="47"/>
        <pc:sldMasterMkLst>
          <pc:docMk/>
          <pc:sldMasterMk cId="4118905666" sldId="2147483678"/>
        </pc:sldMasterMkLst>
        <pc:sldLayoutChg chg="del">
          <pc:chgData name="Nitheesh Kaliyamurthy" userId="2821ebda-f4ac-4963-9a4e-a836dfc45829" providerId="ADAL" clId="{818AB426-931B-4306-915C-9D67460D03CD}" dt="2021-10-17T15:12:47.634" v="2088" actId="47"/>
          <pc:sldLayoutMkLst>
            <pc:docMk/>
            <pc:sldMasterMk cId="4118905666" sldId="2147483678"/>
            <pc:sldLayoutMk cId="19152331" sldId="21474836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529217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406144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4060283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9</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344891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10</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578024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2.1 - </a:t>
            </a:r>
            <a:r>
              <a:rPr lang="en-US" dirty="0"/>
              <a:t>VTP, Extended VLANs, and DTP</a:t>
            </a:r>
            <a:endParaRPr lang="en-US" sz="1200" kern="1200" baseline="0" dirty="0">
              <a:solidFill>
                <a:schemeClr val="tx1"/>
              </a:solidFill>
              <a:latin typeface="Arial" charset="0"/>
              <a:ea typeface="ＭＳ Ｐゴシック" charset="0"/>
              <a:cs typeface="ＭＳ Ｐゴシック" charset="0"/>
            </a:endParaRPr>
          </a:p>
          <a:p>
            <a:pPr>
              <a:lnSpc>
                <a:spcPct val="80000"/>
              </a:lnSpc>
              <a:buFontTx/>
              <a:buNone/>
            </a:pPr>
            <a:r>
              <a:rPr lang="en-US" sz="1200" kern="1200" dirty="0">
                <a:solidFill>
                  <a:schemeClr val="tx1"/>
                </a:solidFill>
                <a:latin typeface="Arial" charset="0"/>
                <a:ea typeface="ＭＳ Ｐゴシック" charset="0"/>
                <a:cs typeface="ＭＳ Ｐゴシック" charset="0"/>
              </a:rPr>
              <a:t>2.1.3</a:t>
            </a:r>
            <a:r>
              <a:rPr lang="en-US" sz="1200" kern="1200" baseline="0" dirty="0">
                <a:solidFill>
                  <a:schemeClr val="tx1"/>
                </a:solidFill>
                <a:latin typeface="Arial" charset="0"/>
                <a:ea typeface="ＭＳ Ｐゴシック" charset="0"/>
                <a:cs typeface="ＭＳ Ｐゴシック" charset="0"/>
              </a:rPr>
              <a:t> – Extended VLANs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094879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92386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13</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0223320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615933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108821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16</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8079642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42922450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765053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19</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42693664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20</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24115676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26303535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33879894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2698374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33387306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26</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552103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810156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tiff"/></Relationships>
</file>

<file path=ppt/slides/_rels/slide23.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image" Target="../media/image32.png"/><Relationship Id="rId4" Type="http://schemas.openxmlformats.org/officeDocument/2006/relationships/image" Target="../media/image31.tiff"/></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6.tiff"/></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1.tiff"/><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image" Target="../media/image40.tiff"/><Relationship Id="rId5" Type="http://schemas.openxmlformats.org/officeDocument/2006/relationships/image" Target="../media/image39.png"/><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Scaling VLANS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2246769"/>
          </a:xfrm>
          <a:prstGeom prst="rect">
            <a:avLst/>
          </a:prstGeom>
        </p:spPr>
        <p:txBody>
          <a:bodyPr wrap="square">
            <a:spAutoFit/>
          </a:bodyPr>
          <a:lstStyle/>
          <a:p>
            <a:pPr>
              <a:tabLst>
                <a:tab pos="4308475" algn="l"/>
                <a:tab pos="4391025" algn="l"/>
              </a:tabLst>
            </a:pPr>
            <a:r>
              <a:rPr lang="en-US" sz="2000" b="1" i="1" dirty="0">
                <a:solidFill>
                  <a:schemeClr val="bg1"/>
                </a:solidFill>
              </a:rPr>
              <a:t>So far…</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Network Device Communication</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Forwarding Architectures</a:t>
            </a: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r>
              <a:rPr lang="en-US" sz="2000" b="1" i="1" dirty="0">
                <a:solidFill>
                  <a:schemeClr val="bg1"/>
                </a:solidFill>
              </a:rPr>
              <a:t>Spanning Tree Protocol (STP)</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Implement Rapid Spanning Tree Protocol (RSTP)</a:t>
            </a:r>
          </a:p>
          <a:p>
            <a:pPr marL="457200" indent="-457200">
              <a:buFont typeface="Wingdings" panose="05000000000000000000" pitchFamily="2" charset="2"/>
              <a:buChar char="Ø"/>
              <a:tabLst>
                <a:tab pos="4308475" algn="l"/>
                <a:tab pos="4391025" algn="l"/>
              </a:tabLst>
            </a:pPr>
            <a:r>
              <a:rPr lang="pt-PT" sz="2000" b="1" i="1" dirty="0">
                <a:solidFill>
                  <a:schemeClr val="bg1"/>
                </a:solidFill>
              </a:rPr>
              <a:t>Troubleshooting STP</a:t>
            </a:r>
          </a:p>
          <a:p>
            <a:pPr marL="457200" indent="-457200">
              <a:buFont typeface="Wingdings" panose="05000000000000000000" pitchFamily="2" charset="2"/>
              <a:buChar char="Ø"/>
              <a:tabLst>
                <a:tab pos="4308475" algn="l"/>
                <a:tab pos="4391025" algn="l"/>
              </a:tabLst>
            </a:pPr>
            <a:r>
              <a:rPr lang="pt-PT" sz="2000" b="1" i="1" dirty="0">
                <a:solidFill>
                  <a:schemeClr val="bg1"/>
                </a:solidFill>
              </a:rPr>
              <a:t>Multiple Spanning Tree Protocol </a:t>
            </a: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6444167" y="1194443"/>
            <a:ext cx="5670997" cy="3170099"/>
          </a:xfrm>
          <a:prstGeom prst="rect">
            <a:avLst/>
          </a:prstGeom>
        </p:spPr>
        <p:txBody>
          <a:bodyPr wrap="square">
            <a:spAutoFit/>
          </a:bodyPr>
          <a:lstStyle/>
          <a:p>
            <a:pPr algn="just">
              <a:tabLst>
                <a:tab pos="4308475" algn="l"/>
                <a:tab pos="4391025" algn="l"/>
              </a:tabLst>
            </a:pPr>
            <a:r>
              <a:rPr lang="en-GB" sz="2000" b="1" i="1" dirty="0">
                <a:solidFill>
                  <a:srgbClr val="0F4561"/>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basic settings in Switch and Router.</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and implement VLANs and Trunking.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Inter-VLAN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Complete Inter-VLAN Routing Challenge (Packet Tracer Activity) 1.2.1</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Observe STP Changes (</a:t>
            </a:r>
            <a:r>
              <a:rPr lang="en-GB" sz="2000" b="1" i="1" dirty="0" err="1">
                <a:solidFill>
                  <a:srgbClr val="0F4561"/>
                </a:solidFill>
              </a:rPr>
              <a:t>pka</a:t>
            </a:r>
            <a:r>
              <a:rPr lang="en-GB" sz="2000" b="1" i="1" dirty="0">
                <a:solidFill>
                  <a:srgbClr val="0F4561"/>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RSTP.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advanced STP modifications.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MST </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discuss on how switches become aware of other switches and prevent forwarding loops. </a:t>
            </a:r>
          </a:p>
          <a:p>
            <a:pPr algn="just">
              <a:spcBef>
                <a:spcPts val="0"/>
              </a:spcBef>
            </a:pPr>
            <a:endParaRPr lang="en-US" i="1" dirty="0">
              <a:solidFill>
                <a:schemeClr val="tx1">
                  <a:lumMod val="50000"/>
                </a:schemeClr>
              </a:solidFill>
            </a:endParaRPr>
          </a:p>
          <a:p>
            <a:pPr algn="just"/>
            <a:r>
              <a:rPr lang="en-US" i="1" dirty="0">
                <a:solidFill>
                  <a:schemeClr val="tx1">
                    <a:lumMod val="50000"/>
                  </a:schemeClr>
                </a:solidFill>
              </a:rPr>
              <a:t>In the process of understanding the above concept, we shall </a:t>
            </a:r>
            <a:r>
              <a:rPr lang="en-GB" i="1" dirty="0">
                <a:solidFill>
                  <a:schemeClr val="tx1">
                    <a:lumMod val="50000"/>
                  </a:schemeClr>
                </a:solidFill>
              </a:rPr>
              <a:t>examine the improvements made to STP for faster convergence and how multiple physical interfaces can be combined to form a logical interface to increase throughput and provide seamless resiliency.</a:t>
            </a:r>
            <a:endParaRPr lang="pt-PT" i="1" dirty="0">
              <a:solidFill>
                <a:schemeClr val="tx1">
                  <a:lumMod val="50000"/>
                </a:schemeClr>
              </a:solidFill>
            </a:endParaRP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015663"/>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VLAN Trunking Protocol (VTP)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Dynamic Trunking Protocol (DTP)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EtherChannel Bundle</a:t>
            </a:r>
            <a:r>
              <a:rPr lang="pt-PT" sz="2000" b="1" i="1" dirty="0">
                <a:solidFill>
                  <a:schemeClr val="bg1"/>
                </a:solidFill>
              </a:rPr>
              <a:t> </a:t>
            </a: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4" y="2961456"/>
            <a:ext cx="5670997" cy="1323439"/>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VTP.</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and Tune EtherChannel.</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Packet Tracer Activities</a:t>
            </a:r>
          </a:p>
        </p:txBody>
      </p:sp>
    </p:spTree>
    <p:extLst>
      <p:ext uri="{BB962C8B-B14F-4D97-AF65-F5344CB8AC3E}">
        <p14:creationId xmlns:p14="http://schemas.microsoft.com/office/powerpoint/2010/main" val="1194686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4151586" cy="639706"/>
          </a:xfrm>
        </p:spPr>
        <p:txBody>
          <a:bodyPr>
            <a:normAutofit/>
          </a:bodyPr>
          <a:lstStyle/>
          <a:p>
            <a:r>
              <a:rPr lang="en-US" sz="2800" dirty="0">
                <a:solidFill>
                  <a:schemeClr val="accent1">
                    <a:lumMod val="50000"/>
                  </a:schemeClr>
                </a:solidFill>
              </a:rPr>
              <a:t>VLAN Trunking Protocol</a:t>
            </a:r>
          </a:p>
        </p:txBody>
      </p:sp>
      <p:sp>
        <p:nvSpPr>
          <p:cNvPr id="4099" name="Rectangle 34"/>
          <p:cNvSpPr>
            <a:spLocks noGrp="1" noChangeArrowheads="1"/>
          </p:cNvSpPr>
          <p:nvPr>
            <p:ph idx="1"/>
          </p:nvPr>
        </p:nvSpPr>
        <p:spPr>
          <a:xfrm>
            <a:off x="477209" y="660893"/>
            <a:ext cx="11237582" cy="4783465"/>
          </a:xfrm>
        </p:spPr>
        <p:txBody>
          <a:bodyPr>
            <a:normAutofit fontScale="92500" lnSpcReduction="10000"/>
          </a:bodyPr>
          <a:lstStyle/>
          <a:p>
            <a:pPr marL="0" indent="0" algn="just">
              <a:buNone/>
            </a:pPr>
            <a:r>
              <a:rPr lang="en-US" sz="1900" b="1" i="1" dirty="0">
                <a:solidFill>
                  <a:schemeClr val="tx2"/>
                </a:solidFill>
              </a:rPr>
              <a:t>Cisco created the proprietary protocol, VLAN Trunking Protocol (VTP), to reduce the burden of provisioning VLANs on switches. Switches that participate in the same VTP domain can have a VLAN created once on a VTP server and propagated to other VTP client switches in the same VTP domain.</a:t>
            </a:r>
          </a:p>
          <a:p>
            <a:pPr marL="0" indent="0" algn="just">
              <a:buNone/>
            </a:pPr>
            <a:endParaRPr lang="en-US" sz="1900" dirty="0">
              <a:solidFill>
                <a:schemeClr val="tx2"/>
              </a:solidFill>
            </a:endParaRPr>
          </a:p>
          <a:p>
            <a:pPr algn="just">
              <a:buFont typeface="Courier New" panose="02070309020205020404" pitchFamily="49" charset="0"/>
              <a:buChar char="o"/>
            </a:pPr>
            <a:r>
              <a:rPr lang="en-US" sz="1900" dirty="0">
                <a:solidFill>
                  <a:schemeClr val="tx2"/>
                </a:solidFill>
              </a:rPr>
              <a:t>VLAN Trunking protocol (VTP) allows a network administrator to manage VLANs on a switch configured as a VTP server.</a:t>
            </a:r>
          </a:p>
          <a:p>
            <a:pPr algn="just">
              <a:buFont typeface="Courier New" panose="02070309020205020404" pitchFamily="49" charset="0"/>
              <a:buChar char="o"/>
            </a:pPr>
            <a:r>
              <a:rPr lang="en-US" sz="1900" dirty="0">
                <a:solidFill>
                  <a:schemeClr val="tx2"/>
                </a:solidFill>
              </a:rPr>
              <a:t>VTP stores VLAN configurations in a database called vlan.dat.</a:t>
            </a:r>
          </a:p>
          <a:p>
            <a:pPr algn="just">
              <a:buFont typeface="Courier New" panose="02070309020205020404" pitchFamily="49" charset="0"/>
              <a:buChar char="o"/>
            </a:pPr>
            <a:r>
              <a:rPr lang="en-US" sz="1900" dirty="0">
                <a:solidFill>
                  <a:schemeClr val="tx2"/>
                </a:solidFill>
              </a:rPr>
              <a:t>A switch can be configured in one of three VTP modes:</a:t>
            </a:r>
          </a:p>
          <a:p>
            <a:pPr marL="814388" lvl="3" indent="-357188">
              <a:buFont typeface="Wingdings" panose="05000000000000000000" pitchFamily="2" charset="2"/>
              <a:buChar char="ü"/>
            </a:pPr>
            <a:r>
              <a:rPr lang="en-US" sz="1900" dirty="0">
                <a:solidFill>
                  <a:schemeClr val="tx2"/>
                </a:solidFill>
              </a:rPr>
              <a:t>Server</a:t>
            </a:r>
          </a:p>
          <a:p>
            <a:pPr marL="814388" lvl="3" indent="-357188">
              <a:buFont typeface="Wingdings" panose="05000000000000000000" pitchFamily="2" charset="2"/>
              <a:buChar char="ü"/>
            </a:pPr>
            <a:r>
              <a:rPr lang="en-US" sz="1900" dirty="0">
                <a:solidFill>
                  <a:schemeClr val="tx2"/>
                </a:solidFill>
              </a:rPr>
              <a:t>Client</a:t>
            </a:r>
          </a:p>
          <a:p>
            <a:pPr marL="814388" lvl="3" indent="-357188">
              <a:buFont typeface="Wingdings" panose="05000000000000000000" pitchFamily="2" charset="2"/>
              <a:buChar char="ü"/>
            </a:pPr>
            <a:r>
              <a:rPr lang="en-US" sz="1900" dirty="0">
                <a:solidFill>
                  <a:schemeClr val="tx2"/>
                </a:solidFill>
              </a:rPr>
              <a:t>Transparent</a:t>
            </a:r>
          </a:p>
          <a:p>
            <a:pPr marL="357188" lvl="1" indent="-357188">
              <a:buFont typeface="Courier New" panose="02070309020205020404" pitchFamily="49" charset="0"/>
              <a:buChar char="o"/>
            </a:pPr>
            <a:endParaRPr lang="en-US" sz="1900" dirty="0">
              <a:solidFill>
                <a:schemeClr val="tx2"/>
              </a:solidFill>
            </a:endParaRPr>
          </a:p>
          <a:p>
            <a:pPr marL="357188" lvl="1" indent="-357188">
              <a:buFont typeface="Courier New" panose="02070309020205020404" pitchFamily="49" charset="0"/>
              <a:buChar char="o"/>
            </a:pPr>
            <a:r>
              <a:rPr lang="en-US" sz="1900" dirty="0">
                <a:solidFill>
                  <a:schemeClr val="tx2"/>
                </a:solidFill>
              </a:rPr>
              <a:t>VTP includes three types of advertisements:</a:t>
            </a:r>
          </a:p>
          <a:p>
            <a:pPr marL="814388" lvl="3" indent="-357188">
              <a:buFont typeface="Wingdings" panose="05000000000000000000" pitchFamily="2" charset="2"/>
              <a:buChar char="ü"/>
            </a:pPr>
            <a:r>
              <a:rPr lang="en-US" sz="1900" dirty="0">
                <a:solidFill>
                  <a:schemeClr val="tx2"/>
                </a:solidFill>
              </a:rPr>
              <a:t>Summary</a:t>
            </a:r>
          </a:p>
          <a:p>
            <a:pPr marL="814388" lvl="3" indent="-357188">
              <a:buFont typeface="Wingdings" panose="05000000000000000000" pitchFamily="2" charset="2"/>
              <a:buChar char="ü"/>
            </a:pPr>
            <a:r>
              <a:rPr lang="en-US" sz="1900" dirty="0">
                <a:solidFill>
                  <a:schemeClr val="tx2"/>
                </a:solidFill>
              </a:rPr>
              <a:t>Advertisement request</a:t>
            </a:r>
          </a:p>
          <a:p>
            <a:pPr marL="814388" lvl="3" indent="-357188">
              <a:buFont typeface="Wingdings" panose="05000000000000000000" pitchFamily="2" charset="2"/>
              <a:buChar char="ü"/>
            </a:pPr>
            <a:r>
              <a:rPr lang="en-US" sz="1900" dirty="0">
                <a:solidFill>
                  <a:schemeClr val="tx2"/>
                </a:solidFill>
              </a:rPr>
              <a:t>Subset advertisements</a:t>
            </a:r>
            <a:endParaRPr lang="en-US" sz="1900" b="1" i="1" dirty="0">
              <a:solidFill>
                <a:schemeClr val="tx2"/>
              </a:solidFill>
            </a:endParaRPr>
          </a:p>
          <a:p>
            <a:pPr marL="0" indent="0" algn="just">
              <a:buNone/>
            </a:pPr>
            <a:endParaRPr lang="en-US" sz="1800" dirty="0">
              <a:solidFill>
                <a:schemeClr val="tx2"/>
              </a:solidFill>
            </a:endParaRPr>
          </a:p>
        </p:txBody>
      </p:sp>
      <p:graphicFrame>
        <p:nvGraphicFramePr>
          <p:cNvPr id="4" name="Table 3">
            <a:extLst>
              <a:ext uri="{FF2B5EF4-FFF2-40B4-BE49-F238E27FC236}">
                <a16:creationId xmlns:a16="http://schemas.microsoft.com/office/drawing/2014/main" id="{D66BAF68-0AF0-4B4A-A016-5037DB9D8C8B}"/>
              </a:ext>
            </a:extLst>
          </p:cNvPr>
          <p:cNvGraphicFramePr>
            <a:graphicFrameLocks noGrp="1"/>
          </p:cNvGraphicFramePr>
          <p:nvPr>
            <p:extLst>
              <p:ext uri="{D42A27DB-BD31-4B8C-83A1-F6EECF244321}">
                <p14:modId xmlns:p14="http://schemas.microsoft.com/office/powerpoint/2010/main" val="2955327343"/>
              </p:ext>
            </p:extLst>
          </p:nvPr>
        </p:nvGraphicFramePr>
        <p:xfrm>
          <a:off x="5448807" y="3052625"/>
          <a:ext cx="6690643" cy="2412920"/>
        </p:xfrm>
        <a:graphic>
          <a:graphicData uri="http://schemas.openxmlformats.org/drawingml/2006/table">
            <a:tbl>
              <a:tblPr firstRow="1" bandRow="1">
                <a:tableStyleId>{073A0DAA-6AF3-43AB-8588-CEC1D06C72B9}</a:tableStyleId>
              </a:tblPr>
              <a:tblGrid>
                <a:gridCol w="956027">
                  <a:extLst>
                    <a:ext uri="{9D8B030D-6E8A-4147-A177-3AD203B41FA5}">
                      <a16:colId xmlns:a16="http://schemas.microsoft.com/office/drawing/2014/main" val="20000"/>
                    </a:ext>
                  </a:extLst>
                </a:gridCol>
                <a:gridCol w="5734616">
                  <a:extLst>
                    <a:ext uri="{9D8B030D-6E8A-4147-A177-3AD203B41FA5}">
                      <a16:colId xmlns:a16="http://schemas.microsoft.com/office/drawing/2014/main" val="20001"/>
                    </a:ext>
                  </a:extLst>
                </a:gridCol>
              </a:tblGrid>
              <a:tr h="153045">
                <a:tc>
                  <a:txBody>
                    <a:bodyPr/>
                    <a:lstStyle/>
                    <a:p>
                      <a:r>
                        <a:rPr lang="en-US" sz="1400" b="0" u="none" strike="noStrike" kern="1200" baseline="0" dirty="0">
                          <a:solidFill>
                            <a:schemeClr val="lt1"/>
                          </a:solidFill>
                        </a:rPr>
                        <a:t>VTP Roll</a:t>
                      </a:r>
                      <a:endParaRPr lang="en-US" sz="1400" dirty="0"/>
                    </a:p>
                  </a:txBody>
                  <a:tcPr/>
                </a:tc>
                <a:tc>
                  <a:txBody>
                    <a:bodyPr/>
                    <a:lstStyle/>
                    <a:p>
                      <a:r>
                        <a:rPr lang="en-US" sz="1400" dirty="0"/>
                        <a:t>Description</a:t>
                      </a:r>
                    </a:p>
                  </a:txBody>
                  <a:tcPr/>
                </a:tc>
                <a:extLst>
                  <a:ext uri="{0D108BD9-81ED-4DB2-BD59-A6C34878D82A}">
                    <a16:rowId xmlns:a16="http://schemas.microsoft.com/office/drawing/2014/main" val="10000"/>
                  </a:ext>
                </a:extLst>
              </a:tr>
              <a:tr h="343164">
                <a:tc>
                  <a:txBody>
                    <a:bodyPr/>
                    <a:lstStyle/>
                    <a:p>
                      <a:r>
                        <a:rPr lang="en-US" sz="1400" b="1" u="none" strike="noStrike" baseline="0" dirty="0">
                          <a:solidFill>
                            <a:srgbClr val="000000"/>
                          </a:solidFill>
                        </a:rPr>
                        <a:t>Server</a:t>
                      </a:r>
                      <a:endParaRPr lang="en-US" sz="1400" b="1" dirty="0">
                        <a:solidFill>
                          <a:srgbClr val="000000"/>
                        </a:solidFill>
                        <a:latin typeface="+mn-lt"/>
                      </a:endParaRPr>
                    </a:p>
                  </a:txBody>
                  <a:tcPr/>
                </a:tc>
                <a:tc>
                  <a:txBody>
                    <a:bodyPr/>
                    <a:lstStyle/>
                    <a:p>
                      <a:pPr algn="just"/>
                      <a:r>
                        <a:rPr lang="en-US" sz="1400" b="0" u="none" strike="noStrike" kern="1200" baseline="0" dirty="0">
                          <a:solidFill>
                            <a:srgbClr val="000000"/>
                          </a:solidFill>
                        </a:rPr>
                        <a:t>The server switch is responsible for the creation, modification, and deletion of VLANs within the VTP domain.</a:t>
                      </a:r>
                      <a:endParaRPr lang="en-US" sz="1400" dirty="0">
                        <a:solidFill>
                          <a:srgbClr val="000000"/>
                        </a:solidFill>
                        <a:latin typeface="+mn-lt"/>
                      </a:endParaRPr>
                    </a:p>
                  </a:txBody>
                  <a:tcPr/>
                </a:tc>
                <a:extLst>
                  <a:ext uri="{0D108BD9-81ED-4DB2-BD59-A6C34878D82A}">
                    <a16:rowId xmlns:a16="http://schemas.microsoft.com/office/drawing/2014/main" val="10001"/>
                  </a:ext>
                </a:extLst>
              </a:tr>
              <a:tr h="343164">
                <a:tc>
                  <a:txBody>
                    <a:bodyPr/>
                    <a:lstStyle/>
                    <a:p>
                      <a:r>
                        <a:rPr lang="en-US" sz="1400" b="1" dirty="0">
                          <a:solidFill>
                            <a:srgbClr val="000000"/>
                          </a:solidFill>
                        </a:rPr>
                        <a:t>Client</a:t>
                      </a:r>
                      <a:endParaRPr lang="en-US" sz="1400" b="1" dirty="0">
                        <a:solidFill>
                          <a:srgbClr val="000000"/>
                        </a:solidFill>
                        <a:latin typeface="+mn-lt"/>
                      </a:endParaRPr>
                    </a:p>
                  </a:txBody>
                  <a:tcPr/>
                </a:tc>
                <a:tc>
                  <a:txBody>
                    <a:bodyPr/>
                    <a:lstStyle/>
                    <a:p>
                      <a:pPr algn="just"/>
                      <a:r>
                        <a:rPr lang="en-US" sz="1400" b="0" u="none" strike="noStrike" kern="1200" baseline="0" dirty="0">
                          <a:solidFill>
                            <a:srgbClr val="000000"/>
                          </a:solidFill>
                        </a:rPr>
                        <a:t>The client switch receives VTP advertisements and modifies the VLANs on that switch. VLANs cannot be configured locally on a VTP client.</a:t>
                      </a:r>
                      <a:endParaRPr lang="en-US" sz="1400" dirty="0">
                        <a:solidFill>
                          <a:srgbClr val="000000"/>
                        </a:solidFill>
                        <a:latin typeface="+mn-lt"/>
                      </a:endParaRPr>
                    </a:p>
                  </a:txBody>
                  <a:tcPr/>
                </a:tc>
                <a:extLst>
                  <a:ext uri="{0D108BD9-81ED-4DB2-BD59-A6C34878D82A}">
                    <a16:rowId xmlns:a16="http://schemas.microsoft.com/office/drawing/2014/main" val="10002"/>
                  </a:ext>
                </a:extLst>
              </a:tr>
              <a:tr h="535900">
                <a:tc>
                  <a:txBody>
                    <a:bodyPr/>
                    <a:lstStyle/>
                    <a:p>
                      <a:r>
                        <a:rPr lang="en-US" sz="1400" b="1" dirty="0">
                          <a:solidFill>
                            <a:srgbClr val="000000"/>
                          </a:solidFill>
                        </a:rPr>
                        <a:t>Transparent</a:t>
                      </a:r>
                      <a:endParaRPr lang="en-US" sz="1400" b="1" dirty="0">
                        <a:solidFill>
                          <a:srgbClr val="000000"/>
                        </a:solidFill>
                        <a:latin typeface="+mn-lt"/>
                      </a:endParaRPr>
                    </a:p>
                  </a:txBody>
                  <a:tcPr/>
                </a:tc>
                <a:tc>
                  <a:txBody>
                    <a:bodyPr/>
                    <a:lstStyle/>
                    <a:p>
                      <a:pPr algn="just"/>
                      <a:r>
                        <a:rPr lang="en-US" sz="1400" b="0" u="none" strike="noStrike" kern="1200" baseline="0" dirty="0">
                          <a:solidFill>
                            <a:srgbClr val="000000"/>
                          </a:solidFill>
                        </a:rPr>
                        <a:t>VTP transparent switches receive and forward VTP advertisements but</a:t>
                      </a:r>
                    </a:p>
                    <a:p>
                      <a:pPr algn="just"/>
                      <a:r>
                        <a:rPr lang="en-US" sz="1400" b="0" u="none" strike="noStrike" kern="1200" baseline="0" dirty="0">
                          <a:solidFill>
                            <a:srgbClr val="000000"/>
                          </a:solidFill>
                        </a:rPr>
                        <a:t>do not modify the local VLAN database. VLANs are configured only locally.</a:t>
                      </a:r>
                      <a:endParaRPr lang="en-US" sz="1400" dirty="0">
                        <a:solidFill>
                          <a:srgbClr val="000000"/>
                        </a:solidFill>
                        <a:latin typeface="+mn-lt"/>
                      </a:endParaRPr>
                    </a:p>
                  </a:txBody>
                  <a:tcPr/>
                </a:tc>
                <a:extLst>
                  <a:ext uri="{0D108BD9-81ED-4DB2-BD59-A6C34878D82A}">
                    <a16:rowId xmlns:a16="http://schemas.microsoft.com/office/drawing/2014/main" val="10003"/>
                  </a:ext>
                </a:extLst>
              </a:tr>
              <a:tr h="535900">
                <a:tc>
                  <a:txBody>
                    <a:bodyPr/>
                    <a:lstStyle/>
                    <a:p>
                      <a:r>
                        <a:rPr lang="en-US" sz="1400" b="1" dirty="0">
                          <a:solidFill>
                            <a:srgbClr val="000000"/>
                          </a:solidFill>
                        </a:rPr>
                        <a:t>Off</a:t>
                      </a:r>
                      <a:endParaRPr lang="en-US" sz="1400" b="1" dirty="0">
                        <a:solidFill>
                          <a:srgbClr val="000000"/>
                        </a:solidFill>
                        <a:latin typeface="+mn-lt"/>
                      </a:endParaRPr>
                    </a:p>
                  </a:txBody>
                  <a:tcPr/>
                </a:tc>
                <a:tc>
                  <a:txBody>
                    <a:bodyPr/>
                    <a:lstStyle/>
                    <a:p>
                      <a:pPr algn="just"/>
                      <a:r>
                        <a:rPr lang="en-US" sz="1400" b="0" u="none" strike="noStrike" kern="1200" baseline="0" dirty="0">
                          <a:solidFill>
                            <a:srgbClr val="000000"/>
                          </a:solidFill>
                        </a:rPr>
                        <a:t>A switch does not participate in VTP advertisements and does not forward them out of any ports either. VLANs are configured only locally.</a:t>
                      </a:r>
                      <a:endParaRPr lang="en-US" sz="1400" dirty="0">
                        <a:solidFill>
                          <a:srgbClr val="000000"/>
                        </a:solidFill>
                        <a:latin typeface="+mn-lt"/>
                      </a:endParaRP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657108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VLAN Trunking Protocol - Components</a:t>
            </a:r>
          </a:p>
        </p:txBody>
      </p:sp>
      <p:sp>
        <p:nvSpPr>
          <p:cNvPr id="4099" name="Rectangle 34"/>
          <p:cNvSpPr>
            <a:spLocks noGrp="1" noChangeArrowheads="1"/>
          </p:cNvSpPr>
          <p:nvPr>
            <p:ph idx="1"/>
          </p:nvPr>
        </p:nvSpPr>
        <p:spPr>
          <a:xfrm>
            <a:off x="298532" y="587323"/>
            <a:ext cx="11725301" cy="4783465"/>
          </a:xfrm>
        </p:spPr>
        <p:txBody>
          <a:bodyPr>
            <a:normAutofit/>
          </a:bodyPr>
          <a:lstStyle/>
          <a:p>
            <a:pPr marL="0" indent="0" algn="just">
              <a:buNone/>
            </a:pPr>
            <a:r>
              <a:rPr lang="en-US" sz="1800" b="1" i="1" dirty="0">
                <a:solidFill>
                  <a:schemeClr val="tx2"/>
                </a:solidFill>
              </a:rPr>
              <a:t>Cisco created the proprietary protocol, VLAN Trunking Protocol (VTP), to reduce the burden of provisioning VLANs on switches. Switches that participate in the same VTP domain can have a VLAN created once on a VTP server and propagated to other VTP client switches in the same VTP domain.</a:t>
            </a:r>
          </a:p>
        </p:txBody>
      </p:sp>
      <p:pic>
        <p:nvPicPr>
          <p:cNvPr id="5" name="Picture 4">
            <a:extLst>
              <a:ext uri="{FF2B5EF4-FFF2-40B4-BE49-F238E27FC236}">
                <a16:creationId xmlns:a16="http://schemas.microsoft.com/office/drawing/2014/main" id="{5FFC98F5-FD83-408C-B43A-E8A121488A18}"/>
              </a:ext>
            </a:extLst>
          </p:cNvPr>
          <p:cNvPicPr>
            <a:picLocks noChangeAspect="1"/>
          </p:cNvPicPr>
          <p:nvPr/>
        </p:nvPicPr>
        <p:blipFill rotWithShape="1">
          <a:blip r:embed="rId3"/>
          <a:srcRect l="1047" t="3479" r="774" b="1388"/>
          <a:stretch/>
        </p:blipFill>
        <p:spPr>
          <a:xfrm>
            <a:off x="2276832" y="1382111"/>
            <a:ext cx="7768699" cy="4272455"/>
          </a:xfrm>
          <a:prstGeom prst="rect">
            <a:avLst/>
          </a:prstGeom>
        </p:spPr>
      </p:pic>
    </p:spTree>
    <p:extLst>
      <p:ext uri="{BB962C8B-B14F-4D97-AF65-F5344CB8AC3E}">
        <p14:creationId xmlns:p14="http://schemas.microsoft.com/office/powerpoint/2010/main" val="227556459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VLAN Trunking Protocol - Versions</a:t>
            </a:r>
          </a:p>
        </p:txBody>
      </p:sp>
      <p:sp>
        <p:nvSpPr>
          <p:cNvPr id="4099" name="Rectangle 34"/>
          <p:cNvSpPr>
            <a:spLocks noGrp="1" noChangeArrowheads="1"/>
          </p:cNvSpPr>
          <p:nvPr>
            <p:ph idx="1"/>
          </p:nvPr>
        </p:nvSpPr>
        <p:spPr>
          <a:xfrm>
            <a:off x="477209" y="660893"/>
            <a:ext cx="11237582" cy="2059093"/>
          </a:xfrm>
        </p:spPr>
        <p:txBody>
          <a:bodyPr>
            <a:normAutofit lnSpcReduction="10000"/>
          </a:bodyPr>
          <a:lstStyle/>
          <a:p>
            <a:pPr marL="0" indent="0" algn="just">
              <a:buNone/>
            </a:pPr>
            <a:r>
              <a:rPr lang="en-US" sz="1800" b="1" i="1" dirty="0">
                <a:solidFill>
                  <a:schemeClr val="tx2"/>
                </a:solidFill>
              </a:rPr>
              <a:t>There are three versions of VTP:</a:t>
            </a:r>
          </a:p>
          <a:p>
            <a:pPr algn="just">
              <a:buFont typeface="Wingdings" panose="05000000000000000000" pitchFamily="2" charset="2"/>
              <a:buChar char="ü"/>
            </a:pPr>
            <a:r>
              <a:rPr lang="en-US" sz="1800" dirty="0">
                <a:solidFill>
                  <a:schemeClr val="tx2"/>
                </a:solidFill>
              </a:rPr>
              <a:t>Version 1 is default.</a:t>
            </a:r>
          </a:p>
          <a:p>
            <a:pPr algn="just">
              <a:buFont typeface="Wingdings" panose="05000000000000000000" pitchFamily="2" charset="2"/>
              <a:buChar char="ü"/>
            </a:pPr>
            <a:r>
              <a:rPr lang="en-US" sz="1800" dirty="0">
                <a:solidFill>
                  <a:schemeClr val="tx2"/>
                </a:solidFill>
              </a:rPr>
              <a:t>Versions 1 and 2 have limited propagation to VLANs numbered 1 to 1005. </a:t>
            </a:r>
          </a:p>
          <a:p>
            <a:pPr algn="just">
              <a:buFont typeface="Wingdings" panose="05000000000000000000" pitchFamily="2" charset="2"/>
              <a:buChar char="ü"/>
            </a:pPr>
            <a:r>
              <a:rPr lang="en-US" sz="1800" dirty="0">
                <a:solidFill>
                  <a:schemeClr val="tx2"/>
                </a:solidFill>
              </a:rPr>
              <a:t>VTP Version 3 allows for the full range of VLANs 1 to 4094. </a:t>
            </a:r>
          </a:p>
          <a:p>
            <a:pPr algn="just">
              <a:buFont typeface="Courier New" panose="02070309020205020404" pitchFamily="49" charset="0"/>
              <a:buChar char="o"/>
            </a:pPr>
            <a:r>
              <a:rPr lang="en-US" sz="1800" b="1" i="1" dirty="0">
                <a:solidFill>
                  <a:schemeClr val="tx2"/>
                </a:solidFill>
              </a:rPr>
              <a:t>VTP supports having multiple VTP servers in a domain. These servers process updates from other VTP servers just as a client does. </a:t>
            </a:r>
          </a:p>
        </p:txBody>
      </p:sp>
      <p:pic>
        <p:nvPicPr>
          <p:cNvPr id="5" name="Picture 4">
            <a:extLst>
              <a:ext uri="{FF2B5EF4-FFF2-40B4-BE49-F238E27FC236}">
                <a16:creationId xmlns:a16="http://schemas.microsoft.com/office/drawing/2014/main" id="{70041C4F-13C1-4455-8D7D-FB63FCF35C82}"/>
              </a:ext>
            </a:extLst>
          </p:cNvPr>
          <p:cNvPicPr>
            <a:picLocks noChangeAspect="1"/>
          </p:cNvPicPr>
          <p:nvPr/>
        </p:nvPicPr>
        <p:blipFill>
          <a:blip r:embed="rId3"/>
          <a:stretch>
            <a:fillRect/>
          </a:stretch>
        </p:blipFill>
        <p:spPr>
          <a:xfrm>
            <a:off x="7192701" y="2706854"/>
            <a:ext cx="4805869" cy="2059092"/>
          </a:xfrm>
          <a:prstGeom prst="rect">
            <a:avLst/>
          </a:prstGeom>
        </p:spPr>
      </p:pic>
      <p:sp>
        <p:nvSpPr>
          <p:cNvPr id="7" name="TextBox 6">
            <a:extLst>
              <a:ext uri="{FF2B5EF4-FFF2-40B4-BE49-F238E27FC236}">
                <a16:creationId xmlns:a16="http://schemas.microsoft.com/office/drawing/2014/main" id="{42B35A64-7090-4CDC-8B32-7C751AEEB863}"/>
              </a:ext>
            </a:extLst>
          </p:cNvPr>
          <p:cNvSpPr txBox="1"/>
          <p:nvPr/>
        </p:nvSpPr>
        <p:spPr>
          <a:xfrm>
            <a:off x="477208" y="2706854"/>
            <a:ext cx="6715493" cy="2585323"/>
          </a:xfrm>
          <a:prstGeom prst="rect">
            <a:avLst/>
          </a:prstGeom>
          <a:noFill/>
        </p:spPr>
        <p:txBody>
          <a:bodyPr wrap="square">
            <a:spAutoFit/>
          </a:bodyPr>
          <a:lstStyle/>
          <a:p>
            <a:pPr marL="179388" lvl="1" indent="-179388" algn="just">
              <a:buFont typeface="Courier New" panose="02070309020205020404" pitchFamily="49" charset="0"/>
              <a:buChar char="o"/>
            </a:pPr>
            <a:r>
              <a:rPr lang="en-US" sz="1800" i="1" dirty="0">
                <a:solidFill>
                  <a:schemeClr val="tx2"/>
                </a:solidFill>
              </a:rPr>
              <a:t>If a VTP domain is Version 3, the primary VTP server must be set with the executive command </a:t>
            </a:r>
            <a:r>
              <a:rPr lang="en-US" sz="1800" b="1" i="1" u="sng" dirty="0">
                <a:solidFill>
                  <a:schemeClr val="tx2"/>
                </a:solidFill>
              </a:rPr>
              <a:t>vtp primary</a:t>
            </a:r>
            <a:r>
              <a:rPr lang="en-US" sz="1800" i="1" dirty="0">
                <a:solidFill>
                  <a:schemeClr val="tx2"/>
                </a:solidFill>
              </a:rPr>
              <a:t>.</a:t>
            </a:r>
          </a:p>
          <a:p>
            <a:pPr marL="179388" lvl="1" indent="-179388" algn="just">
              <a:buFont typeface="Courier New" panose="02070309020205020404" pitchFamily="49" charset="0"/>
              <a:buChar char="o"/>
            </a:pPr>
            <a:r>
              <a:rPr lang="en-US" sz="1800" i="1" dirty="0">
                <a:solidFill>
                  <a:schemeClr val="tx2"/>
                </a:solidFill>
              </a:rPr>
              <a:t>The </a:t>
            </a:r>
            <a:r>
              <a:rPr lang="en-US" sz="1800" b="1" i="1" u="sng" dirty="0">
                <a:solidFill>
                  <a:schemeClr val="tx2"/>
                </a:solidFill>
              </a:rPr>
              <a:t>show vtp status </a:t>
            </a:r>
            <a:r>
              <a:rPr lang="en-US" sz="1800" i="1" dirty="0">
                <a:solidFill>
                  <a:schemeClr val="tx2"/>
                </a:solidFill>
              </a:rPr>
              <a:t>privileged EXEC command displays the VTP status.</a:t>
            </a:r>
          </a:p>
          <a:p>
            <a:pPr marL="179388" lvl="1" indent="-179388" algn="just">
              <a:buFont typeface="Courier New" panose="02070309020205020404" pitchFamily="49" charset="0"/>
              <a:buChar char="o"/>
            </a:pPr>
            <a:r>
              <a:rPr lang="en-US" sz="1800" i="1" dirty="0">
                <a:solidFill>
                  <a:schemeClr val="tx2"/>
                </a:solidFill>
              </a:rPr>
              <a:t>The configuration revision number is used when determining whether a switch should keep its existing VLAN database or overwrite it with the VTP update sent by another switch.</a:t>
            </a:r>
          </a:p>
          <a:p>
            <a:pPr marL="179388" lvl="1" indent="-179388" algn="just">
              <a:buFont typeface="Courier New" panose="02070309020205020404" pitchFamily="49" charset="0"/>
              <a:buChar char="o"/>
            </a:pPr>
            <a:r>
              <a:rPr lang="en-US" sz="1800" i="1" dirty="0">
                <a:solidFill>
                  <a:schemeClr val="tx2"/>
                </a:solidFill>
              </a:rPr>
              <a:t>When a switch is added to a network, ensure that it has a default VTP configuration.</a:t>
            </a:r>
          </a:p>
        </p:txBody>
      </p:sp>
    </p:spTree>
    <p:extLst>
      <p:ext uri="{BB962C8B-B14F-4D97-AF65-F5344CB8AC3E}">
        <p14:creationId xmlns:p14="http://schemas.microsoft.com/office/powerpoint/2010/main" val="246579359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fontScale="90000"/>
          </a:bodyPr>
          <a:lstStyle/>
          <a:p>
            <a:r>
              <a:rPr lang="en-US" sz="2800" dirty="0">
                <a:solidFill>
                  <a:schemeClr val="accent1">
                    <a:lumMod val="50000"/>
                  </a:schemeClr>
                </a:solidFill>
              </a:rPr>
              <a:t>VLAN Trunking Protocol - Communication</a:t>
            </a:r>
          </a:p>
        </p:txBody>
      </p:sp>
      <p:sp>
        <p:nvSpPr>
          <p:cNvPr id="4099" name="Rectangle 34"/>
          <p:cNvSpPr>
            <a:spLocks noGrp="1" noChangeArrowheads="1"/>
          </p:cNvSpPr>
          <p:nvPr>
            <p:ph idx="1"/>
          </p:nvPr>
        </p:nvSpPr>
        <p:spPr>
          <a:xfrm>
            <a:off x="477209" y="660893"/>
            <a:ext cx="11237582" cy="2059093"/>
          </a:xfrm>
        </p:spPr>
        <p:txBody>
          <a:bodyPr>
            <a:normAutofit/>
          </a:bodyPr>
          <a:lstStyle/>
          <a:p>
            <a:pPr marL="0" indent="0" algn="just">
              <a:buNone/>
            </a:pPr>
            <a:r>
              <a:rPr lang="en-US" sz="1800" i="1" dirty="0">
                <a:solidFill>
                  <a:schemeClr val="tx2"/>
                </a:solidFill>
              </a:rPr>
              <a:t>VTP advertises updates by </a:t>
            </a:r>
            <a:r>
              <a:rPr lang="en-US" sz="1800" b="1" i="1" dirty="0">
                <a:solidFill>
                  <a:schemeClr val="tx2"/>
                </a:solidFill>
              </a:rPr>
              <a:t>using a multicast address across the trunk links</a:t>
            </a:r>
            <a:r>
              <a:rPr lang="en-US" sz="1800" i="1" dirty="0">
                <a:solidFill>
                  <a:schemeClr val="tx2"/>
                </a:solidFill>
              </a:rPr>
              <a:t> for advertising updates to all the switches in the VTP domain. The three main types of VTP advertisements:</a:t>
            </a:r>
          </a:p>
        </p:txBody>
      </p:sp>
      <p:graphicFrame>
        <p:nvGraphicFramePr>
          <p:cNvPr id="6" name="Table 5">
            <a:extLst>
              <a:ext uri="{FF2B5EF4-FFF2-40B4-BE49-F238E27FC236}">
                <a16:creationId xmlns:a16="http://schemas.microsoft.com/office/drawing/2014/main" id="{ED838C0B-39F4-4670-A8C2-F075943BB8B9}"/>
              </a:ext>
            </a:extLst>
          </p:cNvPr>
          <p:cNvGraphicFramePr>
            <a:graphicFrameLocks noGrp="1"/>
          </p:cNvGraphicFramePr>
          <p:nvPr>
            <p:extLst>
              <p:ext uri="{D42A27DB-BD31-4B8C-83A1-F6EECF244321}">
                <p14:modId xmlns:p14="http://schemas.microsoft.com/office/powerpoint/2010/main" val="2195296859"/>
              </p:ext>
            </p:extLst>
          </p:nvPr>
        </p:nvGraphicFramePr>
        <p:xfrm>
          <a:off x="558122" y="2011680"/>
          <a:ext cx="11156669" cy="2834640"/>
        </p:xfrm>
        <a:graphic>
          <a:graphicData uri="http://schemas.openxmlformats.org/drawingml/2006/table">
            <a:tbl>
              <a:tblPr firstRow="1" bandRow="1">
                <a:tableStyleId>{073A0DAA-6AF3-43AB-8588-CEC1D06C72B9}</a:tableStyleId>
              </a:tblPr>
              <a:tblGrid>
                <a:gridCol w="1729946">
                  <a:extLst>
                    <a:ext uri="{9D8B030D-6E8A-4147-A177-3AD203B41FA5}">
                      <a16:colId xmlns:a16="http://schemas.microsoft.com/office/drawing/2014/main" val="20000"/>
                    </a:ext>
                  </a:extLst>
                </a:gridCol>
                <a:gridCol w="9426723">
                  <a:extLst>
                    <a:ext uri="{9D8B030D-6E8A-4147-A177-3AD203B41FA5}">
                      <a16:colId xmlns:a16="http://schemas.microsoft.com/office/drawing/2014/main" val="20001"/>
                    </a:ext>
                  </a:extLst>
                </a:gridCol>
              </a:tblGrid>
              <a:tr h="153045">
                <a:tc>
                  <a:txBody>
                    <a:bodyPr/>
                    <a:lstStyle/>
                    <a:p>
                      <a:pPr algn="just"/>
                      <a:r>
                        <a:rPr lang="en-US" sz="1800" b="1" u="none" strike="noStrike" kern="1200" baseline="0" dirty="0">
                          <a:solidFill>
                            <a:schemeClr val="lt1"/>
                          </a:solidFill>
                        </a:rPr>
                        <a:t>Communication Types</a:t>
                      </a:r>
                      <a:endParaRPr lang="en-US" sz="1800" b="1" dirty="0"/>
                    </a:p>
                  </a:txBody>
                  <a:tcPr/>
                </a:tc>
                <a:tc>
                  <a:txBody>
                    <a:bodyPr/>
                    <a:lstStyle/>
                    <a:p>
                      <a:pPr algn="just"/>
                      <a:r>
                        <a:rPr lang="en-US" sz="1800" dirty="0"/>
                        <a:t>Description</a:t>
                      </a:r>
                    </a:p>
                  </a:txBody>
                  <a:tcPr/>
                </a:tc>
                <a:extLst>
                  <a:ext uri="{0D108BD9-81ED-4DB2-BD59-A6C34878D82A}">
                    <a16:rowId xmlns:a16="http://schemas.microsoft.com/office/drawing/2014/main" val="10000"/>
                  </a:ext>
                </a:extLst>
              </a:tr>
              <a:tr h="343164">
                <a:tc>
                  <a:txBody>
                    <a:bodyPr/>
                    <a:lstStyle/>
                    <a:p>
                      <a:pPr algn="just"/>
                      <a:r>
                        <a:rPr lang="en-US" sz="1800" b="1" u="none" strike="noStrike" kern="1200" baseline="0" dirty="0">
                          <a:solidFill>
                            <a:srgbClr val="000000"/>
                          </a:solidFill>
                        </a:rPr>
                        <a:t>Summary</a:t>
                      </a:r>
                      <a:endParaRPr lang="en-US" sz="1800" b="1" dirty="0">
                        <a:solidFill>
                          <a:srgbClr val="000000"/>
                        </a:solidFill>
                        <a:latin typeface="+mn-lt"/>
                      </a:endParaRPr>
                    </a:p>
                  </a:txBody>
                  <a:tcPr/>
                </a:tc>
                <a:tc>
                  <a:txBody>
                    <a:bodyPr/>
                    <a:lstStyle/>
                    <a:p>
                      <a:pPr algn="just"/>
                      <a:r>
                        <a:rPr lang="en-US" sz="1800" b="0" u="none" strike="noStrike" kern="1200" baseline="0" dirty="0">
                          <a:solidFill>
                            <a:srgbClr val="000000"/>
                          </a:solidFill>
                        </a:rPr>
                        <a:t>This advertisement occurs every 300 seconds or when a VLAN is added, removed, or changed. It includes the VTP version, domain, configuration revision number, and time stamp.</a:t>
                      </a:r>
                      <a:endParaRPr lang="en-US" sz="1800" dirty="0">
                        <a:solidFill>
                          <a:srgbClr val="000000"/>
                        </a:solidFill>
                        <a:latin typeface="+mn-lt"/>
                      </a:endParaRPr>
                    </a:p>
                  </a:txBody>
                  <a:tcPr/>
                </a:tc>
                <a:extLst>
                  <a:ext uri="{0D108BD9-81ED-4DB2-BD59-A6C34878D82A}">
                    <a16:rowId xmlns:a16="http://schemas.microsoft.com/office/drawing/2014/main" val="10001"/>
                  </a:ext>
                </a:extLst>
              </a:tr>
              <a:tr h="343164">
                <a:tc>
                  <a:txBody>
                    <a:bodyPr/>
                    <a:lstStyle/>
                    <a:p>
                      <a:pPr algn="just"/>
                      <a:r>
                        <a:rPr lang="en-US" sz="1800" b="1" u="none" strike="noStrike" kern="1200" baseline="0" dirty="0">
                          <a:solidFill>
                            <a:srgbClr val="000000"/>
                          </a:solidFill>
                        </a:rPr>
                        <a:t>Subset</a:t>
                      </a:r>
                      <a:endParaRPr lang="en-US" sz="1800" b="1" dirty="0">
                        <a:solidFill>
                          <a:srgbClr val="000000"/>
                        </a:solidFill>
                        <a:latin typeface="+mn-lt"/>
                      </a:endParaRPr>
                    </a:p>
                  </a:txBody>
                  <a:tcPr/>
                </a:tc>
                <a:tc>
                  <a:txBody>
                    <a:bodyPr/>
                    <a:lstStyle/>
                    <a:p>
                      <a:pPr algn="just"/>
                      <a:r>
                        <a:rPr lang="en-US" sz="1800" b="0" u="none" strike="noStrike" kern="1200" baseline="0" dirty="0">
                          <a:solidFill>
                            <a:srgbClr val="000000"/>
                          </a:solidFill>
                        </a:rPr>
                        <a:t>This advertisement occurs after a VLAN configuration change occurs. It contains all the relevant information for the switches to make changes to the VLANs on them.</a:t>
                      </a:r>
                      <a:endParaRPr lang="en-US" sz="1800" dirty="0">
                        <a:solidFill>
                          <a:srgbClr val="000000"/>
                        </a:solidFill>
                        <a:latin typeface="+mn-lt"/>
                      </a:endParaRPr>
                    </a:p>
                  </a:txBody>
                  <a:tcPr/>
                </a:tc>
                <a:extLst>
                  <a:ext uri="{0D108BD9-81ED-4DB2-BD59-A6C34878D82A}">
                    <a16:rowId xmlns:a16="http://schemas.microsoft.com/office/drawing/2014/main" val="10002"/>
                  </a:ext>
                </a:extLst>
              </a:tr>
              <a:tr h="535900">
                <a:tc>
                  <a:txBody>
                    <a:bodyPr/>
                    <a:lstStyle/>
                    <a:p>
                      <a:pPr algn="just"/>
                      <a:r>
                        <a:rPr lang="en-US" sz="1800" b="1" u="none" strike="noStrike" kern="1200" baseline="0" dirty="0">
                          <a:solidFill>
                            <a:srgbClr val="000000"/>
                          </a:solidFill>
                        </a:rPr>
                        <a:t>Client Requests</a:t>
                      </a:r>
                      <a:endParaRPr lang="en-US" sz="1800" b="1" dirty="0">
                        <a:solidFill>
                          <a:srgbClr val="000000"/>
                        </a:solidFill>
                        <a:latin typeface="+mn-lt"/>
                      </a:endParaRPr>
                    </a:p>
                  </a:txBody>
                  <a:tcPr/>
                </a:tc>
                <a:tc>
                  <a:txBody>
                    <a:bodyPr/>
                    <a:lstStyle/>
                    <a:p>
                      <a:pPr algn="just"/>
                      <a:r>
                        <a:rPr lang="en-US" sz="1800" b="0" u="none" strike="noStrike" kern="1200" baseline="0" dirty="0">
                          <a:solidFill>
                            <a:srgbClr val="000000"/>
                          </a:solidFill>
                        </a:rPr>
                        <a:t>This advertisement is a request by a client to receive the more detailed subset advertisement. This occurs when a switch with a lower revision number joins the VTP domain and observes a summary advertisement with a higher revision than it has stored locally.</a:t>
                      </a:r>
                      <a:endParaRPr lang="en-US" sz="1800" dirty="0">
                        <a:solidFill>
                          <a:srgbClr val="000000"/>
                        </a:solidFill>
                        <a:latin typeface="+mn-lt"/>
                      </a:endParaRP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7437935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VLAN Trunking Protocol - Configuration</a:t>
            </a:r>
          </a:p>
        </p:txBody>
      </p:sp>
      <p:sp>
        <p:nvSpPr>
          <p:cNvPr id="4099" name="Rectangle 34"/>
          <p:cNvSpPr>
            <a:spLocks noGrp="1" noChangeArrowheads="1"/>
          </p:cNvSpPr>
          <p:nvPr>
            <p:ph idx="1"/>
          </p:nvPr>
        </p:nvSpPr>
        <p:spPr>
          <a:xfrm>
            <a:off x="184637" y="3514025"/>
            <a:ext cx="7745317" cy="2059093"/>
          </a:xfrm>
        </p:spPr>
        <p:txBody>
          <a:bodyPr>
            <a:normAutofit/>
          </a:bodyPr>
          <a:lstStyle/>
          <a:p>
            <a:pPr marL="0" indent="0" algn="just">
              <a:lnSpc>
                <a:spcPct val="100000"/>
              </a:lnSpc>
              <a:buNone/>
            </a:pPr>
            <a:r>
              <a:rPr lang="en-US" sz="1800" i="1" dirty="0">
                <a:solidFill>
                  <a:schemeClr val="tx2"/>
                </a:solidFill>
              </a:rPr>
              <a:t>The VTP configuration on SW1, SW2, SW3, and SW6. The figure shows sample configurations for three of the VTP roles: SW1 as a server, SW3 as transparent, and the other switches as VTP clients.</a:t>
            </a:r>
          </a:p>
          <a:p>
            <a:pPr marL="0" indent="0" algn="just">
              <a:buNone/>
            </a:pPr>
            <a:endParaRPr lang="en-US" sz="1800" i="1" dirty="0">
              <a:solidFill>
                <a:schemeClr val="tx2"/>
              </a:solidFill>
            </a:endParaRPr>
          </a:p>
        </p:txBody>
      </p:sp>
      <p:graphicFrame>
        <p:nvGraphicFramePr>
          <p:cNvPr id="5" name="Table 4">
            <a:extLst>
              <a:ext uri="{FF2B5EF4-FFF2-40B4-BE49-F238E27FC236}">
                <a16:creationId xmlns:a16="http://schemas.microsoft.com/office/drawing/2014/main" id="{1C029ABD-9396-4CE2-81EC-FEB09BC4C761}"/>
              </a:ext>
            </a:extLst>
          </p:cNvPr>
          <p:cNvGraphicFramePr>
            <a:graphicFrameLocks noGrp="1"/>
          </p:cNvGraphicFramePr>
          <p:nvPr>
            <p:extLst>
              <p:ext uri="{D42A27DB-BD31-4B8C-83A1-F6EECF244321}">
                <p14:modId xmlns:p14="http://schemas.microsoft.com/office/powerpoint/2010/main" val="1943331110"/>
              </p:ext>
            </p:extLst>
          </p:nvPr>
        </p:nvGraphicFramePr>
        <p:xfrm>
          <a:off x="184637" y="655320"/>
          <a:ext cx="7745317" cy="2773680"/>
        </p:xfrm>
        <a:graphic>
          <a:graphicData uri="http://schemas.openxmlformats.org/drawingml/2006/table">
            <a:tbl>
              <a:tblPr firstRow="1" bandRow="1">
                <a:tableStyleId>{073A0DAA-6AF3-43AB-8588-CEC1D06C72B9}</a:tableStyleId>
              </a:tblPr>
              <a:tblGrid>
                <a:gridCol w="735508">
                  <a:extLst>
                    <a:ext uri="{9D8B030D-6E8A-4147-A177-3AD203B41FA5}">
                      <a16:colId xmlns:a16="http://schemas.microsoft.com/office/drawing/2014/main" val="20000"/>
                    </a:ext>
                  </a:extLst>
                </a:gridCol>
                <a:gridCol w="7009809">
                  <a:extLst>
                    <a:ext uri="{9D8B030D-6E8A-4147-A177-3AD203B41FA5}">
                      <a16:colId xmlns:a16="http://schemas.microsoft.com/office/drawing/2014/main" val="20001"/>
                    </a:ext>
                  </a:extLst>
                </a:gridCol>
              </a:tblGrid>
              <a:tr h="153045">
                <a:tc gridSpan="2">
                  <a:txBody>
                    <a:bodyPr/>
                    <a:lstStyle/>
                    <a:p>
                      <a:pPr algn="just"/>
                      <a:r>
                        <a:rPr lang="en-US" sz="1600" dirty="0"/>
                        <a:t>The steps to configure VTP </a:t>
                      </a:r>
                    </a:p>
                  </a:txBody>
                  <a:tcPr/>
                </a:tc>
                <a:tc hMerge="1">
                  <a:txBody>
                    <a:bodyPr/>
                    <a:lstStyle/>
                    <a:p>
                      <a:pPr algn="just"/>
                      <a:r>
                        <a:rPr lang="en-US" sz="1600" dirty="0"/>
                        <a:t>Description</a:t>
                      </a:r>
                    </a:p>
                  </a:txBody>
                  <a:tcPr/>
                </a:tc>
                <a:extLst>
                  <a:ext uri="{0D108BD9-81ED-4DB2-BD59-A6C34878D82A}">
                    <a16:rowId xmlns:a16="http://schemas.microsoft.com/office/drawing/2014/main" val="10000"/>
                  </a:ext>
                </a:extLst>
              </a:tr>
              <a:tr h="343164">
                <a:tc>
                  <a:txBody>
                    <a:bodyPr/>
                    <a:lstStyle/>
                    <a:p>
                      <a:pPr algn="just"/>
                      <a:r>
                        <a:rPr lang="en-US" sz="1600" b="1" u="none" strike="noStrike" kern="1200" baseline="0" dirty="0">
                          <a:solidFill>
                            <a:srgbClr val="000000"/>
                          </a:solidFill>
                        </a:rPr>
                        <a:t>Step 1</a:t>
                      </a:r>
                      <a:endParaRPr lang="en-US" sz="1600" b="1" dirty="0">
                        <a:solidFill>
                          <a:srgbClr val="000000"/>
                        </a:solidFill>
                        <a:latin typeface="+mn-lt"/>
                      </a:endParaRPr>
                    </a:p>
                  </a:txBody>
                  <a:tcPr/>
                </a:tc>
                <a:tc>
                  <a:txBody>
                    <a:bodyPr/>
                    <a:lstStyle/>
                    <a:p>
                      <a:pPr marL="0" indent="0" algn="just">
                        <a:buFont typeface="Arial" panose="020B0604020202020204" pitchFamily="34" charset="0"/>
                        <a:buNone/>
                      </a:pPr>
                      <a:r>
                        <a:rPr lang="en-US" sz="1600" b="0" u="none" strike="noStrike" kern="1200" baseline="0" dirty="0">
                          <a:solidFill>
                            <a:srgbClr val="000000"/>
                          </a:solidFill>
                        </a:rPr>
                        <a:t>Define the VTP version with the command </a:t>
                      </a:r>
                      <a:r>
                        <a:rPr lang="en-US" sz="1800" b="1" i="1" kern="1200" dirty="0">
                          <a:solidFill>
                            <a:schemeClr val="tx2"/>
                          </a:solidFill>
                          <a:latin typeface="+mn-lt"/>
                          <a:ea typeface="+mn-ea"/>
                          <a:cs typeface="+mn-cs"/>
                        </a:rPr>
                        <a:t>vtp version {1 | 2 | 3}.</a:t>
                      </a:r>
                    </a:p>
                  </a:txBody>
                  <a:tcPr/>
                </a:tc>
                <a:extLst>
                  <a:ext uri="{0D108BD9-81ED-4DB2-BD59-A6C34878D82A}">
                    <a16:rowId xmlns:a16="http://schemas.microsoft.com/office/drawing/2014/main" val="10001"/>
                  </a:ext>
                </a:extLst>
              </a:tr>
              <a:tr h="343164">
                <a:tc>
                  <a:txBody>
                    <a:bodyPr/>
                    <a:lstStyle/>
                    <a:p>
                      <a:pPr algn="just"/>
                      <a:r>
                        <a:rPr lang="en-US" sz="1600" b="1" u="none" strike="noStrike" kern="1200" baseline="0" dirty="0">
                          <a:solidFill>
                            <a:srgbClr val="000000"/>
                          </a:solidFill>
                        </a:rPr>
                        <a:t>Step 2</a:t>
                      </a:r>
                      <a:endParaRPr lang="en-US" sz="1600" b="1" dirty="0">
                        <a:solidFill>
                          <a:srgbClr val="000000"/>
                        </a:solidFill>
                        <a:latin typeface="+mn-lt"/>
                      </a:endParaRPr>
                    </a:p>
                  </a:txBody>
                  <a:tcPr/>
                </a:tc>
                <a:tc>
                  <a:txBody>
                    <a:bodyPr/>
                    <a:lstStyle/>
                    <a:p>
                      <a:pPr algn="just"/>
                      <a:r>
                        <a:rPr lang="en-US" sz="1600" b="0" u="none" strike="noStrike" kern="1200" baseline="0" dirty="0">
                          <a:solidFill>
                            <a:srgbClr val="000000"/>
                          </a:solidFill>
                        </a:rPr>
                        <a:t>Define the VTP domain with the command </a:t>
                      </a:r>
                      <a:r>
                        <a:rPr lang="en-US" sz="1800" b="1" i="1" kern="1200" dirty="0">
                          <a:solidFill>
                            <a:schemeClr val="tx2"/>
                          </a:solidFill>
                          <a:latin typeface="+mn-lt"/>
                          <a:ea typeface="+mn-ea"/>
                          <a:cs typeface="+mn-cs"/>
                        </a:rPr>
                        <a:t>vtp domain </a:t>
                      </a:r>
                      <a:r>
                        <a:rPr lang="en-US" sz="1600" b="0" u="none" strike="noStrike" kern="1200" baseline="0" dirty="0">
                          <a:solidFill>
                            <a:srgbClr val="000000"/>
                          </a:solidFill>
                        </a:rPr>
                        <a:t>domain-name. </a:t>
                      </a:r>
                    </a:p>
                    <a:p>
                      <a:pPr algn="just"/>
                      <a:r>
                        <a:rPr lang="en-US" sz="1600" b="0" u="none" strike="noStrike" kern="1200" baseline="0" dirty="0">
                          <a:solidFill>
                            <a:srgbClr val="000000"/>
                          </a:solidFill>
                        </a:rPr>
                        <a:t>Changing the VTP domain resets the local switch’s version to 0.</a:t>
                      </a:r>
                      <a:endParaRPr lang="en-US" sz="1600" dirty="0">
                        <a:solidFill>
                          <a:srgbClr val="000000"/>
                        </a:solidFill>
                        <a:latin typeface="+mn-lt"/>
                      </a:endParaRPr>
                    </a:p>
                  </a:txBody>
                  <a:tcPr/>
                </a:tc>
                <a:extLst>
                  <a:ext uri="{0D108BD9-81ED-4DB2-BD59-A6C34878D82A}">
                    <a16:rowId xmlns:a16="http://schemas.microsoft.com/office/drawing/2014/main" val="10002"/>
                  </a:ext>
                </a:extLst>
              </a:tr>
              <a:tr h="535900">
                <a:tc>
                  <a:txBody>
                    <a:bodyPr/>
                    <a:lstStyle/>
                    <a:p>
                      <a:pPr marL="0" indent="0" algn="just">
                        <a:buFont typeface="Arial" panose="020B0604020202020204" pitchFamily="34" charset="0"/>
                        <a:buNone/>
                      </a:pPr>
                      <a:r>
                        <a:rPr lang="en-US" sz="1600" b="1" dirty="0">
                          <a:solidFill>
                            <a:srgbClr val="000000"/>
                          </a:solidFill>
                        </a:rPr>
                        <a:t>Step</a:t>
                      </a:r>
                      <a:r>
                        <a:rPr lang="en-US" sz="1600" b="1" baseline="0" dirty="0">
                          <a:solidFill>
                            <a:srgbClr val="000000"/>
                          </a:solidFill>
                        </a:rPr>
                        <a:t> 3</a:t>
                      </a:r>
                      <a:endParaRPr lang="en-US" sz="1600" b="1" dirty="0">
                        <a:solidFill>
                          <a:srgbClr val="000000"/>
                        </a:solidFill>
                        <a:latin typeface="+mn-lt"/>
                      </a:endParaRPr>
                    </a:p>
                  </a:txBody>
                  <a:tcPr/>
                </a:tc>
                <a:tc>
                  <a:txBody>
                    <a:bodyPr/>
                    <a:lstStyle/>
                    <a:p>
                      <a:pPr algn="just"/>
                      <a:r>
                        <a:rPr lang="en-US" sz="1600" b="0" u="none" strike="noStrike" kern="1200" baseline="0" dirty="0">
                          <a:solidFill>
                            <a:srgbClr val="000000"/>
                          </a:solidFill>
                        </a:rPr>
                        <a:t>Define the VTP switch role with the command </a:t>
                      </a:r>
                    </a:p>
                    <a:p>
                      <a:pPr algn="just"/>
                      <a:r>
                        <a:rPr lang="en-US" sz="1800" b="1" i="1" kern="1200" dirty="0">
                          <a:solidFill>
                            <a:schemeClr val="tx2"/>
                          </a:solidFill>
                          <a:latin typeface="+mn-lt"/>
                          <a:ea typeface="+mn-ea"/>
                          <a:cs typeface="+mn-cs"/>
                        </a:rPr>
                        <a:t>vtp mode { server | client | transparent | none }</a:t>
                      </a:r>
                    </a:p>
                  </a:txBody>
                  <a:tcPr/>
                </a:tc>
                <a:extLst>
                  <a:ext uri="{0D108BD9-81ED-4DB2-BD59-A6C34878D82A}">
                    <a16:rowId xmlns:a16="http://schemas.microsoft.com/office/drawing/2014/main" val="10003"/>
                  </a:ext>
                </a:extLst>
              </a:tr>
              <a:tr h="535900">
                <a:tc>
                  <a:txBody>
                    <a:bodyPr/>
                    <a:lstStyle/>
                    <a:p>
                      <a:pPr marL="0" indent="0" algn="just">
                        <a:buFont typeface="Arial" panose="020B0604020202020204" pitchFamily="34" charset="0"/>
                        <a:buNone/>
                      </a:pPr>
                      <a:r>
                        <a:rPr lang="en-US" sz="1600" b="1" dirty="0">
                          <a:solidFill>
                            <a:srgbClr val="000000"/>
                          </a:solidFill>
                        </a:rPr>
                        <a:t>Step</a:t>
                      </a:r>
                      <a:r>
                        <a:rPr lang="en-US" sz="1600" b="1" baseline="0" dirty="0">
                          <a:solidFill>
                            <a:srgbClr val="000000"/>
                          </a:solidFill>
                        </a:rPr>
                        <a:t> 4</a:t>
                      </a:r>
                      <a:endParaRPr lang="en-US" sz="1600" b="1" dirty="0">
                        <a:solidFill>
                          <a:srgbClr val="000000"/>
                        </a:solidFill>
                        <a:latin typeface="+mn-lt"/>
                      </a:endParaRPr>
                    </a:p>
                  </a:txBody>
                  <a:tcPr/>
                </a:tc>
                <a:tc>
                  <a:txBody>
                    <a:bodyPr/>
                    <a:lstStyle/>
                    <a:p>
                      <a:pPr algn="just"/>
                      <a:r>
                        <a:rPr lang="en-US" sz="1600" b="0" u="none" strike="noStrike" kern="1200" baseline="0" dirty="0">
                          <a:solidFill>
                            <a:srgbClr val="000000"/>
                          </a:solidFill>
                        </a:rPr>
                        <a:t>(Optional) Secure the VTP domain with the command </a:t>
                      </a:r>
                      <a:r>
                        <a:rPr lang="en-US" sz="1800" b="1" i="1" kern="1200" dirty="0">
                          <a:solidFill>
                            <a:schemeClr val="tx2"/>
                          </a:solidFill>
                          <a:latin typeface="+mn-lt"/>
                          <a:ea typeface="+mn-ea"/>
                          <a:cs typeface="+mn-cs"/>
                        </a:rPr>
                        <a:t>vtp password </a:t>
                      </a:r>
                      <a:r>
                        <a:rPr lang="en-US" sz="1600" b="0" u="none" strike="noStrike" kern="1200" baseline="0" dirty="0">
                          <a:solidFill>
                            <a:srgbClr val="000000"/>
                          </a:solidFill>
                        </a:rPr>
                        <a:t>password </a:t>
                      </a:r>
                    </a:p>
                    <a:p>
                      <a:pPr algn="just"/>
                      <a:r>
                        <a:rPr lang="en-US" sz="1600" b="0" u="none" strike="noStrike" kern="1200" baseline="0" dirty="0">
                          <a:solidFill>
                            <a:srgbClr val="000000"/>
                          </a:solidFill>
                        </a:rPr>
                        <a:t>(This step is optional but recommended because it helps prevent unauthorized switches from joining the VTP domain.)</a:t>
                      </a:r>
                      <a:endParaRPr lang="en-US" sz="1600" dirty="0">
                        <a:solidFill>
                          <a:srgbClr val="000000"/>
                        </a:solidFill>
                        <a:latin typeface="+mn-lt"/>
                      </a:endParaRPr>
                    </a:p>
                  </a:txBody>
                  <a:tcPr/>
                </a:tc>
                <a:extLst>
                  <a:ext uri="{0D108BD9-81ED-4DB2-BD59-A6C34878D82A}">
                    <a16:rowId xmlns:a16="http://schemas.microsoft.com/office/drawing/2014/main" val="10004"/>
                  </a:ext>
                </a:extLst>
              </a:tr>
            </a:tbl>
          </a:graphicData>
        </a:graphic>
      </p:graphicFrame>
      <p:pic>
        <p:nvPicPr>
          <p:cNvPr id="7" name="Picture 6">
            <a:extLst>
              <a:ext uri="{FF2B5EF4-FFF2-40B4-BE49-F238E27FC236}">
                <a16:creationId xmlns:a16="http://schemas.microsoft.com/office/drawing/2014/main" id="{C6FC4317-66BF-48D2-A215-972F45B3B751}"/>
              </a:ext>
            </a:extLst>
          </p:cNvPr>
          <p:cNvPicPr>
            <a:picLocks noChangeAspect="1"/>
          </p:cNvPicPr>
          <p:nvPr/>
        </p:nvPicPr>
        <p:blipFill rotWithShape="1">
          <a:blip r:embed="rId3"/>
          <a:srcRect l="2633" t="5808" r="8010" b="2129"/>
          <a:stretch/>
        </p:blipFill>
        <p:spPr>
          <a:xfrm>
            <a:off x="8052643" y="655320"/>
            <a:ext cx="3954720" cy="4372304"/>
          </a:xfrm>
          <a:prstGeom prst="rect">
            <a:avLst/>
          </a:prstGeom>
        </p:spPr>
      </p:pic>
    </p:spTree>
    <p:extLst>
      <p:ext uri="{BB962C8B-B14F-4D97-AF65-F5344CB8AC3E}">
        <p14:creationId xmlns:p14="http://schemas.microsoft.com/office/powerpoint/2010/main" val="87075979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VLAN Trunking Protocol - Configuration</a:t>
            </a:r>
          </a:p>
        </p:txBody>
      </p:sp>
      <p:sp>
        <p:nvSpPr>
          <p:cNvPr id="4099" name="Rectangle 34"/>
          <p:cNvSpPr>
            <a:spLocks noGrp="1" noChangeArrowheads="1"/>
          </p:cNvSpPr>
          <p:nvPr>
            <p:ph idx="1"/>
          </p:nvPr>
        </p:nvSpPr>
        <p:spPr>
          <a:xfrm>
            <a:off x="184637" y="655320"/>
            <a:ext cx="7745317" cy="4253011"/>
          </a:xfrm>
        </p:spPr>
        <p:txBody>
          <a:bodyPr>
            <a:normAutofit/>
          </a:bodyPr>
          <a:lstStyle/>
          <a:p>
            <a:pPr marL="0" indent="0" algn="just">
              <a:lnSpc>
                <a:spcPct val="100000"/>
              </a:lnSpc>
              <a:buNone/>
            </a:pPr>
            <a:r>
              <a:rPr lang="en-US" sz="1800" i="1" dirty="0">
                <a:solidFill>
                  <a:schemeClr val="tx2"/>
                </a:solidFill>
              </a:rPr>
              <a:t>The VTP status is verified with the command show vtp status as shown in the example. The most important information displayed is the VTP version, VTP domain name, VTP mode, the number of VLANs (standard and extended), and the configuration version.</a:t>
            </a:r>
          </a:p>
          <a:p>
            <a:pPr marL="0" indent="0" algn="just">
              <a:lnSpc>
                <a:spcPct val="100000"/>
              </a:lnSpc>
              <a:buNone/>
            </a:pPr>
            <a:r>
              <a:rPr lang="en-US" sz="1800" i="1" dirty="0">
                <a:solidFill>
                  <a:schemeClr val="tx2"/>
                </a:solidFill>
              </a:rPr>
              <a:t>It is very important that every switch that connects to a VTP domain has the VTP revision number reset to 0. Failing to reset the revision number on a switch could result in the switch providing an update to the VTP server. </a:t>
            </a:r>
          </a:p>
          <a:p>
            <a:pPr marL="0" indent="0" algn="just">
              <a:lnSpc>
                <a:spcPct val="100000"/>
              </a:lnSpc>
              <a:buNone/>
            </a:pPr>
            <a:r>
              <a:rPr lang="en-US" sz="1800" i="1" dirty="0">
                <a:solidFill>
                  <a:schemeClr val="tx2"/>
                </a:solidFill>
              </a:rPr>
              <a:t>This is not an issue if VLANs are added but is catastrophic if VLANs are removed because those VLANs will be removed throughout the domain.</a:t>
            </a:r>
          </a:p>
          <a:p>
            <a:pPr marL="0" indent="0" algn="just">
              <a:lnSpc>
                <a:spcPct val="100000"/>
              </a:lnSpc>
              <a:buNone/>
            </a:pPr>
            <a:endParaRPr lang="en-US" sz="1800" i="1" dirty="0">
              <a:solidFill>
                <a:schemeClr val="tx2"/>
              </a:solidFill>
            </a:endParaRPr>
          </a:p>
          <a:p>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buNone/>
            </a:pPr>
            <a:endParaRPr lang="en-US" sz="1800" i="1" dirty="0">
              <a:solidFill>
                <a:schemeClr val="tx2"/>
              </a:solidFill>
            </a:endParaRPr>
          </a:p>
        </p:txBody>
      </p:sp>
      <p:pic>
        <p:nvPicPr>
          <p:cNvPr id="6" name="Picture 1">
            <a:extLst>
              <a:ext uri="{FF2B5EF4-FFF2-40B4-BE49-F238E27FC236}">
                <a16:creationId xmlns:a16="http://schemas.microsoft.com/office/drawing/2014/main" id="{C13BD7E6-E605-442E-83B4-9DBB55727A1F}"/>
              </a:ext>
            </a:extLst>
          </p:cNvPr>
          <p:cNvPicPr>
            <a:picLocks noChangeAspect="1"/>
          </p:cNvPicPr>
          <p:nvPr/>
        </p:nvPicPr>
        <p:blipFill rotWithShape="1">
          <a:blip r:embed="rId3"/>
          <a:srcRect l="1835" t="5258" r="1996" b="1208"/>
          <a:stretch/>
        </p:blipFill>
        <p:spPr>
          <a:xfrm>
            <a:off x="7929954" y="157657"/>
            <a:ext cx="4178726" cy="4750674"/>
          </a:xfrm>
          <a:prstGeom prst="rect">
            <a:avLst/>
          </a:prstGeom>
        </p:spPr>
      </p:pic>
      <p:pic>
        <p:nvPicPr>
          <p:cNvPr id="8" name="Picture 7">
            <a:extLst>
              <a:ext uri="{FF2B5EF4-FFF2-40B4-BE49-F238E27FC236}">
                <a16:creationId xmlns:a16="http://schemas.microsoft.com/office/drawing/2014/main" id="{39E346AD-C806-4945-B7E9-47B6BE2B479F}"/>
              </a:ext>
            </a:extLst>
          </p:cNvPr>
          <p:cNvPicPr>
            <a:picLocks noChangeAspect="1"/>
          </p:cNvPicPr>
          <p:nvPr/>
        </p:nvPicPr>
        <p:blipFill rotWithShape="1">
          <a:blip r:embed="rId4"/>
          <a:srcRect l="1567" t="12783" r="25374" b="1515"/>
          <a:stretch/>
        </p:blipFill>
        <p:spPr>
          <a:xfrm>
            <a:off x="206241" y="3565913"/>
            <a:ext cx="3770137" cy="2088653"/>
          </a:xfrm>
          <a:prstGeom prst="rect">
            <a:avLst/>
          </a:prstGeom>
        </p:spPr>
      </p:pic>
      <p:pic>
        <p:nvPicPr>
          <p:cNvPr id="9" name="Picture 8">
            <a:extLst>
              <a:ext uri="{FF2B5EF4-FFF2-40B4-BE49-F238E27FC236}">
                <a16:creationId xmlns:a16="http://schemas.microsoft.com/office/drawing/2014/main" id="{13A2FD45-8C5B-4507-A360-1F685423B7B9}"/>
              </a:ext>
            </a:extLst>
          </p:cNvPr>
          <p:cNvPicPr>
            <a:picLocks noChangeAspect="1"/>
          </p:cNvPicPr>
          <p:nvPr/>
        </p:nvPicPr>
        <p:blipFill rotWithShape="1">
          <a:blip r:embed="rId5"/>
          <a:srcRect l="1923" t="4042" r="9016" b="3598"/>
          <a:stretch/>
        </p:blipFill>
        <p:spPr>
          <a:xfrm>
            <a:off x="4346178" y="3523590"/>
            <a:ext cx="3247395" cy="2136418"/>
          </a:xfrm>
          <a:prstGeom prst="rect">
            <a:avLst/>
          </a:prstGeom>
        </p:spPr>
      </p:pic>
    </p:spTree>
    <p:extLst>
      <p:ext uri="{BB962C8B-B14F-4D97-AF65-F5344CB8AC3E}">
        <p14:creationId xmlns:p14="http://schemas.microsoft.com/office/powerpoint/2010/main" val="16537580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0" y="0"/>
            <a:ext cx="2984071" cy="507234"/>
          </a:xfrm>
        </p:spPr>
        <p:txBody>
          <a:bodyPr>
            <a:normAutofit/>
          </a:bodyPr>
          <a:lstStyle/>
          <a:p>
            <a:pPr>
              <a:lnSpc>
                <a:spcPct val="80000"/>
              </a:lnSpc>
              <a:buFontTx/>
              <a:buNone/>
            </a:pPr>
            <a:r>
              <a:rPr lang="en-US" sz="2800" dirty="0">
                <a:solidFill>
                  <a:schemeClr val="accent1">
                    <a:lumMod val="50000"/>
                  </a:schemeClr>
                </a:solidFill>
              </a:rPr>
              <a:t>Extended VLANs</a:t>
            </a:r>
          </a:p>
        </p:txBody>
      </p:sp>
      <p:sp>
        <p:nvSpPr>
          <p:cNvPr id="2" name="Content Placeholder 1"/>
          <p:cNvSpPr>
            <a:spLocks noGrp="1"/>
          </p:cNvSpPr>
          <p:nvPr>
            <p:ph idx="1"/>
          </p:nvPr>
        </p:nvSpPr>
        <p:spPr>
          <a:xfrm>
            <a:off x="150048" y="507234"/>
            <a:ext cx="4274807" cy="5168352"/>
          </a:xfrm>
        </p:spPr>
        <p:txBody>
          <a:bodyPr>
            <a:normAutofit/>
          </a:bodyPr>
          <a:lstStyle/>
          <a:p>
            <a:pPr marL="273050" lvl="1" indent="-273050" algn="just">
              <a:buFont typeface="Courier New" panose="02070309020205020404" pitchFamily="49" charset="0"/>
              <a:buChar char="o"/>
            </a:pPr>
            <a:r>
              <a:rPr lang="en-US" sz="1800" i="1" dirty="0">
                <a:solidFill>
                  <a:schemeClr val="tx2"/>
                </a:solidFill>
              </a:rPr>
              <a:t>Normal range VLANs are identified by a VLAN ID between 1 and 1005.</a:t>
            </a:r>
          </a:p>
          <a:p>
            <a:pPr marL="273050" lvl="1" indent="-273050" algn="just">
              <a:buFont typeface="Courier New" panose="02070309020205020404" pitchFamily="49" charset="0"/>
              <a:buChar char="o"/>
            </a:pPr>
            <a:r>
              <a:rPr lang="en-US" sz="1800" i="1" dirty="0">
                <a:solidFill>
                  <a:schemeClr val="tx2"/>
                </a:solidFill>
              </a:rPr>
              <a:t>Extended range VLANs are identified by a VLAN ID between 1006 and 4094.</a:t>
            </a:r>
          </a:p>
          <a:p>
            <a:pPr marL="273050" lvl="1" indent="-273050" algn="just">
              <a:buFont typeface="Courier New" panose="02070309020205020404" pitchFamily="49" charset="0"/>
              <a:buChar char="o"/>
            </a:pPr>
            <a:r>
              <a:rPr lang="en-US" sz="1800" i="1" dirty="0">
                <a:solidFill>
                  <a:schemeClr val="tx2"/>
                </a:solidFill>
              </a:rPr>
              <a:t>VTP does not learn extended range VLANs.</a:t>
            </a:r>
          </a:p>
          <a:p>
            <a:pPr marL="730250" lvl="2" indent="-273050" algn="just">
              <a:buFont typeface="Courier New" panose="02070309020205020404" pitchFamily="49" charset="0"/>
              <a:buChar char="o"/>
            </a:pPr>
            <a:r>
              <a:rPr lang="en-US" sz="1800" i="1" dirty="0">
                <a:solidFill>
                  <a:schemeClr val="tx2"/>
                </a:solidFill>
              </a:rPr>
              <a:t>In addition to entering a single VLAN ID, a series of VLAN IDs can be entered that are separated by commas, or as range of VLAN IDs separated by hyphens.</a:t>
            </a:r>
          </a:p>
          <a:p>
            <a:pPr marL="730250" lvl="2" indent="-273050" algn="just">
              <a:buFont typeface="Courier New" panose="02070309020205020404" pitchFamily="49" charset="0"/>
              <a:buChar char="o"/>
            </a:pPr>
            <a:r>
              <a:rPr lang="en-US" sz="1800" i="1" dirty="0">
                <a:solidFill>
                  <a:schemeClr val="tx2"/>
                </a:solidFill>
              </a:rPr>
              <a:t>After creating a VLAN, the next step is to assign ports to the VLAN.</a:t>
            </a:r>
          </a:p>
          <a:p>
            <a:pPr marL="730250" lvl="2" indent="-273050" algn="just">
              <a:buFont typeface="Courier New" panose="02070309020205020404" pitchFamily="49" charset="0"/>
              <a:buChar char="o"/>
            </a:pPr>
            <a:r>
              <a:rPr lang="en-US" sz="1800" i="1" dirty="0">
                <a:solidFill>
                  <a:schemeClr val="tx2"/>
                </a:solidFill>
              </a:rPr>
              <a:t>VLAN configurations can be validated using Cisco IOS show commands.</a:t>
            </a:r>
          </a:p>
          <a:p>
            <a:pPr marL="730250" lvl="2" indent="-273050" algn="just">
              <a:buFont typeface="Courier New" panose="02070309020205020404" pitchFamily="49" charset="0"/>
              <a:buChar char="o"/>
            </a:pPr>
            <a:r>
              <a:rPr lang="en-US" sz="1800" i="1" dirty="0">
                <a:solidFill>
                  <a:schemeClr val="tx2"/>
                </a:solidFill>
              </a:rPr>
              <a:t>To configure an extended VLAN on a 2960 switch it must be set to VTP transparent mode.</a:t>
            </a:r>
          </a:p>
        </p:txBody>
      </p:sp>
      <p:pic>
        <p:nvPicPr>
          <p:cNvPr id="3" name="Picture 2"/>
          <p:cNvPicPr>
            <a:picLocks noChangeAspect="1"/>
          </p:cNvPicPr>
          <p:nvPr/>
        </p:nvPicPr>
        <p:blipFill rotWithShape="1">
          <a:blip r:embed="rId3"/>
          <a:srcRect l="1781" t="5047" r="3225" b="3550"/>
          <a:stretch/>
        </p:blipFill>
        <p:spPr>
          <a:xfrm>
            <a:off x="4791850" y="507234"/>
            <a:ext cx="7126014" cy="2039007"/>
          </a:xfrm>
          <a:prstGeom prst="rect">
            <a:avLst/>
          </a:prstGeom>
        </p:spPr>
      </p:pic>
      <p:pic>
        <p:nvPicPr>
          <p:cNvPr id="5" name="Picture 4">
            <a:extLst>
              <a:ext uri="{FF2B5EF4-FFF2-40B4-BE49-F238E27FC236}">
                <a16:creationId xmlns:a16="http://schemas.microsoft.com/office/drawing/2014/main" id="{EED71026-D734-4EA7-B776-7B22D465B2AB}"/>
              </a:ext>
            </a:extLst>
          </p:cNvPr>
          <p:cNvPicPr>
            <a:picLocks noChangeAspect="1"/>
          </p:cNvPicPr>
          <p:nvPr/>
        </p:nvPicPr>
        <p:blipFill>
          <a:blip r:embed="rId4"/>
          <a:stretch>
            <a:fillRect/>
          </a:stretch>
        </p:blipFill>
        <p:spPr>
          <a:xfrm>
            <a:off x="6021560" y="2657374"/>
            <a:ext cx="5165455" cy="3018212"/>
          </a:xfrm>
          <a:prstGeom prst="rect">
            <a:avLst/>
          </a:prstGeom>
        </p:spPr>
      </p:pic>
    </p:spTree>
    <p:extLst>
      <p:ext uri="{BB962C8B-B14F-4D97-AF65-F5344CB8AC3E}">
        <p14:creationId xmlns:p14="http://schemas.microsoft.com/office/powerpoint/2010/main" val="351214197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4151586" cy="639706"/>
          </a:xfrm>
        </p:spPr>
        <p:txBody>
          <a:bodyPr>
            <a:normAutofit/>
          </a:bodyPr>
          <a:lstStyle/>
          <a:p>
            <a:r>
              <a:rPr lang="en-US" sz="2800" dirty="0">
                <a:solidFill>
                  <a:schemeClr val="accent1">
                    <a:lumMod val="50000"/>
                  </a:schemeClr>
                </a:solidFill>
              </a:rPr>
              <a:t>Dynamic Trunking Protocol</a:t>
            </a:r>
          </a:p>
        </p:txBody>
      </p:sp>
      <p:sp>
        <p:nvSpPr>
          <p:cNvPr id="4099" name="Rectangle 34"/>
          <p:cNvSpPr>
            <a:spLocks noGrp="1" noChangeArrowheads="1"/>
          </p:cNvSpPr>
          <p:nvPr>
            <p:ph idx="1"/>
          </p:nvPr>
        </p:nvSpPr>
        <p:spPr>
          <a:xfrm>
            <a:off x="210207" y="627771"/>
            <a:ext cx="11771586" cy="905148"/>
          </a:xfrm>
        </p:spPr>
        <p:txBody>
          <a:bodyPr>
            <a:normAutofit/>
          </a:bodyPr>
          <a:lstStyle/>
          <a:p>
            <a:pPr marL="0" indent="0" algn="just">
              <a:buNone/>
            </a:pPr>
            <a:r>
              <a:rPr lang="en-US" sz="1800" b="1" i="1" dirty="0">
                <a:solidFill>
                  <a:schemeClr val="tx2"/>
                </a:solidFill>
              </a:rPr>
              <a:t>Dynamic trunk ports are established by the switch port sending Dynamic Trunking Protocol (DTP) packets to negotiate whether the other end can be a trunk port. DTP advertises itself every 30 seconds to neighbors so that they are kept aware of its status. DTP requires that the VTP domain match between the two switches.</a:t>
            </a:r>
          </a:p>
          <a:p>
            <a:pPr marL="0" indent="0" algn="just">
              <a:buNone/>
            </a:pPr>
            <a:endParaRPr lang="en-US" sz="1800" dirty="0">
              <a:solidFill>
                <a:schemeClr val="tx2"/>
              </a:solidFill>
            </a:endParaRPr>
          </a:p>
        </p:txBody>
      </p:sp>
      <p:sp>
        <p:nvSpPr>
          <p:cNvPr id="6" name="TextBox 5">
            <a:extLst>
              <a:ext uri="{FF2B5EF4-FFF2-40B4-BE49-F238E27FC236}">
                <a16:creationId xmlns:a16="http://schemas.microsoft.com/office/drawing/2014/main" id="{BBDDE67B-45DD-493B-97CD-EF3F3EB4140F}"/>
              </a:ext>
            </a:extLst>
          </p:cNvPr>
          <p:cNvSpPr txBox="1"/>
          <p:nvPr/>
        </p:nvSpPr>
        <p:spPr>
          <a:xfrm>
            <a:off x="210203" y="1532919"/>
            <a:ext cx="11866184" cy="1200329"/>
          </a:xfrm>
          <a:prstGeom prst="rect">
            <a:avLst/>
          </a:prstGeom>
          <a:noFill/>
        </p:spPr>
        <p:txBody>
          <a:bodyPr wrap="square">
            <a:spAutoFit/>
          </a:bodyPr>
          <a:lstStyle/>
          <a:p>
            <a:pPr marL="357188" indent="-357188" algn="just">
              <a:buFont typeface="Courier New" panose="02070309020205020404" pitchFamily="49" charset="0"/>
              <a:buChar char="o"/>
            </a:pPr>
            <a:r>
              <a:rPr lang="en-US" dirty="0">
                <a:solidFill>
                  <a:schemeClr val="tx2"/>
                </a:solidFill>
              </a:rPr>
              <a:t>DTP manages trunk negotiation only if the port on the neighbor switch is configured in a trunk mode that supports DTP.</a:t>
            </a:r>
          </a:p>
          <a:p>
            <a:pPr marL="357188" indent="-357188" algn="just">
              <a:buFont typeface="Courier New" panose="02070309020205020404" pitchFamily="49" charset="0"/>
              <a:buChar char="o"/>
            </a:pPr>
            <a:r>
              <a:rPr lang="en-US" dirty="0">
                <a:solidFill>
                  <a:schemeClr val="tx2"/>
                </a:solidFill>
              </a:rPr>
              <a:t>Turn off DTP on interfaces on a Cisco switch that is connected to devices that do not support DTP.</a:t>
            </a:r>
          </a:p>
          <a:p>
            <a:pPr marL="357188" indent="-357188" algn="just">
              <a:buFont typeface="Courier New" panose="02070309020205020404" pitchFamily="49" charset="0"/>
              <a:buChar char="o"/>
            </a:pPr>
            <a:r>
              <a:rPr lang="en-US" dirty="0">
                <a:solidFill>
                  <a:schemeClr val="tx2"/>
                </a:solidFill>
              </a:rPr>
              <a:t>To enable Trunking from a Cisco switch to a device that does not support DTP, use the switchport mode trunk and switchport nonegotiate interface configuration mode commands.</a:t>
            </a:r>
          </a:p>
        </p:txBody>
      </p:sp>
      <p:pic>
        <p:nvPicPr>
          <p:cNvPr id="7" name="Picture 6">
            <a:extLst>
              <a:ext uri="{FF2B5EF4-FFF2-40B4-BE49-F238E27FC236}">
                <a16:creationId xmlns:a16="http://schemas.microsoft.com/office/drawing/2014/main" id="{68A3D794-9EE5-4A70-AEAC-55B5F56DC2B8}"/>
              </a:ext>
            </a:extLst>
          </p:cNvPr>
          <p:cNvPicPr>
            <a:picLocks noChangeAspect="1"/>
          </p:cNvPicPr>
          <p:nvPr/>
        </p:nvPicPr>
        <p:blipFill rotWithShape="1">
          <a:blip r:embed="rId3"/>
          <a:srcRect l="926" t="5418" r="1" b="2377"/>
          <a:stretch/>
        </p:blipFill>
        <p:spPr>
          <a:xfrm>
            <a:off x="7588469" y="2811628"/>
            <a:ext cx="4603531" cy="2664261"/>
          </a:xfrm>
          <a:prstGeom prst="rect">
            <a:avLst/>
          </a:prstGeom>
        </p:spPr>
      </p:pic>
      <p:sp>
        <p:nvSpPr>
          <p:cNvPr id="9" name="TextBox 8">
            <a:extLst>
              <a:ext uri="{FF2B5EF4-FFF2-40B4-BE49-F238E27FC236}">
                <a16:creationId xmlns:a16="http://schemas.microsoft.com/office/drawing/2014/main" id="{ED0C01D0-AA23-491D-8AB7-7DF118919954}"/>
              </a:ext>
            </a:extLst>
          </p:cNvPr>
          <p:cNvSpPr txBox="1"/>
          <p:nvPr/>
        </p:nvSpPr>
        <p:spPr>
          <a:xfrm>
            <a:off x="210203" y="2680397"/>
            <a:ext cx="7378266" cy="3067506"/>
          </a:xfrm>
          <a:prstGeom prst="rect">
            <a:avLst/>
          </a:prstGeom>
          <a:noFill/>
        </p:spPr>
        <p:txBody>
          <a:bodyPr wrap="square">
            <a:spAutoFit/>
          </a:bodyPr>
          <a:lstStyle/>
          <a:p>
            <a:pPr algn="just"/>
            <a:r>
              <a:rPr lang="en-US" sz="1600" dirty="0">
                <a:solidFill>
                  <a:schemeClr val="tx2"/>
                </a:solidFill>
              </a:rPr>
              <a:t>Commands to support different Trunking modes:</a:t>
            </a:r>
          </a:p>
          <a:p>
            <a:pPr marL="179388" lvl="2" indent="-179388" algn="just">
              <a:spcBef>
                <a:spcPts val="1000"/>
              </a:spcBef>
              <a:buFont typeface="Wingdings" panose="05000000000000000000" pitchFamily="2" charset="2"/>
              <a:buChar char="ü"/>
            </a:pPr>
            <a:r>
              <a:rPr lang="en-US" sz="1600" dirty="0">
                <a:solidFill>
                  <a:schemeClr val="tx2"/>
                </a:solidFill>
              </a:rPr>
              <a:t>Switchport mode access</a:t>
            </a:r>
          </a:p>
          <a:p>
            <a:pPr marL="179388" lvl="2" indent="-179388" algn="just">
              <a:spcBef>
                <a:spcPts val="1000"/>
              </a:spcBef>
              <a:buFont typeface="Wingdings" panose="05000000000000000000" pitchFamily="2" charset="2"/>
              <a:buChar char="ü"/>
            </a:pPr>
            <a:r>
              <a:rPr lang="en-US" sz="1600" dirty="0">
                <a:solidFill>
                  <a:schemeClr val="tx2"/>
                </a:solidFill>
              </a:rPr>
              <a:t>switchport mode dynamic auto: This command makes the </a:t>
            </a:r>
            <a:r>
              <a:rPr lang="en-US" sz="1600" b="1" i="1" u="sng" dirty="0">
                <a:solidFill>
                  <a:schemeClr val="tx2"/>
                </a:solidFill>
              </a:rPr>
              <a:t>switch port act as an access port, but it </a:t>
            </a:r>
            <a:r>
              <a:rPr lang="en-US" sz="1600" b="1" i="1" u="sng" dirty="0">
                <a:solidFill>
                  <a:srgbClr val="FF0000"/>
                </a:solidFill>
              </a:rPr>
              <a:t>listens for DTP packets</a:t>
            </a:r>
            <a:r>
              <a:rPr lang="en-US" sz="1600" b="1" i="1" u="sng" dirty="0">
                <a:solidFill>
                  <a:schemeClr val="tx2"/>
                </a:solidFill>
              </a:rPr>
              <a:t>. It responds to DTP packets </a:t>
            </a:r>
            <a:r>
              <a:rPr lang="en-US" sz="1600" dirty="0">
                <a:solidFill>
                  <a:schemeClr val="tx2"/>
                </a:solidFill>
              </a:rPr>
              <a:t>and upon successful negotiation the port becomes a trunk port. </a:t>
            </a:r>
          </a:p>
          <a:p>
            <a:pPr marL="179388" lvl="2" indent="-179388" algn="just">
              <a:spcBef>
                <a:spcPts val="1000"/>
              </a:spcBef>
              <a:buFont typeface="Wingdings" panose="05000000000000000000" pitchFamily="2" charset="2"/>
              <a:buChar char="ü"/>
            </a:pPr>
            <a:r>
              <a:rPr lang="en-US" sz="1600" dirty="0">
                <a:solidFill>
                  <a:schemeClr val="tx2"/>
                </a:solidFill>
              </a:rPr>
              <a:t>switchport mode dynamic desirable: This command makes the </a:t>
            </a:r>
            <a:r>
              <a:rPr lang="en-US" sz="1600" b="1" i="1" u="sng" dirty="0">
                <a:solidFill>
                  <a:schemeClr val="tx2"/>
                </a:solidFill>
              </a:rPr>
              <a:t>switch port act as an access port </a:t>
            </a:r>
            <a:r>
              <a:rPr lang="en-US" sz="1600" b="1" i="1" u="sng" dirty="0">
                <a:solidFill>
                  <a:srgbClr val="FF0000"/>
                </a:solidFill>
              </a:rPr>
              <a:t>but listens for and advertises DTP packets </a:t>
            </a:r>
            <a:r>
              <a:rPr lang="en-US" sz="1600" b="1" i="1" u="sng" dirty="0">
                <a:solidFill>
                  <a:schemeClr val="tx2"/>
                </a:solidFill>
              </a:rPr>
              <a:t>to the other end to establish a dynamic trunk</a:t>
            </a:r>
            <a:r>
              <a:rPr lang="en-US" sz="1600" dirty="0">
                <a:solidFill>
                  <a:schemeClr val="tx2"/>
                </a:solidFill>
              </a:rPr>
              <a:t>. If it is successful in negotiation, the port becomes a trunk port.</a:t>
            </a:r>
          </a:p>
          <a:p>
            <a:pPr marL="179388" lvl="2" indent="-179388" algn="just">
              <a:spcBef>
                <a:spcPts val="1000"/>
              </a:spcBef>
              <a:buFont typeface="Wingdings" panose="05000000000000000000" pitchFamily="2" charset="2"/>
              <a:buChar char="ü"/>
            </a:pPr>
            <a:r>
              <a:rPr lang="en-US" sz="1600" dirty="0">
                <a:solidFill>
                  <a:schemeClr val="tx2"/>
                </a:solidFill>
              </a:rPr>
              <a:t>switchport mode trunk: This command </a:t>
            </a:r>
            <a:r>
              <a:rPr lang="en-US" sz="1600" b="1" i="1" u="sng" dirty="0">
                <a:solidFill>
                  <a:schemeClr val="tx2"/>
                </a:solidFill>
              </a:rPr>
              <a:t>statically places the switch port as a trunk</a:t>
            </a:r>
            <a:r>
              <a:rPr lang="en-US" sz="1600" dirty="0">
                <a:solidFill>
                  <a:schemeClr val="tx2"/>
                </a:solidFill>
              </a:rPr>
              <a:t>. This mode advertises DTP packets to the other end to establish a dynamic trunk.</a:t>
            </a:r>
          </a:p>
        </p:txBody>
      </p:sp>
    </p:spTree>
    <p:extLst>
      <p:ext uri="{BB962C8B-B14F-4D97-AF65-F5344CB8AC3E}">
        <p14:creationId xmlns:p14="http://schemas.microsoft.com/office/powerpoint/2010/main" val="218166456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DTP - Configuration</a:t>
            </a:r>
          </a:p>
        </p:txBody>
      </p:sp>
      <p:sp>
        <p:nvSpPr>
          <p:cNvPr id="4099" name="Rectangle 34"/>
          <p:cNvSpPr>
            <a:spLocks noGrp="1" noChangeArrowheads="1"/>
          </p:cNvSpPr>
          <p:nvPr>
            <p:ph idx="1"/>
          </p:nvPr>
        </p:nvSpPr>
        <p:spPr>
          <a:xfrm>
            <a:off x="184637" y="655320"/>
            <a:ext cx="11607970" cy="4253011"/>
          </a:xfrm>
        </p:spPr>
        <p:txBody>
          <a:bodyPr>
            <a:normAutofit/>
          </a:bodyPr>
          <a:lstStyle/>
          <a:p>
            <a:pPr marL="0" indent="0" algn="just">
              <a:lnSpc>
                <a:spcPct val="100000"/>
              </a:lnSpc>
              <a:buNone/>
            </a:pPr>
            <a:r>
              <a:rPr lang="en-US" sz="1800" i="1" dirty="0">
                <a:solidFill>
                  <a:schemeClr val="tx2"/>
                </a:solidFill>
              </a:rPr>
              <a:t>The configuration of DTP on SW1’s Gi1/0/2 as a dynamic auto switch port and SW2’s Gi1/0/1 as a dynamic desirable switch port. </a:t>
            </a: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lnSpc>
                <a:spcPct val="100000"/>
              </a:lnSpc>
              <a:buNone/>
            </a:pPr>
            <a:r>
              <a:rPr lang="en-US" sz="1800" i="1" dirty="0">
                <a:solidFill>
                  <a:schemeClr val="tx2"/>
                </a:solidFill>
              </a:rPr>
              <a:t>The trunk port status is verified with the command show interface [interface-id] trunk.</a:t>
            </a:r>
          </a:p>
          <a:p>
            <a:pPr marL="0" indent="0" algn="just">
              <a:lnSpc>
                <a:spcPct val="100000"/>
              </a:lnSpc>
              <a:buNone/>
            </a:pPr>
            <a:endParaRPr lang="en-US" sz="1800" i="1" dirty="0">
              <a:solidFill>
                <a:schemeClr val="tx2"/>
              </a:solidFill>
            </a:endParaRPr>
          </a:p>
        </p:txBody>
      </p:sp>
      <p:pic>
        <p:nvPicPr>
          <p:cNvPr id="7" name="Picture 6">
            <a:extLst>
              <a:ext uri="{FF2B5EF4-FFF2-40B4-BE49-F238E27FC236}">
                <a16:creationId xmlns:a16="http://schemas.microsoft.com/office/drawing/2014/main" id="{C1CD1B55-B4E8-4B7D-ADA4-BDABBBDADE85}"/>
              </a:ext>
            </a:extLst>
          </p:cNvPr>
          <p:cNvPicPr>
            <a:picLocks noChangeAspect="1"/>
          </p:cNvPicPr>
          <p:nvPr/>
        </p:nvPicPr>
        <p:blipFill rotWithShape="1">
          <a:blip r:embed="rId3"/>
          <a:srcRect l="1705" t="16563" r="26404" b="5016"/>
          <a:stretch/>
        </p:blipFill>
        <p:spPr>
          <a:xfrm>
            <a:off x="830316" y="1156136"/>
            <a:ext cx="4900273" cy="2070539"/>
          </a:xfrm>
          <a:prstGeom prst="rect">
            <a:avLst/>
          </a:prstGeom>
        </p:spPr>
      </p:pic>
      <p:pic>
        <p:nvPicPr>
          <p:cNvPr id="10" name="Picture 9">
            <a:extLst>
              <a:ext uri="{FF2B5EF4-FFF2-40B4-BE49-F238E27FC236}">
                <a16:creationId xmlns:a16="http://schemas.microsoft.com/office/drawing/2014/main" id="{46E0A886-0D3B-4793-82BC-8343A7EB3855}"/>
              </a:ext>
            </a:extLst>
          </p:cNvPr>
          <p:cNvPicPr>
            <a:picLocks noChangeAspect="1"/>
          </p:cNvPicPr>
          <p:nvPr/>
        </p:nvPicPr>
        <p:blipFill rotWithShape="1">
          <a:blip r:embed="rId4"/>
          <a:srcRect l="1971" t="14821" r="18204" b="6211"/>
          <a:stretch/>
        </p:blipFill>
        <p:spPr>
          <a:xfrm>
            <a:off x="830316" y="3727490"/>
            <a:ext cx="4801658" cy="1832481"/>
          </a:xfrm>
          <a:prstGeom prst="rect">
            <a:avLst/>
          </a:prstGeom>
        </p:spPr>
      </p:pic>
      <p:pic>
        <p:nvPicPr>
          <p:cNvPr id="11" name="Picture 10">
            <a:extLst>
              <a:ext uri="{FF2B5EF4-FFF2-40B4-BE49-F238E27FC236}">
                <a16:creationId xmlns:a16="http://schemas.microsoft.com/office/drawing/2014/main" id="{1103EE40-EFED-4442-AFF3-95A8448B3713}"/>
              </a:ext>
            </a:extLst>
          </p:cNvPr>
          <p:cNvPicPr>
            <a:picLocks noChangeAspect="1"/>
          </p:cNvPicPr>
          <p:nvPr/>
        </p:nvPicPr>
        <p:blipFill rotWithShape="1">
          <a:blip r:embed="rId5"/>
          <a:srcRect l="1654" t="4703" r="18275" b="7198"/>
          <a:stretch/>
        </p:blipFill>
        <p:spPr>
          <a:xfrm>
            <a:off x="5730589" y="3864123"/>
            <a:ext cx="5567178" cy="1695848"/>
          </a:xfrm>
          <a:prstGeom prst="rect">
            <a:avLst/>
          </a:prstGeom>
        </p:spPr>
      </p:pic>
    </p:spTree>
    <p:extLst>
      <p:ext uri="{BB962C8B-B14F-4D97-AF65-F5344CB8AC3E}">
        <p14:creationId xmlns:p14="http://schemas.microsoft.com/office/powerpoint/2010/main" val="3121047914"/>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DTP - Configuration</a:t>
            </a:r>
          </a:p>
        </p:txBody>
      </p:sp>
      <p:sp>
        <p:nvSpPr>
          <p:cNvPr id="4099" name="Rectangle 34"/>
          <p:cNvSpPr>
            <a:spLocks noGrp="1" noChangeArrowheads="1"/>
          </p:cNvSpPr>
          <p:nvPr>
            <p:ph idx="1"/>
          </p:nvPr>
        </p:nvSpPr>
        <p:spPr>
          <a:xfrm>
            <a:off x="18745" y="612336"/>
            <a:ext cx="11607970" cy="4253011"/>
          </a:xfrm>
        </p:spPr>
        <p:txBody>
          <a:bodyPr>
            <a:normAutofit/>
          </a:bodyPr>
          <a:lstStyle/>
          <a:p>
            <a:pPr marL="0" indent="0" algn="just">
              <a:lnSpc>
                <a:spcPct val="100000"/>
              </a:lnSpc>
              <a:buNone/>
            </a:pPr>
            <a:r>
              <a:rPr lang="en-US" sz="1800" i="1" dirty="0">
                <a:solidFill>
                  <a:schemeClr val="tx2"/>
                </a:solidFill>
              </a:rPr>
              <a:t>A static trunk port attempts to establish and negotiate a trunk port with a neighbor by default. </a:t>
            </a:r>
          </a:p>
          <a:p>
            <a:pPr marL="0" indent="0" algn="just">
              <a:lnSpc>
                <a:spcPct val="100000"/>
              </a:lnSpc>
              <a:buNone/>
            </a:pPr>
            <a:r>
              <a:rPr lang="en-US" sz="1800" i="1" dirty="0">
                <a:solidFill>
                  <a:schemeClr val="tx2"/>
                </a:solidFill>
              </a:rPr>
              <a:t>However, the interface configuration command </a:t>
            </a:r>
            <a:r>
              <a:rPr lang="en-US" sz="1800" b="1" i="1" u="sng" dirty="0">
                <a:solidFill>
                  <a:schemeClr val="tx2"/>
                </a:solidFill>
              </a:rPr>
              <a:t>switchport nonegotiate</a:t>
            </a:r>
            <a:r>
              <a:rPr lang="en-US" sz="1800" i="1" dirty="0">
                <a:solidFill>
                  <a:schemeClr val="tx2"/>
                </a:solidFill>
              </a:rPr>
              <a:t> prevents that port from forming a trunk port. The below example demonstrates the use of this command. The setting is then verified by looking at the switch port status. Negotiation of Trunk now displays as Off.</a:t>
            </a: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p:txBody>
      </p:sp>
      <p:pic>
        <p:nvPicPr>
          <p:cNvPr id="8" name="Picture 7">
            <a:extLst>
              <a:ext uri="{FF2B5EF4-FFF2-40B4-BE49-F238E27FC236}">
                <a16:creationId xmlns:a16="http://schemas.microsoft.com/office/drawing/2014/main" id="{D37A79E7-BD3C-43C0-9CEE-1252787AFABE}"/>
              </a:ext>
            </a:extLst>
          </p:cNvPr>
          <p:cNvPicPr>
            <a:picLocks noChangeAspect="1"/>
          </p:cNvPicPr>
          <p:nvPr/>
        </p:nvPicPr>
        <p:blipFill rotWithShape="1">
          <a:blip r:embed="rId3"/>
          <a:srcRect l="1695" t="11780" r="41106" b="3289"/>
          <a:stretch/>
        </p:blipFill>
        <p:spPr>
          <a:xfrm>
            <a:off x="189186" y="2007475"/>
            <a:ext cx="4454434" cy="3352801"/>
          </a:xfrm>
          <a:prstGeom prst="rect">
            <a:avLst/>
          </a:prstGeom>
        </p:spPr>
      </p:pic>
      <p:sp>
        <p:nvSpPr>
          <p:cNvPr id="9" name="TextBox 8">
            <a:extLst>
              <a:ext uri="{FF2B5EF4-FFF2-40B4-BE49-F238E27FC236}">
                <a16:creationId xmlns:a16="http://schemas.microsoft.com/office/drawing/2014/main" id="{84A8807C-D73F-42B6-A038-64B9322E4C16}"/>
              </a:ext>
            </a:extLst>
          </p:cNvPr>
          <p:cNvSpPr txBox="1"/>
          <p:nvPr/>
        </p:nvSpPr>
        <p:spPr>
          <a:xfrm>
            <a:off x="5467653" y="4538319"/>
            <a:ext cx="6159062" cy="923330"/>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algn="just"/>
            <a:r>
              <a:rPr lang="en-US" sz="1800" b="1" dirty="0">
                <a:solidFill>
                  <a:srgbClr val="000000"/>
                </a:solidFill>
              </a:rPr>
              <a:t>Note: </a:t>
            </a:r>
            <a:r>
              <a:rPr lang="en-US" sz="1800" dirty="0">
                <a:solidFill>
                  <a:srgbClr val="000000"/>
                </a:solidFill>
              </a:rPr>
              <a:t>As a best practice, configure both ends of a link as a fixed port type (using </a:t>
            </a:r>
            <a:r>
              <a:rPr lang="en-US" sz="1800" b="1" dirty="0">
                <a:solidFill>
                  <a:srgbClr val="000000"/>
                </a:solidFill>
              </a:rPr>
              <a:t>switchport mode access </a:t>
            </a:r>
            <a:r>
              <a:rPr lang="en-US" sz="1800" dirty="0">
                <a:solidFill>
                  <a:srgbClr val="000000"/>
                </a:solidFill>
              </a:rPr>
              <a:t>or </a:t>
            </a:r>
            <a:r>
              <a:rPr lang="en-US" sz="1800" b="1" dirty="0">
                <a:solidFill>
                  <a:srgbClr val="000000"/>
                </a:solidFill>
              </a:rPr>
              <a:t>switchport mode trunk</a:t>
            </a:r>
            <a:r>
              <a:rPr lang="en-US" sz="1800" dirty="0">
                <a:solidFill>
                  <a:srgbClr val="000000"/>
                </a:solidFill>
              </a:rPr>
              <a:t>) to remove any uncertainty about the port’s operations.</a:t>
            </a:r>
          </a:p>
        </p:txBody>
      </p:sp>
    </p:spTree>
    <p:extLst>
      <p:ext uri="{BB962C8B-B14F-4D97-AF65-F5344CB8AC3E}">
        <p14:creationId xmlns:p14="http://schemas.microsoft.com/office/powerpoint/2010/main" val="276163688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969877" cy="570295"/>
          </a:xfrm>
        </p:spPr>
        <p:txBody>
          <a:bodyPr>
            <a:normAutofit/>
          </a:bodyPr>
          <a:lstStyle/>
          <a:p>
            <a:r>
              <a:rPr lang="en-US" sz="2800" dirty="0">
                <a:solidFill>
                  <a:schemeClr val="accent1">
                    <a:lumMod val="50000"/>
                  </a:schemeClr>
                </a:solidFill>
              </a:rPr>
              <a:t>VTP – DTP: Better to know!!!</a:t>
            </a:r>
          </a:p>
        </p:txBody>
      </p:sp>
      <p:sp>
        <p:nvSpPr>
          <p:cNvPr id="4099" name="Rectangle 34"/>
          <p:cNvSpPr>
            <a:spLocks noGrp="1" noChangeArrowheads="1"/>
          </p:cNvSpPr>
          <p:nvPr>
            <p:ph idx="1"/>
          </p:nvPr>
        </p:nvSpPr>
        <p:spPr>
          <a:xfrm>
            <a:off x="18745" y="612336"/>
            <a:ext cx="11607970" cy="4849313"/>
          </a:xfrm>
        </p:spPr>
        <p:txBody>
          <a:bodyPr>
            <a:normAutofit fontScale="92500" lnSpcReduction="10000"/>
          </a:bodyPr>
          <a:lstStyle/>
          <a:p>
            <a:pPr marL="0" indent="0" algn="just">
              <a:lnSpc>
                <a:spcPct val="110000"/>
              </a:lnSpc>
              <a:buNone/>
            </a:pPr>
            <a:r>
              <a:rPr lang="en-US" sz="1800" i="1" dirty="0">
                <a:solidFill>
                  <a:schemeClr val="tx2"/>
                </a:solidFill>
              </a:rPr>
              <a:t>Troubleshoot VTP Issues: There are 5 common problems with VTP</a:t>
            </a:r>
          </a:p>
          <a:p>
            <a:pPr marL="987425" lvl="1" indent="-273050" algn="just">
              <a:lnSpc>
                <a:spcPct val="110000"/>
              </a:lnSpc>
              <a:spcBef>
                <a:spcPts val="1000"/>
              </a:spcBef>
              <a:buFont typeface="Wingdings" panose="05000000000000000000" pitchFamily="2" charset="2"/>
              <a:buChar char="ü"/>
            </a:pPr>
            <a:r>
              <a:rPr lang="en-US" sz="1800" i="1" dirty="0">
                <a:solidFill>
                  <a:schemeClr val="tx2"/>
                </a:solidFill>
              </a:rPr>
              <a:t>Incompatible VTP Versions</a:t>
            </a:r>
          </a:p>
          <a:p>
            <a:pPr marL="987425" lvl="1" indent="-273050" algn="just">
              <a:lnSpc>
                <a:spcPct val="110000"/>
              </a:lnSpc>
              <a:spcBef>
                <a:spcPts val="1000"/>
              </a:spcBef>
              <a:buFont typeface="Wingdings" panose="05000000000000000000" pitchFamily="2" charset="2"/>
              <a:buChar char="ü"/>
            </a:pPr>
            <a:r>
              <a:rPr lang="en-US" sz="1800" i="1" dirty="0">
                <a:solidFill>
                  <a:schemeClr val="tx2"/>
                </a:solidFill>
              </a:rPr>
              <a:t>VTP Password Issues</a:t>
            </a:r>
          </a:p>
          <a:p>
            <a:pPr marL="987425" lvl="1" indent="-273050" algn="just">
              <a:lnSpc>
                <a:spcPct val="110000"/>
              </a:lnSpc>
              <a:spcBef>
                <a:spcPts val="1000"/>
              </a:spcBef>
              <a:buFont typeface="Wingdings" panose="05000000000000000000" pitchFamily="2" charset="2"/>
              <a:buChar char="ü"/>
            </a:pPr>
            <a:r>
              <a:rPr lang="en-US" sz="1800" i="1" dirty="0">
                <a:solidFill>
                  <a:schemeClr val="tx2"/>
                </a:solidFill>
              </a:rPr>
              <a:t>Incorrect VTP Domain Name</a:t>
            </a:r>
          </a:p>
          <a:p>
            <a:pPr marL="987425" lvl="1" indent="-273050" algn="just">
              <a:lnSpc>
                <a:spcPct val="110000"/>
              </a:lnSpc>
              <a:spcBef>
                <a:spcPts val="1000"/>
              </a:spcBef>
              <a:buFont typeface="Wingdings" panose="05000000000000000000" pitchFamily="2" charset="2"/>
              <a:buChar char="ü"/>
            </a:pPr>
            <a:r>
              <a:rPr lang="en-US" sz="1800" i="1" dirty="0">
                <a:solidFill>
                  <a:schemeClr val="tx2"/>
                </a:solidFill>
              </a:rPr>
              <a:t>All Switches Set to Client Mode</a:t>
            </a:r>
          </a:p>
          <a:p>
            <a:pPr marL="987425" lvl="1" indent="-273050" algn="just">
              <a:lnSpc>
                <a:spcPct val="110000"/>
              </a:lnSpc>
              <a:spcBef>
                <a:spcPts val="1000"/>
              </a:spcBef>
              <a:buFont typeface="Wingdings" panose="05000000000000000000" pitchFamily="2" charset="2"/>
              <a:buChar char="ü"/>
            </a:pPr>
            <a:r>
              <a:rPr lang="en-US" sz="1800" i="1" dirty="0">
                <a:solidFill>
                  <a:schemeClr val="tx2"/>
                </a:solidFill>
              </a:rPr>
              <a:t>Incorrect Configuration Revision Number</a:t>
            </a:r>
          </a:p>
          <a:p>
            <a:pPr marL="0" indent="0" algn="just">
              <a:lnSpc>
                <a:spcPct val="110000"/>
              </a:lnSpc>
              <a:buNone/>
            </a:pPr>
            <a:endParaRPr lang="en-US" sz="1800" i="1" dirty="0">
              <a:solidFill>
                <a:schemeClr val="tx2"/>
              </a:solidFill>
            </a:endParaRPr>
          </a:p>
          <a:p>
            <a:pPr marL="0" indent="0" algn="just">
              <a:lnSpc>
                <a:spcPct val="110000"/>
              </a:lnSpc>
              <a:buNone/>
            </a:pPr>
            <a:r>
              <a:rPr lang="en-US" sz="1800" i="1" dirty="0">
                <a:solidFill>
                  <a:schemeClr val="tx2"/>
                </a:solidFill>
              </a:rPr>
              <a:t>Troubleshoot DTP Issues: </a:t>
            </a:r>
          </a:p>
          <a:p>
            <a:pPr marL="0" indent="0" algn="just">
              <a:lnSpc>
                <a:spcPct val="110000"/>
              </a:lnSpc>
              <a:buNone/>
            </a:pPr>
            <a:r>
              <a:rPr lang="en-US" sz="1700" i="1" dirty="0">
                <a:solidFill>
                  <a:schemeClr val="tx2"/>
                </a:solidFill>
              </a:rPr>
              <a:t>there are three common problems associated with trunks</a:t>
            </a:r>
          </a:p>
          <a:p>
            <a:pPr marL="1071563" lvl="1" indent="-357188" algn="just">
              <a:lnSpc>
                <a:spcPct val="110000"/>
              </a:lnSpc>
              <a:spcBef>
                <a:spcPts val="1000"/>
              </a:spcBef>
              <a:buFont typeface="Wingdings" panose="05000000000000000000" pitchFamily="2" charset="2"/>
              <a:buChar char="ü"/>
            </a:pPr>
            <a:r>
              <a:rPr lang="en-US" sz="1800" i="1" dirty="0">
                <a:solidFill>
                  <a:schemeClr val="tx2"/>
                </a:solidFill>
              </a:rPr>
              <a:t>Trunk mode mismatches</a:t>
            </a:r>
          </a:p>
          <a:p>
            <a:pPr marL="1071563" lvl="1" indent="-357188" algn="just">
              <a:lnSpc>
                <a:spcPct val="110000"/>
              </a:lnSpc>
              <a:spcBef>
                <a:spcPts val="1000"/>
              </a:spcBef>
              <a:buFont typeface="Wingdings" panose="05000000000000000000" pitchFamily="2" charset="2"/>
              <a:buChar char="ü"/>
            </a:pPr>
            <a:r>
              <a:rPr lang="en-US" sz="1800" i="1" dirty="0">
                <a:solidFill>
                  <a:schemeClr val="tx2"/>
                </a:solidFill>
              </a:rPr>
              <a:t>Allowed VLANs on trunks</a:t>
            </a:r>
          </a:p>
          <a:p>
            <a:pPr marL="1071563" lvl="1" indent="-357188" algn="just">
              <a:lnSpc>
                <a:spcPct val="110000"/>
              </a:lnSpc>
              <a:spcBef>
                <a:spcPts val="1000"/>
              </a:spcBef>
              <a:buFont typeface="Wingdings" panose="05000000000000000000" pitchFamily="2" charset="2"/>
              <a:buChar char="ü"/>
            </a:pPr>
            <a:r>
              <a:rPr lang="en-US" sz="1800" i="1" dirty="0">
                <a:solidFill>
                  <a:schemeClr val="tx2"/>
                </a:solidFill>
              </a:rPr>
              <a:t>Native VLAN mismatches</a:t>
            </a:r>
          </a:p>
          <a:p>
            <a:pPr lvl="1"/>
            <a:endParaRPr lang="en-US" sz="1800" dirty="0"/>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p:txBody>
      </p:sp>
      <p:pic>
        <p:nvPicPr>
          <p:cNvPr id="6" name="Picture 5">
            <a:extLst>
              <a:ext uri="{FF2B5EF4-FFF2-40B4-BE49-F238E27FC236}">
                <a16:creationId xmlns:a16="http://schemas.microsoft.com/office/drawing/2014/main" id="{588F2E8B-B727-4BD7-8D7A-24FF30EC0316}"/>
              </a:ext>
            </a:extLst>
          </p:cNvPr>
          <p:cNvPicPr>
            <a:picLocks noChangeAspect="1"/>
          </p:cNvPicPr>
          <p:nvPr/>
        </p:nvPicPr>
        <p:blipFill rotWithShape="1">
          <a:blip r:embed="rId3"/>
          <a:srcRect l="2174" t="4135" r="2513" b="2752"/>
          <a:stretch/>
        </p:blipFill>
        <p:spPr>
          <a:xfrm>
            <a:off x="5129048" y="1229710"/>
            <a:ext cx="6863256" cy="3888828"/>
          </a:xfrm>
          <a:prstGeom prst="rect">
            <a:avLst/>
          </a:prstGeom>
        </p:spPr>
      </p:pic>
    </p:spTree>
    <p:extLst>
      <p:ext uri="{BB962C8B-B14F-4D97-AF65-F5344CB8AC3E}">
        <p14:creationId xmlns:p14="http://schemas.microsoft.com/office/powerpoint/2010/main" val="74100656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a:t>
            </a:r>
          </a:p>
        </p:txBody>
      </p:sp>
      <p:sp>
        <p:nvSpPr>
          <p:cNvPr id="2" name="Content Placeholder 1"/>
          <p:cNvSpPr>
            <a:spLocks noGrp="1"/>
          </p:cNvSpPr>
          <p:nvPr>
            <p:ph idx="1"/>
          </p:nvPr>
        </p:nvSpPr>
        <p:spPr>
          <a:xfrm>
            <a:off x="204787" y="764266"/>
            <a:ext cx="11482716" cy="838200"/>
          </a:xfrm>
        </p:spPr>
        <p:txBody>
          <a:bodyPr/>
          <a:lstStyle/>
          <a:p>
            <a:pPr marL="0" indent="0" algn="just">
              <a:lnSpc>
                <a:spcPct val="100000"/>
              </a:lnSpc>
              <a:buNone/>
            </a:pPr>
            <a:r>
              <a:rPr lang="en-US" sz="1800" i="1" dirty="0">
                <a:solidFill>
                  <a:schemeClr val="tx2"/>
                </a:solidFill>
              </a:rPr>
              <a:t>Ethernet network speeds are based on powers of 10 (10 Mbps, 100 Mbps, 1 Gbps, 10 Gbps,100 Gbps). </a:t>
            </a:r>
            <a:r>
              <a:rPr lang="en-US" sz="1800" b="1" i="1" dirty="0">
                <a:solidFill>
                  <a:srgbClr val="FF0000"/>
                </a:solidFill>
              </a:rPr>
              <a:t>When a link between switches becomes saturated, how can more bandwidth be added to that link to prevent packet loss?</a:t>
            </a:r>
            <a:r>
              <a:rPr lang="en-US" sz="1800" i="1" dirty="0">
                <a:solidFill>
                  <a:schemeClr val="tx2"/>
                </a:solidFill>
              </a:rPr>
              <a:t> </a:t>
            </a:r>
          </a:p>
          <a:p>
            <a:pPr marL="0" indent="0" algn="just">
              <a:lnSpc>
                <a:spcPct val="100000"/>
              </a:lnSpc>
              <a:buNone/>
            </a:pPr>
            <a:endParaRPr lang="en-US" sz="1800" i="1" dirty="0">
              <a:solidFill>
                <a:schemeClr val="tx2"/>
              </a:solidFill>
            </a:endParaRPr>
          </a:p>
          <a:p>
            <a:endParaRPr lang="en-US" sz="2000" dirty="0"/>
          </a:p>
        </p:txBody>
      </p:sp>
      <p:sp>
        <p:nvSpPr>
          <p:cNvPr id="6" name="TextBox 5">
            <a:extLst>
              <a:ext uri="{FF2B5EF4-FFF2-40B4-BE49-F238E27FC236}">
                <a16:creationId xmlns:a16="http://schemas.microsoft.com/office/drawing/2014/main" id="{9EFC4DA8-D2A5-4874-920F-1269148E0D3A}"/>
              </a:ext>
            </a:extLst>
          </p:cNvPr>
          <p:cNvSpPr txBox="1"/>
          <p:nvPr/>
        </p:nvSpPr>
        <p:spPr>
          <a:xfrm>
            <a:off x="204786" y="1477168"/>
            <a:ext cx="11482715" cy="369332"/>
          </a:xfrm>
          <a:prstGeom prst="rect">
            <a:avLst/>
          </a:prstGeom>
          <a:noFill/>
        </p:spPr>
        <p:txBody>
          <a:bodyPr wrap="square">
            <a:spAutoFit/>
          </a:bodyPr>
          <a:lstStyle/>
          <a:p>
            <a:pPr marL="0" indent="0" algn="just">
              <a:lnSpc>
                <a:spcPct val="100000"/>
              </a:lnSpc>
              <a:buNone/>
            </a:pPr>
            <a:r>
              <a:rPr lang="en-US" sz="1800" b="1" i="1" dirty="0">
                <a:solidFill>
                  <a:srgbClr val="00B050"/>
                </a:solidFill>
                <a:effectLst>
                  <a:outerShdw blurRad="38100" dist="38100" dir="2700000" algn="tl">
                    <a:srgbClr val="000000">
                      <a:alpha val="43137"/>
                    </a:srgbClr>
                  </a:outerShdw>
                </a:effectLst>
              </a:rPr>
              <a:t>Ideally, it would be nice to plug in a second cable and double the bandwidth between the switches. </a:t>
            </a:r>
            <a:endParaRPr lang="en-US" sz="1800" i="1" dirty="0">
              <a:solidFill>
                <a:schemeClr val="tx2"/>
              </a:solidFill>
            </a:endParaRPr>
          </a:p>
        </p:txBody>
      </p:sp>
      <p:sp>
        <p:nvSpPr>
          <p:cNvPr id="7" name="TextBox 6">
            <a:extLst>
              <a:ext uri="{FF2B5EF4-FFF2-40B4-BE49-F238E27FC236}">
                <a16:creationId xmlns:a16="http://schemas.microsoft.com/office/drawing/2014/main" id="{2BF51267-7B80-4C33-9AE6-603CBA0BD956}"/>
              </a:ext>
            </a:extLst>
          </p:cNvPr>
          <p:cNvSpPr txBox="1"/>
          <p:nvPr/>
        </p:nvSpPr>
        <p:spPr>
          <a:xfrm>
            <a:off x="204786" y="1944382"/>
            <a:ext cx="11482715" cy="369332"/>
          </a:xfrm>
          <a:prstGeom prst="rect">
            <a:avLst/>
          </a:prstGeom>
          <a:noFill/>
        </p:spPr>
        <p:txBody>
          <a:bodyPr wrap="square">
            <a:spAutoFit/>
          </a:bodyPr>
          <a:lstStyle/>
          <a:p>
            <a:pPr marL="0" indent="0" algn="just">
              <a:lnSpc>
                <a:spcPct val="100000"/>
              </a:lnSpc>
              <a:buNone/>
            </a:pPr>
            <a:r>
              <a:rPr lang="en-US" b="1" i="1" dirty="0">
                <a:solidFill>
                  <a:srgbClr val="FF0000"/>
                </a:solidFill>
              </a:rPr>
              <a:t>Will there be any issues in plugging in a second cable to double the bandwidth?</a:t>
            </a:r>
            <a:endParaRPr lang="en-US" b="1" i="1" dirty="0">
              <a:solidFill>
                <a:srgbClr val="00B050"/>
              </a:solidFill>
            </a:endParaRPr>
          </a:p>
        </p:txBody>
      </p:sp>
      <p:sp>
        <p:nvSpPr>
          <p:cNvPr id="8" name="TextBox 7">
            <a:extLst>
              <a:ext uri="{FF2B5EF4-FFF2-40B4-BE49-F238E27FC236}">
                <a16:creationId xmlns:a16="http://schemas.microsoft.com/office/drawing/2014/main" id="{2FE2EF6A-8573-4896-945B-C81F6629270A}"/>
              </a:ext>
            </a:extLst>
          </p:cNvPr>
          <p:cNvSpPr txBox="1"/>
          <p:nvPr/>
        </p:nvSpPr>
        <p:spPr>
          <a:xfrm>
            <a:off x="204785" y="2374736"/>
            <a:ext cx="11482715" cy="646331"/>
          </a:xfrm>
          <a:prstGeom prst="rect">
            <a:avLst/>
          </a:prstGeom>
          <a:noFill/>
        </p:spPr>
        <p:txBody>
          <a:bodyPr wrap="square">
            <a:spAutoFit/>
          </a:bodyPr>
          <a:lstStyle/>
          <a:p>
            <a:pPr marL="0" indent="0" algn="just">
              <a:lnSpc>
                <a:spcPct val="100000"/>
              </a:lnSpc>
              <a:buNone/>
            </a:pPr>
            <a:r>
              <a:rPr lang="en-US" b="1" i="1" dirty="0">
                <a:solidFill>
                  <a:srgbClr val="00B050"/>
                </a:solidFill>
              </a:rPr>
              <a:t>Yes!!!. During our previous lecture, we discussed about Spanning Tree Protocol (STP). It will place one of the ports into a blocking state to prevent forwarding loops.</a:t>
            </a:r>
          </a:p>
        </p:txBody>
      </p:sp>
      <p:pic>
        <p:nvPicPr>
          <p:cNvPr id="9" name="Picture 8">
            <a:extLst>
              <a:ext uri="{FF2B5EF4-FFF2-40B4-BE49-F238E27FC236}">
                <a16:creationId xmlns:a16="http://schemas.microsoft.com/office/drawing/2014/main" id="{240A8252-27F4-4D55-8ABD-7DF4292F00D5}"/>
              </a:ext>
            </a:extLst>
          </p:cNvPr>
          <p:cNvPicPr>
            <a:picLocks noChangeAspect="1"/>
          </p:cNvPicPr>
          <p:nvPr/>
        </p:nvPicPr>
        <p:blipFill rotWithShape="1">
          <a:blip r:embed="rId3"/>
          <a:srcRect l="2370" t="3317" b="6891"/>
          <a:stretch/>
        </p:blipFill>
        <p:spPr>
          <a:xfrm>
            <a:off x="8116043" y="2865597"/>
            <a:ext cx="3871172" cy="2749553"/>
          </a:xfrm>
          <a:prstGeom prst="rect">
            <a:avLst/>
          </a:prstGeom>
        </p:spPr>
      </p:pic>
      <p:sp>
        <p:nvSpPr>
          <p:cNvPr id="10" name="TextBox 9">
            <a:extLst>
              <a:ext uri="{FF2B5EF4-FFF2-40B4-BE49-F238E27FC236}">
                <a16:creationId xmlns:a16="http://schemas.microsoft.com/office/drawing/2014/main" id="{FD005A50-974A-4086-8BD6-2498C510347E}"/>
              </a:ext>
            </a:extLst>
          </p:cNvPr>
          <p:cNvSpPr txBox="1"/>
          <p:nvPr/>
        </p:nvSpPr>
        <p:spPr>
          <a:xfrm>
            <a:off x="204784" y="3105834"/>
            <a:ext cx="7436237" cy="923330"/>
          </a:xfrm>
          <a:prstGeom prst="rect">
            <a:avLst/>
          </a:prstGeom>
          <a:noFill/>
        </p:spPr>
        <p:txBody>
          <a:bodyPr wrap="square">
            <a:spAutoFit/>
          </a:bodyPr>
          <a:lstStyle/>
          <a:p>
            <a:pPr algn="just"/>
            <a:r>
              <a:rPr lang="en-US" b="1" i="1" dirty="0">
                <a:solidFill>
                  <a:srgbClr val="FF0000"/>
                </a:solidFill>
              </a:rPr>
              <a:t>What to do? </a:t>
            </a:r>
            <a:r>
              <a:rPr lang="en-US" b="1" i="1" dirty="0">
                <a:solidFill>
                  <a:srgbClr val="00B050"/>
                </a:solidFill>
              </a:rPr>
              <a:t>The physical links can be aggregated into a logical link called an EtherChannel bundle.</a:t>
            </a:r>
          </a:p>
          <a:p>
            <a:pPr marL="0" indent="0" algn="just">
              <a:lnSpc>
                <a:spcPct val="100000"/>
              </a:lnSpc>
              <a:buNone/>
            </a:pPr>
            <a:endParaRPr lang="en-US" b="1" i="1" dirty="0">
              <a:solidFill>
                <a:srgbClr val="00B050"/>
              </a:solidFill>
            </a:endParaRPr>
          </a:p>
        </p:txBody>
      </p:sp>
      <p:pic>
        <p:nvPicPr>
          <p:cNvPr id="11" name="Picture 10">
            <a:extLst>
              <a:ext uri="{FF2B5EF4-FFF2-40B4-BE49-F238E27FC236}">
                <a16:creationId xmlns:a16="http://schemas.microsoft.com/office/drawing/2014/main" id="{17C88178-01FF-4D18-B8C4-FB9C7C11BB77}"/>
              </a:ext>
            </a:extLst>
          </p:cNvPr>
          <p:cNvPicPr>
            <a:picLocks noChangeAspect="1"/>
          </p:cNvPicPr>
          <p:nvPr/>
        </p:nvPicPr>
        <p:blipFill rotWithShape="1">
          <a:blip r:embed="rId4"/>
          <a:srcRect l="1821" t="4281" r="2830" b="9739"/>
          <a:stretch/>
        </p:blipFill>
        <p:spPr>
          <a:xfrm>
            <a:off x="2795752" y="3567499"/>
            <a:ext cx="3972910" cy="2072332"/>
          </a:xfrm>
          <a:prstGeom prst="rect">
            <a:avLst/>
          </a:prstGeom>
        </p:spPr>
      </p:pic>
    </p:spTree>
    <p:extLst>
      <p:ext uri="{BB962C8B-B14F-4D97-AF65-F5344CB8AC3E}">
        <p14:creationId xmlns:p14="http://schemas.microsoft.com/office/powerpoint/2010/main" val="233211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1000" fill="hold"/>
                                        <p:tgtEl>
                                          <p:spTgt spid="9"/>
                                        </p:tgtEl>
                                        <p:attrNameLst>
                                          <p:attrName>ppt_w</p:attrName>
                                        </p:attrNameLst>
                                      </p:cBhvr>
                                      <p:tavLst>
                                        <p:tav tm="0">
                                          <p:val>
                                            <p:fltVal val="0"/>
                                          </p:val>
                                        </p:tav>
                                        <p:tav tm="100000">
                                          <p:val>
                                            <p:strVal val="#ppt_w"/>
                                          </p:val>
                                        </p:tav>
                                      </p:tavLst>
                                    </p:anim>
                                    <p:anim calcmode="lin" valueType="num">
                                      <p:cBhvr>
                                        <p:cTn id="24" dur="1000" fill="hold"/>
                                        <p:tgtEl>
                                          <p:spTgt spid="9"/>
                                        </p:tgtEl>
                                        <p:attrNameLst>
                                          <p:attrName>ppt_h</p:attrName>
                                        </p:attrNameLst>
                                      </p:cBhvr>
                                      <p:tavLst>
                                        <p:tav tm="0">
                                          <p:val>
                                            <p:fltVal val="0"/>
                                          </p:val>
                                        </p:tav>
                                        <p:tav tm="100000">
                                          <p:val>
                                            <p:strVal val="#ppt_h"/>
                                          </p:val>
                                        </p:tav>
                                      </p:tavLst>
                                    </p:anim>
                                    <p:anim calcmode="lin" valueType="num">
                                      <p:cBhvr>
                                        <p:cTn id="25" dur="1000" fill="hold"/>
                                        <p:tgtEl>
                                          <p:spTgt spid="9"/>
                                        </p:tgtEl>
                                        <p:attrNameLst>
                                          <p:attrName>style.rotation</p:attrName>
                                        </p:attrNameLst>
                                      </p:cBhvr>
                                      <p:tavLst>
                                        <p:tav tm="0">
                                          <p:val>
                                            <p:fltVal val="90"/>
                                          </p:val>
                                        </p:tav>
                                        <p:tav tm="100000">
                                          <p:val>
                                            <p:fltVal val="0"/>
                                          </p:val>
                                        </p:tav>
                                      </p:tavLst>
                                    </p:anim>
                                    <p:animEffect transition="in" filter="fade">
                                      <p:cBhvr>
                                        <p:cTn id="26" dur="1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randombar(horizontal)">
                                      <p:cBhvr>
                                        <p:cTn id="31" dur="500"/>
                                        <p:tgtEl>
                                          <p:spTgt spid="10"/>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additive="base">
                                        <p:cTn id="36" dur="500" fill="hold"/>
                                        <p:tgtEl>
                                          <p:spTgt spid="11"/>
                                        </p:tgtEl>
                                        <p:attrNameLst>
                                          <p:attrName>ppt_x</p:attrName>
                                        </p:attrNameLst>
                                      </p:cBhvr>
                                      <p:tavLst>
                                        <p:tav tm="0">
                                          <p:val>
                                            <p:strVal val="#ppt_x"/>
                                          </p:val>
                                        </p:tav>
                                        <p:tav tm="100000">
                                          <p:val>
                                            <p:strVal val="#ppt_x"/>
                                          </p:val>
                                        </p:tav>
                                      </p:tavLst>
                                    </p:anim>
                                    <p:anim calcmode="lin" valueType="num">
                                      <p:cBhvr additive="base">
                                        <p:cTn id="3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a:t>
            </a:r>
          </a:p>
        </p:txBody>
      </p:sp>
      <p:sp>
        <p:nvSpPr>
          <p:cNvPr id="2" name="Content Placeholder 1"/>
          <p:cNvSpPr>
            <a:spLocks noGrp="1"/>
          </p:cNvSpPr>
          <p:nvPr>
            <p:ph idx="1"/>
          </p:nvPr>
        </p:nvSpPr>
        <p:spPr>
          <a:xfrm>
            <a:off x="204787" y="764266"/>
            <a:ext cx="11482716" cy="4837748"/>
          </a:xfrm>
        </p:spPr>
        <p:txBody>
          <a:bodyPr>
            <a:normAutofit/>
          </a:bodyPr>
          <a:lstStyle/>
          <a:p>
            <a:pPr algn="just">
              <a:lnSpc>
                <a:spcPct val="100000"/>
              </a:lnSpc>
              <a:buFont typeface="Courier New" panose="02070309020205020404" pitchFamily="49" charset="0"/>
              <a:buChar char="o"/>
            </a:pPr>
            <a:r>
              <a:rPr lang="en-US" sz="1800" i="1" dirty="0">
                <a:solidFill>
                  <a:schemeClr val="tx2"/>
                </a:solidFill>
              </a:rPr>
              <a:t>EtherChannel is defined in the </a:t>
            </a:r>
            <a:r>
              <a:rPr lang="en-US" sz="1800" b="1" i="1" dirty="0">
                <a:solidFill>
                  <a:schemeClr val="tx2"/>
                </a:solidFill>
              </a:rPr>
              <a:t>IEEE 802.3AD link aggregation </a:t>
            </a:r>
            <a:r>
              <a:rPr lang="en-US" sz="1800" i="1" dirty="0">
                <a:solidFill>
                  <a:schemeClr val="tx2"/>
                </a:solidFill>
              </a:rPr>
              <a:t>specification.</a:t>
            </a:r>
          </a:p>
          <a:p>
            <a:pPr algn="just">
              <a:lnSpc>
                <a:spcPct val="100000"/>
              </a:lnSpc>
              <a:buFont typeface="Courier New" panose="02070309020205020404" pitchFamily="49" charset="0"/>
              <a:buChar char="o"/>
            </a:pPr>
            <a:r>
              <a:rPr lang="en-US" sz="1800" i="1" dirty="0">
                <a:solidFill>
                  <a:schemeClr val="tx2"/>
                </a:solidFill>
              </a:rPr>
              <a:t>Creates an aggregation viewed as one logical link by STP. STP operates on a logical link and not on a physical link.</a:t>
            </a:r>
          </a:p>
          <a:p>
            <a:pPr algn="just">
              <a:lnSpc>
                <a:spcPct val="100000"/>
              </a:lnSpc>
              <a:buFont typeface="Courier New" panose="02070309020205020404" pitchFamily="49" charset="0"/>
              <a:buChar char="o"/>
            </a:pPr>
            <a:r>
              <a:rPr lang="en-US" sz="1800" i="1" dirty="0">
                <a:solidFill>
                  <a:schemeClr val="tx2"/>
                </a:solidFill>
              </a:rPr>
              <a:t>The logical link will have the bandwidth of any active member interfaces. </a:t>
            </a:r>
          </a:p>
          <a:p>
            <a:pPr algn="just">
              <a:lnSpc>
                <a:spcPct val="100000"/>
              </a:lnSpc>
              <a:buFont typeface="Courier New" panose="02070309020205020404" pitchFamily="49" charset="0"/>
              <a:buChar char="o"/>
            </a:pPr>
            <a:r>
              <a:rPr lang="en-US" sz="1800" i="1" dirty="0">
                <a:solidFill>
                  <a:schemeClr val="tx2"/>
                </a:solidFill>
              </a:rPr>
              <a:t>Provides redundancy because the overall link is viewed as one logical connection. If one physical link within channel goes down, this does not cause a change in the topology and does not require STP recalculation.</a:t>
            </a:r>
          </a:p>
          <a:p>
            <a:pPr algn="just">
              <a:lnSpc>
                <a:spcPct val="100000"/>
              </a:lnSpc>
              <a:buFont typeface="Courier New" panose="02070309020205020404" pitchFamily="49" charset="0"/>
              <a:buChar char="o"/>
            </a:pPr>
            <a:r>
              <a:rPr lang="en-US" sz="1800" i="1" dirty="0">
                <a:solidFill>
                  <a:schemeClr val="tx2"/>
                </a:solidFill>
              </a:rPr>
              <a:t>It will load balanced across all the links.</a:t>
            </a:r>
          </a:p>
          <a:p>
            <a:pPr algn="just">
              <a:lnSpc>
                <a:spcPct val="100000"/>
              </a:lnSpc>
              <a:buFont typeface="Courier New" panose="02070309020205020404" pitchFamily="49" charset="0"/>
              <a:buChar char="o"/>
            </a:pPr>
            <a:r>
              <a:rPr lang="en-US" sz="1800" i="1" dirty="0">
                <a:solidFill>
                  <a:schemeClr val="tx2"/>
                </a:solidFill>
              </a:rPr>
              <a:t>EtherChannel can be used for either Layer 2 (access or trunk) or Layer 3 links.</a:t>
            </a:r>
          </a:p>
          <a:p>
            <a:pPr algn="just">
              <a:lnSpc>
                <a:spcPct val="100000"/>
              </a:lnSpc>
              <a:buFont typeface="Courier New" panose="02070309020205020404" pitchFamily="49" charset="0"/>
              <a:buChar char="o"/>
            </a:pPr>
            <a:r>
              <a:rPr lang="en-US" sz="1800" i="1" dirty="0">
                <a:solidFill>
                  <a:schemeClr val="tx2"/>
                </a:solidFill>
              </a:rPr>
              <a:t>The terms EtherChannel, EtherChannel bundle, and port channel are interchanged frequently on the Catalyst platform, but other Cisco platforms only use the term port channel exclusively.</a:t>
            </a:r>
          </a:p>
          <a:p>
            <a:pPr algn="just">
              <a:lnSpc>
                <a:spcPct val="100000"/>
              </a:lnSpc>
              <a:buFont typeface="Courier New" panose="02070309020205020404" pitchFamily="49" charset="0"/>
              <a:buChar char="o"/>
            </a:pPr>
            <a:r>
              <a:rPr lang="en-US" sz="1800" i="1" dirty="0">
                <a:solidFill>
                  <a:schemeClr val="tx2"/>
                </a:solidFill>
              </a:rPr>
              <a:t>Most configurations are done on the EtherChannel interface ensuring consistency throughout links.</a:t>
            </a:r>
          </a:p>
          <a:p>
            <a:pPr>
              <a:buFont typeface="Courier New" panose="02070309020205020404" pitchFamily="49" charset="0"/>
              <a:buChar char="o"/>
            </a:pPr>
            <a:endParaRPr lang="en-US" sz="2000" dirty="0"/>
          </a:p>
        </p:txBody>
      </p:sp>
    </p:spTree>
    <p:extLst>
      <p:ext uri="{BB962C8B-B14F-4D97-AF65-F5344CB8AC3E}">
        <p14:creationId xmlns:p14="http://schemas.microsoft.com/office/powerpoint/2010/main" val="401495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a:t>
            </a:r>
          </a:p>
        </p:txBody>
      </p:sp>
      <p:sp>
        <p:nvSpPr>
          <p:cNvPr id="2" name="Content Placeholder 1"/>
          <p:cNvSpPr>
            <a:spLocks noGrp="1"/>
          </p:cNvSpPr>
          <p:nvPr>
            <p:ph idx="1"/>
          </p:nvPr>
        </p:nvSpPr>
        <p:spPr>
          <a:xfrm>
            <a:off x="204786" y="764266"/>
            <a:ext cx="11908323" cy="4837748"/>
          </a:xfrm>
        </p:spPr>
        <p:txBody>
          <a:bodyPr>
            <a:normAutofit/>
          </a:bodyPr>
          <a:lstStyle/>
          <a:p>
            <a:pPr algn="just">
              <a:lnSpc>
                <a:spcPct val="100000"/>
              </a:lnSpc>
              <a:buFont typeface="Courier New" panose="02070309020205020404" pitchFamily="49" charset="0"/>
              <a:buChar char="o"/>
            </a:pPr>
            <a:r>
              <a:rPr lang="en-US" sz="1800" i="1" dirty="0">
                <a:solidFill>
                  <a:schemeClr val="tx2"/>
                </a:solidFill>
              </a:rPr>
              <a:t>EtherChannel may be created </a:t>
            </a:r>
            <a:r>
              <a:rPr lang="en-US" sz="1800" b="1" i="1" dirty="0">
                <a:solidFill>
                  <a:schemeClr val="tx2"/>
                </a:solidFill>
              </a:rPr>
              <a:t>statically or dynamically</a:t>
            </a:r>
            <a:r>
              <a:rPr lang="en-US" sz="1800" i="1" dirty="0">
                <a:solidFill>
                  <a:schemeClr val="tx2"/>
                </a:solidFill>
              </a:rPr>
              <a:t>. </a:t>
            </a:r>
          </a:p>
          <a:p>
            <a:pPr algn="just">
              <a:lnSpc>
                <a:spcPct val="100000"/>
              </a:lnSpc>
              <a:buFont typeface="Courier New" panose="02070309020205020404" pitchFamily="49" charset="0"/>
              <a:buChar char="o"/>
            </a:pPr>
            <a:r>
              <a:rPr lang="en-US" sz="1800" i="1" dirty="0">
                <a:solidFill>
                  <a:schemeClr val="tx2"/>
                </a:solidFill>
              </a:rPr>
              <a:t>Static EtherChannel does not have a health integrity check. If the physical medium degrades and keeps the line protocol in an up state, the port channel will reflect that link as viable for transferring data.</a:t>
            </a:r>
          </a:p>
          <a:p>
            <a:pPr algn="just">
              <a:lnSpc>
                <a:spcPct val="100000"/>
              </a:lnSpc>
              <a:buFont typeface="Courier New" panose="02070309020205020404" pitchFamily="49" charset="0"/>
              <a:buChar char="o"/>
            </a:pPr>
            <a:r>
              <a:rPr lang="en-US" sz="1800" i="1" dirty="0">
                <a:solidFill>
                  <a:schemeClr val="tx2"/>
                </a:solidFill>
              </a:rPr>
              <a:t>EtherChannel implemented by grouping multiple physical ports into one or more logical EtherChannel links.</a:t>
            </a:r>
          </a:p>
          <a:p>
            <a:pPr algn="just">
              <a:lnSpc>
                <a:spcPct val="100000"/>
              </a:lnSpc>
              <a:buFont typeface="Courier New" panose="02070309020205020404" pitchFamily="49" charset="0"/>
              <a:buChar char="o"/>
            </a:pPr>
            <a:r>
              <a:rPr lang="en-US" sz="1800" i="1" dirty="0">
                <a:solidFill>
                  <a:schemeClr val="tx2"/>
                </a:solidFill>
              </a:rPr>
              <a:t>Interface types cannot be mixed.</a:t>
            </a:r>
          </a:p>
          <a:p>
            <a:pPr algn="just">
              <a:lnSpc>
                <a:spcPct val="100000"/>
              </a:lnSpc>
              <a:buFont typeface="Courier New" panose="02070309020205020404" pitchFamily="49" charset="0"/>
              <a:buChar char="o"/>
            </a:pPr>
            <a:r>
              <a:rPr lang="en-US" sz="1800" i="1" dirty="0">
                <a:solidFill>
                  <a:schemeClr val="tx2"/>
                </a:solidFill>
              </a:rPr>
              <a:t>EtherChannel provides full-duplex bandwidth up to 800 Mb/s (Fast EtherChannel)</a:t>
            </a:r>
          </a:p>
          <a:p>
            <a:pPr marL="0" indent="0" algn="just">
              <a:lnSpc>
                <a:spcPct val="100000"/>
              </a:lnSpc>
              <a:buNone/>
            </a:pPr>
            <a:r>
              <a:rPr lang="en-US" sz="1800" i="1" dirty="0">
                <a:solidFill>
                  <a:schemeClr val="tx2"/>
                </a:solidFill>
              </a:rPr>
              <a:t>or 8 Gb/s (Gigabit EtherChannel). </a:t>
            </a:r>
          </a:p>
          <a:p>
            <a:pPr algn="just">
              <a:lnSpc>
                <a:spcPct val="100000"/>
              </a:lnSpc>
              <a:buFont typeface="Courier New" panose="02070309020205020404" pitchFamily="49" charset="0"/>
              <a:buChar char="o"/>
            </a:pPr>
            <a:r>
              <a:rPr lang="en-US" sz="1800" i="1" dirty="0">
                <a:solidFill>
                  <a:schemeClr val="tx2"/>
                </a:solidFill>
              </a:rPr>
              <a:t>EtherChannel can consist of up to 16 compatibly-configured Ethernet ports.</a:t>
            </a:r>
          </a:p>
          <a:p>
            <a:pPr algn="just">
              <a:lnSpc>
                <a:spcPct val="100000"/>
              </a:lnSpc>
              <a:buFont typeface="Courier New" panose="02070309020205020404" pitchFamily="49" charset="0"/>
              <a:buChar char="o"/>
            </a:pPr>
            <a:r>
              <a:rPr lang="en-US" sz="1800" i="1" dirty="0">
                <a:solidFill>
                  <a:schemeClr val="tx2"/>
                </a:solidFill>
              </a:rPr>
              <a:t>The Cisco IOS switch currently supports six </a:t>
            </a:r>
            <a:r>
              <a:rPr lang="en-US" sz="1800" i="1" dirty="0" err="1">
                <a:solidFill>
                  <a:schemeClr val="tx2"/>
                </a:solidFill>
              </a:rPr>
              <a:t>EtherChannels</a:t>
            </a:r>
            <a:r>
              <a:rPr lang="en-US" sz="1800" i="1" dirty="0">
                <a:solidFill>
                  <a:schemeClr val="tx2"/>
                </a:solidFill>
              </a:rPr>
              <a:t>.</a:t>
            </a:r>
          </a:p>
          <a:p>
            <a:pPr algn="just">
              <a:lnSpc>
                <a:spcPct val="100000"/>
              </a:lnSpc>
              <a:buFont typeface="Courier New" panose="02070309020205020404" pitchFamily="49" charset="0"/>
              <a:buChar char="o"/>
            </a:pPr>
            <a:endParaRPr lang="en-US" sz="1800" i="1" dirty="0">
              <a:solidFill>
                <a:schemeClr val="tx2"/>
              </a:solidFill>
            </a:endParaRPr>
          </a:p>
          <a:p>
            <a:pPr algn="just">
              <a:lnSpc>
                <a:spcPct val="100000"/>
              </a:lnSpc>
              <a:buFont typeface="Courier New" panose="02070309020205020404" pitchFamily="49" charset="0"/>
              <a:buChar char="o"/>
            </a:pPr>
            <a:endParaRPr lang="en-US" sz="1800" i="1" dirty="0">
              <a:solidFill>
                <a:schemeClr val="tx2"/>
              </a:solidFill>
            </a:endParaRPr>
          </a:p>
          <a:p>
            <a:pPr algn="just">
              <a:lnSpc>
                <a:spcPct val="100000"/>
              </a:lnSpc>
              <a:buFont typeface="Courier New" panose="02070309020205020404" pitchFamily="49" charset="0"/>
              <a:buChar char="o"/>
            </a:pPr>
            <a:endParaRPr lang="en-US" sz="1800" i="1" dirty="0">
              <a:solidFill>
                <a:schemeClr val="tx2"/>
              </a:solidFill>
            </a:endParaRPr>
          </a:p>
          <a:p>
            <a:pPr>
              <a:buFont typeface="Courier New" panose="02070309020205020404" pitchFamily="49" charset="0"/>
              <a:buChar char="o"/>
            </a:pPr>
            <a:endParaRPr lang="en-US" sz="2000" dirty="0"/>
          </a:p>
        </p:txBody>
      </p:sp>
      <p:pic>
        <p:nvPicPr>
          <p:cNvPr id="4" name="Picture 2">
            <a:extLst>
              <a:ext uri="{FF2B5EF4-FFF2-40B4-BE49-F238E27FC236}">
                <a16:creationId xmlns:a16="http://schemas.microsoft.com/office/drawing/2014/main" id="{EEA97F73-9A61-4FEF-BE41-2C6565B255BF}"/>
              </a:ext>
            </a:extLst>
          </p:cNvPr>
          <p:cNvPicPr>
            <a:picLocks noChangeAspect="1" noChangeArrowheads="1"/>
          </p:cNvPicPr>
          <p:nvPr/>
        </p:nvPicPr>
        <p:blipFill rotWithShape="1">
          <a:blip r:embed="rId3" cstate="print"/>
          <a:srcRect l="52837" t="45847" r="15744" b="16652"/>
          <a:stretch/>
        </p:blipFill>
        <p:spPr bwMode="auto">
          <a:xfrm>
            <a:off x="8025203" y="2858813"/>
            <a:ext cx="4087906" cy="2743201"/>
          </a:xfrm>
          <a:prstGeom prst="rect">
            <a:avLst/>
          </a:prstGeom>
          <a:noFill/>
          <a:ln w="9525">
            <a:solidFill>
              <a:schemeClr val="tx1"/>
            </a:solidFill>
            <a:bevel/>
            <a:headEnd/>
            <a:tailEnd/>
          </a:ln>
        </p:spPr>
      </p:pic>
    </p:spTree>
    <p:extLst>
      <p:ext uri="{BB962C8B-B14F-4D97-AF65-F5344CB8AC3E}">
        <p14:creationId xmlns:p14="http://schemas.microsoft.com/office/powerpoint/2010/main" val="504326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9637986"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Dynamic Link Aggregation Protocols</a:t>
            </a:r>
          </a:p>
        </p:txBody>
      </p:sp>
      <p:sp>
        <p:nvSpPr>
          <p:cNvPr id="2" name="Content Placeholder 1"/>
          <p:cNvSpPr>
            <a:spLocks noGrp="1"/>
          </p:cNvSpPr>
          <p:nvPr>
            <p:ph idx="1"/>
          </p:nvPr>
        </p:nvSpPr>
        <p:spPr>
          <a:xfrm>
            <a:off x="204786" y="764266"/>
            <a:ext cx="11908323" cy="4837748"/>
          </a:xfrm>
        </p:spPr>
        <p:txBody>
          <a:bodyPr>
            <a:normAutofit/>
          </a:bodyPr>
          <a:lstStyle/>
          <a:p>
            <a:pPr algn="just">
              <a:lnSpc>
                <a:spcPct val="100000"/>
              </a:lnSpc>
              <a:buFont typeface="Courier New" panose="02070309020205020404" pitchFamily="49" charset="0"/>
              <a:buChar char="o"/>
            </a:pPr>
            <a:r>
              <a:rPr lang="en-US" sz="1800" i="1" dirty="0">
                <a:solidFill>
                  <a:schemeClr val="tx2"/>
                </a:solidFill>
              </a:rPr>
              <a:t>Two common link aggregation protocols are </a:t>
            </a:r>
            <a:r>
              <a:rPr lang="en-US" sz="1800" b="1" dirty="0">
                <a:solidFill>
                  <a:schemeClr val="tx2"/>
                </a:solidFill>
              </a:rPr>
              <a:t>Link Aggregation Control Protocol (LACP) </a:t>
            </a:r>
            <a:r>
              <a:rPr lang="en-US" sz="1800" i="1" dirty="0">
                <a:solidFill>
                  <a:schemeClr val="tx2"/>
                </a:solidFill>
              </a:rPr>
              <a:t>and </a:t>
            </a:r>
            <a:r>
              <a:rPr lang="en-US" sz="1800" b="1" dirty="0">
                <a:solidFill>
                  <a:schemeClr val="tx2"/>
                </a:solidFill>
              </a:rPr>
              <a:t>Port Aggregation Protocol (</a:t>
            </a:r>
            <a:r>
              <a:rPr lang="en-US" sz="1800" b="1" dirty="0" err="1">
                <a:solidFill>
                  <a:schemeClr val="tx2"/>
                </a:solidFill>
              </a:rPr>
              <a:t>PAgP</a:t>
            </a:r>
            <a:r>
              <a:rPr lang="en-US" sz="1800" b="1" dirty="0">
                <a:solidFill>
                  <a:schemeClr val="tx2"/>
                </a:solidFill>
              </a:rPr>
              <a:t>)</a:t>
            </a:r>
            <a:r>
              <a:rPr lang="en-US" sz="1800" i="1" dirty="0">
                <a:solidFill>
                  <a:schemeClr val="tx2"/>
                </a:solidFill>
              </a:rPr>
              <a:t>. </a:t>
            </a:r>
          </a:p>
          <a:p>
            <a:pPr marL="742950" lvl="2" indent="-285750" algn="just">
              <a:lnSpc>
                <a:spcPct val="100000"/>
              </a:lnSpc>
              <a:spcBef>
                <a:spcPts val="1000"/>
              </a:spcBef>
              <a:buFont typeface="Wingdings" panose="05000000000000000000" pitchFamily="2" charset="2"/>
              <a:buChar char="ü"/>
            </a:pPr>
            <a:r>
              <a:rPr lang="en-US" sz="1800" i="1" dirty="0" err="1">
                <a:solidFill>
                  <a:schemeClr val="tx2"/>
                </a:solidFill>
              </a:rPr>
              <a:t>PAgP</a:t>
            </a:r>
            <a:r>
              <a:rPr lang="en-US" sz="1800" i="1" dirty="0">
                <a:solidFill>
                  <a:schemeClr val="tx2"/>
                </a:solidFill>
              </a:rPr>
              <a:t> is Cisco proprietary and was developed first.</a:t>
            </a:r>
          </a:p>
          <a:p>
            <a:pPr marL="742950" lvl="2" indent="-285750" algn="just">
              <a:lnSpc>
                <a:spcPct val="100000"/>
              </a:lnSpc>
              <a:spcBef>
                <a:spcPts val="1000"/>
              </a:spcBef>
              <a:buFont typeface="Wingdings" panose="05000000000000000000" pitchFamily="2" charset="2"/>
              <a:buChar char="ü"/>
            </a:pPr>
            <a:r>
              <a:rPr lang="en-US" sz="1800" i="1" dirty="0">
                <a:solidFill>
                  <a:schemeClr val="tx2"/>
                </a:solidFill>
              </a:rPr>
              <a:t>LACP was created as an open industry standard.</a:t>
            </a:r>
          </a:p>
          <a:p>
            <a:pPr marL="742950" lvl="2" indent="-285750" algn="just">
              <a:lnSpc>
                <a:spcPct val="100000"/>
              </a:lnSpc>
              <a:spcBef>
                <a:spcPts val="1000"/>
              </a:spcBef>
              <a:buFont typeface="Wingdings" panose="05000000000000000000" pitchFamily="2" charset="2"/>
              <a:buChar char="ü"/>
            </a:pPr>
            <a:r>
              <a:rPr lang="en-US" sz="1800" i="1" dirty="0">
                <a:solidFill>
                  <a:schemeClr val="tx2"/>
                </a:solidFill>
              </a:rPr>
              <a:t>All the member links must participate in the same protocol on the local and remote switches.</a:t>
            </a:r>
          </a:p>
          <a:p>
            <a:pPr>
              <a:buFont typeface="Courier New" panose="02070309020205020404" pitchFamily="49" charset="0"/>
              <a:buChar char="o"/>
            </a:pPr>
            <a:endParaRPr lang="en-US" sz="2000" dirty="0"/>
          </a:p>
        </p:txBody>
      </p:sp>
      <p:grpSp>
        <p:nvGrpSpPr>
          <p:cNvPr id="9" name="Group 8">
            <a:extLst>
              <a:ext uri="{FF2B5EF4-FFF2-40B4-BE49-F238E27FC236}">
                <a16:creationId xmlns:a16="http://schemas.microsoft.com/office/drawing/2014/main" id="{A591BB92-5749-4338-A50B-ECA2B9AA1CB8}"/>
              </a:ext>
            </a:extLst>
          </p:cNvPr>
          <p:cNvGrpSpPr/>
          <p:nvPr/>
        </p:nvGrpSpPr>
        <p:grpSpPr>
          <a:xfrm>
            <a:off x="204786" y="3198638"/>
            <a:ext cx="5015058" cy="2137909"/>
            <a:chOff x="204786" y="2929391"/>
            <a:chExt cx="5015058" cy="2137909"/>
          </a:xfrm>
        </p:grpSpPr>
        <p:pic>
          <p:nvPicPr>
            <p:cNvPr id="5" name="Picture 2">
              <a:extLst>
                <a:ext uri="{FF2B5EF4-FFF2-40B4-BE49-F238E27FC236}">
                  <a16:creationId xmlns:a16="http://schemas.microsoft.com/office/drawing/2014/main" id="{51A49973-7DE4-493E-8610-2E30512227AA}"/>
                </a:ext>
              </a:extLst>
            </p:cNvPr>
            <p:cNvPicPr>
              <a:picLocks noChangeAspect="1" noChangeArrowheads="1"/>
            </p:cNvPicPr>
            <p:nvPr/>
          </p:nvPicPr>
          <p:blipFill rotWithShape="1">
            <a:blip r:embed="rId3" cstate="print"/>
            <a:srcRect l="47672" t="52833" r="14314" b="17369"/>
            <a:stretch/>
          </p:blipFill>
          <p:spPr bwMode="auto">
            <a:xfrm>
              <a:off x="204786" y="3429000"/>
              <a:ext cx="5015058" cy="1638300"/>
            </a:xfrm>
            <a:prstGeom prst="rect">
              <a:avLst/>
            </a:prstGeom>
            <a:noFill/>
            <a:ln w="9525" cap="rnd">
              <a:solidFill>
                <a:schemeClr val="tx1"/>
              </a:solidFill>
              <a:bevel/>
              <a:headEnd/>
              <a:tailEnd/>
            </a:ln>
          </p:spPr>
        </p:pic>
        <p:pic>
          <p:nvPicPr>
            <p:cNvPr id="6" name="Picture 2">
              <a:extLst>
                <a:ext uri="{FF2B5EF4-FFF2-40B4-BE49-F238E27FC236}">
                  <a16:creationId xmlns:a16="http://schemas.microsoft.com/office/drawing/2014/main" id="{34F2D2D1-AAF3-459A-A9EB-E1A6A6227AD1}"/>
                </a:ext>
              </a:extLst>
            </p:cNvPr>
            <p:cNvPicPr>
              <a:picLocks noChangeAspect="1" noChangeArrowheads="1"/>
            </p:cNvPicPr>
            <p:nvPr/>
          </p:nvPicPr>
          <p:blipFill rotWithShape="1">
            <a:blip r:embed="rId3" cstate="print"/>
            <a:srcRect l="48755" t="37148" r="23317" b="54454"/>
            <a:stretch/>
          </p:blipFill>
          <p:spPr bwMode="auto">
            <a:xfrm>
              <a:off x="204786" y="2929391"/>
              <a:ext cx="5015058" cy="628435"/>
            </a:xfrm>
            <a:prstGeom prst="rect">
              <a:avLst/>
            </a:prstGeom>
            <a:noFill/>
            <a:ln w="9525" cap="rnd">
              <a:solidFill>
                <a:schemeClr val="tx1"/>
              </a:solidFill>
              <a:bevel/>
              <a:headEnd/>
              <a:tailEnd/>
            </a:ln>
          </p:spPr>
        </p:pic>
      </p:grpSp>
      <p:sp>
        <p:nvSpPr>
          <p:cNvPr id="10" name="TextBox 9">
            <a:extLst>
              <a:ext uri="{FF2B5EF4-FFF2-40B4-BE49-F238E27FC236}">
                <a16:creationId xmlns:a16="http://schemas.microsoft.com/office/drawing/2014/main" id="{D88DCFBB-1DA7-4B0E-9C51-886E55C85DBA}"/>
              </a:ext>
            </a:extLst>
          </p:cNvPr>
          <p:cNvSpPr txBox="1"/>
          <p:nvPr/>
        </p:nvSpPr>
        <p:spPr>
          <a:xfrm>
            <a:off x="1324303" y="2712276"/>
            <a:ext cx="9543393" cy="338554"/>
          </a:xfrm>
          <a:prstGeom prst="rect">
            <a:avLst/>
          </a:prstGeom>
          <a:noFill/>
        </p:spPr>
        <p:txBody>
          <a:bodyPr wrap="square">
            <a:spAutoFit/>
          </a:bodyPr>
          <a:lstStyle/>
          <a:p>
            <a:pPr marL="0" indent="0" algn="just">
              <a:buNone/>
            </a:pPr>
            <a:r>
              <a:rPr lang="en-US" sz="1600" i="1" dirty="0" err="1"/>
              <a:t>PAgP</a:t>
            </a:r>
            <a:r>
              <a:rPr lang="en-US" sz="1600" i="1" dirty="0"/>
              <a:t> advertises messages with the multicast MAC address 0100:0CCC:CCCC and the protocol code 0x0104. </a:t>
            </a:r>
          </a:p>
        </p:txBody>
      </p:sp>
      <p:graphicFrame>
        <p:nvGraphicFramePr>
          <p:cNvPr id="11" name="Table 10">
            <a:extLst>
              <a:ext uri="{FF2B5EF4-FFF2-40B4-BE49-F238E27FC236}">
                <a16:creationId xmlns:a16="http://schemas.microsoft.com/office/drawing/2014/main" id="{086C7CF1-1D5A-4115-A5F1-7F5EA23DF78D}"/>
              </a:ext>
            </a:extLst>
          </p:cNvPr>
          <p:cNvGraphicFramePr>
            <a:graphicFrameLocks noGrp="1"/>
          </p:cNvGraphicFramePr>
          <p:nvPr>
            <p:extLst>
              <p:ext uri="{D42A27DB-BD31-4B8C-83A1-F6EECF244321}">
                <p14:modId xmlns:p14="http://schemas.microsoft.com/office/powerpoint/2010/main" val="2875097080"/>
              </p:ext>
            </p:extLst>
          </p:nvPr>
        </p:nvGraphicFramePr>
        <p:xfrm>
          <a:off x="5297981" y="3198638"/>
          <a:ext cx="6815128" cy="2127512"/>
        </p:xfrm>
        <a:graphic>
          <a:graphicData uri="http://schemas.openxmlformats.org/drawingml/2006/table">
            <a:tbl>
              <a:tblPr firstRow="1" bandRow="1">
                <a:tableStyleId>{7DF18680-E054-41AD-8BC1-D1AEF772440D}</a:tableStyleId>
              </a:tblPr>
              <a:tblGrid>
                <a:gridCol w="951278">
                  <a:extLst>
                    <a:ext uri="{9D8B030D-6E8A-4147-A177-3AD203B41FA5}">
                      <a16:colId xmlns:a16="http://schemas.microsoft.com/office/drawing/2014/main" val="811066297"/>
                    </a:ext>
                  </a:extLst>
                </a:gridCol>
                <a:gridCol w="5863850">
                  <a:extLst>
                    <a:ext uri="{9D8B030D-6E8A-4147-A177-3AD203B41FA5}">
                      <a16:colId xmlns:a16="http://schemas.microsoft.com/office/drawing/2014/main" val="3519672147"/>
                    </a:ext>
                  </a:extLst>
                </a:gridCol>
              </a:tblGrid>
              <a:tr h="1171673">
                <a:tc>
                  <a:txBody>
                    <a:bodyPr/>
                    <a:lstStyle/>
                    <a:p>
                      <a:r>
                        <a:rPr lang="en-US" sz="1400" dirty="0">
                          <a:solidFill>
                            <a:srgbClr val="000000"/>
                          </a:solidFill>
                        </a:rPr>
                        <a:t>Auto</a:t>
                      </a:r>
                    </a:p>
                  </a:txBody>
                  <a:tcPr marL="92501" marR="92501" marT="46250" marB="46250"/>
                </a:tc>
                <a:tc>
                  <a:txBody>
                    <a:bodyPr/>
                    <a:lstStyle/>
                    <a:p>
                      <a:pPr marL="285750" indent="-285750">
                        <a:buFont typeface="Wingdings" panose="05000000000000000000" pitchFamily="2" charset="2"/>
                        <a:buChar char="ü"/>
                      </a:pPr>
                      <a:r>
                        <a:rPr lang="en-US" sz="1400" b="0" u="none" strike="noStrike" kern="1200" baseline="0" dirty="0">
                          <a:solidFill>
                            <a:srgbClr val="000000"/>
                          </a:solidFill>
                        </a:rPr>
                        <a:t>The interface does not initiate an EtherChannel to be established and does not transmit PAgP packets out of it. </a:t>
                      </a:r>
                    </a:p>
                    <a:p>
                      <a:pPr marL="285750" indent="-285750">
                        <a:buFont typeface="Wingdings" panose="05000000000000000000" pitchFamily="2" charset="2"/>
                        <a:buChar char="ü"/>
                      </a:pPr>
                      <a:r>
                        <a:rPr lang="en-US" sz="1400" b="0" u="none" strike="noStrike" kern="1200" baseline="0" dirty="0">
                          <a:solidFill>
                            <a:srgbClr val="000000"/>
                          </a:solidFill>
                        </a:rPr>
                        <a:t>If an PAgP packet is received from the remote switch, this interface responds and then can establish a PAgP adjacency. </a:t>
                      </a:r>
                    </a:p>
                    <a:p>
                      <a:pPr marL="285750" indent="-285750">
                        <a:buFont typeface="Wingdings" panose="05000000000000000000" pitchFamily="2" charset="2"/>
                        <a:buChar char="ü"/>
                      </a:pPr>
                      <a:r>
                        <a:rPr lang="en-US" sz="1400" b="0" u="none" strike="noStrike" kern="1200" baseline="0" dirty="0">
                          <a:solidFill>
                            <a:srgbClr val="000000"/>
                          </a:solidFill>
                        </a:rPr>
                        <a:t>If both devices are PAgP auto, a PAgP adjacency does not form.</a:t>
                      </a:r>
                      <a:endParaRPr lang="en-US" sz="1400" dirty="0">
                        <a:solidFill>
                          <a:srgbClr val="000000"/>
                        </a:solidFill>
                      </a:endParaRPr>
                    </a:p>
                  </a:txBody>
                  <a:tcPr marL="92501" marR="92501" marT="46250" marB="46250"/>
                </a:tc>
                <a:extLst>
                  <a:ext uri="{0D108BD9-81ED-4DB2-BD59-A6C34878D82A}">
                    <a16:rowId xmlns:a16="http://schemas.microsoft.com/office/drawing/2014/main" val="1771896228"/>
                  </a:ext>
                </a:extLst>
              </a:tr>
              <a:tr h="955839">
                <a:tc>
                  <a:txBody>
                    <a:bodyPr/>
                    <a:lstStyle/>
                    <a:p>
                      <a:r>
                        <a:rPr lang="en-US" sz="1400" dirty="0">
                          <a:solidFill>
                            <a:srgbClr val="000000"/>
                          </a:solidFill>
                        </a:rPr>
                        <a:t>Desirable</a:t>
                      </a:r>
                    </a:p>
                  </a:txBody>
                  <a:tcPr marL="92501" marR="92501" marT="46250" marB="46250"/>
                </a:tc>
                <a:tc>
                  <a:txBody>
                    <a:bodyPr/>
                    <a:lstStyle/>
                    <a:p>
                      <a:pPr marL="285750" indent="-285750">
                        <a:buFont typeface="Wingdings" panose="05000000000000000000" pitchFamily="2" charset="2"/>
                        <a:buChar char="ü"/>
                      </a:pPr>
                      <a:r>
                        <a:rPr lang="en-US" sz="1400" b="0" u="none" strike="noStrike" kern="1200" baseline="0" dirty="0">
                          <a:solidFill>
                            <a:srgbClr val="000000"/>
                          </a:solidFill>
                        </a:rPr>
                        <a:t>An interface tries to establish an EtherChannel and transmit PAgP packets out of it. </a:t>
                      </a:r>
                    </a:p>
                    <a:p>
                      <a:pPr marL="285750" indent="-285750">
                        <a:buFont typeface="Wingdings" panose="05000000000000000000" pitchFamily="2" charset="2"/>
                        <a:buChar char="ü"/>
                      </a:pPr>
                      <a:r>
                        <a:rPr lang="en-US" sz="1400" b="0" u="none" strike="noStrike" kern="1200" baseline="0" dirty="0">
                          <a:solidFill>
                            <a:srgbClr val="000000"/>
                          </a:solidFill>
                        </a:rPr>
                        <a:t>Active PAgP interfaces can establish a PAgP adjacency only if the remote interface is configured to auto or desirable.</a:t>
                      </a:r>
                      <a:endParaRPr lang="en-US" sz="1400" dirty="0">
                        <a:solidFill>
                          <a:srgbClr val="000000"/>
                        </a:solidFill>
                      </a:endParaRPr>
                    </a:p>
                  </a:txBody>
                  <a:tcPr marL="92501" marR="92501" marT="46250" marB="46250"/>
                </a:tc>
                <a:extLst>
                  <a:ext uri="{0D108BD9-81ED-4DB2-BD59-A6C34878D82A}">
                    <a16:rowId xmlns:a16="http://schemas.microsoft.com/office/drawing/2014/main" val="1236855988"/>
                  </a:ext>
                </a:extLst>
              </a:tr>
            </a:tbl>
          </a:graphicData>
        </a:graphic>
      </p:graphicFrame>
    </p:spTree>
    <p:extLst>
      <p:ext uri="{BB962C8B-B14F-4D97-AF65-F5344CB8AC3E}">
        <p14:creationId xmlns:p14="http://schemas.microsoft.com/office/powerpoint/2010/main" val="4269475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9637986"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Dynamic Link Aggregation Protocols</a:t>
            </a:r>
          </a:p>
        </p:txBody>
      </p:sp>
      <p:sp>
        <p:nvSpPr>
          <p:cNvPr id="2" name="Content Placeholder 1"/>
          <p:cNvSpPr>
            <a:spLocks noGrp="1"/>
          </p:cNvSpPr>
          <p:nvPr>
            <p:ph idx="1"/>
          </p:nvPr>
        </p:nvSpPr>
        <p:spPr>
          <a:xfrm>
            <a:off x="204786" y="764266"/>
            <a:ext cx="11908323" cy="4837748"/>
          </a:xfrm>
        </p:spPr>
        <p:txBody>
          <a:bodyPr>
            <a:normAutofit/>
          </a:bodyPr>
          <a:lstStyle/>
          <a:p>
            <a:pPr algn="just">
              <a:lnSpc>
                <a:spcPct val="100000"/>
              </a:lnSpc>
              <a:buFont typeface="Courier New" panose="02070309020205020404" pitchFamily="49" charset="0"/>
              <a:buChar char="o"/>
            </a:pPr>
            <a:r>
              <a:rPr lang="en-US" sz="1800" i="1" dirty="0">
                <a:solidFill>
                  <a:schemeClr val="tx2"/>
                </a:solidFill>
              </a:rPr>
              <a:t>Two common link aggregation protocols are </a:t>
            </a:r>
            <a:r>
              <a:rPr lang="en-US" sz="1800" b="1" dirty="0">
                <a:solidFill>
                  <a:schemeClr val="tx2"/>
                </a:solidFill>
              </a:rPr>
              <a:t>Link Aggregation Control Protocol (LACP) </a:t>
            </a:r>
            <a:r>
              <a:rPr lang="en-US" sz="1800" i="1" dirty="0">
                <a:solidFill>
                  <a:schemeClr val="tx2"/>
                </a:solidFill>
              </a:rPr>
              <a:t>and </a:t>
            </a:r>
            <a:r>
              <a:rPr lang="en-US" sz="1800" b="1" dirty="0">
                <a:solidFill>
                  <a:schemeClr val="tx2"/>
                </a:solidFill>
              </a:rPr>
              <a:t>Port Aggregation Protocol (</a:t>
            </a:r>
            <a:r>
              <a:rPr lang="en-US" sz="1800" b="1" dirty="0" err="1">
                <a:solidFill>
                  <a:schemeClr val="tx2"/>
                </a:solidFill>
              </a:rPr>
              <a:t>PAgP</a:t>
            </a:r>
            <a:r>
              <a:rPr lang="en-US" sz="1800" b="1" dirty="0">
                <a:solidFill>
                  <a:schemeClr val="tx2"/>
                </a:solidFill>
              </a:rPr>
              <a:t>)</a:t>
            </a:r>
            <a:r>
              <a:rPr lang="en-US" sz="1800" i="1" dirty="0">
                <a:solidFill>
                  <a:schemeClr val="tx2"/>
                </a:solidFill>
              </a:rPr>
              <a:t>. </a:t>
            </a:r>
          </a:p>
          <a:p>
            <a:pPr marL="742950" lvl="2" indent="-285750" algn="just">
              <a:lnSpc>
                <a:spcPct val="100000"/>
              </a:lnSpc>
              <a:spcBef>
                <a:spcPts val="1000"/>
              </a:spcBef>
              <a:buFont typeface="Wingdings" panose="05000000000000000000" pitchFamily="2" charset="2"/>
              <a:buChar char="ü"/>
            </a:pPr>
            <a:r>
              <a:rPr lang="en-US" sz="1800" i="1" dirty="0" err="1">
                <a:solidFill>
                  <a:schemeClr val="tx2"/>
                </a:solidFill>
              </a:rPr>
              <a:t>PAgP</a:t>
            </a:r>
            <a:r>
              <a:rPr lang="en-US" sz="1800" i="1" dirty="0">
                <a:solidFill>
                  <a:schemeClr val="tx2"/>
                </a:solidFill>
              </a:rPr>
              <a:t> is Cisco proprietary and was developed first.</a:t>
            </a:r>
          </a:p>
          <a:p>
            <a:pPr marL="742950" lvl="2" indent="-285750" algn="just">
              <a:lnSpc>
                <a:spcPct val="100000"/>
              </a:lnSpc>
              <a:spcBef>
                <a:spcPts val="1000"/>
              </a:spcBef>
              <a:buFont typeface="Wingdings" panose="05000000000000000000" pitchFamily="2" charset="2"/>
              <a:buChar char="ü"/>
            </a:pPr>
            <a:r>
              <a:rPr lang="en-US" sz="1800" i="1" dirty="0">
                <a:solidFill>
                  <a:schemeClr val="tx2"/>
                </a:solidFill>
              </a:rPr>
              <a:t>LACP was created as an open industry standard.</a:t>
            </a:r>
          </a:p>
          <a:p>
            <a:pPr marL="742950" lvl="2" indent="-285750" algn="just">
              <a:lnSpc>
                <a:spcPct val="100000"/>
              </a:lnSpc>
              <a:spcBef>
                <a:spcPts val="1000"/>
              </a:spcBef>
              <a:buFont typeface="Wingdings" panose="05000000000000000000" pitchFamily="2" charset="2"/>
              <a:buChar char="ü"/>
            </a:pPr>
            <a:r>
              <a:rPr lang="en-US" sz="1800" i="1" dirty="0">
                <a:solidFill>
                  <a:schemeClr val="tx2"/>
                </a:solidFill>
              </a:rPr>
              <a:t>All the member links must participate in the same protocol on the local and remote switches.</a:t>
            </a:r>
          </a:p>
          <a:p>
            <a:pPr>
              <a:buFont typeface="Courier New" panose="02070309020205020404" pitchFamily="49" charset="0"/>
              <a:buChar char="o"/>
            </a:pPr>
            <a:endParaRPr lang="en-US" sz="2000" dirty="0"/>
          </a:p>
        </p:txBody>
      </p:sp>
      <p:sp>
        <p:nvSpPr>
          <p:cNvPr id="10" name="TextBox 9">
            <a:extLst>
              <a:ext uri="{FF2B5EF4-FFF2-40B4-BE49-F238E27FC236}">
                <a16:creationId xmlns:a16="http://schemas.microsoft.com/office/drawing/2014/main" id="{D88DCFBB-1DA7-4B0E-9C51-886E55C85DBA}"/>
              </a:ext>
            </a:extLst>
          </p:cNvPr>
          <p:cNvSpPr txBox="1"/>
          <p:nvPr/>
        </p:nvSpPr>
        <p:spPr>
          <a:xfrm>
            <a:off x="2259725" y="2647228"/>
            <a:ext cx="6815128" cy="338554"/>
          </a:xfrm>
          <a:prstGeom prst="rect">
            <a:avLst/>
          </a:prstGeom>
          <a:noFill/>
        </p:spPr>
        <p:txBody>
          <a:bodyPr wrap="square">
            <a:spAutoFit/>
          </a:bodyPr>
          <a:lstStyle/>
          <a:p>
            <a:pPr algn="just"/>
            <a:r>
              <a:rPr lang="en-US" sz="1600" i="1" dirty="0"/>
              <a:t>LACP advertises messages with the multicast MAC address 0180:C200:0002. </a:t>
            </a:r>
          </a:p>
        </p:txBody>
      </p:sp>
      <p:graphicFrame>
        <p:nvGraphicFramePr>
          <p:cNvPr id="11" name="Table 10">
            <a:extLst>
              <a:ext uri="{FF2B5EF4-FFF2-40B4-BE49-F238E27FC236}">
                <a16:creationId xmlns:a16="http://schemas.microsoft.com/office/drawing/2014/main" id="{086C7CF1-1D5A-4115-A5F1-7F5EA23DF78D}"/>
              </a:ext>
            </a:extLst>
          </p:cNvPr>
          <p:cNvGraphicFramePr>
            <a:graphicFrameLocks noGrp="1"/>
          </p:cNvGraphicFramePr>
          <p:nvPr>
            <p:extLst>
              <p:ext uri="{D42A27DB-BD31-4B8C-83A1-F6EECF244321}">
                <p14:modId xmlns:p14="http://schemas.microsoft.com/office/powerpoint/2010/main" val="2942731627"/>
              </p:ext>
            </p:extLst>
          </p:nvPr>
        </p:nvGraphicFramePr>
        <p:xfrm>
          <a:off x="5297981" y="3198638"/>
          <a:ext cx="6815128" cy="2127512"/>
        </p:xfrm>
        <a:graphic>
          <a:graphicData uri="http://schemas.openxmlformats.org/drawingml/2006/table">
            <a:tbl>
              <a:tblPr firstRow="1" bandRow="1">
                <a:tableStyleId>{7DF18680-E054-41AD-8BC1-D1AEF772440D}</a:tableStyleId>
              </a:tblPr>
              <a:tblGrid>
                <a:gridCol w="951278">
                  <a:extLst>
                    <a:ext uri="{9D8B030D-6E8A-4147-A177-3AD203B41FA5}">
                      <a16:colId xmlns:a16="http://schemas.microsoft.com/office/drawing/2014/main" val="811066297"/>
                    </a:ext>
                  </a:extLst>
                </a:gridCol>
                <a:gridCol w="5863850">
                  <a:extLst>
                    <a:ext uri="{9D8B030D-6E8A-4147-A177-3AD203B41FA5}">
                      <a16:colId xmlns:a16="http://schemas.microsoft.com/office/drawing/2014/main" val="3519672147"/>
                    </a:ext>
                  </a:extLst>
                </a:gridCol>
              </a:tblGrid>
              <a:tr h="1171673">
                <a:tc>
                  <a:txBody>
                    <a:bodyPr/>
                    <a:lstStyle/>
                    <a:p>
                      <a:r>
                        <a:rPr lang="en-US" sz="1400" dirty="0">
                          <a:solidFill>
                            <a:srgbClr val="000000"/>
                          </a:solidFill>
                        </a:rPr>
                        <a:t>Passive</a:t>
                      </a:r>
                    </a:p>
                  </a:txBody>
                  <a:tcPr marL="92501" marR="92501" marT="46250" marB="46250"/>
                </a:tc>
                <a:tc>
                  <a:txBody>
                    <a:bodyPr/>
                    <a:lstStyle/>
                    <a:p>
                      <a:pPr marL="285750" indent="-285750" algn="l" defTabSz="914400" rtl="0" eaLnBrk="1" latinLnBrk="0" hangingPunct="1">
                        <a:buFont typeface="Wingdings" panose="05000000000000000000" pitchFamily="2" charset="2"/>
                        <a:buChar char="ü"/>
                      </a:pPr>
                      <a:r>
                        <a:rPr lang="en-US" sz="1400" b="0" u="none" strike="noStrike" kern="1200" baseline="0" dirty="0">
                          <a:solidFill>
                            <a:srgbClr val="000000"/>
                          </a:solidFill>
                          <a:latin typeface="+mn-lt"/>
                          <a:ea typeface="+mn-ea"/>
                          <a:cs typeface="+mn-cs"/>
                        </a:rPr>
                        <a:t>An interface does not initiate an EtherChannel to be established and does not transmit LACP packets out of it. </a:t>
                      </a:r>
                    </a:p>
                    <a:p>
                      <a:pPr marL="285750" indent="-285750" algn="l" defTabSz="914400" rtl="0" eaLnBrk="1" latinLnBrk="0" hangingPunct="1">
                        <a:buFont typeface="Wingdings" panose="05000000000000000000" pitchFamily="2" charset="2"/>
                        <a:buChar char="ü"/>
                      </a:pPr>
                      <a:r>
                        <a:rPr lang="en-US" sz="1400" b="0" u="none" strike="noStrike" kern="1200" baseline="0" dirty="0">
                          <a:solidFill>
                            <a:srgbClr val="000000"/>
                          </a:solidFill>
                          <a:latin typeface="+mn-lt"/>
                          <a:ea typeface="+mn-ea"/>
                          <a:cs typeface="+mn-cs"/>
                        </a:rPr>
                        <a:t>If an LACP packet is received from the remote switch, this interface responds and then can establish an LACP adjacency. </a:t>
                      </a:r>
                    </a:p>
                    <a:p>
                      <a:pPr marL="285750" indent="-285750" algn="l" defTabSz="914400" rtl="0" eaLnBrk="1" latinLnBrk="0" hangingPunct="1">
                        <a:buFont typeface="Wingdings" panose="05000000000000000000" pitchFamily="2" charset="2"/>
                        <a:buChar char="ü"/>
                      </a:pPr>
                      <a:r>
                        <a:rPr lang="en-US" sz="1400" b="0" u="none" strike="noStrike" kern="1200" baseline="0" dirty="0">
                          <a:solidFill>
                            <a:srgbClr val="000000"/>
                          </a:solidFill>
                          <a:latin typeface="+mn-lt"/>
                          <a:ea typeface="+mn-ea"/>
                          <a:cs typeface="+mn-cs"/>
                        </a:rPr>
                        <a:t>If both devices are LACP passive, an LACP adjacency does not form.</a:t>
                      </a:r>
                    </a:p>
                  </a:txBody>
                  <a:tcPr marL="92501" marR="92501" marT="46250" marB="46250"/>
                </a:tc>
                <a:extLst>
                  <a:ext uri="{0D108BD9-81ED-4DB2-BD59-A6C34878D82A}">
                    <a16:rowId xmlns:a16="http://schemas.microsoft.com/office/drawing/2014/main" val="1771896228"/>
                  </a:ext>
                </a:extLst>
              </a:tr>
              <a:tr h="955839">
                <a:tc>
                  <a:txBody>
                    <a:bodyPr/>
                    <a:lstStyle/>
                    <a:p>
                      <a:r>
                        <a:rPr lang="en-US" sz="1400" dirty="0">
                          <a:solidFill>
                            <a:srgbClr val="000000"/>
                          </a:solidFill>
                        </a:rPr>
                        <a:t>Active</a:t>
                      </a:r>
                    </a:p>
                  </a:txBody>
                  <a:tcPr marL="92501" marR="92501" marT="46250" marB="46250"/>
                </a:tc>
                <a:tc>
                  <a:txBody>
                    <a:bodyPr/>
                    <a:lstStyle/>
                    <a:p>
                      <a:pPr marL="285750" indent="-285750" algn="l" defTabSz="914400" rtl="0" eaLnBrk="1" latinLnBrk="0" hangingPunct="1">
                        <a:buFont typeface="Wingdings" panose="05000000000000000000" pitchFamily="2" charset="2"/>
                        <a:buChar char="ü"/>
                      </a:pPr>
                      <a:r>
                        <a:rPr lang="en-US" sz="1400" b="0" u="none" strike="noStrike" kern="1200" baseline="0" dirty="0">
                          <a:solidFill>
                            <a:srgbClr val="000000"/>
                          </a:solidFill>
                          <a:latin typeface="+mn-lt"/>
                          <a:ea typeface="+mn-ea"/>
                          <a:cs typeface="+mn-cs"/>
                        </a:rPr>
                        <a:t>An interface tries to establish an EtherChannel and transmit LACP packets out of it. </a:t>
                      </a:r>
                    </a:p>
                    <a:p>
                      <a:pPr marL="285750" indent="-285750" algn="l" defTabSz="914400" rtl="0" eaLnBrk="1" latinLnBrk="0" hangingPunct="1">
                        <a:buFont typeface="Wingdings" panose="05000000000000000000" pitchFamily="2" charset="2"/>
                        <a:buChar char="ü"/>
                      </a:pPr>
                      <a:r>
                        <a:rPr lang="en-US" sz="1400" b="0" u="none" strike="noStrike" kern="1200" baseline="0" dirty="0">
                          <a:solidFill>
                            <a:srgbClr val="000000"/>
                          </a:solidFill>
                          <a:latin typeface="+mn-lt"/>
                          <a:ea typeface="+mn-ea"/>
                          <a:cs typeface="+mn-cs"/>
                        </a:rPr>
                        <a:t>Active LACP interfaces can establish an LACP adjacency only if the remote interface is configured to active or passive.</a:t>
                      </a:r>
                    </a:p>
                  </a:txBody>
                  <a:tcPr marL="92501" marR="92501" marT="46250" marB="46250"/>
                </a:tc>
                <a:extLst>
                  <a:ext uri="{0D108BD9-81ED-4DB2-BD59-A6C34878D82A}">
                    <a16:rowId xmlns:a16="http://schemas.microsoft.com/office/drawing/2014/main" val="1236855988"/>
                  </a:ext>
                </a:extLst>
              </a:tr>
            </a:tbl>
          </a:graphicData>
        </a:graphic>
      </p:graphicFrame>
      <p:grpSp>
        <p:nvGrpSpPr>
          <p:cNvPr id="3" name="Group 2">
            <a:extLst>
              <a:ext uri="{FF2B5EF4-FFF2-40B4-BE49-F238E27FC236}">
                <a16:creationId xmlns:a16="http://schemas.microsoft.com/office/drawing/2014/main" id="{5CA0AD89-49EE-4106-82EA-8B89122B070E}"/>
              </a:ext>
            </a:extLst>
          </p:cNvPr>
          <p:cNvGrpSpPr/>
          <p:nvPr/>
        </p:nvGrpSpPr>
        <p:grpSpPr>
          <a:xfrm>
            <a:off x="204786" y="3136452"/>
            <a:ext cx="5015059" cy="2189698"/>
            <a:chOff x="204786" y="3136452"/>
            <a:chExt cx="5015059" cy="2189698"/>
          </a:xfrm>
        </p:grpSpPr>
        <p:pic>
          <p:nvPicPr>
            <p:cNvPr id="12" name="Picture 11">
              <a:extLst>
                <a:ext uri="{FF2B5EF4-FFF2-40B4-BE49-F238E27FC236}">
                  <a16:creationId xmlns:a16="http://schemas.microsoft.com/office/drawing/2014/main" id="{A43F04C1-113B-4F70-832F-1D79D6EFF600}"/>
                </a:ext>
              </a:extLst>
            </p:cNvPr>
            <p:cNvPicPr>
              <a:picLocks noChangeAspect="1" noChangeArrowheads="1"/>
            </p:cNvPicPr>
            <p:nvPr/>
          </p:nvPicPr>
          <p:blipFill rotWithShape="1">
            <a:blip r:embed="rId3" cstate="print"/>
            <a:srcRect l="47812" t="55298" r="14357" b="17282"/>
            <a:stretch/>
          </p:blipFill>
          <p:spPr bwMode="auto">
            <a:xfrm>
              <a:off x="204786" y="3830537"/>
              <a:ext cx="5015058" cy="1495613"/>
            </a:xfrm>
            <a:prstGeom prst="rect">
              <a:avLst/>
            </a:prstGeom>
            <a:noFill/>
            <a:ln w="9525">
              <a:solidFill>
                <a:schemeClr val="tx1"/>
              </a:solidFill>
              <a:bevel/>
              <a:headEnd/>
              <a:tailEnd/>
            </a:ln>
          </p:spPr>
        </p:pic>
        <p:pic>
          <p:nvPicPr>
            <p:cNvPr id="13" name="Picture 12">
              <a:extLst>
                <a:ext uri="{FF2B5EF4-FFF2-40B4-BE49-F238E27FC236}">
                  <a16:creationId xmlns:a16="http://schemas.microsoft.com/office/drawing/2014/main" id="{866B66F4-3AD1-4A92-AC8F-94D5F5D4459F}"/>
                </a:ext>
              </a:extLst>
            </p:cNvPr>
            <p:cNvPicPr>
              <a:picLocks noChangeAspect="1" noChangeArrowheads="1"/>
            </p:cNvPicPr>
            <p:nvPr/>
          </p:nvPicPr>
          <p:blipFill rotWithShape="1">
            <a:blip r:embed="rId3" cstate="print"/>
            <a:srcRect l="48857" t="37200" r="24703" b="54291"/>
            <a:stretch/>
          </p:blipFill>
          <p:spPr bwMode="auto">
            <a:xfrm>
              <a:off x="204787" y="3136452"/>
              <a:ext cx="5015058" cy="664049"/>
            </a:xfrm>
            <a:prstGeom prst="rect">
              <a:avLst/>
            </a:prstGeom>
            <a:noFill/>
            <a:ln w="9525">
              <a:solidFill>
                <a:schemeClr val="tx1"/>
              </a:solidFill>
              <a:bevel/>
              <a:headEnd/>
              <a:tailEnd/>
            </a:ln>
          </p:spPr>
        </p:pic>
      </p:grpSp>
    </p:spTree>
    <p:extLst>
      <p:ext uri="{BB962C8B-B14F-4D97-AF65-F5344CB8AC3E}">
        <p14:creationId xmlns:p14="http://schemas.microsoft.com/office/powerpoint/2010/main" val="32007691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Configurations</a:t>
            </a:r>
          </a:p>
        </p:txBody>
      </p:sp>
      <p:sp>
        <p:nvSpPr>
          <p:cNvPr id="2" name="Content Placeholder 1"/>
          <p:cNvSpPr>
            <a:spLocks noGrp="1"/>
          </p:cNvSpPr>
          <p:nvPr>
            <p:ph idx="1"/>
          </p:nvPr>
        </p:nvSpPr>
        <p:spPr>
          <a:xfrm>
            <a:off x="204786" y="764266"/>
            <a:ext cx="11908323" cy="4837748"/>
          </a:xfrm>
        </p:spPr>
        <p:txBody>
          <a:bodyPr>
            <a:normAutofit/>
          </a:bodyPr>
          <a:lstStyle/>
          <a:p>
            <a:pPr algn="just">
              <a:lnSpc>
                <a:spcPct val="100000"/>
              </a:lnSpc>
              <a:buFont typeface="Courier New" panose="02070309020205020404" pitchFamily="49" charset="0"/>
              <a:buChar char="o"/>
            </a:pPr>
            <a:r>
              <a:rPr lang="en-US" sz="1800" i="1" dirty="0">
                <a:solidFill>
                  <a:schemeClr val="tx2"/>
                </a:solidFill>
              </a:rPr>
              <a:t>EtherChannel may be created </a:t>
            </a:r>
            <a:r>
              <a:rPr lang="en-US" sz="1800" b="1" i="1" dirty="0">
                <a:solidFill>
                  <a:schemeClr val="tx2"/>
                </a:solidFill>
              </a:rPr>
              <a:t>statically or dynamically</a:t>
            </a:r>
            <a:r>
              <a:rPr lang="en-US" sz="1800" i="1" dirty="0">
                <a:solidFill>
                  <a:schemeClr val="tx2"/>
                </a:solidFill>
              </a:rPr>
              <a:t>. </a:t>
            </a:r>
          </a:p>
          <a:p>
            <a:pPr algn="just">
              <a:lnSpc>
                <a:spcPct val="100000"/>
              </a:lnSpc>
              <a:buFont typeface="Courier New" panose="02070309020205020404" pitchFamily="49" charset="0"/>
              <a:buChar char="o"/>
            </a:pPr>
            <a:r>
              <a:rPr lang="en-US" sz="1800" i="1" dirty="0">
                <a:solidFill>
                  <a:schemeClr val="tx2"/>
                </a:solidFill>
              </a:rPr>
              <a:t>It is possible to configure </a:t>
            </a:r>
            <a:r>
              <a:rPr lang="en-US" sz="1800" i="1" dirty="0" err="1">
                <a:solidFill>
                  <a:schemeClr val="tx2"/>
                </a:solidFill>
              </a:rPr>
              <a:t>EtherChannels</a:t>
            </a:r>
            <a:r>
              <a:rPr lang="en-US" sz="1800" i="1" dirty="0">
                <a:solidFill>
                  <a:schemeClr val="tx2"/>
                </a:solidFill>
              </a:rPr>
              <a:t> by going into the interface configuration mode for the member interfaces and assigning them to an EtherChannel ID and configuring the appropriate mode: </a:t>
            </a:r>
          </a:p>
          <a:p>
            <a:pPr lvl="1" algn="just">
              <a:lnSpc>
                <a:spcPct val="100000"/>
              </a:lnSpc>
              <a:buFont typeface="Wingdings" panose="05000000000000000000" pitchFamily="2" charset="2"/>
              <a:buChar char="ü"/>
            </a:pPr>
            <a:r>
              <a:rPr lang="en-US" sz="1800" b="1" i="1" dirty="0">
                <a:solidFill>
                  <a:schemeClr val="tx2"/>
                </a:solidFill>
              </a:rPr>
              <a:t>Static EtherChannel</a:t>
            </a:r>
            <a:r>
              <a:rPr lang="en-US" sz="1800" i="1" dirty="0">
                <a:solidFill>
                  <a:schemeClr val="tx2"/>
                </a:solidFill>
              </a:rPr>
              <a:t>: A static EtherChannel is configured with the interface parameter command </a:t>
            </a:r>
            <a:r>
              <a:rPr lang="en-US" sz="1800" b="1" dirty="0">
                <a:solidFill>
                  <a:srgbClr val="FF0000"/>
                </a:solidFill>
                <a:effectLst>
                  <a:outerShdw blurRad="38100" dist="38100" dir="2700000" algn="tl">
                    <a:srgbClr val="000000">
                      <a:alpha val="43137"/>
                    </a:srgbClr>
                  </a:outerShdw>
                </a:effectLst>
              </a:rPr>
              <a:t>channel-group </a:t>
            </a:r>
            <a:r>
              <a:rPr lang="en-US" sz="1800" b="1" dirty="0" err="1">
                <a:solidFill>
                  <a:srgbClr val="FF0000"/>
                </a:solidFill>
                <a:effectLst>
                  <a:outerShdw blurRad="38100" dist="38100" dir="2700000" algn="tl">
                    <a:srgbClr val="000000">
                      <a:alpha val="43137"/>
                    </a:srgbClr>
                  </a:outerShdw>
                </a:effectLst>
              </a:rPr>
              <a:t>etherchannel</a:t>
            </a:r>
            <a:r>
              <a:rPr lang="en-US" sz="1800" b="1" dirty="0">
                <a:solidFill>
                  <a:srgbClr val="FF0000"/>
                </a:solidFill>
                <a:effectLst>
                  <a:outerShdw blurRad="38100" dist="38100" dir="2700000" algn="tl">
                    <a:srgbClr val="000000">
                      <a:alpha val="43137"/>
                    </a:srgbClr>
                  </a:outerShdw>
                </a:effectLst>
              </a:rPr>
              <a:t>-id mode on</a:t>
            </a:r>
            <a:r>
              <a:rPr lang="en-US" sz="1800" i="1" dirty="0">
                <a:solidFill>
                  <a:schemeClr val="tx2"/>
                </a:solidFill>
              </a:rPr>
              <a:t>.</a:t>
            </a:r>
          </a:p>
          <a:p>
            <a:pPr lvl="1" algn="just">
              <a:lnSpc>
                <a:spcPct val="100000"/>
              </a:lnSpc>
              <a:buFont typeface="Wingdings" panose="05000000000000000000" pitchFamily="2" charset="2"/>
              <a:buChar char="ü"/>
            </a:pPr>
            <a:r>
              <a:rPr lang="en-US" sz="1800" b="1" i="1" dirty="0">
                <a:solidFill>
                  <a:schemeClr val="tx2"/>
                </a:solidFill>
              </a:rPr>
              <a:t>LACP EtherChannel:</a:t>
            </a:r>
            <a:r>
              <a:rPr lang="en-US" sz="1800" i="1" dirty="0">
                <a:solidFill>
                  <a:schemeClr val="tx2"/>
                </a:solidFill>
              </a:rPr>
              <a:t> An LACP EtherChannel is configured with the interface parameter command </a:t>
            </a:r>
            <a:r>
              <a:rPr lang="en-US" sz="1800" b="1" dirty="0">
                <a:solidFill>
                  <a:srgbClr val="FF0000"/>
                </a:solidFill>
                <a:effectLst>
                  <a:outerShdw blurRad="38100" dist="38100" dir="2700000" algn="tl">
                    <a:srgbClr val="000000">
                      <a:alpha val="43137"/>
                    </a:srgbClr>
                  </a:outerShdw>
                </a:effectLst>
              </a:rPr>
              <a:t>channel-group </a:t>
            </a:r>
            <a:r>
              <a:rPr lang="en-US" sz="1800" b="1" dirty="0" err="1">
                <a:solidFill>
                  <a:srgbClr val="FF0000"/>
                </a:solidFill>
                <a:effectLst>
                  <a:outerShdw blurRad="38100" dist="38100" dir="2700000" algn="tl">
                    <a:srgbClr val="000000">
                      <a:alpha val="43137"/>
                    </a:srgbClr>
                  </a:outerShdw>
                </a:effectLst>
              </a:rPr>
              <a:t>etherchannel</a:t>
            </a:r>
            <a:r>
              <a:rPr lang="en-US" sz="1800" b="1" dirty="0">
                <a:solidFill>
                  <a:srgbClr val="FF0000"/>
                </a:solidFill>
                <a:effectLst>
                  <a:outerShdw blurRad="38100" dist="38100" dir="2700000" algn="tl">
                    <a:srgbClr val="000000">
                      <a:alpha val="43137"/>
                    </a:srgbClr>
                  </a:outerShdw>
                </a:effectLst>
              </a:rPr>
              <a:t>-id mode {active | passive}</a:t>
            </a:r>
            <a:r>
              <a:rPr lang="en-US" sz="1800" i="1" dirty="0">
                <a:solidFill>
                  <a:schemeClr val="tx2"/>
                </a:solidFill>
              </a:rPr>
              <a:t>.</a:t>
            </a:r>
          </a:p>
          <a:p>
            <a:pPr lvl="1" algn="just">
              <a:lnSpc>
                <a:spcPct val="100000"/>
              </a:lnSpc>
              <a:buFont typeface="Wingdings" panose="05000000000000000000" pitchFamily="2" charset="2"/>
              <a:buChar char="ü"/>
            </a:pPr>
            <a:r>
              <a:rPr lang="en-US" sz="1800" i="1" dirty="0" err="1">
                <a:solidFill>
                  <a:schemeClr val="tx2"/>
                </a:solidFill>
              </a:rPr>
              <a:t>PAgP</a:t>
            </a:r>
            <a:r>
              <a:rPr lang="en-US" sz="1800" i="1" dirty="0">
                <a:solidFill>
                  <a:schemeClr val="tx2"/>
                </a:solidFill>
              </a:rPr>
              <a:t> EtherChannel: A </a:t>
            </a:r>
            <a:r>
              <a:rPr lang="en-US" sz="1800" i="1" dirty="0" err="1">
                <a:solidFill>
                  <a:schemeClr val="tx2"/>
                </a:solidFill>
              </a:rPr>
              <a:t>PAgP</a:t>
            </a:r>
            <a:r>
              <a:rPr lang="en-US" sz="1800" i="1" dirty="0">
                <a:solidFill>
                  <a:schemeClr val="tx2"/>
                </a:solidFill>
              </a:rPr>
              <a:t> EtherChannel is configured with the interface parameter command </a:t>
            </a:r>
            <a:r>
              <a:rPr lang="en-US" sz="1800" b="1" dirty="0">
                <a:solidFill>
                  <a:srgbClr val="FF0000"/>
                </a:solidFill>
                <a:effectLst>
                  <a:outerShdw blurRad="38100" dist="38100" dir="2700000" algn="tl">
                    <a:srgbClr val="000000">
                      <a:alpha val="43137"/>
                    </a:srgbClr>
                  </a:outerShdw>
                </a:effectLst>
              </a:rPr>
              <a:t>channel-group </a:t>
            </a:r>
            <a:r>
              <a:rPr lang="en-US" sz="1800" b="1" dirty="0" err="1">
                <a:solidFill>
                  <a:srgbClr val="FF0000"/>
                </a:solidFill>
                <a:effectLst>
                  <a:outerShdw blurRad="38100" dist="38100" dir="2700000" algn="tl">
                    <a:srgbClr val="000000">
                      <a:alpha val="43137"/>
                    </a:srgbClr>
                  </a:outerShdw>
                </a:effectLst>
              </a:rPr>
              <a:t>etherchannel</a:t>
            </a:r>
            <a:r>
              <a:rPr lang="en-US" sz="1800" b="1" dirty="0">
                <a:solidFill>
                  <a:srgbClr val="FF0000"/>
                </a:solidFill>
                <a:effectLst>
                  <a:outerShdw blurRad="38100" dist="38100" dir="2700000" algn="tl">
                    <a:srgbClr val="000000">
                      <a:alpha val="43137"/>
                    </a:srgbClr>
                  </a:outerShdw>
                </a:effectLst>
              </a:rPr>
              <a:t>-id mode {auto | desirable} [non-silent].</a:t>
            </a:r>
          </a:p>
          <a:p>
            <a:pPr marL="1200150" lvl="3" indent="-285750" algn="just">
              <a:lnSpc>
                <a:spcPct val="100000"/>
              </a:lnSpc>
              <a:spcBef>
                <a:spcPts val="1000"/>
              </a:spcBef>
              <a:buFont typeface="Wingdings" panose="05000000000000000000" pitchFamily="2" charset="2"/>
              <a:buChar char="§"/>
            </a:pPr>
            <a:r>
              <a:rPr lang="en-US" i="1" dirty="0">
                <a:solidFill>
                  <a:schemeClr val="tx2"/>
                </a:solidFill>
              </a:rPr>
              <a:t>By default, </a:t>
            </a:r>
            <a:r>
              <a:rPr lang="en-US" b="1" i="1" dirty="0" err="1">
                <a:solidFill>
                  <a:schemeClr val="tx2"/>
                </a:solidFill>
              </a:rPr>
              <a:t>PAgP</a:t>
            </a:r>
            <a:r>
              <a:rPr lang="en-US" b="1" i="1" dirty="0">
                <a:solidFill>
                  <a:schemeClr val="tx2"/>
                </a:solidFill>
              </a:rPr>
              <a:t> ports operate in silent mode</a:t>
            </a:r>
            <a:r>
              <a:rPr lang="en-US" i="1" dirty="0">
                <a:solidFill>
                  <a:schemeClr val="tx2"/>
                </a:solidFill>
              </a:rPr>
              <a:t>, which allows a port to establish an EtherChannel with a device that is not </a:t>
            </a:r>
            <a:r>
              <a:rPr lang="en-US" i="1" dirty="0" err="1">
                <a:solidFill>
                  <a:schemeClr val="tx2"/>
                </a:solidFill>
              </a:rPr>
              <a:t>PAgP</a:t>
            </a:r>
            <a:r>
              <a:rPr lang="en-US" i="1" dirty="0">
                <a:solidFill>
                  <a:schemeClr val="tx2"/>
                </a:solidFill>
              </a:rPr>
              <a:t> capable and rarely sends packets. </a:t>
            </a:r>
          </a:p>
          <a:p>
            <a:pPr marL="1200150" lvl="3" indent="-285750" algn="just">
              <a:lnSpc>
                <a:spcPct val="100000"/>
              </a:lnSpc>
              <a:spcBef>
                <a:spcPts val="1000"/>
              </a:spcBef>
              <a:buFont typeface="Wingdings" panose="05000000000000000000" pitchFamily="2" charset="2"/>
              <a:buChar char="§"/>
            </a:pPr>
            <a:r>
              <a:rPr lang="en-US" i="1" dirty="0">
                <a:solidFill>
                  <a:schemeClr val="tx2"/>
                </a:solidFill>
              </a:rPr>
              <a:t>Using the optional non-silent keyword requires a port to receive </a:t>
            </a:r>
            <a:r>
              <a:rPr lang="en-US" i="1" dirty="0" err="1">
                <a:solidFill>
                  <a:schemeClr val="tx2"/>
                </a:solidFill>
              </a:rPr>
              <a:t>PAgP</a:t>
            </a:r>
            <a:r>
              <a:rPr lang="en-US" i="1" dirty="0">
                <a:solidFill>
                  <a:schemeClr val="tx2"/>
                </a:solidFill>
              </a:rPr>
              <a:t> packets before adding it to the EtherChannel, which is recommended. </a:t>
            </a:r>
          </a:p>
          <a:p>
            <a:pPr algn="just">
              <a:lnSpc>
                <a:spcPct val="100000"/>
              </a:lnSpc>
              <a:buFont typeface="Courier New" panose="02070309020205020404" pitchFamily="49" charset="0"/>
              <a:buChar char="o"/>
            </a:pPr>
            <a:endParaRPr lang="en-US" sz="1800" i="1" dirty="0">
              <a:solidFill>
                <a:schemeClr val="tx2"/>
              </a:solidFill>
            </a:endParaRPr>
          </a:p>
          <a:p>
            <a:pPr algn="just">
              <a:lnSpc>
                <a:spcPct val="100000"/>
              </a:lnSpc>
              <a:buFont typeface="Courier New" panose="02070309020205020404" pitchFamily="49" charset="0"/>
              <a:buChar char="o"/>
            </a:pPr>
            <a:endParaRPr lang="en-US" sz="1800" i="1" dirty="0">
              <a:solidFill>
                <a:schemeClr val="tx2"/>
              </a:solidFill>
            </a:endParaRPr>
          </a:p>
          <a:p>
            <a:pPr>
              <a:buFont typeface="Courier New" panose="02070309020205020404" pitchFamily="49" charset="0"/>
              <a:buChar char="o"/>
            </a:pPr>
            <a:endParaRPr lang="en-US" sz="2000" dirty="0"/>
          </a:p>
        </p:txBody>
      </p:sp>
    </p:spTree>
    <p:extLst>
      <p:ext uri="{BB962C8B-B14F-4D97-AF65-F5344CB8AC3E}">
        <p14:creationId xmlns:p14="http://schemas.microsoft.com/office/powerpoint/2010/main" val="1159540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Configurations</a:t>
            </a:r>
          </a:p>
        </p:txBody>
      </p:sp>
      <p:sp>
        <p:nvSpPr>
          <p:cNvPr id="2" name="Content Placeholder 1"/>
          <p:cNvSpPr>
            <a:spLocks noGrp="1"/>
          </p:cNvSpPr>
          <p:nvPr>
            <p:ph idx="1"/>
          </p:nvPr>
        </p:nvSpPr>
        <p:spPr>
          <a:xfrm>
            <a:off x="204786" y="764266"/>
            <a:ext cx="4725979" cy="4837748"/>
          </a:xfrm>
        </p:spPr>
        <p:txBody>
          <a:bodyPr>
            <a:normAutofit/>
          </a:bodyPr>
          <a:lstStyle/>
          <a:p>
            <a:pPr marL="0" indent="0" algn="just">
              <a:lnSpc>
                <a:spcPct val="100000"/>
              </a:lnSpc>
              <a:buNone/>
            </a:pPr>
            <a:r>
              <a:rPr lang="en-US" sz="1800" i="1" dirty="0">
                <a:solidFill>
                  <a:schemeClr val="tx2"/>
                </a:solidFill>
              </a:rPr>
              <a:t>Before Configurating EtherChannel:</a:t>
            </a:r>
          </a:p>
          <a:p>
            <a:pPr algn="just">
              <a:lnSpc>
                <a:spcPct val="100000"/>
              </a:lnSpc>
              <a:buFont typeface="Wingdings" panose="05000000000000000000" pitchFamily="2" charset="2"/>
              <a:buChar char="ü"/>
            </a:pPr>
            <a:r>
              <a:rPr lang="en-US" sz="1800" i="1" dirty="0">
                <a:solidFill>
                  <a:schemeClr val="tx2"/>
                </a:solidFill>
              </a:rPr>
              <a:t>EtherChannel must be supported.</a:t>
            </a:r>
          </a:p>
          <a:p>
            <a:pPr algn="just">
              <a:lnSpc>
                <a:spcPct val="100000"/>
              </a:lnSpc>
              <a:buFont typeface="Wingdings" panose="05000000000000000000" pitchFamily="2" charset="2"/>
              <a:buChar char="ü"/>
            </a:pPr>
            <a:r>
              <a:rPr lang="en-US" sz="1800" i="1" dirty="0">
                <a:solidFill>
                  <a:schemeClr val="tx2"/>
                </a:solidFill>
              </a:rPr>
              <a:t>Speed and duplex must match.</a:t>
            </a:r>
          </a:p>
          <a:p>
            <a:pPr algn="just">
              <a:lnSpc>
                <a:spcPct val="100000"/>
              </a:lnSpc>
              <a:buFont typeface="Wingdings" panose="05000000000000000000" pitchFamily="2" charset="2"/>
              <a:buChar char="ü"/>
            </a:pPr>
            <a:r>
              <a:rPr lang="en-US" sz="1800" i="1" dirty="0">
                <a:solidFill>
                  <a:schemeClr val="tx2"/>
                </a:solidFill>
              </a:rPr>
              <a:t>VLAN match – All interfaces are in the same VLAN. </a:t>
            </a:r>
          </a:p>
          <a:p>
            <a:pPr algn="just">
              <a:lnSpc>
                <a:spcPct val="100000"/>
              </a:lnSpc>
              <a:buFont typeface="Wingdings" panose="05000000000000000000" pitchFamily="2" charset="2"/>
              <a:buChar char="ü"/>
            </a:pPr>
            <a:r>
              <a:rPr lang="en-US" sz="1800" i="1" dirty="0">
                <a:solidFill>
                  <a:schemeClr val="tx2"/>
                </a:solidFill>
              </a:rPr>
              <a:t>Range of VLAN  – Same range on all interfaces.</a:t>
            </a:r>
          </a:p>
          <a:p>
            <a:pPr marL="0" indent="0" algn="just">
              <a:lnSpc>
                <a:spcPct val="100000"/>
              </a:lnSpc>
              <a:buNone/>
            </a:pPr>
            <a:r>
              <a:rPr lang="en-US" sz="1800" i="1" dirty="0">
                <a:solidFill>
                  <a:schemeClr val="tx2"/>
                </a:solidFill>
              </a:rPr>
              <a:t>While configuring</a:t>
            </a:r>
          </a:p>
          <a:p>
            <a:pPr algn="just">
              <a:lnSpc>
                <a:spcPct val="100000"/>
              </a:lnSpc>
              <a:buFont typeface="Wingdings" panose="05000000000000000000" pitchFamily="2" charset="2"/>
              <a:buChar char="ü"/>
            </a:pPr>
            <a:r>
              <a:rPr lang="en-US" sz="1800" i="1" dirty="0">
                <a:solidFill>
                  <a:schemeClr val="tx2"/>
                </a:solidFill>
              </a:rPr>
              <a:t>Configuration settings for the EtherChannel are placed in the port-channel interface.</a:t>
            </a:r>
          </a:p>
          <a:p>
            <a:pPr algn="just">
              <a:lnSpc>
                <a:spcPct val="100000"/>
              </a:lnSpc>
              <a:buFont typeface="Wingdings" panose="05000000000000000000" pitchFamily="2" charset="2"/>
              <a:buChar char="ü"/>
            </a:pPr>
            <a:r>
              <a:rPr lang="en-US" sz="1800" i="1" dirty="0">
                <a:solidFill>
                  <a:schemeClr val="tx2"/>
                </a:solidFill>
              </a:rPr>
              <a:t>Member interfaces need to be in the appropriate Layer 2 or Layer 3 (that is, no switch port) before being associated with the port channel. </a:t>
            </a:r>
          </a:p>
          <a:p>
            <a:pPr algn="just">
              <a:lnSpc>
                <a:spcPct val="100000"/>
              </a:lnSpc>
              <a:buFont typeface="Courier New" panose="02070309020205020404" pitchFamily="49" charset="0"/>
              <a:buChar char="o"/>
            </a:pPr>
            <a:endParaRPr lang="en-US" sz="1800" i="1" dirty="0">
              <a:solidFill>
                <a:schemeClr val="tx2"/>
              </a:solidFill>
            </a:endParaRPr>
          </a:p>
          <a:p>
            <a:pPr>
              <a:buFont typeface="Courier New" panose="02070309020205020404" pitchFamily="49" charset="0"/>
              <a:buChar char="o"/>
            </a:pPr>
            <a:endParaRPr lang="en-US" sz="2000" dirty="0"/>
          </a:p>
        </p:txBody>
      </p:sp>
      <p:pic>
        <p:nvPicPr>
          <p:cNvPr id="4" name="Picture 3">
            <a:extLst>
              <a:ext uri="{FF2B5EF4-FFF2-40B4-BE49-F238E27FC236}">
                <a16:creationId xmlns:a16="http://schemas.microsoft.com/office/drawing/2014/main" id="{5912BD64-5EA7-45D3-B867-9D097F29D7FF}"/>
              </a:ext>
            </a:extLst>
          </p:cNvPr>
          <p:cNvPicPr>
            <a:picLocks noChangeAspect="1"/>
          </p:cNvPicPr>
          <p:nvPr/>
        </p:nvPicPr>
        <p:blipFill rotWithShape="1">
          <a:blip r:embed="rId3"/>
          <a:srcRect l="2342" t="15063" r="41377" b="31094"/>
          <a:stretch/>
        </p:blipFill>
        <p:spPr>
          <a:xfrm>
            <a:off x="5047786" y="2226397"/>
            <a:ext cx="3461513" cy="1347175"/>
          </a:xfrm>
          <a:prstGeom prst="rect">
            <a:avLst/>
          </a:prstGeom>
        </p:spPr>
      </p:pic>
      <p:pic>
        <p:nvPicPr>
          <p:cNvPr id="5" name="Picture 4">
            <a:extLst>
              <a:ext uri="{FF2B5EF4-FFF2-40B4-BE49-F238E27FC236}">
                <a16:creationId xmlns:a16="http://schemas.microsoft.com/office/drawing/2014/main" id="{BC55EA17-E65C-42D0-95EC-8D33EE2931EB}"/>
              </a:ext>
            </a:extLst>
          </p:cNvPr>
          <p:cNvPicPr>
            <a:picLocks noChangeAspect="1"/>
          </p:cNvPicPr>
          <p:nvPr/>
        </p:nvPicPr>
        <p:blipFill rotWithShape="1">
          <a:blip r:embed="rId4"/>
          <a:srcRect l="2310" t="10110" r="38572" b="68017"/>
          <a:stretch/>
        </p:blipFill>
        <p:spPr>
          <a:xfrm>
            <a:off x="8509299" y="2626463"/>
            <a:ext cx="3570775" cy="947109"/>
          </a:xfrm>
          <a:prstGeom prst="rect">
            <a:avLst/>
          </a:prstGeom>
        </p:spPr>
      </p:pic>
      <p:pic>
        <p:nvPicPr>
          <p:cNvPr id="6" name="Picture 2">
            <a:extLst>
              <a:ext uri="{FF2B5EF4-FFF2-40B4-BE49-F238E27FC236}">
                <a16:creationId xmlns:a16="http://schemas.microsoft.com/office/drawing/2014/main" id="{71C112DD-7520-4EB1-AFDD-22C783A37317}"/>
              </a:ext>
            </a:extLst>
          </p:cNvPr>
          <p:cNvPicPr>
            <a:picLocks noChangeAspect="1" noChangeArrowheads="1"/>
          </p:cNvPicPr>
          <p:nvPr/>
        </p:nvPicPr>
        <p:blipFill>
          <a:blip r:embed="rId5" cstate="print"/>
          <a:srcRect l="46294" t="36111" r="14774" b="15079"/>
          <a:stretch>
            <a:fillRect/>
          </a:stretch>
        </p:blipFill>
        <p:spPr bwMode="auto">
          <a:xfrm>
            <a:off x="7072476" y="95009"/>
            <a:ext cx="3222210" cy="2036379"/>
          </a:xfrm>
          <a:prstGeom prst="rect">
            <a:avLst/>
          </a:prstGeom>
          <a:noFill/>
          <a:ln w="9525">
            <a:solidFill>
              <a:schemeClr val="tx1"/>
            </a:solidFill>
            <a:bevel/>
            <a:headEnd/>
            <a:tailEnd/>
          </a:ln>
        </p:spPr>
      </p:pic>
      <p:pic>
        <p:nvPicPr>
          <p:cNvPr id="7" name="Picture 6">
            <a:extLst>
              <a:ext uri="{FF2B5EF4-FFF2-40B4-BE49-F238E27FC236}">
                <a16:creationId xmlns:a16="http://schemas.microsoft.com/office/drawing/2014/main" id="{03AAA2C7-A824-4C5B-A46D-EF480EAD5752}"/>
              </a:ext>
            </a:extLst>
          </p:cNvPr>
          <p:cNvPicPr>
            <a:picLocks noChangeAspect="1"/>
          </p:cNvPicPr>
          <p:nvPr/>
        </p:nvPicPr>
        <p:blipFill rotWithShape="1">
          <a:blip r:embed="rId3"/>
          <a:srcRect l="2404" t="66609" r="26396" b="794"/>
          <a:stretch/>
        </p:blipFill>
        <p:spPr>
          <a:xfrm>
            <a:off x="5047786" y="3848115"/>
            <a:ext cx="3406639" cy="634478"/>
          </a:xfrm>
          <a:prstGeom prst="rect">
            <a:avLst/>
          </a:prstGeom>
        </p:spPr>
      </p:pic>
      <p:pic>
        <p:nvPicPr>
          <p:cNvPr id="8" name="Picture 7">
            <a:extLst>
              <a:ext uri="{FF2B5EF4-FFF2-40B4-BE49-F238E27FC236}">
                <a16:creationId xmlns:a16="http://schemas.microsoft.com/office/drawing/2014/main" id="{CA82B9D5-3390-45B2-98A0-6B130F3296C4}"/>
              </a:ext>
            </a:extLst>
          </p:cNvPr>
          <p:cNvPicPr>
            <a:picLocks noChangeAspect="1"/>
          </p:cNvPicPr>
          <p:nvPr/>
        </p:nvPicPr>
        <p:blipFill rotWithShape="1">
          <a:blip r:embed="rId4"/>
          <a:srcRect l="2874" t="30992" r="6165"/>
          <a:stretch/>
        </p:blipFill>
        <p:spPr>
          <a:xfrm>
            <a:off x="8350505" y="3668581"/>
            <a:ext cx="3729569" cy="2028442"/>
          </a:xfrm>
          <a:prstGeom prst="rect">
            <a:avLst/>
          </a:prstGeom>
        </p:spPr>
      </p:pic>
      <p:pic>
        <p:nvPicPr>
          <p:cNvPr id="9" name="Picture 2">
            <a:extLst>
              <a:ext uri="{FF2B5EF4-FFF2-40B4-BE49-F238E27FC236}">
                <a16:creationId xmlns:a16="http://schemas.microsoft.com/office/drawing/2014/main" id="{5671B7DB-C625-4CA0-8A6D-A86AF4A28366}"/>
              </a:ext>
            </a:extLst>
          </p:cNvPr>
          <p:cNvPicPr>
            <a:picLocks noChangeAspect="1" noChangeArrowheads="1"/>
          </p:cNvPicPr>
          <p:nvPr/>
        </p:nvPicPr>
        <p:blipFill rotWithShape="1">
          <a:blip r:embed="rId6" cstate="print"/>
          <a:srcRect l="48659" t="55062" r="23166" b="41828"/>
          <a:stretch/>
        </p:blipFill>
        <p:spPr bwMode="auto">
          <a:xfrm>
            <a:off x="5083001" y="3576562"/>
            <a:ext cx="3171980" cy="155524"/>
          </a:xfrm>
          <a:prstGeom prst="rect">
            <a:avLst/>
          </a:prstGeom>
          <a:noFill/>
          <a:ln w="9525">
            <a:solidFill>
              <a:schemeClr val="tx1"/>
            </a:solidFill>
            <a:bevel/>
            <a:headEnd/>
            <a:tailEnd/>
          </a:ln>
        </p:spPr>
      </p:pic>
    </p:spTree>
    <p:extLst>
      <p:ext uri="{BB962C8B-B14F-4D97-AF65-F5344CB8AC3E}">
        <p14:creationId xmlns:p14="http://schemas.microsoft.com/office/powerpoint/2010/main" val="447549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Configurations</a:t>
            </a:r>
          </a:p>
        </p:txBody>
      </p:sp>
      <p:sp>
        <p:nvSpPr>
          <p:cNvPr id="2" name="Content Placeholder 1"/>
          <p:cNvSpPr>
            <a:spLocks noGrp="1"/>
          </p:cNvSpPr>
          <p:nvPr>
            <p:ph idx="1"/>
          </p:nvPr>
        </p:nvSpPr>
        <p:spPr>
          <a:xfrm>
            <a:off x="204786" y="764265"/>
            <a:ext cx="5407328" cy="4932341"/>
          </a:xfrm>
        </p:spPr>
        <p:txBody>
          <a:bodyPr>
            <a:normAutofit fontScale="85000" lnSpcReduction="10000"/>
          </a:bodyPr>
          <a:lstStyle/>
          <a:p>
            <a:pPr marL="0" indent="0" algn="just">
              <a:lnSpc>
                <a:spcPct val="100000"/>
              </a:lnSpc>
              <a:buNone/>
            </a:pPr>
            <a:r>
              <a:rPr lang="en-US" sz="1800" i="1" dirty="0">
                <a:solidFill>
                  <a:schemeClr val="tx2"/>
                </a:solidFill>
              </a:rPr>
              <a:t>Before Configurating EtherChannel:</a:t>
            </a:r>
          </a:p>
          <a:p>
            <a:pPr marL="0" indent="0" algn="just">
              <a:lnSpc>
                <a:spcPct val="100000"/>
              </a:lnSpc>
              <a:buNone/>
            </a:pPr>
            <a:r>
              <a:rPr lang="en-US" sz="1800" i="1" dirty="0">
                <a:solidFill>
                  <a:schemeClr val="tx2"/>
                </a:solidFill>
              </a:rPr>
              <a:t>The command </a:t>
            </a:r>
            <a:r>
              <a:rPr lang="en-US" sz="1800" b="1" dirty="0">
                <a:solidFill>
                  <a:schemeClr val="tx2"/>
                </a:solidFill>
              </a:rPr>
              <a:t>show </a:t>
            </a:r>
            <a:r>
              <a:rPr lang="en-US" sz="1800" b="1" dirty="0" err="1">
                <a:solidFill>
                  <a:schemeClr val="tx2"/>
                </a:solidFill>
              </a:rPr>
              <a:t>etherchannel</a:t>
            </a:r>
            <a:r>
              <a:rPr lang="en-US" sz="1800" b="1" dirty="0">
                <a:solidFill>
                  <a:schemeClr val="tx2"/>
                </a:solidFill>
              </a:rPr>
              <a:t> summary </a:t>
            </a:r>
            <a:r>
              <a:rPr lang="en-US" sz="1800" i="1" dirty="0">
                <a:solidFill>
                  <a:schemeClr val="tx2"/>
                </a:solidFill>
              </a:rPr>
              <a:t>provides an overview of all the configured </a:t>
            </a:r>
            <a:r>
              <a:rPr lang="en-US" sz="1800" i="1" dirty="0" err="1">
                <a:solidFill>
                  <a:schemeClr val="tx2"/>
                </a:solidFill>
              </a:rPr>
              <a:t>EtherChannels</a:t>
            </a:r>
            <a:r>
              <a:rPr lang="en-US" sz="1800" i="1" dirty="0">
                <a:solidFill>
                  <a:schemeClr val="tx2"/>
                </a:solidFill>
              </a:rPr>
              <a:t>, along with the status and dynamic aggregation protocol for each one.</a:t>
            </a:r>
          </a:p>
          <a:p>
            <a:pPr marL="0" indent="0" algn="just">
              <a:lnSpc>
                <a:spcPct val="100000"/>
              </a:lnSpc>
              <a:buNone/>
            </a:pPr>
            <a:r>
              <a:rPr lang="en-US" sz="1800" i="1" dirty="0">
                <a:solidFill>
                  <a:schemeClr val="tx2"/>
                </a:solidFill>
              </a:rPr>
              <a:t>When viewing the output of the show </a:t>
            </a:r>
            <a:r>
              <a:rPr lang="en-US" sz="1800" i="1" dirty="0" err="1">
                <a:solidFill>
                  <a:schemeClr val="tx2"/>
                </a:solidFill>
              </a:rPr>
              <a:t>etherchannel</a:t>
            </a:r>
            <a:r>
              <a:rPr lang="en-US" sz="1800" i="1" dirty="0">
                <a:solidFill>
                  <a:schemeClr val="tx2"/>
                </a:solidFill>
              </a:rPr>
              <a:t> summary command, the first thing that should be checked is the EtherChannel status, which is listed in the Port-channel column.</a:t>
            </a:r>
          </a:p>
          <a:p>
            <a:pPr algn="just">
              <a:lnSpc>
                <a:spcPct val="100000"/>
              </a:lnSpc>
              <a:buFont typeface="Wingdings" panose="05000000000000000000" pitchFamily="2" charset="2"/>
              <a:buChar char="Ø"/>
            </a:pPr>
            <a:r>
              <a:rPr lang="en-US" sz="1800" b="1" i="1" dirty="0">
                <a:solidFill>
                  <a:schemeClr val="tx2"/>
                </a:solidFill>
              </a:rPr>
              <a:t>show interface Port-channel </a:t>
            </a:r>
            <a:r>
              <a:rPr lang="en-US" sz="1800" i="1" dirty="0">
                <a:solidFill>
                  <a:schemeClr val="tx2"/>
                </a:solidFill>
              </a:rPr>
              <a:t>Displays the general status of the EtherChannel interface.</a:t>
            </a:r>
          </a:p>
          <a:p>
            <a:pPr algn="just">
              <a:lnSpc>
                <a:spcPct val="100000"/>
              </a:lnSpc>
              <a:buFont typeface="Wingdings" panose="05000000000000000000" pitchFamily="2" charset="2"/>
              <a:buChar char="Ø"/>
            </a:pPr>
            <a:r>
              <a:rPr lang="en-US" sz="1800" b="1" i="1" dirty="0">
                <a:solidFill>
                  <a:schemeClr val="tx2"/>
                </a:solidFill>
              </a:rPr>
              <a:t>show </a:t>
            </a:r>
            <a:r>
              <a:rPr lang="en-US" sz="1800" b="1" i="1" dirty="0" err="1">
                <a:solidFill>
                  <a:schemeClr val="tx2"/>
                </a:solidFill>
              </a:rPr>
              <a:t>etherchannel</a:t>
            </a:r>
            <a:r>
              <a:rPr lang="en-US" sz="1800" b="1" i="1" dirty="0">
                <a:solidFill>
                  <a:schemeClr val="tx2"/>
                </a:solidFill>
              </a:rPr>
              <a:t> summary</a:t>
            </a:r>
            <a:r>
              <a:rPr lang="en-US" sz="1800" i="1" dirty="0">
                <a:solidFill>
                  <a:schemeClr val="tx2"/>
                </a:solidFill>
              </a:rPr>
              <a:t> Displays one line of information per port channel.</a:t>
            </a:r>
          </a:p>
          <a:p>
            <a:pPr algn="just">
              <a:lnSpc>
                <a:spcPct val="100000"/>
              </a:lnSpc>
              <a:buFont typeface="Wingdings" panose="05000000000000000000" pitchFamily="2" charset="2"/>
              <a:buChar char="Ø"/>
            </a:pPr>
            <a:r>
              <a:rPr lang="en-US" sz="1800" b="1" i="1" dirty="0">
                <a:solidFill>
                  <a:schemeClr val="tx2"/>
                </a:solidFill>
              </a:rPr>
              <a:t>show </a:t>
            </a:r>
            <a:r>
              <a:rPr lang="en-US" sz="1800" b="1" i="1" dirty="0" err="1">
                <a:solidFill>
                  <a:schemeClr val="tx2"/>
                </a:solidFill>
              </a:rPr>
              <a:t>etherchannel</a:t>
            </a:r>
            <a:r>
              <a:rPr lang="en-US" sz="1800" b="1" i="1" dirty="0">
                <a:solidFill>
                  <a:schemeClr val="tx2"/>
                </a:solidFill>
              </a:rPr>
              <a:t> port-channel</a:t>
            </a:r>
            <a:r>
              <a:rPr lang="en-US" sz="1800" i="1" dirty="0">
                <a:solidFill>
                  <a:schemeClr val="tx2"/>
                </a:solidFill>
              </a:rPr>
              <a:t> Displays information about a specific port channel interface.</a:t>
            </a:r>
          </a:p>
          <a:p>
            <a:pPr algn="just">
              <a:lnSpc>
                <a:spcPct val="100000"/>
              </a:lnSpc>
              <a:buFont typeface="Wingdings" panose="05000000000000000000" pitchFamily="2" charset="2"/>
              <a:buChar char="Ø"/>
            </a:pPr>
            <a:r>
              <a:rPr lang="en-US" sz="1800" b="1" i="1" dirty="0">
                <a:solidFill>
                  <a:schemeClr val="tx2"/>
                </a:solidFill>
              </a:rPr>
              <a:t>show interfaces </a:t>
            </a:r>
            <a:r>
              <a:rPr lang="en-US" sz="1800" b="1" i="1" dirty="0" err="1">
                <a:solidFill>
                  <a:schemeClr val="tx2"/>
                </a:solidFill>
              </a:rPr>
              <a:t>etherchannel</a:t>
            </a:r>
            <a:r>
              <a:rPr lang="en-US" sz="1800" i="1" dirty="0">
                <a:solidFill>
                  <a:schemeClr val="tx2"/>
                </a:solidFill>
              </a:rPr>
              <a:t> Provides information about the role of the interface in the EtherChannel.</a:t>
            </a:r>
          </a:p>
          <a:p>
            <a:pPr algn="just">
              <a:lnSpc>
                <a:spcPct val="100000"/>
              </a:lnSpc>
              <a:buFont typeface="Wingdings" panose="05000000000000000000" pitchFamily="2" charset="2"/>
              <a:buChar char="Ø"/>
            </a:pPr>
            <a:r>
              <a:rPr lang="en-US" sz="1800" b="1" i="1" dirty="0">
                <a:solidFill>
                  <a:schemeClr val="tx2"/>
                </a:solidFill>
              </a:rPr>
              <a:t>show </a:t>
            </a:r>
            <a:r>
              <a:rPr lang="en-US" sz="1800" b="1" i="1" dirty="0" err="1">
                <a:solidFill>
                  <a:schemeClr val="tx2"/>
                </a:solidFill>
              </a:rPr>
              <a:t>etherchannel</a:t>
            </a:r>
            <a:r>
              <a:rPr lang="en-US" sz="1800" b="1" i="1" dirty="0">
                <a:solidFill>
                  <a:schemeClr val="tx2"/>
                </a:solidFill>
              </a:rPr>
              <a:t> port </a:t>
            </a:r>
            <a:r>
              <a:rPr lang="en-US" sz="1800" i="1" dirty="0">
                <a:solidFill>
                  <a:schemeClr val="tx2"/>
                </a:solidFill>
              </a:rPr>
              <a:t>(However, The output from this command can provide too much information and slow down troubleshooting when a smaller amount of information is needed)</a:t>
            </a:r>
          </a:p>
        </p:txBody>
      </p:sp>
      <p:grpSp>
        <p:nvGrpSpPr>
          <p:cNvPr id="3" name="Group 2">
            <a:extLst>
              <a:ext uri="{FF2B5EF4-FFF2-40B4-BE49-F238E27FC236}">
                <a16:creationId xmlns:a16="http://schemas.microsoft.com/office/drawing/2014/main" id="{FABFF524-5E77-486E-B789-F248C2BB6F25}"/>
              </a:ext>
            </a:extLst>
          </p:cNvPr>
          <p:cNvGrpSpPr/>
          <p:nvPr/>
        </p:nvGrpSpPr>
        <p:grpSpPr>
          <a:xfrm>
            <a:off x="5664611" y="446269"/>
            <a:ext cx="3597280" cy="3389894"/>
            <a:chOff x="5780690" y="159920"/>
            <a:chExt cx="4281626" cy="4031808"/>
          </a:xfrm>
        </p:grpSpPr>
        <p:pic>
          <p:nvPicPr>
            <p:cNvPr id="10" name="Picture 9">
              <a:extLst>
                <a:ext uri="{FF2B5EF4-FFF2-40B4-BE49-F238E27FC236}">
                  <a16:creationId xmlns:a16="http://schemas.microsoft.com/office/drawing/2014/main" id="{D1AD6391-92C9-463E-9162-00523D15C954}"/>
                </a:ext>
              </a:extLst>
            </p:cNvPr>
            <p:cNvPicPr>
              <a:picLocks noChangeAspect="1"/>
            </p:cNvPicPr>
            <p:nvPr/>
          </p:nvPicPr>
          <p:blipFill rotWithShape="1">
            <a:blip r:embed="rId3"/>
            <a:srcRect l="2373" t="15168" r="31771" b="2103"/>
            <a:stretch/>
          </p:blipFill>
          <p:spPr>
            <a:xfrm>
              <a:off x="5780690" y="159920"/>
              <a:ext cx="4281626" cy="1858065"/>
            </a:xfrm>
            <a:prstGeom prst="rect">
              <a:avLst/>
            </a:prstGeom>
          </p:spPr>
        </p:pic>
        <p:pic>
          <p:nvPicPr>
            <p:cNvPr id="11" name="Picture 10">
              <a:extLst>
                <a:ext uri="{FF2B5EF4-FFF2-40B4-BE49-F238E27FC236}">
                  <a16:creationId xmlns:a16="http://schemas.microsoft.com/office/drawing/2014/main" id="{C763B2C0-E0DB-4BCF-9E47-B1C56063DDFD}"/>
                </a:ext>
              </a:extLst>
            </p:cNvPr>
            <p:cNvPicPr>
              <a:picLocks noChangeAspect="1"/>
            </p:cNvPicPr>
            <p:nvPr/>
          </p:nvPicPr>
          <p:blipFill rotWithShape="1">
            <a:blip r:embed="rId4"/>
            <a:srcRect l="1876" t="1462" r="34144" b="5142"/>
            <a:stretch/>
          </p:blipFill>
          <p:spPr>
            <a:xfrm>
              <a:off x="5867596" y="2017985"/>
              <a:ext cx="4026144" cy="2173743"/>
            </a:xfrm>
            <a:prstGeom prst="rect">
              <a:avLst/>
            </a:prstGeom>
          </p:spPr>
        </p:pic>
      </p:grpSp>
      <p:pic>
        <p:nvPicPr>
          <p:cNvPr id="14" name="Picture 2">
            <a:extLst>
              <a:ext uri="{FF2B5EF4-FFF2-40B4-BE49-F238E27FC236}">
                <a16:creationId xmlns:a16="http://schemas.microsoft.com/office/drawing/2014/main" id="{5B7DB265-AAE9-49A1-A8D4-81968029CB47}"/>
              </a:ext>
            </a:extLst>
          </p:cNvPr>
          <p:cNvPicPr>
            <a:picLocks noChangeAspect="1" noChangeArrowheads="1"/>
          </p:cNvPicPr>
          <p:nvPr/>
        </p:nvPicPr>
        <p:blipFill rotWithShape="1">
          <a:blip r:embed="rId5" cstate="print"/>
          <a:srcRect l="48851" t="39980" r="19474" b="42779"/>
          <a:stretch/>
        </p:blipFill>
        <p:spPr bwMode="auto">
          <a:xfrm>
            <a:off x="5664611" y="4122294"/>
            <a:ext cx="6260051" cy="1393704"/>
          </a:xfrm>
          <a:prstGeom prst="rect">
            <a:avLst/>
          </a:prstGeom>
          <a:noFill/>
          <a:ln w="9525">
            <a:solidFill>
              <a:schemeClr val="tx1"/>
            </a:solidFill>
            <a:bevel/>
            <a:headEnd/>
            <a:tailEnd/>
          </a:ln>
        </p:spPr>
      </p:pic>
      <p:sp>
        <p:nvSpPr>
          <p:cNvPr id="16" name="TextBox 15">
            <a:extLst>
              <a:ext uri="{FF2B5EF4-FFF2-40B4-BE49-F238E27FC236}">
                <a16:creationId xmlns:a16="http://schemas.microsoft.com/office/drawing/2014/main" id="{E4509426-AE66-4300-B2FF-FA1FFF7FAD93}"/>
              </a:ext>
            </a:extLst>
          </p:cNvPr>
          <p:cNvSpPr txBox="1"/>
          <p:nvPr/>
        </p:nvSpPr>
        <p:spPr>
          <a:xfrm>
            <a:off x="9120260" y="151976"/>
            <a:ext cx="3059442" cy="3970318"/>
          </a:xfrm>
          <a:prstGeom prst="rect">
            <a:avLst/>
          </a:prstGeom>
          <a:noFill/>
        </p:spPr>
        <p:txBody>
          <a:bodyPr wrap="square">
            <a:spAutoFit/>
          </a:bodyPr>
          <a:lstStyle/>
          <a:p>
            <a:pPr algn="just"/>
            <a:r>
              <a:rPr lang="en-US" sz="1200" b="1" i="1" dirty="0">
                <a:effectLst>
                  <a:outerShdw blurRad="38100" dist="38100" dir="2700000" algn="tl">
                    <a:srgbClr val="000000">
                      <a:alpha val="43137"/>
                    </a:srgbClr>
                  </a:outerShdw>
                </a:effectLst>
              </a:rPr>
              <a:t>U</a:t>
            </a:r>
            <a:r>
              <a:rPr lang="en-US" sz="1200" i="1" dirty="0"/>
              <a:t> The EtherChannel interface is working properly.</a:t>
            </a:r>
          </a:p>
          <a:p>
            <a:pPr algn="just"/>
            <a:endParaRPr lang="en-US" sz="1200" i="1" dirty="0"/>
          </a:p>
          <a:p>
            <a:pPr algn="just"/>
            <a:r>
              <a:rPr lang="en-US" sz="1200" b="1" i="1" dirty="0">
                <a:effectLst>
                  <a:outerShdw blurRad="38100" dist="38100" dir="2700000" algn="tl">
                    <a:srgbClr val="000000">
                      <a:alpha val="43137"/>
                    </a:srgbClr>
                  </a:outerShdw>
                </a:effectLst>
              </a:rPr>
              <a:t>D</a:t>
            </a:r>
            <a:r>
              <a:rPr lang="en-US" sz="1200" i="1" dirty="0"/>
              <a:t> The EtherChannel interface is down.</a:t>
            </a:r>
          </a:p>
          <a:p>
            <a:pPr algn="just"/>
            <a:endParaRPr lang="en-US" sz="1200" i="1" dirty="0"/>
          </a:p>
          <a:p>
            <a:pPr algn="just"/>
            <a:r>
              <a:rPr lang="en-US" sz="1200" b="1" i="1" dirty="0">
                <a:effectLst>
                  <a:outerShdw blurRad="38100" dist="38100" dir="2700000" algn="tl">
                    <a:srgbClr val="000000">
                      <a:alpha val="43137"/>
                    </a:srgbClr>
                  </a:outerShdw>
                </a:effectLst>
              </a:rPr>
              <a:t>M</a:t>
            </a:r>
            <a:r>
              <a:rPr lang="en-US" sz="1200" i="1" dirty="0"/>
              <a:t> The EtherChannel interface has successfully established at least one LACP adjacency; however, the EtherChannel is configured with a minimum number of active interfaces that exceeds the number of active participating member interfaces. Traffic will not be forwarded across this port channel. The command port-channel min-links min-member-interfaces is configured on the port-channel interface.</a:t>
            </a:r>
          </a:p>
          <a:p>
            <a:pPr algn="just"/>
            <a:endParaRPr lang="en-US" sz="1200" b="1" i="1" dirty="0">
              <a:effectLst>
                <a:outerShdw blurRad="38100" dist="38100" dir="2700000" algn="tl">
                  <a:srgbClr val="000000">
                    <a:alpha val="43137"/>
                  </a:srgbClr>
                </a:outerShdw>
              </a:effectLst>
            </a:endParaRPr>
          </a:p>
          <a:p>
            <a:pPr algn="just"/>
            <a:r>
              <a:rPr lang="en-US" sz="1200" b="1" i="1" dirty="0">
                <a:effectLst>
                  <a:outerShdw blurRad="38100" dist="38100" dir="2700000" algn="tl">
                    <a:srgbClr val="000000">
                      <a:alpha val="43137"/>
                    </a:srgbClr>
                  </a:outerShdw>
                </a:effectLst>
              </a:rPr>
              <a:t>S</a:t>
            </a:r>
            <a:r>
              <a:rPr lang="en-US" sz="1200" i="1" dirty="0"/>
              <a:t> The port-channel interface is configured for Layer 2 switching.</a:t>
            </a:r>
          </a:p>
          <a:p>
            <a:pPr algn="just"/>
            <a:endParaRPr lang="en-US" sz="1200" b="1" i="1" dirty="0">
              <a:effectLst>
                <a:outerShdw blurRad="38100" dist="38100" dir="2700000" algn="tl">
                  <a:srgbClr val="000000">
                    <a:alpha val="43137"/>
                  </a:srgbClr>
                </a:outerShdw>
              </a:effectLst>
            </a:endParaRPr>
          </a:p>
          <a:p>
            <a:pPr algn="just"/>
            <a:r>
              <a:rPr lang="en-US" sz="1200" b="1" i="1" dirty="0">
                <a:effectLst>
                  <a:outerShdw blurRad="38100" dist="38100" dir="2700000" algn="tl">
                    <a:srgbClr val="000000">
                      <a:alpha val="43137"/>
                    </a:srgbClr>
                  </a:outerShdw>
                </a:effectLst>
              </a:rPr>
              <a:t>R</a:t>
            </a:r>
            <a:r>
              <a:rPr lang="en-US" sz="1200" i="1" dirty="0"/>
              <a:t> The port-channel interface is configured for Layer 3 routing.</a:t>
            </a:r>
          </a:p>
        </p:txBody>
      </p:sp>
    </p:spTree>
    <p:extLst>
      <p:ext uri="{BB962C8B-B14F-4D97-AF65-F5344CB8AC3E}">
        <p14:creationId xmlns:p14="http://schemas.microsoft.com/office/powerpoint/2010/main" val="3330158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
            <a:ext cx="7283670" cy="672661"/>
          </a:xfrm>
        </p:spPr>
        <p:txBody>
          <a:bodyPr>
            <a:normAutofit/>
          </a:bodyPr>
          <a:lstStyle/>
          <a:p>
            <a:r>
              <a:rPr lang="en-US" sz="2800" dirty="0">
                <a:solidFill>
                  <a:schemeClr val="accent1">
                    <a:lumMod val="50000"/>
                  </a:schemeClr>
                </a:solidFill>
                <a:ea typeface="ＭＳ Ｐゴシック" pitchFamily="34" charset="-128"/>
              </a:rPr>
              <a:t>EtherChannel Bundle - Neighbors LACP and PAgP</a:t>
            </a:r>
          </a:p>
        </p:txBody>
      </p:sp>
      <p:sp>
        <p:nvSpPr>
          <p:cNvPr id="7" name="TextBox 6"/>
          <p:cNvSpPr txBox="1"/>
          <p:nvPr/>
        </p:nvSpPr>
        <p:spPr>
          <a:xfrm>
            <a:off x="140386" y="774894"/>
            <a:ext cx="5831207" cy="1015663"/>
          </a:xfrm>
          <a:prstGeom prst="rect">
            <a:avLst/>
          </a:prstGeom>
          <a:noFill/>
        </p:spPr>
        <p:txBody>
          <a:bodyPr wrap="square" rtlCol="0">
            <a:spAutoFit/>
          </a:bodyPr>
          <a:lstStyle/>
          <a:p>
            <a:pPr algn="just"/>
            <a:r>
              <a:rPr lang="en-US" sz="1500" i="1" dirty="0">
                <a:solidFill>
                  <a:schemeClr val="tx2"/>
                </a:solidFill>
              </a:rPr>
              <a:t>The command </a:t>
            </a:r>
            <a:r>
              <a:rPr lang="en-US" sz="1500" b="1" i="1" dirty="0">
                <a:solidFill>
                  <a:schemeClr val="tx2"/>
                </a:solidFill>
              </a:rPr>
              <a:t>show lacp neighbor</a:t>
            </a:r>
            <a:r>
              <a:rPr lang="en-US" sz="1500" i="1" dirty="0">
                <a:solidFill>
                  <a:schemeClr val="tx2"/>
                </a:solidFill>
              </a:rPr>
              <a:t> [detail] displays additional information about the LACP neighbor and </a:t>
            </a:r>
            <a:r>
              <a:rPr lang="en-US" sz="1500" b="1" i="1" dirty="0">
                <a:solidFill>
                  <a:schemeClr val="tx2"/>
                </a:solidFill>
              </a:rPr>
              <a:t>includes the neighbor’s system ID, system priority, and whether it is using fast or slow LACP packet intervals </a:t>
            </a:r>
            <a:r>
              <a:rPr lang="en-US" sz="1500" i="1" dirty="0">
                <a:solidFill>
                  <a:schemeClr val="tx2"/>
                </a:solidFill>
              </a:rPr>
              <a:t>as part of the output.</a:t>
            </a:r>
          </a:p>
        </p:txBody>
      </p:sp>
      <p:sp>
        <p:nvSpPr>
          <p:cNvPr id="4" name="TextBox 3"/>
          <p:cNvSpPr txBox="1"/>
          <p:nvPr/>
        </p:nvSpPr>
        <p:spPr>
          <a:xfrm>
            <a:off x="5971593" y="774894"/>
            <a:ext cx="5997652" cy="1015663"/>
          </a:xfrm>
          <a:prstGeom prst="rect">
            <a:avLst/>
          </a:prstGeom>
          <a:noFill/>
        </p:spPr>
        <p:txBody>
          <a:bodyPr wrap="square" rtlCol="0">
            <a:spAutoFit/>
          </a:bodyPr>
          <a:lstStyle/>
          <a:p>
            <a:pPr algn="just"/>
            <a:r>
              <a:rPr lang="en-US" sz="1500" i="1" dirty="0">
                <a:solidFill>
                  <a:schemeClr val="tx2"/>
                </a:solidFill>
              </a:rPr>
              <a:t>The command </a:t>
            </a:r>
            <a:r>
              <a:rPr lang="en-US" sz="1500" b="1" i="1" dirty="0">
                <a:solidFill>
                  <a:schemeClr val="tx2"/>
                </a:solidFill>
              </a:rPr>
              <a:t>show pagp neighbor </a:t>
            </a:r>
            <a:r>
              <a:rPr lang="en-US" sz="1500" i="1" dirty="0">
                <a:solidFill>
                  <a:schemeClr val="tx2"/>
                </a:solidFill>
              </a:rPr>
              <a:t>displays additional information about the </a:t>
            </a:r>
            <a:r>
              <a:rPr lang="en-US" sz="1500" i="1" dirty="0" err="1">
                <a:solidFill>
                  <a:schemeClr val="tx2"/>
                </a:solidFill>
              </a:rPr>
              <a:t>PAgP</a:t>
            </a:r>
            <a:r>
              <a:rPr lang="en-US" sz="1500" i="1" dirty="0">
                <a:solidFill>
                  <a:schemeClr val="tx2"/>
                </a:solidFill>
              </a:rPr>
              <a:t> neighbor and </a:t>
            </a:r>
            <a:r>
              <a:rPr lang="en-US" sz="1500" b="1" i="1" dirty="0">
                <a:solidFill>
                  <a:schemeClr val="tx2"/>
                </a:solidFill>
              </a:rPr>
              <a:t>includes the neighbor’s system ID, remote port number, and whether it is using fast or slow PAgP packet intervals</a:t>
            </a:r>
            <a:r>
              <a:rPr lang="en-US" sz="1500" i="1" dirty="0">
                <a:solidFill>
                  <a:schemeClr val="tx2"/>
                </a:solidFill>
              </a:rPr>
              <a:t> as part of the output.</a:t>
            </a:r>
          </a:p>
        </p:txBody>
      </p:sp>
      <p:pic>
        <p:nvPicPr>
          <p:cNvPr id="5" name="Picture 4"/>
          <p:cNvPicPr>
            <a:picLocks noChangeAspect="1"/>
          </p:cNvPicPr>
          <p:nvPr/>
        </p:nvPicPr>
        <p:blipFill rotWithShape="1">
          <a:blip r:embed="rId2"/>
          <a:srcRect l="1717" t="12677" r="9506" b="5350"/>
          <a:stretch/>
        </p:blipFill>
        <p:spPr>
          <a:xfrm>
            <a:off x="140386" y="1892789"/>
            <a:ext cx="5249388" cy="2430924"/>
          </a:xfrm>
          <a:prstGeom prst="rect">
            <a:avLst/>
          </a:prstGeom>
        </p:spPr>
      </p:pic>
      <p:pic>
        <p:nvPicPr>
          <p:cNvPr id="6" name="Picture 5"/>
          <p:cNvPicPr>
            <a:picLocks noChangeAspect="1"/>
          </p:cNvPicPr>
          <p:nvPr/>
        </p:nvPicPr>
        <p:blipFill rotWithShape="1">
          <a:blip r:embed="rId3"/>
          <a:srcRect l="2207" t="16002" r="9417" b="2714"/>
          <a:stretch/>
        </p:blipFill>
        <p:spPr>
          <a:xfrm>
            <a:off x="5971593" y="2011780"/>
            <a:ext cx="5721549" cy="2269308"/>
          </a:xfrm>
          <a:prstGeom prst="rect">
            <a:avLst/>
          </a:prstGeom>
        </p:spPr>
      </p:pic>
    </p:spTree>
    <p:extLst>
      <p:ext uri="{BB962C8B-B14F-4D97-AF65-F5344CB8AC3E}">
        <p14:creationId xmlns:p14="http://schemas.microsoft.com/office/powerpoint/2010/main" val="242302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Verifying EC Packets</a:t>
            </a:r>
          </a:p>
        </p:txBody>
      </p:sp>
      <p:sp>
        <p:nvSpPr>
          <p:cNvPr id="2" name="Content Placeholder 1"/>
          <p:cNvSpPr>
            <a:spLocks noGrp="1"/>
          </p:cNvSpPr>
          <p:nvPr>
            <p:ph idx="1"/>
          </p:nvPr>
        </p:nvSpPr>
        <p:spPr>
          <a:xfrm>
            <a:off x="204786" y="764265"/>
            <a:ext cx="5407328" cy="4932341"/>
          </a:xfrm>
        </p:spPr>
        <p:txBody>
          <a:bodyPr>
            <a:normAutofit/>
          </a:bodyPr>
          <a:lstStyle/>
          <a:p>
            <a:pPr marL="0" indent="0" algn="just">
              <a:lnSpc>
                <a:spcPct val="110000"/>
              </a:lnSpc>
              <a:buNone/>
            </a:pPr>
            <a:r>
              <a:rPr lang="en-US" sz="1800" i="1" dirty="0">
                <a:solidFill>
                  <a:schemeClr val="tx2"/>
                </a:solidFill>
              </a:rPr>
              <a:t>A vital step in troubleshooting the establishment of port channels is to </a:t>
            </a:r>
            <a:r>
              <a:rPr lang="en-US" sz="1800" b="1" i="1" dirty="0">
                <a:solidFill>
                  <a:schemeClr val="tx2"/>
                </a:solidFill>
              </a:rPr>
              <a:t>verify that LACP or </a:t>
            </a:r>
            <a:r>
              <a:rPr lang="en-US" sz="1800" b="1" i="1" dirty="0" err="1">
                <a:solidFill>
                  <a:schemeClr val="tx2"/>
                </a:solidFill>
              </a:rPr>
              <a:t>PAgP</a:t>
            </a:r>
            <a:r>
              <a:rPr lang="en-US" sz="1800" b="1" i="1" dirty="0">
                <a:solidFill>
                  <a:schemeClr val="tx2"/>
                </a:solidFill>
              </a:rPr>
              <a:t> packets are being transmitted between devices</a:t>
            </a:r>
            <a:r>
              <a:rPr lang="en-US" sz="1800" i="1" dirty="0">
                <a:solidFill>
                  <a:schemeClr val="tx2"/>
                </a:solidFill>
              </a:rPr>
              <a:t>.</a:t>
            </a:r>
          </a:p>
          <a:p>
            <a:pPr marL="0" indent="0" algn="just">
              <a:lnSpc>
                <a:spcPct val="110000"/>
              </a:lnSpc>
              <a:buNone/>
            </a:pPr>
            <a:r>
              <a:rPr lang="en-US" sz="1800" i="1" dirty="0">
                <a:solidFill>
                  <a:schemeClr val="tx2"/>
                </a:solidFill>
              </a:rPr>
              <a:t>The first troubleshooting step that can be taken is to verify the EtherChannel counters for the appropriate protocol.</a:t>
            </a:r>
          </a:p>
          <a:p>
            <a:pPr marL="0" indent="0" algn="just">
              <a:lnSpc>
                <a:spcPct val="110000"/>
              </a:lnSpc>
              <a:buNone/>
            </a:pPr>
            <a:r>
              <a:rPr lang="en-US" sz="1800" i="1" dirty="0">
                <a:solidFill>
                  <a:schemeClr val="tx2"/>
                </a:solidFill>
              </a:rPr>
              <a:t>The LACP counters can be cleared with the command clear </a:t>
            </a:r>
            <a:r>
              <a:rPr lang="en-US" sz="1800" i="1" dirty="0" err="1">
                <a:solidFill>
                  <a:schemeClr val="tx2"/>
                </a:solidFill>
              </a:rPr>
              <a:t>lacp</a:t>
            </a:r>
            <a:r>
              <a:rPr lang="en-US" sz="1800" i="1" dirty="0">
                <a:solidFill>
                  <a:schemeClr val="tx2"/>
                </a:solidFill>
              </a:rPr>
              <a:t> counters. </a:t>
            </a:r>
          </a:p>
          <a:p>
            <a:pPr marL="0" indent="0" algn="just">
              <a:lnSpc>
                <a:spcPct val="110000"/>
              </a:lnSpc>
              <a:buNone/>
            </a:pPr>
            <a:r>
              <a:rPr lang="en-US" sz="1800" i="1" dirty="0">
                <a:solidFill>
                  <a:schemeClr val="tx2"/>
                </a:solidFill>
              </a:rPr>
              <a:t>The </a:t>
            </a:r>
            <a:r>
              <a:rPr lang="en-US" sz="1800" i="1" dirty="0" err="1">
                <a:solidFill>
                  <a:schemeClr val="tx2"/>
                </a:solidFill>
              </a:rPr>
              <a:t>PAgP</a:t>
            </a:r>
            <a:r>
              <a:rPr lang="en-US" sz="1800" i="1" dirty="0">
                <a:solidFill>
                  <a:schemeClr val="tx2"/>
                </a:solidFill>
              </a:rPr>
              <a:t> counters can be cleared with the command clear </a:t>
            </a:r>
            <a:r>
              <a:rPr lang="en-US" sz="1800" i="1" dirty="0" err="1">
                <a:solidFill>
                  <a:schemeClr val="tx2"/>
                </a:solidFill>
              </a:rPr>
              <a:t>pagp</a:t>
            </a:r>
            <a:r>
              <a:rPr lang="en-US" sz="1800" i="1" dirty="0">
                <a:solidFill>
                  <a:schemeClr val="tx2"/>
                </a:solidFill>
              </a:rPr>
              <a:t> counters.</a:t>
            </a:r>
          </a:p>
          <a:p>
            <a:pPr marL="0" indent="0" algn="just">
              <a:lnSpc>
                <a:spcPct val="110000"/>
              </a:lnSpc>
              <a:buNone/>
            </a:pPr>
            <a:endParaRPr lang="en-US" sz="1800" i="1" dirty="0">
              <a:solidFill>
                <a:schemeClr val="tx2"/>
              </a:solidFill>
            </a:endParaRPr>
          </a:p>
          <a:p>
            <a:pPr marL="0" indent="0" algn="just">
              <a:lnSpc>
                <a:spcPct val="100000"/>
              </a:lnSpc>
              <a:buNone/>
            </a:pPr>
            <a:endParaRPr lang="en-US" sz="1800" i="1" dirty="0">
              <a:solidFill>
                <a:schemeClr val="tx2"/>
              </a:solidFill>
            </a:endParaRPr>
          </a:p>
        </p:txBody>
      </p:sp>
      <p:pic>
        <p:nvPicPr>
          <p:cNvPr id="9" name="Picture 8">
            <a:extLst>
              <a:ext uri="{FF2B5EF4-FFF2-40B4-BE49-F238E27FC236}">
                <a16:creationId xmlns:a16="http://schemas.microsoft.com/office/drawing/2014/main" id="{460509CF-9E32-47FB-9D91-A255B6F61EA2}"/>
              </a:ext>
            </a:extLst>
          </p:cNvPr>
          <p:cNvPicPr>
            <a:picLocks noChangeAspect="1"/>
          </p:cNvPicPr>
          <p:nvPr/>
        </p:nvPicPr>
        <p:blipFill rotWithShape="1">
          <a:blip r:embed="rId3"/>
          <a:srcRect l="1273" t="11709" r="17777" b="2082"/>
          <a:stretch/>
        </p:blipFill>
        <p:spPr>
          <a:xfrm>
            <a:off x="6096000" y="838200"/>
            <a:ext cx="4544650" cy="2590800"/>
          </a:xfrm>
          <a:prstGeom prst="rect">
            <a:avLst/>
          </a:prstGeom>
        </p:spPr>
      </p:pic>
      <p:pic>
        <p:nvPicPr>
          <p:cNvPr id="12" name="Picture 11">
            <a:extLst>
              <a:ext uri="{FF2B5EF4-FFF2-40B4-BE49-F238E27FC236}">
                <a16:creationId xmlns:a16="http://schemas.microsoft.com/office/drawing/2014/main" id="{B0A218BE-38FB-4083-8C1C-E90C963E00A4}"/>
              </a:ext>
            </a:extLst>
          </p:cNvPr>
          <p:cNvPicPr>
            <a:picLocks noChangeAspect="1"/>
          </p:cNvPicPr>
          <p:nvPr/>
        </p:nvPicPr>
        <p:blipFill rotWithShape="1">
          <a:blip r:embed="rId4"/>
          <a:srcRect l="1815" t="19666" r="39327" b="4970"/>
          <a:stretch/>
        </p:blipFill>
        <p:spPr>
          <a:xfrm>
            <a:off x="6096000" y="3699642"/>
            <a:ext cx="4470038" cy="1713186"/>
          </a:xfrm>
          <a:prstGeom prst="rect">
            <a:avLst/>
          </a:prstGeom>
        </p:spPr>
      </p:pic>
    </p:spTree>
    <p:extLst>
      <p:ext uri="{BB962C8B-B14F-4D97-AF65-F5344CB8AC3E}">
        <p14:creationId xmlns:p14="http://schemas.microsoft.com/office/powerpoint/2010/main" val="20673107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Advanced LACP Configuration</a:t>
            </a:r>
          </a:p>
        </p:txBody>
      </p:sp>
      <p:sp>
        <p:nvSpPr>
          <p:cNvPr id="2" name="Content Placeholder 1"/>
          <p:cNvSpPr>
            <a:spLocks noGrp="1"/>
          </p:cNvSpPr>
          <p:nvPr>
            <p:ph idx="1"/>
          </p:nvPr>
        </p:nvSpPr>
        <p:spPr>
          <a:xfrm>
            <a:off x="204786" y="764265"/>
            <a:ext cx="5738238" cy="4932341"/>
          </a:xfrm>
        </p:spPr>
        <p:txBody>
          <a:bodyPr>
            <a:normAutofit/>
          </a:bodyPr>
          <a:lstStyle/>
          <a:p>
            <a:pPr marL="0" indent="0" algn="just">
              <a:lnSpc>
                <a:spcPct val="110000"/>
              </a:lnSpc>
              <a:buNone/>
            </a:pPr>
            <a:r>
              <a:rPr lang="en-US" sz="1600" i="1" dirty="0">
                <a:solidFill>
                  <a:schemeClr val="tx2"/>
                </a:solidFill>
              </a:rPr>
              <a:t>LACP provides some additional tuning that is not available with </a:t>
            </a:r>
            <a:r>
              <a:rPr lang="en-US" sz="1600" i="1" dirty="0" err="1">
                <a:solidFill>
                  <a:schemeClr val="tx2"/>
                </a:solidFill>
              </a:rPr>
              <a:t>PAgP</a:t>
            </a:r>
            <a:r>
              <a:rPr lang="en-US" sz="1600" i="1" dirty="0">
                <a:solidFill>
                  <a:schemeClr val="tx2"/>
                </a:solidFill>
              </a:rPr>
              <a:t>.</a:t>
            </a:r>
          </a:p>
          <a:p>
            <a:pPr marL="714375" lvl="1" indent="-357188" algn="just">
              <a:lnSpc>
                <a:spcPct val="110000"/>
              </a:lnSpc>
              <a:spcBef>
                <a:spcPts val="1000"/>
              </a:spcBef>
              <a:buFont typeface="Wingdings" panose="05000000000000000000" pitchFamily="2" charset="2"/>
              <a:buChar char="ü"/>
            </a:pPr>
            <a:r>
              <a:rPr lang="en-US" sz="1600" i="1" dirty="0">
                <a:solidFill>
                  <a:schemeClr val="tx2"/>
                </a:solidFill>
              </a:rPr>
              <a:t>LACP Fast</a:t>
            </a:r>
          </a:p>
          <a:p>
            <a:pPr marL="714375" lvl="1" indent="-357188" algn="just">
              <a:lnSpc>
                <a:spcPct val="110000"/>
              </a:lnSpc>
              <a:spcBef>
                <a:spcPts val="1000"/>
              </a:spcBef>
              <a:buFont typeface="Wingdings" panose="05000000000000000000" pitchFamily="2" charset="2"/>
              <a:buChar char="ü"/>
            </a:pPr>
            <a:r>
              <a:rPr lang="en-US" sz="1600" i="1" dirty="0">
                <a:solidFill>
                  <a:schemeClr val="tx2"/>
                </a:solidFill>
              </a:rPr>
              <a:t>Minimum Number of Port-Channel Member Interfaces</a:t>
            </a:r>
          </a:p>
          <a:p>
            <a:pPr marL="714375" lvl="1" indent="-357188" algn="just">
              <a:lnSpc>
                <a:spcPct val="110000"/>
              </a:lnSpc>
              <a:spcBef>
                <a:spcPts val="1000"/>
              </a:spcBef>
              <a:buFont typeface="Wingdings" panose="05000000000000000000" pitchFamily="2" charset="2"/>
              <a:buChar char="ü"/>
            </a:pPr>
            <a:r>
              <a:rPr lang="en-US" sz="1600" i="1" dirty="0">
                <a:solidFill>
                  <a:schemeClr val="tx2"/>
                </a:solidFill>
              </a:rPr>
              <a:t>Maximum Number of Port-Channel Member Interfaces</a:t>
            </a:r>
          </a:p>
          <a:p>
            <a:pPr marL="714375" lvl="1" indent="-357188" algn="just">
              <a:lnSpc>
                <a:spcPct val="110000"/>
              </a:lnSpc>
              <a:spcBef>
                <a:spcPts val="1000"/>
              </a:spcBef>
              <a:buFont typeface="Wingdings" panose="05000000000000000000" pitchFamily="2" charset="2"/>
              <a:buChar char="ü"/>
            </a:pPr>
            <a:r>
              <a:rPr lang="en-US" sz="1600" i="1" dirty="0">
                <a:solidFill>
                  <a:schemeClr val="tx2"/>
                </a:solidFill>
              </a:rPr>
              <a:t>LACP System Priority</a:t>
            </a:r>
          </a:p>
          <a:p>
            <a:pPr marL="714375" lvl="1" indent="-357188" algn="just">
              <a:lnSpc>
                <a:spcPct val="110000"/>
              </a:lnSpc>
              <a:spcBef>
                <a:spcPts val="1000"/>
              </a:spcBef>
              <a:buFont typeface="Wingdings" panose="05000000000000000000" pitchFamily="2" charset="2"/>
              <a:buChar char="ü"/>
            </a:pPr>
            <a:r>
              <a:rPr lang="en-US" sz="1600" i="1" dirty="0">
                <a:solidFill>
                  <a:schemeClr val="tx2"/>
                </a:solidFill>
              </a:rPr>
              <a:t>LACP Interface Priority</a:t>
            </a:r>
          </a:p>
          <a:p>
            <a:pPr marL="0" indent="0" algn="just">
              <a:lnSpc>
                <a:spcPct val="110000"/>
              </a:lnSpc>
              <a:buNone/>
            </a:pPr>
            <a:endParaRPr lang="en-US" sz="1600" i="1" dirty="0">
              <a:solidFill>
                <a:schemeClr val="tx2"/>
              </a:solidFill>
            </a:endParaRPr>
          </a:p>
          <a:p>
            <a:pPr marL="0" indent="0" algn="just">
              <a:lnSpc>
                <a:spcPct val="100000"/>
              </a:lnSpc>
              <a:buNone/>
            </a:pPr>
            <a:endParaRPr lang="en-US" sz="1600" i="1" dirty="0">
              <a:solidFill>
                <a:schemeClr val="tx2"/>
              </a:solidFill>
            </a:endParaRPr>
          </a:p>
        </p:txBody>
      </p:sp>
      <p:sp>
        <p:nvSpPr>
          <p:cNvPr id="7" name="TextBox 6">
            <a:extLst>
              <a:ext uri="{FF2B5EF4-FFF2-40B4-BE49-F238E27FC236}">
                <a16:creationId xmlns:a16="http://schemas.microsoft.com/office/drawing/2014/main" id="{41C274DA-9A6A-4ED0-B112-8056B7EB77FB}"/>
              </a:ext>
            </a:extLst>
          </p:cNvPr>
          <p:cNvSpPr txBox="1"/>
          <p:nvPr/>
        </p:nvSpPr>
        <p:spPr>
          <a:xfrm>
            <a:off x="5943024" y="764265"/>
            <a:ext cx="6159062" cy="369331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285750" indent="-285750" algn="just">
              <a:buFont typeface="Courier New" panose="02070309020205020404" pitchFamily="49" charset="0"/>
              <a:buChar char="o"/>
            </a:pPr>
            <a:r>
              <a:rPr lang="en-US" sz="1800" dirty="0">
                <a:solidFill>
                  <a:srgbClr val="000000"/>
                </a:solidFill>
              </a:rPr>
              <a:t>The original LACP standards sent out </a:t>
            </a:r>
            <a:r>
              <a:rPr lang="en-US" sz="1800" b="1" i="1" dirty="0">
                <a:solidFill>
                  <a:srgbClr val="000000"/>
                </a:solidFill>
              </a:rPr>
              <a:t>LACP packets every 30 seconds</a:t>
            </a:r>
            <a:r>
              <a:rPr lang="en-US" sz="1800" dirty="0">
                <a:solidFill>
                  <a:srgbClr val="000000"/>
                </a:solidFill>
              </a:rPr>
              <a:t>. A link is deemed unusable if an LACP packet is not received after three intervals, 90 seconds.</a:t>
            </a:r>
          </a:p>
          <a:p>
            <a:pPr marL="285750" indent="-285750" algn="just">
              <a:buFont typeface="Courier New" panose="02070309020205020404" pitchFamily="49" charset="0"/>
              <a:buChar char="o"/>
            </a:pPr>
            <a:r>
              <a:rPr lang="en-US" sz="1800" dirty="0">
                <a:solidFill>
                  <a:srgbClr val="000000"/>
                </a:solidFill>
              </a:rPr>
              <a:t>An amendment to the standards was made so that </a:t>
            </a:r>
            <a:r>
              <a:rPr lang="en-US" sz="1800" b="1" i="1" dirty="0">
                <a:solidFill>
                  <a:srgbClr val="000000"/>
                </a:solidFill>
              </a:rPr>
              <a:t>LACP packets are advertised every 1 second</a:t>
            </a:r>
            <a:r>
              <a:rPr lang="en-US" sz="1800" dirty="0">
                <a:solidFill>
                  <a:srgbClr val="000000"/>
                </a:solidFill>
              </a:rPr>
              <a:t>. This is known as </a:t>
            </a:r>
            <a:r>
              <a:rPr lang="en-US" sz="1800" b="1" i="1" dirty="0">
                <a:solidFill>
                  <a:srgbClr val="000000"/>
                </a:solidFill>
              </a:rPr>
              <a:t>LACP fast</a:t>
            </a:r>
            <a:r>
              <a:rPr lang="en-US" sz="1800" i="1" dirty="0">
                <a:solidFill>
                  <a:srgbClr val="000000"/>
                </a:solidFill>
              </a:rPr>
              <a:t> </a:t>
            </a:r>
            <a:r>
              <a:rPr lang="en-US" sz="1800" b="1" i="1" dirty="0">
                <a:solidFill>
                  <a:srgbClr val="000000"/>
                </a:solidFill>
              </a:rPr>
              <a:t>because a link can be identified and removed in 3 seconds compared to the 90 seconds</a:t>
            </a:r>
            <a:r>
              <a:rPr lang="en-US" sz="1800" dirty="0">
                <a:solidFill>
                  <a:srgbClr val="000000"/>
                </a:solidFill>
              </a:rPr>
              <a:t>. </a:t>
            </a:r>
          </a:p>
          <a:p>
            <a:pPr marL="285750" indent="-285750" algn="just">
              <a:buFont typeface="Courier New" panose="02070309020205020404" pitchFamily="49" charset="0"/>
              <a:buChar char="o"/>
            </a:pPr>
            <a:r>
              <a:rPr lang="en-US" sz="1800" dirty="0">
                <a:solidFill>
                  <a:srgbClr val="000000"/>
                </a:solidFill>
              </a:rPr>
              <a:t>LACP fast is enabled on the member interfaces with the interface configuration command </a:t>
            </a:r>
            <a:r>
              <a:rPr lang="en-US" sz="1800" b="1" dirty="0" err="1">
                <a:solidFill>
                  <a:srgbClr val="000000"/>
                </a:solidFill>
              </a:rPr>
              <a:t>lacp</a:t>
            </a:r>
            <a:r>
              <a:rPr lang="en-US" sz="1800" b="1" dirty="0">
                <a:solidFill>
                  <a:srgbClr val="000000"/>
                </a:solidFill>
              </a:rPr>
              <a:t> rate fast</a:t>
            </a:r>
            <a:r>
              <a:rPr lang="en-US" sz="1800" dirty="0">
                <a:solidFill>
                  <a:srgbClr val="000000"/>
                </a:solidFill>
              </a:rPr>
              <a:t>.</a:t>
            </a:r>
          </a:p>
          <a:p>
            <a:pPr algn="just"/>
            <a:endParaRPr lang="en-US" sz="1800" b="1" dirty="0">
              <a:solidFill>
                <a:srgbClr val="000000"/>
              </a:solidFill>
            </a:endParaRPr>
          </a:p>
          <a:p>
            <a:pPr algn="just"/>
            <a:r>
              <a:rPr lang="en-US" sz="1800" b="1" i="1" dirty="0">
                <a:solidFill>
                  <a:srgbClr val="000000"/>
                </a:solidFill>
              </a:rPr>
              <a:t>Note: </a:t>
            </a:r>
            <a:r>
              <a:rPr lang="en-US" sz="1800" i="1" dirty="0">
                <a:solidFill>
                  <a:srgbClr val="000000"/>
                </a:solidFill>
              </a:rPr>
              <a:t>All the interfaces on both switches need to be configured the same (either using LACP fast or LACP slow) for the EtherChannel to successfully come up.</a:t>
            </a:r>
          </a:p>
        </p:txBody>
      </p:sp>
      <p:pic>
        <p:nvPicPr>
          <p:cNvPr id="8" name="Picture 7">
            <a:extLst>
              <a:ext uri="{FF2B5EF4-FFF2-40B4-BE49-F238E27FC236}">
                <a16:creationId xmlns:a16="http://schemas.microsoft.com/office/drawing/2014/main" id="{B0DBA7B1-2703-4308-8C3F-6875ABBD88E6}"/>
              </a:ext>
            </a:extLst>
          </p:cNvPr>
          <p:cNvPicPr>
            <a:picLocks noChangeAspect="1"/>
          </p:cNvPicPr>
          <p:nvPr/>
        </p:nvPicPr>
        <p:blipFill rotWithShape="1">
          <a:blip r:embed="rId3"/>
          <a:srcRect l="1486" t="12716" r="8688" b="4366"/>
          <a:stretch/>
        </p:blipFill>
        <p:spPr>
          <a:xfrm>
            <a:off x="651642" y="3439394"/>
            <a:ext cx="4701267" cy="2036379"/>
          </a:xfrm>
          <a:prstGeom prst="rect">
            <a:avLst/>
          </a:prstGeom>
        </p:spPr>
      </p:pic>
      <p:sp>
        <p:nvSpPr>
          <p:cNvPr id="10" name="TextBox 9">
            <a:extLst>
              <a:ext uri="{FF2B5EF4-FFF2-40B4-BE49-F238E27FC236}">
                <a16:creationId xmlns:a16="http://schemas.microsoft.com/office/drawing/2014/main" id="{5E88465A-4B01-4FD8-8178-8F14C84EE1AA}"/>
              </a:ext>
            </a:extLst>
          </p:cNvPr>
          <p:cNvSpPr txBox="1"/>
          <p:nvPr/>
        </p:nvSpPr>
        <p:spPr>
          <a:xfrm>
            <a:off x="5943024" y="764264"/>
            <a:ext cx="6159062" cy="369331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285750" indent="-285750" algn="just">
              <a:buFont typeface="Courier New" panose="02070309020205020404" pitchFamily="49" charset="0"/>
              <a:buChar char="o"/>
            </a:pPr>
            <a:r>
              <a:rPr lang="en-US" dirty="0">
                <a:solidFill>
                  <a:srgbClr val="000000"/>
                </a:solidFill>
              </a:rPr>
              <a:t>An EtherChannel interface becomes active and up when only one member interface successfully forms an adjacency with a remote device. </a:t>
            </a:r>
          </a:p>
          <a:p>
            <a:pPr marL="285750" indent="-285750" algn="just">
              <a:buFont typeface="Courier New" panose="02070309020205020404" pitchFamily="49" charset="0"/>
              <a:buChar char="o"/>
            </a:pPr>
            <a:r>
              <a:rPr lang="en-US" dirty="0">
                <a:solidFill>
                  <a:srgbClr val="000000"/>
                </a:solidFill>
              </a:rPr>
              <a:t>In some design scenarios using LACP, </a:t>
            </a:r>
            <a:r>
              <a:rPr lang="en-US" b="1" i="1" dirty="0">
                <a:solidFill>
                  <a:srgbClr val="000000"/>
                </a:solidFill>
              </a:rPr>
              <a:t>a minimum number of adjacencies is required before a port-channel interface becomes active</a:t>
            </a:r>
            <a:r>
              <a:rPr lang="en-US" dirty="0">
                <a:solidFill>
                  <a:srgbClr val="000000"/>
                </a:solidFill>
              </a:rPr>
              <a:t>. </a:t>
            </a:r>
          </a:p>
          <a:p>
            <a:pPr marL="285750" indent="-285750" algn="just">
              <a:buFont typeface="Courier New" panose="02070309020205020404" pitchFamily="49" charset="0"/>
              <a:buChar char="o"/>
            </a:pPr>
            <a:r>
              <a:rPr lang="en-US" dirty="0">
                <a:solidFill>
                  <a:srgbClr val="000000"/>
                </a:solidFill>
              </a:rPr>
              <a:t>This option can be configured with the port-channel interface command </a:t>
            </a:r>
            <a:r>
              <a:rPr lang="en-US" b="1" dirty="0">
                <a:solidFill>
                  <a:srgbClr val="000000"/>
                </a:solidFill>
              </a:rPr>
              <a:t>port-channel min-links &lt;min-links&gt;</a:t>
            </a:r>
            <a:r>
              <a:rPr lang="en-US" dirty="0">
                <a:solidFill>
                  <a:srgbClr val="000000"/>
                </a:solidFill>
              </a:rPr>
              <a:t>.</a:t>
            </a:r>
          </a:p>
          <a:p>
            <a:pPr algn="just"/>
            <a:endParaRPr lang="en-US" sz="1800" dirty="0">
              <a:solidFill>
                <a:srgbClr val="000000"/>
              </a:solidFill>
            </a:endParaRPr>
          </a:p>
          <a:p>
            <a:pPr algn="just"/>
            <a:r>
              <a:rPr lang="en-US" dirty="0">
                <a:solidFill>
                  <a:srgbClr val="000000"/>
                </a:solidFill>
              </a:rPr>
              <a:t>The minimum number of port-channel member interfaces does not need to be configured on both devices to work properly. However, configuring it on both switches is recommended to accelerate troubleshooting and assist operational staff.</a:t>
            </a:r>
          </a:p>
        </p:txBody>
      </p:sp>
      <p:pic>
        <p:nvPicPr>
          <p:cNvPr id="11" name="Picture 10">
            <a:extLst>
              <a:ext uri="{FF2B5EF4-FFF2-40B4-BE49-F238E27FC236}">
                <a16:creationId xmlns:a16="http://schemas.microsoft.com/office/drawing/2014/main" id="{91B5D35D-7FC3-4F9A-8D36-7C528E92E76E}"/>
              </a:ext>
            </a:extLst>
          </p:cNvPr>
          <p:cNvPicPr>
            <a:picLocks noChangeAspect="1"/>
          </p:cNvPicPr>
          <p:nvPr/>
        </p:nvPicPr>
        <p:blipFill rotWithShape="1">
          <a:blip r:embed="rId4"/>
          <a:srcRect l="1453" t="6544" r="5726" b="70874"/>
          <a:stretch/>
        </p:blipFill>
        <p:spPr>
          <a:xfrm>
            <a:off x="634865" y="3439394"/>
            <a:ext cx="5013101" cy="1142884"/>
          </a:xfrm>
          <a:prstGeom prst="rect">
            <a:avLst/>
          </a:prstGeom>
        </p:spPr>
      </p:pic>
      <p:pic>
        <p:nvPicPr>
          <p:cNvPr id="13" name="Picture 12">
            <a:extLst>
              <a:ext uri="{FF2B5EF4-FFF2-40B4-BE49-F238E27FC236}">
                <a16:creationId xmlns:a16="http://schemas.microsoft.com/office/drawing/2014/main" id="{0FBAAEA7-D7AD-446E-9C4A-F567EE0F6D47}"/>
              </a:ext>
            </a:extLst>
          </p:cNvPr>
          <p:cNvPicPr>
            <a:picLocks noChangeAspect="1"/>
          </p:cNvPicPr>
          <p:nvPr/>
        </p:nvPicPr>
        <p:blipFill rotWithShape="1">
          <a:blip r:embed="rId4"/>
          <a:srcRect l="2065" t="54564" r="62824" b="42643"/>
          <a:stretch/>
        </p:blipFill>
        <p:spPr>
          <a:xfrm>
            <a:off x="651642" y="4582277"/>
            <a:ext cx="3478924" cy="262991"/>
          </a:xfrm>
          <a:prstGeom prst="rect">
            <a:avLst/>
          </a:prstGeom>
        </p:spPr>
      </p:pic>
      <p:pic>
        <p:nvPicPr>
          <p:cNvPr id="14" name="Picture 13">
            <a:extLst>
              <a:ext uri="{FF2B5EF4-FFF2-40B4-BE49-F238E27FC236}">
                <a16:creationId xmlns:a16="http://schemas.microsoft.com/office/drawing/2014/main" id="{666BF2AC-7632-4142-B4BC-3BC377C69DE2}"/>
              </a:ext>
            </a:extLst>
          </p:cNvPr>
          <p:cNvPicPr>
            <a:picLocks noChangeAspect="1"/>
          </p:cNvPicPr>
          <p:nvPr/>
        </p:nvPicPr>
        <p:blipFill rotWithShape="1">
          <a:blip r:embed="rId4"/>
          <a:srcRect l="2065" t="87491" r="30247"/>
          <a:stretch/>
        </p:blipFill>
        <p:spPr>
          <a:xfrm>
            <a:off x="634865" y="4845267"/>
            <a:ext cx="4773572" cy="838200"/>
          </a:xfrm>
          <a:prstGeom prst="rect">
            <a:avLst/>
          </a:prstGeom>
        </p:spPr>
      </p:pic>
      <p:sp>
        <p:nvSpPr>
          <p:cNvPr id="15" name="TextBox 14">
            <a:extLst>
              <a:ext uri="{FF2B5EF4-FFF2-40B4-BE49-F238E27FC236}">
                <a16:creationId xmlns:a16="http://schemas.microsoft.com/office/drawing/2014/main" id="{C70E5148-3FD4-4081-8E90-05EEA5B10D76}"/>
              </a:ext>
            </a:extLst>
          </p:cNvPr>
          <p:cNvSpPr txBox="1"/>
          <p:nvPr/>
        </p:nvSpPr>
        <p:spPr>
          <a:xfrm>
            <a:off x="5943024" y="764264"/>
            <a:ext cx="6159062" cy="3970318"/>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285750" indent="-285750" algn="just">
              <a:buFont typeface="Courier New" panose="02070309020205020404" pitchFamily="49" charset="0"/>
              <a:buChar char="o"/>
            </a:pPr>
            <a:r>
              <a:rPr lang="en-US" dirty="0">
                <a:solidFill>
                  <a:srgbClr val="000000"/>
                </a:solidFill>
              </a:rPr>
              <a:t>An EtherChannel can be configured to have a specific maximum number of member interfaces in a port channel. </a:t>
            </a:r>
          </a:p>
          <a:p>
            <a:pPr marL="285750" indent="-285750" algn="just">
              <a:buFont typeface="Courier New" panose="02070309020205020404" pitchFamily="49" charset="0"/>
              <a:buChar char="o"/>
            </a:pPr>
            <a:r>
              <a:rPr lang="en-US" dirty="0">
                <a:solidFill>
                  <a:srgbClr val="000000"/>
                </a:solidFill>
              </a:rPr>
              <a:t>This may be done to ensure that the active member interface count proceeds with powers of two (for example, 2, 4, 8) to accommodate load-balancing hashes. </a:t>
            </a:r>
          </a:p>
          <a:p>
            <a:pPr marL="285750" indent="-285750" algn="just">
              <a:buFont typeface="Courier New" panose="02070309020205020404" pitchFamily="49" charset="0"/>
              <a:buChar char="o"/>
            </a:pPr>
            <a:r>
              <a:rPr lang="en-US" dirty="0">
                <a:solidFill>
                  <a:srgbClr val="000000"/>
                </a:solidFill>
              </a:rPr>
              <a:t>The maximum number of member interfaces in a port channel can be configured with the port-channel interface command </a:t>
            </a:r>
            <a:r>
              <a:rPr lang="en-US" b="1" dirty="0" err="1">
                <a:solidFill>
                  <a:srgbClr val="000000"/>
                </a:solidFill>
              </a:rPr>
              <a:t>lacp</a:t>
            </a:r>
            <a:r>
              <a:rPr lang="en-US" b="1" dirty="0">
                <a:solidFill>
                  <a:srgbClr val="000000"/>
                </a:solidFill>
              </a:rPr>
              <a:t> max-bundle &lt;max-links&gt;</a:t>
            </a:r>
            <a:endParaRPr lang="en-US" dirty="0">
              <a:solidFill>
                <a:srgbClr val="000000"/>
              </a:solidFill>
            </a:endParaRPr>
          </a:p>
          <a:p>
            <a:pPr marL="285750" indent="-285750" algn="just">
              <a:buFont typeface="Courier New" panose="02070309020205020404" pitchFamily="49" charset="0"/>
              <a:buChar char="o"/>
            </a:pPr>
            <a:r>
              <a:rPr lang="en-US" dirty="0">
                <a:solidFill>
                  <a:srgbClr val="000000"/>
                </a:solidFill>
              </a:rPr>
              <a:t>The maximum number of port-channel member interfaces needs to be configured only on the master switch for that port channel. However, configuring it on both switches is recommended to accelerate troubleshooting.</a:t>
            </a:r>
          </a:p>
          <a:p>
            <a:pPr marL="285750" indent="-285750">
              <a:buFont typeface="Arial" panose="020B0604020202020204" pitchFamily="34" charset="0"/>
              <a:buChar char="•"/>
            </a:pPr>
            <a:endParaRPr lang="en-US" dirty="0">
              <a:solidFill>
                <a:srgbClr val="000000"/>
              </a:solidFill>
            </a:endParaRPr>
          </a:p>
          <a:p>
            <a:pPr marL="285750" indent="-285750" algn="just">
              <a:buFont typeface="Courier New" panose="02070309020205020404" pitchFamily="49" charset="0"/>
              <a:buChar char="o"/>
            </a:pPr>
            <a:endParaRPr lang="en-US" dirty="0">
              <a:solidFill>
                <a:srgbClr val="000000"/>
              </a:solidFill>
            </a:endParaRPr>
          </a:p>
        </p:txBody>
      </p:sp>
      <p:pic>
        <p:nvPicPr>
          <p:cNvPr id="16" name="Picture 15">
            <a:extLst>
              <a:ext uri="{FF2B5EF4-FFF2-40B4-BE49-F238E27FC236}">
                <a16:creationId xmlns:a16="http://schemas.microsoft.com/office/drawing/2014/main" id="{F5101333-F8DE-48BB-B87D-458A8B2D0757}"/>
              </a:ext>
            </a:extLst>
          </p:cNvPr>
          <p:cNvPicPr>
            <a:picLocks noChangeAspect="1"/>
          </p:cNvPicPr>
          <p:nvPr/>
        </p:nvPicPr>
        <p:blipFill rotWithShape="1">
          <a:blip r:embed="rId5"/>
          <a:srcRect l="1753" t="5821" r="16583" b="84866"/>
          <a:stretch/>
        </p:blipFill>
        <p:spPr>
          <a:xfrm>
            <a:off x="651642" y="3418606"/>
            <a:ext cx="5157564" cy="617366"/>
          </a:xfrm>
          <a:prstGeom prst="rect">
            <a:avLst/>
          </a:prstGeom>
        </p:spPr>
      </p:pic>
      <p:pic>
        <p:nvPicPr>
          <p:cNvPr id="17" name="Picture 16">
            <a:extLst>
              <a:ext uri="{FF2B5EF4-FFF2-40B4-BE49-F238E27FC236}">
                <a16:creationId xmlns:a16="http://schemas.microsoft.com/office/drawing/2014/main" id="{B8C2D671-33AA-4513-83E1-4DF30A9B35C1}"/>
              </a:ext>
            </a:extLst>
          </p:cNvPr>
          <p:cNvPicPr>
            <a:picLocks noChangeAspect="1"/>
          </p:cNvPicPr>
          <p:nvPr/>
        </p:nvPicPr>
        <p:blipFill rotWithShape="1">
          <a:blip r:embed="rId5"/>
          <a:srcRect l="843" t="43905" r="56678" b="50444"/>
          <a:stretch/>
        </p:blipFill>
        <p:spPr>
          <a:xfrm>
            <a:off x="515100" y="4004714"/>
            <a:ext cx="5108560" cy="490489"/>
          </a:xfrm>
          <a:prstGeom prst="rect">
            <a:avLst/>
          </a:prstGeom>
        </p:spPr>
      </p:pic>
      <p:pic>
        <p:nvPicPr>
          <p:cNvPr id="18" name="Picture 17">
            <a:extLst>
              <a:ext uri="{FF2B5EF4-FFF2-40B4-BE49-F238E27FC236}">
                <a16:creationId xmlns:a16="http://schemas.microsoft.com/office/drawing/2014/main" id="{AAEDA7F0-60EA-4121-8EE1-464AD6642C3D}"/>
              </a:ext>
            </a:extLst>
          </p:cNvPr>
          <p:cNvPicPr>
            <a:picLocks noChangeAspect="1"/>
          </p:cNvPicPr>
          <p:nvPr/>
        </p:nvPicPr>
        <p:blipFill rotWithShape="1">
          <a:blip r:embed="rId5"/>
          <a:srcRect l="1459" t="89966" r="23052" b="1361"/>
          <a:stretch/>
        </p:blipFill>
        <p:spPr>
          <a:xfrm>
            <a:off x="634865" y="4593445"/>
            <a:ext cx="5108560" cy="1016088"/>
          </a:xfrm>
          <a:prstGeom prst="rect">
            <a:avLst/>
          </a:prstGeom>
        </p:spPr>
      </p:pic>
      <p:sp>
        <p:nvSpPr>
          <p:cNvPr id="19" name="TextBox 18">
            <a:extLst>
              <a:ext uri="{FF2B5EF4-FFF2-40B4-BE49-F238E27FC236}">
                <a16:creationId xmlns:a16="http://schemas.microsoft.com/office/drawing/2014/main" id="{6F87D6A3-A974-461E-9694-CF04BB508B1D}"/>
              </a:ext>
            </a:extLst>
          </p:cNvPr>
          <p:cNvSpPr txBox="1"/>
          <p:nvPr/>
        </p:nvSpPr>
        <p:spPr>
          <a:xfrm>
            <a:off x="5918718" y="764264"/>
            <a:ext cx="6159062" cy="4524315"/>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285750" indent="-285750" algn="just">
              <a:buFont typeface="Courier New" panose="02070309020205020404" pitchFamily="49" charset="0"/>
              <a:buChar char="o"/>
            </a:pPr>
            <a:r>
              <a:rPr lang="en-US" dirty="0">
                <a:solidFill>
                  <a:srgbClr val="000000"/>
                </a:solidFill>
              </a:rPr>
              <a:t>The LACP system priority </a:t>
            </a:r>
            <a:r>
              <a:rPr lang="en-US" b="1" i="1" dirty="0">
                <a:solidFill>
                  <a:srgbClr val="000000"/>
                </a:solidFill>
              </a:rPr>
              <a:t>identifies which switch is the master switch for a port channel</a:t>
            </a:r>
            <a:r>
              <a:rPr lang="en-US" dirty="0">
                <a:solidFill>
                  <a:srgbClr val="000000"/>
                </a:solidFill>
              </a:rPr>
              <a:t>. </a:t>
            </a:r>
          </a:p>
          <a:p>
            <a:pPr marL="285750" indent="-285750" algn="just">
              <a:buFont typeface="Courier New" panose="02070309020205020404" pitchFamily="49" charset="0"/>
              <a:buChar char="o"/>
            </a:pPr>
            <a:r>
              <a:rPr lang="en-US" dirty="0">
                <a:solidFill>
                  <a:srgbClr val="000000"/>
                </a:solidFill>
              </a:rPr>
              <a:t>The master switch on a port channel is responsible for </a:t>
            </a:r>
            <a:r>
              <a:rPr lang="en-US" b="1" dirty="0">
                <a:solidFill>
                  <a:srgbClr val="000000"/>
                </a:solidFill>
              </a:rPr>
              <a:t>choosing which member interfaces are active in a port channel </a:t>
            </a:r>
            <a:r>
              <a:rPr lang="en-US" dirty="0">
                <a:solidFill>
                  <a:srgbClr val="000000"/>
                </a:solidFill>
              </a:rPr>
              <a:t>when there are more member interfaces than the maximum number of member interfaces associated with a port-channel interface. </a:t>
            </a:r>
          </a:p>
          <a:p>
            <a:pPr marL="285750" indent="-285750" algn="just">
              <a:buFont typeface="Courier New" panose="02070309020205020404" pitchFamily="49" charset="0"/>
              <a:buChar char="o"/>
            </a:pPr>
            <a:r>
              <a:rPr lang="en-US" dirty="0">
                <a:solidFill>
                  <a:srgbClr val="000000"/>
                </a:solidFill>
              </a:rPr>
              <a:t>The </a:t>
            </a:r>
            <a:r>
              <a:rPr lang="en-US" b="1" i="1" dirty="0">
                <a:solidFill>
                  <a:srgbClr val="000000"/>
                </a:solidFill>
              </a:rPr>
              <a:t>switch with the lower system priority is preferred</a:t>
            </a:r>
            <a:r>
              <a:rPr lang="en-US" dirty="0">
                <a:solidFill>
                  <a:srgbClr val="000000"/>
                </a:solidFill>
              </a:rPr>
              <a:t>. </a:t>
            </a:r>
          </a:p>
          <a:p>
            <a:pPr marL="285750" indent="-285750" algn="just">
              <a:buFont typeface="Courier New" panose="02070309020205020404" pitchFamily="49" charset="0"/>
              <a:buChar char="o"/>
            </a:pPr>
            <a:r>
              <a:rPr lang="en-US" dirty="0">
                <a:solidFill>
                  <a:srgbClr val="000000"/>
                </a:solidFill>
              </a:rPr>
              <a:t>The LACP system priority can be changed with the command </a:t>
            </a:r>
            <a:r>
              <a:rPr lang="en-US" b="1" dirty="0" err="1">
                <a:solidFill>
                  <a:srgbClr val="000000"/>
                </a:solidFill>
              </a:rPr>
              <a:t>lacp</a:t>
            </a:r>
            <a:r>
              <a:rPr lang="en-US" b="1" dirty="0">
                <a:solidFill>
                  <a:srgbClr val="000000"/>
                </a:solidFill>
              </a:rPr>
              <a:t> system-priority &lt;priority&gt;</a:t>
            </a:r>
            <a:r>
              <a:rPr lang="en-US" dirty="0">
                <a:solidFill>
                  <a:srgbClr val="000000"/>
                </a:solidFill>
              </a:rPr>
              <a:t>.</a:t>
            </a:r>
          </a:p>
          <a:p>
            <a:pPr marL="285750" indent="-285750" algn="just">
              <a:buFont typeface="Courier New" panose="02070309020205020404" pitchFamily="49" charset="0"/>
              <a:buChar char="o"/>
            </a:pPr>
            <a:endParaRPr lang="en-US" dirty="0">
              <a:solidFill>
                <a:srgbClr val="000000"/>
              </a:solidFill>
            </a:endParaRPr>
          </a:p>
          <a:p>
            <a:pPr marL="285750" indent="-285750" algn="just">
              <a:buFont typeface="Courier New" panose="02070309020205020404" pitchFamily="49" charset="0"/>
              <a:buChar char="o"/>
            </a:pPr>
            <a:r>
              <a:rPr lang="en-US" dirty="0">
                <a:solidFill>
                  <a:srgbClr val="000000"/>
                </a:solidFill>
              </a:rPr>
              <a:t>LACP interface priority </a:t>
            </a:r>
            <a:r>
              <a:rPr lang="en-US" b="1" i="1" dirty="0">
                <a:solidFill>
                  <a:srgbClr val="000000"/>
                </a:solidFill>
              </a:rPr>
              <a:t>enables the master switch to choose which member interfaces are active </a:t>
            </a:r>
            <a:r>
              <a:rPr lang="en-US" dirty="0">
                <a:solidFill>
                  <a:srgbClr val="000000"/>
                </a:solidFill>
              </a:rPr>
              <a:t>in a port channel when there are more member interfaces than the maximum number of member interfaces for a port channel. </a:t>
            </a:r>
          </a:p>
          <a:p>
            <a:pPr marL="285750" indent="-285750" algn="just">
              <a:buFont typeface="Courier New" panose="02070309020205020404" pitchFamily="49" charset="0"/>
              <a:buChar char="o"/>
            </a:pPr>
            <a:r>
              <a:rPr lang="en-US" dirty="0">
                <a:solidFill>
                  <a:srgbClr val="000000"/>
                </a:solidFill>
              </a:rPr>
              <a:t>A </a:t>
            </a:r>
            <a:r>
              <a:rPr lang="en-US" b="1" i="1" dirty="0">
                <a:solidFill>
                  <a:srgbClr val="000000"/>
                </a:solidFill>
              </a:rPr>
              <a:t>port with a lower port priority is preferred</a:t>
            </a:r>
            <a:r>
              <a:rPr lang="en-US" dirty="0">
                <a:solidFill>
                  <a:srgbClr val="000000"/>
                </a:solidFill>
              </a:rPr>
              <a:t>. </a:t>
            </a:r>
          </a:p>
        </p:txBody>
      </p:sp>
      <p:pic>
        <p:nvPicPr>
          <p:cNvPr id="20" name="Picture 19">
            <a:extLst>
              <a:ext uri="{FF2B5EF4-FFF2-40B4-BE49-F238E27FC236}">
                <a16:creationId xmlns:a16="http://schemas.microsoft.com/office/drawing/2014/main" id="{0F9BF22C-608E-4C2C-A37F-DC503EE551AF}"/>
              </a:ext>
            </a:extLst>
          </p:cNvPr>
          <p:cNvPicPr>
            <a:picLocks noChangeAspect="1"/>
          </p:cNvPicPr>
          <p:nvPr/>
        </p:nvPicPr>
        <p:blipFill rotWithShape="1">
          <a:blip r:embed="rId6"/>
          <a:srcRect l="2517" t="16268" r="29898" b="8275"/>
          <a:stretch/>
        </p:blipFill>
        <p:spPr>
          <a:xfrm>
            <a:off x="604757" y="3352321"/>
            <a:ext cx="5108560" cy="1462675"/>
          </a:xfrm>
          <a:prstGeom prst="rect">
            <a:avLst/>
          </a:prstGeom>
        </p:spPr>
      </p:pic>
      <p:pic>
        <p:nvPicPr>
          <p:cNvPr id="21" name="Picture 20">
            <a:extLst>
              <a:ext uri="{FF2B5EF4-FFF2-40B4-BE49-F238E27FC236}">
                <a16:creationId xmlns:a16="http://schemas.microsoft.com/office/drawing/2014/main" id="{C578AE6D-6672-49C0-8465-A574C3878329}"/>
              </a:ext>
            </a:extLst>
          </p:cNvPr>
          <p:cNvPicPr>
            <a:picLocks noChangeAspect="1"/>
          </p:cNvPicPr>
          <p:nvPr/>
        </p:nvPicPr>
        <p:blipFill rotWithShape="1">
          <a:blip r:embed="rId7"/>
          <a:srcRect l="1748" t="49912" r="34320" b="3725"/>
          <a:stretch/>
        </p:blipFill>
        <p:spPr>
          <a:xfrm>
            <a:off x="574269" y="4902796"/>
            <a:ext cx="5139048" cy="780671"/>
          </a:xfrm>
          <a:prstGeom prst="rect">
            <a:avLst/>
          </a:prstGeom>
        </p:spPr>
      </p:pic>
    </p:spTree>
    <p:extLst>
      <p:ext uri="{BB962C8B-B14F-4D97-AF65-F5344CB8AC3E}">
        <p14:creationId xmlns:p14="http://schemas.microsoft.com/office/powerpoint/2010/main" val="127394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1000"/>
                                        <p:tgtEl>
                                          <p:spTgt spid="13"/>
                                        </p:tgtEl>
                                      </p:cBhvr>
                                    </p:animEffect>
                                    <p:anim calcmode="lin" valueType="num">
                                      <p:cBhvr>
                                        <p:cTn id="28" dur="1000" fill="hold"/>
                                        <p:tgtEl>
                                          <p:spTgt spid="13"/>
                                        </p:tgtEl>
                                        <p:attrNameLst>
                                          <p:attrName>ppt_x</p:attrName>
                                        </p:attrNameLst>
                                      </p:cBhvr>
                                      <p:tavLst>
                                        <p:tav tm="0">
                                          <p:val>
                                            <p:strVal val="#ppt_x"/>
                                          </p:val>
                                        </p:tav>
                                        <p:tav tm="100000">
                                          <p:val>
                                            <p:strVal val="#ppt_x"/>
                                          </p:val>
                                        </p:tav>
                                      </p:tavLst>
                                    </p:anim>
                                    <p:anim calcmode="lin" valueType="num">
                                      <p:cBhvr>
                                        <p:cTn id="29" dur="1000" fill="hold"/>
                                        <p:tgtEl>
                                          <p:spTgt spid="13"/>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000"/>
                                        <p:tgtEl>
                                          <p:spTgt spid="14"/>
                                        </p:tgtEl>
                                      </p:cBhvr>
                                    </p:animEffect>
                                    <p:anim calcmode="lin" valueType="num">
                                      <p:cBhvr>
                                        <p:cTn id="33" dur="1000" fill="hold"/>
                                        <p:tgtEl>
                                          <p:spTgt spid="14"/>
                                        </p:tgtEl>
                                        <p:attrNameLst>
                                          <p:attrName>ppt_x</p:attrName>
                                        </p:attrNameLst>
                                      </p:cBhvr>
                                      <p:tavLst>
                                        <p:tav tm="0">
                                          <p:val>
                                            <p:strVal val="#ppt_x"/>
                                          </p:val>
                                        </p:tav>
                                        <p:tav tm="100000">
                                          <p:val>
                                            <p:strVal val="#ppt_x"/>
                                          </p:val>
                                        </p:tav>
                                      </p:tavLst>
                                    </p:anim>
                                    <p:anim calcmode="lin" valueType="num">
                                      <p:cBhvr>
                                        <p:cTn id="3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additive="base">
                                        <p:cTn id="39" dur="500" fill="hold"/>
                                        <p:tgtEl>
                                          <p:spTgt spid="15"/>
                                        </p:tgtEl>
                                        <p:attrNameLst>
                                          <p:attrName>ppt_x</p:attrName>
                                        </p:attrNameLst>
                                      </p:cBhvr>
                                      <p:tavLst>
                                        <p:tav tm="0">
                                          <p:val>
                                            <p:strVal val="#ppt_x"/>
                                          </p:val>
                                        </p:tav>
                                        <p:tav tm="100000">
                                          <p:val>
                                            <p:strVal val="#ppt_x"/>
                                          </p:val>
                                        </p:tav>
                                      </p:tavLst>
                                    </p:anim>
                                    <p:anim calcmode="lin" valueType="num">
                                      <p:cBhvr additive="base">
                                        <p:cTn id="40" dur="500" fill="hold"/>
                                        <p:tgtEl>
                                          <p:spTgt spid="15"/>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8"/>
                                        </p:tgtEl>
                                        <p:attrNameLst>
                                          <p:attrName>style.visibility</p:attrName>
                                        </p:attrNameLst>
                                      </p:cBhvr>
                                      <p:to>
                                        <p:strVal val="visible"/>
                                      </p:to>
                                    </p:set>
                                    <p:anim calcmode="lin" valueType="num">
                                      <p:cBhvr additive="base">
                                        <p:cTn id="51" dur="500" fill="hold"/>
                                        <p:tgtEl>
                                          <p:spTgt spid="18"/>
                                        </p:tgtEl>
                                        <p:attrNameLst>
                                          <p:attrName>ppt_x</p:attrName>
                                        </p:attrNameLst>
                                      </p:cBhvr>
                                      <p:tavLst>
                                        <p:tav tm="0">
                                          <p:val>
                                            <p:strVal val="#ppt_x"/>
                                          </p:val>
                                        </p:tav>
                                        <p:tav tm="100000">
                                          <p:val>
                                            <p:strVal val="#ppt_x"/>
                                          </p:val>
                                        </p:tav>
                                      </p:tavLst>
                                    </p:anim>
                                    <p:anim calcmode="lin" valueType="num">
                                      <p:cBhvr additive="base">
                                        <p:cTn id="5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19"/>
                                        </p:tgtEl>
                                        <p:attrNameLst>
                                          <p:attrName>style.visibility</p:attrName>
                                        </p:attrNameLst>
                                      </p:cBhvr>
                                      <p:to>
                                        <p:strVal val="visible"/>
                                      </p:to>
                                    </p:set>
                                    <p:animEffect transition="in" filter="fade">
                                      <p:cBhvr>
                                        <p:cTn id="57" dur="1000"/>
                                        <p:tgtEl>
                                          <p:spTgt spid="19"/>
                                        </p:tgtEl>
                                      </p:cBhvr>
                                    </p:animEffect>
                                    <p:anim calcmode="lin" valueType="num">
                                      <p:cBhvr>
                                        <p:cTn id="58" dur="1000" fill="hold"/>
                                        <p:tgtEl>
                                          <p:spTgt spid="19"/>
                                        </p:tgtEl>
                                        <p:attrNameLst>
                                          <p:attrName>ppt_x</p:attrName>
                                        </p:attrNameLst>
                                      </p:cBhvr>
                                      <p:tavLst>
                                        <p:tav tm="0">
                                          <p:val>
                                            <p:strVal val="#ppt_x"/>
                                          </p:val>
                                        </p:tav>
                                        <p:tav tm="100000">
                                          <p:val>
                                            <p:strVal val="#ppt_x"/>
                                          </p:val>
                                        </p:tav>
                                      </p:tavLst>
                                    </p:anim>
                                    <p:anim calcmode="lin" valueType="num">
                                      <p:cBhvr>
                                        <p:cTn id="59" dur="1000" fill="hold"/>
                                        <p:tgtEl>
                                          <p:spTgt spid="19"/>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1000"/>
                                        <p:tgtEl>
                                          <p:spTgt spid="21"/>
                                        </p:tgtEl>
                                      </p:cBhvr>
                                    </p:animEffect>
                                    <p:anim calcmode="lin" valueType="num">
                                      <p:cBhvr>
                                        <p:cTn id="63" dur="1000" fill="hold"/>
                                        <p:tgtEl>
                                          <p:spTgt spid="21"/>
                                        </p:tgtEl>
                                        <p:attrNameLst>
                                          <p:attrName>ppt_x</p:attrName>
                                        </p:attrNameLst>
                                      </p:cBhvr>
                                      <p:tavLst>
                                        <p:tav tm="0">
                                          <p:val>
                                            <p:strVal val="#ppt_x"/>
                                          </p:val>
                                        </p:tav>
                                        <p:tav tm="100000">
                                          <p:val>
                                            <p:strVal val="#ppt_x"/>
                                          </p:val>
                                        </p:tav>
                                      </p:tavLst>
                                    </p:anim>
                                    <p:anim calcmode="lin" valueType="num">
                                      <p:cBhvr>
                                        <p:cTn id="64" dur="1000" fill="hold"/>
                                        <p:tgtEl>
                                          <p:spTgt spid="21"/>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20"/>
                                        </p:tgtEl>
                                        <p:attrNameLst>
                                          <p:attrName>style.visibility</p:attrName>
                                        </p:attrNameLst>
                                      </p:cBhvr>
                                      <p:to>
                                        <p:strVal val="visible"/>
                                      </p:to>
                                    </p:set>
                                    <p:animEffect transition="in" filter="fade">
                                      <p:cBhvr>
                                        <p:cTn id="67" dur="1000"/>
                                        <p:tgtEl>
                                          <p:spTgt spid="20"/>
                                        </p:tgtEl>
                                      </p:cBhvr>
                                    </p:animEffect>
                                    <p:anim calcmode="lin" valueType="num">
                                      <p:cBhvr>
                                        <p:cTn id="68" dur="1000" fill="hold"/>
                                        <p:tgtEl>
                                          <p:spTgt spid="20"/>
                                        </p:tgtEl>
                                        <p:attrNameLst>
                                          <p:attrName>ppt_x</p:attrName>
                                        </p:attrNameLst>
                                      </p:cBhvr>
                                      <p:tavLst>
                                        <p:tav tm="0">
                                          <p:val>
                                            <p:strVal val="#ppt_x"/>
                                          </p:val>
                                        </p:tav>
                                        <p:tav tm="100000">
                                          <p:val>
                                            <p:strVal val="#ppt_x"/>
                                          </p:val>
                                        </p:tav>
                                      </p:tavLst>
                                    </p:anim>
                                    <p:anim calcmode="lin" valueType="num">
                                      <p:cBhvr>
                                        <p:cTn id="6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5" grpId="0" animBg="1"/>
      <p:bldP spid="1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pPr eaLnBrk="1" hangingPunct="1"/>
            <a:r>
              <a:rPr lang="en-US" sz="2800" dirty="0">
                <a:solidFill>
                  <a:schemeClr val="accent1">
                    <a:lumMod val="50000"/>
                  </a:schemeClr>
                </a:solidFill>
                <a:ea typeface="ＭＳ Ｐゴシック" pitchFamily="34" charset="-128"/>
              </a:rPr>
              <a:t>EtherChannel Bundle - Troubleshooting</a:t>
            </a:r>
          </a:p>
        </p:txBody>
      </p:sp>
      <p:sp>
        <p:nvSpPr>
          <p:cNvPr id="2" name="Content Placeholder 1"/>
          <p:cNvSpPr>
            <a:spLocks noGrp="1"/>
          </p:cNvSpPr>
          <p:nvPr>
            <p:ph idx="1"/>
          </p:nvPr>
        </p:nvSpPr>
        <p:spPr>
          <a:xfrm>
            <a:off x="204785" y="764265"/>
            <a:ext cx="11524759" cy="4932341"/>
          </a:xfrm>
        </p:spPr>
        <p:txBody>
          <a:bodyPr>
            <a:normAutofit/>
          </a:bodyPr>
          <a:lstStyle/>
          <a:p>
            <a:pPr marL="0" indent="0" algn="just">
              <a:lnSpc>
                <a:spcPct val="100000"/>
              </a:lnSpc>
              <a:buNone/>
            </a:pPr>
            <a:r>
              <a:rPr lang="en-US" sz="1800" b="1" i="1" dirty="0">
                <a:solidFill>
                  <a:schemeClr val="tx2"/>
                </a:solidFill>
              </a:rPr>
              <a:t>A port channel is a logical interface, so all the member interfaces must have the same characteristics. If they do not, problems will occur</a:t>
            </a:r>
            <a:r>
              <a:rPr lang="en-US" sz="1800" i="1" dirty="0">
                <a:solidFill>
                  <a:schemeClr val="tx2"/>
                </a:solidFill>
              </a:rPr>
              <a:t>.</a:t>
            </a:r>
          </a:p>
          <a:p>
            <a:pPr marL="452438" indent="-273050" algn="just">
              <a:lnSpc>
                <a:spcPct val="100000"/>
              </a:lnSpc>
              <a:buFont typeface="Courier New" panose="02070309020205020404" pitchFamily="49" charset="0"/>
              <a:buChar char="o"/>
            </a:pPr>
            <a:r>
              <a:rPr lang="en-US" sz="1800" i="1" dirty="0">
                <a:solidFill>
                  <a:schemeClr val="tx2"/>
                </a:solidFill>
              </a:rPr>
              <a:t>Generally as a rule, when configuring port channels on a switch, place each member interface in the appropriate switch port type (Layer 2 or Layer 3) and then associate the interfaces to a port channel. </a:t>
            </a:r>
          </a:p>
          <a:p>
            <a:pPr marL="452438" indent="-273050" algn="just">
              <a:lnSpc>
                <a:spcPct val="100000"/>
              </a:lnSpc>
              <a:buFont typeface="Courier New" panose="02070309020205020404" pitchFamily="49" charset="0"/>
              <a:buChar char="o"/>
            </a:pPr>
            <a:r>
              <a:rPr lang="en-US" sz="1800" i="1" dirty="0">
                <a:solidFill>
                  <a:schemeClr val="tx2"/>
                </a:solidFill>
              </a:rPr>
              <a:t>All other port-channel configuration is done via the port-channel interface.</a:t>
            </a:r>
          </a:p>
          <a:p>
            <a:pPr marL="0" indent="0" algn="just">
              <a:lnSpc>
                <a:spcPct val="100000"/>
              </a:lnSpc>
              <a:buNone/>
            </a:pPr>
            <a:r>
              <a:rPr lang="en-US" sz="1800" b="1" i="1" dirty="0">
                <a:solidFill>
                  <a:schemeClr val="tx2"/>
                </a:solidFill>
              </a:rPr>
              <a:t>In addition to the matched configuration settings, check the following when troubleshooting the establishment of an EtherChannel bundle:</a:t>
            </a:r>
          </a:p>
          <a:p>
            <a:pPr marL="452438" indent="-273050" algn="just">
              <a:lnSpc>
                <a:spcPct val="100000"/>
              </a:lnSpc>
              <a:buFont typeface="Courier New" panose="02070309020205020404" pitchFamily="49" charset="0"/>
              <a:buChar char="o"/>
            </a:pPr>
            <a:r>
              <a:rPr lang="en-US" sz="1800" i="1" dirty="0">
                <a:solidFill>
                  <a:schemeClr val="tx2"/>
                </a:solidFill>
              </a:rPr>
              <a:t>Ensure that a member link is between only two devices.</a:t>
            </a:r>
          </a:p>
          <a:p>
            <a:pPr marL="452438" indent="-273050" algn="just">
              <a:lnSpc>
                <a:spcPct val="100000"/>
              </a:lnSpc>
              <a:buFont typeface="Courier New" panose="02070309020205020404" pitchFamily="49" charset="0"/>
              <a:buChar char="o"/>
            </a:pPr>
            <a:r>
              <a:rPr lang="en-US" sz="1800" i="1" dirty="0">
                <a:solidFill>
                  <a:schemeClr val="tx2"/>
                </a:solidFill>
              </a:rPr>
              <a:t>Ensure that the member ports are all active.</a:t>
            </a:r>
          </a:p>
          <a:p>
            <a:pPr marL="452438" indent="-273050" algn="just">
              <a:lnSpc>
                <a:spcPct val="100000"/>
              </a:lnSpc>
              <a:buFont typeface="Courier New" panose="02070309020205020404" pitchFamily="49" charset="0"/>
              <a:buChar char="o"/>
            </a:pPr>
            <a:r>
              <a:rPr lang="en-US" sz="1800" i="1" dirty="0">
                <a:solidFill>
                  <a:schemeClr val="tx2"/>
                </a:solidFill>
              </a:rPr>
              <a:t>Ensure that both end links are statically set to on or that either LACP is enabled with at least one side set to active or </a:t>
            </a:r>
            <a:r>
              <a:rPr lang="en-US" sz="1800" i="1" dirty="0" err="1">
                <a:solidFill>
                  <a:schemeClr val="tx2"/>
                </a:solidFill>
              </a:rPr>
              <a:t>PAgP</a:t>
            </a:r>
            <a:r>
              <a:rPr lang="en-US" sz="1800" i="1" dirty="0">
                <a:solidFill>
                  <a:schemeClr val="tx2"/>
                </a:solidFill>
              </a:rPr>
              <a:t> is enabled with at least one side set to desirable.</a:t>
            </a:r>
          </a:p>
          <a:p>
            <a:pPr marL="452438" indent="-273050" algn="just">
              <a:lnSpc>
                <a:spcPct val="100000"/>
              </a:lnSpc>
              <a:buFont typeface="Courier New" panose="02070309020205020404" pitchFamily="49" charset="0"/>
              <a:buChar char="o"/>
            </a:pPr>
            <a:r>
              <a:rPr lang="en-US" sz="1800" i="1" dirty="0">
                <a:solidFill>
                  <a:schemeClr val="tx2"/>
                </a:solidFill>
              </a:rPr>
              <a:t>Ensure that all member interface ports are consistently configured (except for LACP port priority).</a:t>
            </a:r>
          </a:p>
          <a:p>
            <a:pPr marL="452438" indent="-273050" algn="just">
              <a:lnSpc>
                <a:spcPct val="100000"/>
              </a:lnSpc>
              <a:buFont typeface="Courier New" panose="02070309020205020404" pitchFamily="49" charset="0"/>
              <a:buChar char="o"/>
            </a:pPr>
            <a:r>
              <a:rPr lang="en-US" sz="1800" i="1" dirty="0">
                <a:solidFill>
                  <a:schemeClr val="tx2"/>
                </a:solidFill>
              </a:rPr>
              <a:t>Verify the LACP or </a:t>
            </a:r>
            <a:r>
              <a:rPr lang="en-US" sz="1800" i="1" dirty="0" err="1">
                <a:solidFill>
                  <a:schemeClr val="tx2"/>
                </a:solidFill>
              </a:rPr>
              <a:t>PAgP</a:t>
            </a:r>
            <a:r>
              <a:rPr lang="en-US" sz="1800" i="1" dirty="0">
                <a:solidFill>
                  <a:schemeClr val="tx2"/>
                </a:solidFill>
              </a:rPr>
              <a:t> packet transmission and receipt on both devices.</a:t>
            </a:r>
          </a:p>
          <a:p>
            <a:pPr marL="452438" indent="-273050" algn="just">
              <a:lnSpc>
                <a:spcPct val="100000"/>
              </a:lnSpc>
              <a:buFont typeface="Courier New" panose="02070309020205020404" pitchFamily="49" charset="0"/>
              <a:buChar char="o"/>
            </a:pPr>
            <a:endParaRPr lang="en-US" sz="1800" i="1" dirty="0">
              <a:solidFill>
                <a:schemeClr val="tx2"/>
              </a:solidFill>
            </a:endParaRPr>
          </a:p>
          <a:p>
            <a:pPr marL="0" indent="0" algn="just">
              <a:lnSpc>
                <a:spcPct val="100000"/>
              </a:lnSpc>
              <a:buNone/>
            </a:pPr>
            <a:endParaRPr lang="en-US" sz="1800" i="1" dirty="0">
              <a:solidFill>
                <a:schemeClr val="tx2"/>
              </a:solidFill>
            </a:endParaRPr>
          </a:p>
        </p:txBody>
      </p:sp>
    </p:spTree>
    <p:extLst>
      <p:ext uri="{BB962C8B-B14F-4D97-AF65-F5344CB8AC3E}">
        <p14:creationId xmlns:p14="http://schemas.microsoft.com/office/powerpoint/2010/main" val="34866683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2248</TotalTime>
  <Words>3713</Words>
  <Application>Microsoft Office PowerPoint</Application>
  <PresentationFormat>Widescreen</PresentationFormat>
  <Paragraphs>307</Paragraphs>
  <Slides>28</Slides>
  <Notes>22</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28</vt:i4>
      </vt:variant>
    </vt:vector>
  </HeadingPairs>
  <TitlesOfParts>
    <vt:vector size="38"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VLAN Trunking Protocol</vt:lpstr>
      <vt:lpstr>VLAN Trunking Protocol - Components</vt:lpstr>
      <vt:lpstr>VLAN Trunking Protocol - Versions</vt:lpstr>
      <vt:lpstr>VLAN Trunking Protocol - Communication</vt:lpstr>
      <vt:lpstr>VLAN Trunking Protocol - Configuration</vt:lpstr>
      <vt:lpstr>VLAN Trunking Protocol - Configuration</vt:lpstr>
      <vt:lpstr>Extended VLANs</vt:lpstr>
      <vt:lpstr>Dynamic Trunking Protocol</vt:lpstr>
      <vt:lpstr>DTP - Configuration</vt:lpstr>
      <vt:lpstr>DTP - Configuration</vt:lpstr>
      <vt:lpstr>VTP – DTP: Better to know!!!</vt:lpstr>
      <vt:lpstr>EtherChannel Bundle</vt:lpstr>
      <vt:lpstr>EtherChannel Bundle</vt:lpstr>
      <vt:lpstr>EtherChannel Bundle</vt:lpstr>
      <vt:lpstr>EtherChannel Bundle – Dynamic Link Aggregation Protocols</vt:lpstr>
      <vt:lpstr>EtherChannel Bundle – Dynamic Link Aggregation Protocols</vt:lpstr>
      <vt:lpstr>EtherChannel Bundle - Configurations</vt:lpstr>
      <vt:lpstr>EtherChannel Bundle - Configurations</vt:lpstr>
      <vt:lpstr>EtherChannel Bundle - Configurations</vt:lpstr>
      <vt:lpstr>EtherChannel Bundle - Neighbors LACP and PAgP</vt:lpstr>
      <vt:lpstr>EtherChannel Bundle – Verifying EC Packets</vt:lpstr>
      <vt:lpstr>EtherChannel Bundle – Advanced LACP Configuration</vt:lpstr>
      <vt:lpstr>EtherChannel Bundle - Troubleshooting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58</cp:revision>
  <dcterms:created xsi:type="dcterms:W3CDTF">2021-03-05T06:07:01Z</dcterms:created>
  <dcterms:modified xsi:type="dcterms:W3CDTF">2021-10-17T16:26:19Z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