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7"/>
  </p:notesMasterIdLst>
  <p:handoutMasterIdLst>
    <p:handoutMasterId r:id="rId48"/>
  </p:handoutMasterIdLst>
  <p:sldIdLst>
    <p:sldId id="256" r:id="rId5"/>
    <p:sldId id="285" r:id="rId6"/>
    <p:sldId id="275" r:id="rId7"/>
    <p:sldId id="276" r:id="rId8"/>
    <p:sldId id="348" r:id="rId9"/>
    <p:sldId id="259" r:id="rId10"/>
    <p:sldId id="295" r:id="rId11"/>
    <p:sldId id="262" r:id="rId12"/>
    <p:sldId id="290" r:id="rId13"/>
    <p:sldId id="304" r:id="rId14"/>
    <p:sldId id="355" r:id="rId15"/>
    <p:sldId id="281" r:id="rId16"/>
    <p:sldId id="282" r:id="rId17"/>
    <p:sldId id="283" r:id="rId18"/>
    <p:sldId id="303" r:id="rId19"/>
    <p:sldId id="286" r:id="rId20"/>
    <p:sldId id="260" r:id="rId21"/>
    <p:sldId id="277" r:id="rId22"/>
    <p:sldId id="298" r:id="rId23"/>
    <p:sldId id="349" r:id="rId24"/>
    <p:sldId id="656" r:id="rId25"/>
    <p:sldId id="657" r:id="rId26"/>
    <p:sldId id="671" r:id="rId27"/>
    <p:sldId id="672" r:id="rId28"/>
    <p:sldId id="478" r:id="rId29"/>
    <p:sldId id="777" r:id="rId30"/>
    <p:sldId id="279" r:id="rId31"/>
    <p:sldId id="280" r:id="rId32"/>
    <p:sldId id="263" r:id="rId33"/>
    <p:sldId id="284" r:id="rId34"/>
    <p:sldId id="305" r:id="rId35"/>
    <p:sldId id="299" r:id="rId36"/>
    <p:sldId id="265" r:id="rId37"/>
    <p:sldId id="351" r:id="rId38"/>
    <p:sldId id="352" r:id="rId39"/>
    <p:sldId id="353" r:id="rId40"/>
    <p:sldId id="266" r:id="rId41"/>
    <p:sldId id="267" r:id="rId42"/>
    <p:sldId id="268" r:id="rId43"/>
    <p:sldId id="350" r:id="rId44"/>
    <p:sldId id="354" r:id="rId45"/>
    <p:sldId id="679" r:id="rId4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893516-F604-4188-B247-4000715A316B}" v="25" dt="2025-11-06T11:06:48.1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45" autoAdjust="0"/>
    <p:restoredTop sz="94660"/>
  </p:normalViewPr>
  <p:slideViewPr>
    <p:cSldViewPr snapToGrid="0">
      <p:cViewPr varScale="1">
        <p:scale>
          <a:sx n="86" d="100"/>
          <a:sy n="86" d="100"/>
        </p:scale>
        <p:origin x="957" y="42"/>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5-11-06T11:07:07.468" v="767" actId="20577"/>
      <pc:docMkLst>
        <pc:docMk/>
      </pc:docMkLst>
      <pc:sldChg chg="modSp mod">
        <pc:chgData name="Rhiannon Akers" userId="fb3c9d12-5c8c-42d7-8dc7-d872d7a3d202" providerId="ADAL" clId="{80AABDCA-A693-4F09-99FD-F26609E442FC}" dt="2025-10-24T13:42:23.785" v="1" actId="20577"/>
        <pc:sldMkLst>
          <pc:docMk/>
          <pc:sldMk cId="3408955283" sldId="256"/>
        </pc:sldMkLst>
        <pc:spChg chg="mod">
          <ac:chgData name="Rhiannon Akers" userId="fb3c9d12-5c8c-42d7-8dc7-d872d7a3d202" providerId="ADAL" clId="{80AABDCA-A693-4F09-99FD-F26609E442FC}" dt="2025-10-24T13:42:23.785" v="1" actId="20577"/>
          <ac:spMkLst>
            <pc:docMk/>
            <pc:sldMk cId="3408955283" sldId="256"/>
            <ac:spMk id="2" creationId="{00000000-0000-0000-0000-000000000000}"/>
          </ac:spMkLst>
        </pc:spChg>
      </pc:sldChg>
      <pc:sldChg chg="modSp">
        <pc:chgData name="Rhiannon Akers" userId="fb3c9d12-5c8c-42d7-8dc7-d872d7a3d202" providerId="ADAL" clId="{80AABDCA-A693-4F09-99FD-F26609E442FC}" dt="2025-10-24T13:45:17.220" v="105" actId="1076"/>
        <pc:sldMkLst>
          <pc:docMk/>
          <pc:sldMk cId="1417170311" sldId="262"/>
        </pc:sldMkLst>
        <pc:picChg chg="mod">
          <ac:chgData name="Rhiannon Akers" userId="fb3c9d12-5c8c-42d7-8dc7-d872d7a3d202" providerId="ADAL" clId="{80AABDCA-A693-4F09-99FD-F26609E442FC}" dt="2025-10-24T13:45:17.220" v="105" actId="1076"/>
          <ac:picMkLst>
            <pc:docMk/>
            <pc:sldMk cId="1417170311" sldId="262"/>
            <ac:picMk id="1026" creationId="{5524E923-40C6-4C40-5FD0-E23E1BFD9144}"/>
          </ac:picMkLst>
        </pc:picChg>
      </pc:sldChg>
      <pc:sldChg chg="del">
        <pc:chgData name="Rhiannon Akers" userId="fb3c9d12-5c8c-42d7-8dc7-d872d7a3d202" providerId="ADAL" clId="{80AABDCA-A693-4F09-99FD-F26609E442FC}" dt="2025-11-05T21:44:47.654" v="724" actId="47"/>
        <pc:sldMkLst>
          <pc:docMk/>
          <pc:sldMk cId="913647414" sldId="273"/>
        </pc:sldMkLst>
      </pc:sldChg>
      <pc:sldChg chg="modSp mod">
        <pc:chgData name="Rhiannon Akers" userId="fb3c9d12-5c8c-42d7-8dc7-d872d7a3d202" providerId="ADAL" clId="{80AABDCA-A693-4F09-99FD-F26609E442FC}" dt="2025-11-02T22:28:03.658" v="108" actId="6549"/>
        <pc:sldMkLst>
          <pc:docMk/>
          <pc:sldMk cId="2067207030" sldId="275"/>
        </pc:sldMkLst>
        <pc:spChg chg="mod">
          <ac:chgData name="Rhiannon Akers" userId="fb3c9d12-5c8c-42d7-8dc7-d872d7a3d202" providerId="ADAL" clId="{80AABDCA-A693-4F09-99FD-F26609E442FC}" dt="2025-11-02T22:28:03.658" v="108" actId="6549"/>
          <ac:spMkLst>
            <pc:docMk/>
            <pc:sldMk cId="2067207030" sldId="275"/>
            <ac:spMk id="5" creationId="{883D6670-EEF1-7F41-A569-1975C476894E}"/>
          </ac:spMkLst>
        </pc:spChg>
      </pc:sldChg>
      <pc:sldChg chg="modSp mod">
        <pc:chgData name="Rhiannon Akers" userId="fb3c9d12-5c8c-42d7-8dc7-d872d7a3d202" providerId="ADAL" clId="{80AABDCA-A693-4F09-99FD-F26609E442FC}" dt="2025-10-24T13:44:55.928" v="102" actId="20577"/>
        <pc:sldMkLst>
          <pc:docMk/>
          <pc:sldMk cId="777899553" sldId="276"/>
        </pc:sldMkLst>
        <pc:spChg chg="mod">
          <ac:chgData name="Rhiannon Akers" userId="fb3c9d12-5c8c-42d7-8dc7-d872d7a3d202" providerId="ADAL" clId="{80AABDCA-A693-4F09-99FD-F26609E442FC}" dt="2025-10-24T13:44:55.928" v="102" actId="20577"/>
          <ac:spMkLst>
            <pc:docMk/>
            <pc:sldMk cId="777899553" sldId="276"/>
            <ac:spMk id="5" creationId="{73ADFC3F-0775-4AD8-8F57-0B2205B070E5}"/>
          </ac:spMkLst>
        </pc:spChg>
      </pc:sldChg>
      <pc:sldChg chg="modSp mod ord">
        <pc:chgData name="Rhiannon Akers" userId="fb3c9d12-5c8c-42d7-8dc7-d872d7a3d202" providerId="ADAL" clId="{80AABDCA-A693-4F09-99FD-F26609E442FC}" dt="2025-11-05T21:47:34.928" v="734"/>
        <pc:sldMkLst>
          <pc:docMk/>
          <pc:sldMk cId="2083115734" sldId="284"/>
        </pc:sldMkLst>
        <pc:spChg chg="mod">
          <ac:chgData name="Rhiannon Akers" userId="fb3c9d12-5c8c-42d7-8dc7-d872d7a3d202" providerId="ADAL" clId="{80AABDCA-A693-4F09-99FD-F26609E442FC}" dt="2025-11-05T21:47:16.658" v="730" actId="20577"/>
          <ac:spMkLst>
            <pc:docMk/>
            <pc:sldMk cId="2083115734" sldId="284"/>
            <ac:spMk id="2" creationId="{E7EB054F-E002-54C6-5717-3A6D7C12C51A}"/>
          </ac:spMkLst>
        </pc:spChg>
        <pc:spChg chg="mod">
          <ac:chgData name="Rhiannon Akers" userId="fb3c9d12-5c8c-42d7-8dc7-d872d7a3d202" providerId="ADAL" clId="{80AABDCA-A693-4F09-99FD-F26609E442FC}" dt="2025-11-05T21:37:54.235" v="612" actId="27636"/>
          <ac:spMkLst>
            <pc:docMk/>
            <pc:sldMk cId="2083115734" sldId="284"/>
            <ac:spMk id="3" creationId="{987DFED4-20DD-7063-613F-5B1FF44D03F0}"/>
          </ac:spMkLst>
        </pc:spChg>
      </pc:sldChg>
      <pc:sldChg chg="addSp modSp mod">
        <pc:chgData name="Rhiannon Akers" userId="fb3c9d12-5c8c-42d7-8dc7-d872d7a3d202" providerId="ADAL" clId="{80AABDCA-A693-4F09-99FD-F26609E442FC}" dt="2025-10-24T13:44:37.871" v="100" actId="20577"/>
        <pc:sldMkLst>
          <pc:docMk/>
          <pc:sldMk cId="1612532423" sldId="285"/>
        </pc:sldMkLst>
        <pc:spChg chg="mod">
          <ac:chgData name="Rhiannon Akers" userId="fb3c9d12-5c8c-42d7-8dc7-d872d7a3d202" providerId="ADAL" clId="{80AABDCA-A693-4F09-99FD-F26609E442FC}" dt="2025-10-24T13:44:37.871" v="100" actId="20577"/>
          <ac:spMkLst>
            <pc:docMk/>
            <pc:sldMk cId="1612532423" sldId="285"/>
            <ac:spMk id="3" creationId="{DBC4ACF7-EF1C-7861-AFAD-4578F092554C}"/>
          </ac:spMkLst>
        </pc:spChg>
      </pc:sldChg>
      <pc:sldChg chg="ord">
        <pc:chgData name="Rhiannon Akers" userId="fb3c9d12-5c8c-42d7-8dc7-d872d7a3d202" providerId="ADAL" clId="{80AABDCA-A693-4F09-99FD-F26609E442FC}" dt="2025-11-02T22:32:36.847" v="168"/>
        <pc:sldMkLst>
          <pc:docMk/>
          <pc:sldMk cId="395228590" sldId="305"/>
        </pc:sldMkLst>
      </pc:sldChg>
      <pc:sldChg chg="modSp new mod">
        <pc:chgData name="Rhiannon Akers" userId="fb3c9d12-5c8c-42d7-8dc7-d872d7a3d202" providerId="ADAL" clId="{80AABDCA-A693-4F09-99FD-F26609E442FC}" dt="2025-11-02T22:35:15.472" v="276" actId="20577"/>
        <pc:sldMkLst>
          <pc:docMk/>
          <pc:sldMk cId="1011418358" sldId="351"/>
        </pc:sldMkLst>
        <pc:spChg chg="mod">
          <ac:chgData name="Rhiannon Akers" userId="fb3c9d12-5c8c-42d7-8dc7-d872d7a3d202" providerId="ADAL" clId="{80AABDCA-A693-4F09-99FD-F26609E442FC}" dt="2025-11-02T22:31:24.376" v="164" actId="20577"/>
          <ac:spMkLst>
            <pc:docMk/>
            <pc:sldMk cId="1011418358" sldId="351"/>
            <ac:spMk id="2" creationId="{F6A88B1E-C379-7BBF-D52A-FC9600279919}"/>
          </ac:spMkLst>
        </pc:spChg>
        <pc:spChg chg="mod">
          <ac:chgData name="Rhiannon Akers" userId="fb3c9d12-5c8c-42d7-8dc7-d872d7a3d202" providerId="ADAL" clId="{80AABDCA-A693-4F09-99FD-F26609E442FC}" dt="2025-11-02T22:35:15.472" v="276" actId="20577"/>
          <ac:spMkLst>
            <pc:docMk/>
            <pc:sldMk cId="1011418358" sldId="351"/>
            <ac:spMk id="3" creationId="{3D37D4BD-5DD7-E2FD-E60D-EF4A888B7D0F}"/>
          </ac:spMkLst>
        </pc:spChg>
      </pc:sldChg>
      <pc:sldChg chg="addSp delSp modSp new mod">
        <pc:chgData name="Rhiannon Akers" userId="fb3c9d12-5c8c-42d7-8dc7-d872d7a3d202" providerId="ADAL" clId="{80AABDCA-A693-4F09-99FD-F26609E442FC}" dt="2025-11-02T22:36:11.990" v="384" actId="22"/>
        <pc:sldMkLst>
          <pc:docMk/>
          <pc:sldMk cId="3470353657" sldId="352"/>
        </pc:sldMkLst>
        <pc:spChg chg="mod">
          <ac:chgData name="Rhiannon Akers" userId="fb3c9d12-5c8c-42d7-8dc7-d872d7a3d202" providerId="ADAL" clId="{80AABDCA-A693-4F09-99FD-F26609E442FC}" dt="2025-11-02T22:35:22.662" v="285" actId="20577"/>
          <ac:spMkLst>
            <pc:docMk/>
            <pc:sldMk cId="3470353657" sldId="352"/>
            <ac:spMk id="2" creationId="{3D3522E0-CC49-62D6-0159-4EDDCA7EB80A}"/>
          </ac:spMkLst>
        </pc:spChg>
        <pc:spChg chg="mod">
          <ac:chgData name="Rhiannon Akers" userId="fb3c9d12-5c8c-42d7-8dc7-d872d7a3d202" providerId="ADAL" clId="{80AABDCA-A693-4F09-99FD-F26609E442FC}" dt="2025-11-02T22:35:48.444" v="382" actId="20577"/>
          <ac:spMkLst>
            <pc:docMk/>
            <pc:sldMk cId="3470353657" sldId="352"/>
            <ac:spMk id="3" creationId="{5F3F1528-E195-82EB-EF9A-B3369DD407B3}"/>
          </ac:spMkLst>
        </pc:spChg>
      </pc:sldChg>
      <pc:sldChg chg="modSp new mod">
        <pc:chgData name="Rhiannon Akers" userId="fb3c9d12-5c8c-42d7-8dc7-d872d7a3d202" providerId="ADAL" clId="{80AABDCA-A693-4F09-99FD-F26609E442FC}" dt="2025-11-02T22:37:06.121" v="573" actId="20577"/>
        <pc:sldMkLst>
          <pc:docMk/>
          <pc:sldMk cId="2978841315" sldId="353"/>
        </pc:sldMkLst>
        <pc:spChg chg="mod">
          <ac:chgData name="Rhiannon Akers" userId="fb3c9d12-5c8c-42d7-8dc7-d872d7a3d202" providerId="ADAL" clId="{80AABDCA-A693-4F09-99FD-F26609E442FC}" dt="2025-11-02T22:36:17.182" v="393" actId="20577"/>
          <ac:spMkLst>
            <pc:docMk/>
            <pc:sldMk cId="2978841315" sldId="353"/>
            <ac:spMk id="2" creationId="{5A6C6079-097E-5565-2D7F-541165797993}"/>
          </ac:spMkLst>
        </pc:spChg>
        <pc:spChg chg="mod">
          <ac:chgData name="Rhiannon Akers" userId="fb3c9d12-5c8c-42d7-8dc7-d872d7a3d202" providerId="ADAL" clId="{80AABDCA-A693-4F09-99FD-F26609E442FC}" dt="2025-11-02T22:37:06.121" v="573" actId="20577"/>
          <ac:spMkLst>
            <pc:docMk/>
            <pc:sldMk cId="2978841315" sldId="353"/>
            <ac:spMk id="3" creationId="{B449275E-DFE7-751F-B2BF-DBCCA99650DB}"/>
          </ac:spMkLst>
        </pc:spChg>
      </pc:sldChg>
      <pc:sldChg chg="addSp delSp modSp new mod ord">
        <pc:chgData name="Rhiannon Akers" userId="fb3c9d12-5c8c-42d7-8dc7-d872d7a3d202" providerId="ADAL" clId="{80AABDCA-A693-4F09-99FD-F26609E442FC}" dt="2025-11-05T21:46:34.797" v="729" actId="1076"/>
        <pc:sldMkLst>
          <pc:docMk/>
          <pc:sldMk cId="1006732860" sldId="354"/>
        </pc:sldMkLst>
        <pc:spChg chg="mod">
          <ac:chgData name="Rhiannon Akers" userId="fb3c9d12-5c8c-42d7-8dc7-d872d7a3d202" providerId="ADAL" clId="{80AABDCA-A693-4F09-99FD-F26609E442FC}" dt="2025-11-05T21:32:33.653" v="587" actId="20577"/>
          <ac:spMkLst>
            <pc:docMk/>
            <pc:sldMk cId="1006732860" sldId="354"/>
            <ac:spMk id="2" creationId="{9F6962B3-8C59-1F06-BA65-339031336035}"/>
          </ac:spMkLst>
        </pc:spChg>
        <pc:spChg chg="del">
          <ac:chgData name="Rhiannon Akers" userId="fb3c9d12-5c8c-42d7-8dc7-d872d7a3d202" providerId="ADAL" clId="{80AABDCA-A693-4F09-99FD-F26609E442FC}" dt="2025-11-05T21:46:31.283" v="728" actId="22"/>
          <ac:spMkLst>
            <pc:docMk/>
            <pc:sldMk cId="1006732860" sldId="354"/>
            <ac:spMk id="3" creationId="{BD5D9D14-ED16-877C-46B1-940ECA05E6EE}"/>
          </ac:spMkLst>
        </pc:spChg>
        <pc:picChg chg="add mod ord">
          <ac:chgData name="Rhiannon Akers" userId="fb3c9d12-5c8c-42d7-8dc7-d872d7a3d202" providerId="ADAL" clId="{80AABDCA-A693-4F09-99FD-F26609E442FC}" dt="2025-11-05T21:46:34.797" v="729" actId="1076"/>
          <ac:picMkLst>
            <pc:docMk/>
            <pc:sldMk cId="1006732860" sldId="354"/>
            <ac:picMk id="5" creationId="{B8C2F5B8-445F-D93B-6A21-FB994E2DC6B9}"/>
          </ac:picMkLst>
        </pc:picChg>
      </pc:sldChg>
      <pc:sldChg chg="modSp new mod modAnim">
        <pc:chgData name="Rhiannon Akers" userId="fb3c9d12-5c8c-42d7-8dc7-d872d7a3d202" providerId="ADAL" clId="{80AABDCA-A693-4F09-99FD-F26609E442FC}" dt="2025-11-05T21:43:29.689" v="723" actId="27636"/>
        <pc:sldMkLst>
          <pc:docMk/>
          <pc:sldMk cId="3396672244" sldId="355"/>
        </pc:sldMkLst>
        <pc:spChg chg="mod">
          <ac:chgData name="Rhiannon Akers" userId="fb3c9d12-5c8c-42d7-8dc7-d872d7a3d202" providerId="ADAL" clId="{80AABDCA-A693-4F09-99FD-F26609E442FC}" dt="2025-11-05T21:43:29.689" v="723" actId="27636"/>
          <ac:spMkLst>
            <pc:docMk/>
            <pc:sldMk cId="3396672244" sldId="355"/>
            <ac:spMk id="2" creationId="{2791288D-8E98-70E5-34BB-719E3F1E574E}"/>
          </ac:spMkLst>
        </pc:spChg>
        <pc:spChg chg="mod">
          <ac:chgData name="Rhiannon Akers" userId="fb3c9d12-5c8c-42d7-8dc7-d872d7a3d202" providerId="ADAL" clId="{80AABDCA-A693-4F09-99FD-F26609E442FC}" dt="2025-11-05T21:43:11.959" v="718" actId="1076"/>
          <ac:spMkLst>
            <pc:docMk/>
            <pc:sldMk cId="3396672244" sldId="355"/>
            <ac:spMk id="3" creationId="{D710181C-D4CF-C3BB-CBF1-2449F1305604}"/>
          </ac:spMkLst>
        </pc:spChg>
      </pc:sldChg>
      <pc:sldChg chg="modSp del mod">
        <pc:chgData name="Rhiannon Akers" userId="fb3c9d12-5c8c-42d7-8dc7-d872d7a3d202" providerId="ADAL" clId="{80AABDCA-A693-4F09-99FD-F26609E442FC}" dt="2025-11-02T22:30:00.504" v="109" actId="2696"/>
        <pc:sldMkLst>
          <pc:docMk/>
          <pc:sldMk cId="2262062760" sldId="418"/>
        </pc:sldMkLst>
      </pc:sldChg>
      <pc:sldChg chg="del">
        <pc:chgData name="Rhiannon Akers" userId="fb3c9d12-5c8c-42d7-8dc7-d872d7a3d202" providerId="ADAL" clId="{80AABDCA-A693-4F09-99FD-F26609E442FC}" dt="2025-11-02T22:30:00.504" v="109" actId="2696"/>
        <pc:sldMkLst>
          <pc:docMk/>
          <pc:sldMk cId="5050769" sldId="420"/>
        </pc:sldMkLst>
      </pc:sldChg>
      <pc:sldChg chg="del">
        <pc:chgData name="Rhiannon Akers" userId="fb3c9d12-5c8c-42d7-8dc7-d872d7a3d202" providerId="ADAL" clId="{80AABDCA-A693-4F09-99FD-F26609E442FC}" dt="2025-11-02T22:30:00.504" v="109" actId="2696"/>
        <pc:sldMkLst>
          <pc:docMk/>
          <pc:sldMk cId="289285282" sldId="421"/>
        </pc:sldMkLst>
      </pc:sldChg>
      <pc:sldChg chg="del">
        <pc:chgData name="Rhiannon Akers" userId="fb3c9d12-5c8c-42d7-8dc7-d872d7a3d202" providerId="ADAL" clId="{80AABDCA-A693-4F09-99FD-F26609E442FC}" dt="2025-11-02T22:30:00.504" v="109" actId="2696"/>
        <pc:sldMkLst>
          <pc:docMk/>
          <pc:sldMk cId="3141785985" sldId="422"/>
        </pc:sldMkLst>
      </pc:sldChg>
      <pc:sldChg chg="del">
        <pc:chgData name="Rhiannon Akers" userId="fb3c9d12-5c8c-42d7-8dc7-d872d7a3d202" providerId="ADAL" clId="{80AABDCA-A693-4F09-99FD-F26609E442FC}" dt="2025-11-02T22:30:00.504" v="109" actId="2696"/>
        <pc:sldMkLst>
          <pc:docMk/>
          <pc:sldMk cId="1213123233" sldId="423"/>
        </pc:sldMkLst>
      </pc:sldChg>
      <pc:sldChg chg="del">
        <pc:chgData name="Rhiannon Akers" userId="fb3c9d12-5c8c-42d7-8dc7-d872d7a3d202" providerId="ADAL" clId="{80AABDCA-A693-4F09-99FD-F26609E442FC}" dt="2025-11-02T22:30:00.504" v="109" actId="2696"/>
        <pc:sldMkLst>
          <pc:docMk/>
          <pc:sldMk cId="1190172868" sldId="426"/>
        </pc:sldMkLst>
      </pc:sldChg>
      <pc:sldChg chg="modSp add mod">
        <pc:chgData name="Rhiannon Akers" userId="fb3c9d12-5c8c-42d7-8dc7-d872d7a3d202" providerId="ADAL" clId="{80AABDCA-A693-4F09-99FD-F26609E442FC}" dt="2025-11-06T11:07:07.468" v="767" actId="20577"/>
        <pc:sldMkLst>
          <pc:docMk/>
          <pc:sldMk cId="1518479065" sldId="478"/>
        </pc:sldMkLst>
        <pc:spChg chg="mod">
          <ac:chgData name="Rhiannon Akers" userId="fb3c9d12-5c8c-42d7-8dc7-d872d7a3d202" providerId="ADAL" clId="{80AABDCA-A693-4F09-99FD-F26609E442FC}" dt="2025-11-06T11:05:52.857" v="740" actId="27636"/>
          <ac:spMkLst>
            <pc:docMk/>
            <pc:sldMk cId="1518479065" sldId="478"/>
            <ac:spMk id="2" creationId="{1296E968-DCA6-D963-30C5-87011614BDA1}"/>
          </ac:spMkLst>
        </pc:spChg>
        <pc:spChg chg="mod">
          <ac:chgData name="Rhiannon Akers" userId="fb3c9d12-5c8c-42d7-8dc7-d872d7a3d202" providerId="ADAL" clId="{80AABDCA-A693-4F09-99FD-F26609E442FC}" dt="2025-11-06T11:07:07.468" v="767" actId="20577"/>
          <ac:spMkLst>
            <pc:docMk/>
            <pc:sldMk cId="1518479065" sldId="478"/>
            <ac:spMk id="3" creationId="{55134A71-E09B-8219-1B5F-D5BD6601FD28}"/>
          </ac:spMkLst>
        </pc:spChg>
      </pc:sldChg>
      <pc:sldChg chg="add">
        <pc:chgData name="Rhiannon Akers" userId="fb3c9d12-5c8c-42d7-8dc7-d872d7a3d202" providerId="ADAL" clId="{80AABDCA-A693-4F09-99FD-F26609E442FC}" dt="2025-11-06T11:05:52.648" v="735"/>
        <pc:sldMkLst>
          <pc:docMk/>
          <pc:sldMk cId="1248358050" sldId="656"/>
        </pc:sldMkLst>
      </pc:sldChg>
      <pc:sldChg chg="add">
        <pc:chgData name="Rhiannon Akers" userId="fb3c9d12-5c8c-42d7-8dc7-d872d7a3d202" providerId="ADAL" clId="{80AABDCA-A693-4F09-99FD-F26609E442FC}" dt="2025-11-06T11:05:52.648" v="735"/>
        <pc:sldMkLst>
          <pc:docMk/>
          <pc:sldMk cId="3494070629" sldId="657"/>
        </pc:sldMkLst>
      </pc:sldChg>
      <pc:sldChg chg="modSp add mod">
        <pc:chgData name="Rhiannon Akers" userId="fb3c9d12-5c8c-42d7-8dc7-d872d7a3d202" providerId="ADAL" clId="{80AABDCA-A693-4F09-99FD-F26609E442FC}" dt="2025-11-06T11:05:52.815" v="736" actId="27636"/>
        <pc:sldMkLst>
          <pc:docMk/>
          <pc:sldMk cId="573731998" sldId="671"/>
        </pc:sldMkLst>
        <pc:spChg chg="mod">
          <ac:chgData name="Rhiannon Akers" userId="fb3c9d12-5c8c-42d7-8dc7-d872d7a3d202" providerId="ADAL" clId="{80AABDCA-A693-4F09-99FD-F26609E442FC}" dt="2025-11-06T11:05:52.815" v="736" actId="27636"/>
          <ac:spMkLst>
            <pc:docMk/>
            <pc:sldMk cId="573731998" sldId="671"/>
            <ac:spMk id="4" creationId="{AF13350B-25DC-AE51-7989-69BF3F4B2B9C}"/>
          </ac:spMkLst>
        </pc:spChg>
      </pc:sldChg>
      <pc:sldChg chg="modSp add mod">
        <pc:chgData name="Rhiannon Akers" userId="fb3c9d12-5c8c-42d7-8dc7-d872d7a3d202" providerId="ADAL" clId="{80AABDCA-A693-4F09-99FD-F26609E442FC}" dt="2025-11-06T11:06:19.255" v="742" actId="20577"/>
        <pc:sldMkLst>
          <pc:docMk/>
          <pc:sldMk cId="1363710437" sldId="672"/>
        </pc:sldMkLst>
        <pc:spChg chg="mod">
          <ac:chgData name="Rhiannon Akers" userId="fb3c9d12-5c8c-42d7-8dc7-d872d7a3d202" providerId="ADAL" clId="{80AABDCA-A693-4F09-99FD-F26609E442FC}" dt="2025-11-06T11:05:52.831" v="737" actId="27636"/>
          <ac:spMkLst>
            <pc:docMk/>
            <pc:sldMk cId="1363710437" sldId="672"/>
            <ac:spMk id="4" creationId="{66D71749-83D9-2918-81D8-0F345D9927A4}"/>
          </ac:spMkLst>
        </pc:spChg>
        <pc:spChg chg="mod">
          <ac:chgData name="Rhiannon Akers" userId="fb3c9d12-5c8c-42d7-8dc7-d872d7a3d202" providerId="ADAL" clId="{80AABDCA-A693-4F09-99FD-F26609E442FC}" dt="2025-11-06T11:06:19.255" v="742" actId="20577"/>
          <ac:spMkLst>
            <pc:docMk/>
            <pc:sldMk cId="1363710437" sldId="672"/>
            <ac:spMk id="5" creationId="{2786C091-2D5C-5597-3BDD-CCD0E74AD01D}"/>
          </ac:spMkLst>
        </pc:spChg>
      </pc:sldChg>
      <pc:sldChg chg="delSp modSp add mod setBg delDesignElem">
        <pc:chgData name="Rhiannon Akers" userId="fb3c9d12-5c8c-42d7-8dc7-d872d7a3d202" providerId="ADAL" clId="{80AABDCA-A693-4F09-99FD-F26609E442FC}" dt="2025-11-05T21:45:39.681" v="727" actId="1076"/>
        <pc:sldMkLst>
          <pc:docMk/>
          <pc:sldMk cId="3985077088" sldId="679"/>
        </pc:sldMkLst>
        <pc:spChg chg="del">
          <ac:chgData name="Rhiannon Akers" userId="fb3c9d12-5c8c-42d7-8dc7-d872d7a3d202" providerId="ADAL" clId="{80AABDCA-A693-4F09-99FD-F26609E442FC}" dt="2025-11-05T21:45:25.136" v="726"/>
          <ac:spMkLst>
            <pc:docMk/>
            <pc:sldMk cId="3985077088" sldId="679"/>
            <ac:spMk id="27" creationId="{4845A0EE-C4C8-4AE1-B3C6-1261368AC036}"/>
          </ac:spMkLst>
        </pc:spChg>
        <pc:picChg chg="mod">
          <ac:chgData name="Rhiannon Akers" userId="fb3c9d12-5c8c-42d7-8dc7-d872d7a3d202" providerId="ADAL" clId="{80AABDCA-A693-4F09-99FD-F26609E442FC}" dt="2025-11-05T21:45:39.681" v="727" actId="1076"/>
          <ac:picMkLst>
            <pc:docMk/>
            <pc:sldMk cId="3985077088" sldId="679"/>
            <ac:picMk id="5" creationId="{75F6EDAC-7601-C34D-60FC-7A6261FEFF65}"/>
          </ac:picMkLst>
        </pc:picChg>
      </pc:sldChg>
      <pc:sldChg chg="add">
        <pc:chgData name="Rhiannon Akers" userId="fb3c9d12-5c8c-42d7-8dc7-d872d7a3d202" providerId="ADAL" clId="{80AABDCA-A693-4F09-99FD-F26609E442FC}" dt="2025-11-06T11:06:48.111" v="743"/>
        <pc:sldMkLst>
          <pc:docMk/>
          <pc:sldMk cId="3167245770" sldId="777"/>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D8915E-DC14-41D6-9BB5-F49E1C265163}" type="doc">
      <dgm:prSet loTypeId="urn:microsoft.com/office/officeart/2005/8/layout/hList7" loCatId="list" qsTypeId="urn:microsoft.com/office/officeart/2005/8/quickstyle/simple1" qsCatId="simple" csTypeId="urn:microsoft.com/office/officeart/2005/8/colors/colorful1" csCatId="colorful" phldr="1"/>
      <dgm:spPr/>
      <dgm:t>
        <a:bodyPr rtlCol="0"/>
        <a:lstStyle/>
        <a:p>
          <a:pPr rtl="0"/>
          <a:endParaRPr lang="en-US"/>
        </a:p>
      </dgm:t>
    </dgm:pt>
    <dgm:pt modelId="{73D947E0-108F-4D20-A71E-3CF329F97212}">
      <dgm:prSet phldr="0"/>
      <dgm:spPr>
        <a:solidFill>
          <a:schemeClr val="accent1"/>
        </a:solidFill>
        <a:ln>
          <a:noFill/>
        </a:ln>
      </dgm:spPr>
      <dgm:t>
        <a:bodyPr rtlCol="0"/>
        <a:lstStyle/>
        <a:p>
          <a:pPr marL="0" algn="ctr" rtl="0">
            <a:buNone/>
          </a:pPr>
          <a:r>
            <a:rPr lang="en-GB" sz="2000" noProof="0">
              <a:latin typeface="Tenorite" pitchFamily="2" charset="0"/>
            </a:rPr>
            <a:t>Scientific literature</a:t>
          </a:r>
        </a:p>
      </dgm:t>
    </dgm:pt>
    <dgm:pt modelId="{9D249532-A24D-4D8F-848A-9F42F2E486C9}" type="parTrans" cxnId="{A0077D09-C12C-46D0-8DF7-194B6911362A}">
      <dgm:prSet/>
      <dgm:spPr/>
      <dgm:t>
        <a:bodyPr rtlCol="0"/>
        <a:lstStyle/>
        <a:p>
          <a:pPr rtl="0"/>
          <a:endParaRPr lang="en-GB" noProof="0">
            <a:latin typeface="Tenorite" pitchFamily="2" charset="0"/>
          </a:endParaRPr>
        </a:p>
      </dgm:t>
    </dgm:pt>
    <dgm:pt modelId="{AE813459-65AB-4FA9-B717-330DDA6DFA4E}" type="sibTrans" cxnId="{A0077D09-C12C-46D0-8DF7-194B6911362A}">
      <dgm:prSet/>
      <dgm:spPr/>
      <dgm:t>
        <a:bodyPr rtlCol="0"/>
        <a:lstStyle/>
        <a:p>
          <a:pPr rtl="0"/>
          <a:endParaRPr lang="en-GB" noProof="0">
            <a:latin typeface="Tenorite" pitchFamily="2" charset="0"/>
          </a:endParaRPr>
        </a:p>
      </dgm:t>
    </dgm:pt>
    <dgm:pt modelId="{4F85505A-81B6-4FDA-A144-900B71DAD946}">
      <dgm:prSet phldr="0"/>
      <dgm:spPr>
        <a:solidFill>
          <a:schemeClr val="accent1"/>
        </a:solidFill>
        <a:ln>
          <a:noFill/>
        </a:ln>
      </dgm:spPr>
      <dgm:t>
        <a:bodyPr rtlCol="0"/>
        <a:lstStyle/>
        <a:p>
          <a:pPr marL="0" algn="ctr" rtl="0">
            <a:buNone/>
          </a:pPr>
          <a:r>
            <a:rPr lang="en-GB" sz="2000" noProof="0">
              <a:latin typeface="Tenorite" pitchFamily="2" charset="0"/>
            </a:rPr>
            <a:t>Stakeholders</a:t>
          </a:r>
        </a:p>
      </dgm:t>
    </dgm:pt>
    <dgm:pt modelId="{68F74A88-49DC-44B1-BC0D-220A7B97601C}" type="sibTrans" cxnId="{2D633B56-E147-4EFC-B9EE-6C0413F329B0}">
      <dgm:prSet/>
      <dgm:spPr/>
      <dgm:t>
        <a:bodyPr rtlCol="0"/>
        <a:lstStyle/>
        <a:p>
          <a:pPr rtl="0"/>
          <a:endParaRPr lang="en-GB" noProof="0">
            <a:latin typeface="Tenorite" pitchFamily="2" charset="0"/>
          </a:endParaRPr>
        </a:p>
      </dgm:t>
    </dgm:pt>
    <dgm:pt modelId="{D9A96E25-7BBE-4DDD-8DDE-B4970D4340A8}" type="parTrans" cxnId="{2D633B56-E147-4EFC-B9EE-6C0413F329B0}">
      <dgm:prSet/>
      <dgm:spPr/>
      <dgm:t>
        <a:bodyPr rtlCol="0"/>
        <a:lstStyle/>
        <a:p>
          <a:pPr rtl="0"/>
          <a:endParaRPr lang="en-GB" noProof="0">
            <a:latin typeface="Tenorite" pitchFamily="2" charset="0"/>
          </a:endParaRPr>
        </a:p>
      </dgm:t>
    </dgm:pt>
    <dgm:pt modelId="{E9682B4F-0217-4B50-923E-C104AA24290F}">
      <dgm:prSet phldr="0"/>
      <dgm:spPr>
        <a:solidFill>
          <a:schemeClr val="accent1"/>
        </a:solidFill>
        <a:ln>
          <a:noFill/>
        </a:ln>
      </dgm:spPr>
      <dgm:t>
        <a:bodyPr rtlCol="0"/>
        <a:lstStyle/>
        <a:p>
          <a:pPr marL="0" algn="ctr" rtl="0">
            <a:buNone/>
          </a:pPr>
          <a:r>
            <a:rPr lang="en-GB" sz="2000" noProof="0">
              <a:latin typeface="Tenorite" pitchFamily="2" charset="0"/>
            </a:rPr>
            <a:t>Professional expertise</a:t>
          </a:r>
        </a:p>
      </dgm:t>
    </dgm:pt>
    <dgm:pt modelId="{B8632E42-D7EB-4C31-877E-6F1B2801851A}" type="sibTrans" cxnId="{6C23D0C9-74B2-4C8B-AB2F-A03B3B0EBE56}">
      <dgm:prSet/>
      <dgm:spPr/>
      <dgm:t>
        <a:bodyPr rtlCol="0"/>
        <a:lstStyle/>
        <a:p>
          <a:pPr rtl="0"/>
          <a:endParaRPr lang="en-GB" noProof="0">
            <a:latin typeface="Tenorite" pitchFamily="2" charset="0"/>
          </a:endParaRPr>
        </a:p>
      </dgm:t>
    </dgm:pt>
    <dgm:pt modelId="{E0F6C4AF-9BBB-4698-91D7-F9AE3EACBD5D}" type="parTrans" cxnId="{6C23D0C9-74B2-4C8B-AB2F-A03B3B0EBE56}">
      <dgm:prSet/>
      <dgm:spPr/>
      <dgm:t>
        <a:bodyPr rtlCol="0"/>
        <a:lstStyle/>
        <a:p>
          <a:pPr rtl="0"/>
          <a:endParaRPr lang="en-GB" noProof="0">
            <a:latin typeface="Tenorite" pitchFamily="2" charset="0"/>
          </a:endParaRPr>
        </a:p>
      </dgm:t>
    </dgm:pt>
    <dgm:pt modelId="{B1AFA1AF-0FF8-45B3-A6D0-0E255A2F637D}">
      <dgm:prSet phldr="0"/>
      <dgm:spPr>
        <a:solidFill>
          <a:schemeClr val="accent1"/>
        </a:solidFill>
        <a:ln>
          <a:noFill/>
        </a:ln>
      </dgm:spPr>
      <dgm:t>
        <a:bodyPr rtlCol="0"/>
        <a:lstStyle/>
        <a:p>
          <a:pPr marL="0" algn="ctr" rtl="0">
            <a:buNone/>
          </a:pPr>
          <a:r>
            <a:rPr lang="en-GB" sz="2000" noProof="0">
              <a:latin typeface="Tenorite" pitchFamily="2" charset="0"/>
            </a:rPr>
            <a:t>Organisational data</a:t>
          </a:r>
        </a:p>
      </dgm:t>
    </dgm:pt>
    <dgm:pt modelId="{88649F7A-400B-4056-965D-C9AC0B3AD942}" type="sibTrans" cxnId="{F28D7702-2FC3-49BD-BB13-C989E5EE622A}">
      <dgm:prSet/>
      <dgm:spPr/>
      <dgm:t>
        <a:bodyPr rtlCol="0"/>
        <a:lstStyle/>
        <a:p>
          <a:pPr rtl="0"/>
          <a:endParaRPr lang="en-GB" noProof="0">
            <a:latin typeface="Tenorite" pitchFamily="2" charset="0"/>
          </a:endParaRPr>
        </a:p>
      </dgm:t>
    </dgm:pt>
    <dgm:pt modelId="{10C68AF5-481C-45AA-A216-8BBBB04515B9}" type="parTrans" cxnId="{F28D7702-2FC3-49BD-BB13-C989E5EE622A}">
      <dgm:prSet/>
      <dgm:spPr/>
      <dgm:t>
        <a:bodyPr rtlCol="0"/>
        <a:lstStyle/>
        <a:p>
          <a:pPr rtl="0"/>
          <a:endParaRPr lang="en-GB" noProof="0">
            <a:latin typeface="Tenorite" pitchFamily="2" charset="0"/>
          </a:endParaRPr>
        </a:p>
      </dgm:t>
    </dgm:pt>
    <dgm:pt modelId="{A34AE8AA-FDF7-FA40-BADC-6B62C2B1DE88}" type="pres">
      <dgm:prSet presAssocID="{0DD8915E-DC14-41D6-9BB5-F49E1C265163}" presName="Name0" presStyleCnt="0">
        <dgm:presLayoutVars>
          <dgm:dir/>
          <dgm:resizeHandles val="exact"/>
        </dgm:presLayoutVars>
      </dgm:prSet>
      <dgm:spPr/>
    </dgm:pt>
    <dgm:pt modelId="{2107607C-A87A-3347-81F6-106C527DBD58}" type="pres">
      <dgm:prSet presAssocID="{0DD8915E-DC14-41D6-9BB5-F49E1C265163}" presName="fgShape" presStyleLbl="fgShp" presStyleIdx="0" presStyleCnt="1" custLinFactNeighborX="140" custLinFactNeighborY="-19001"/>
      <dgm:spPr>
        <a:solidFill>
          <a:schemeClr val="accent2">
            <a:tint val="40000"/>
            <a:hueOff val="0"/>
            <a:satOff val="0"/>
            <a:lumOff val="0"/>
            <a:alpha val="0"/>
          </a:schemeClr>
        </a:solidFill>
        <a:ln>
          <a:noFill/>
        </a:ln>
      </dgm:spPr>
    </dgm:pt>
    <dgm:pt modelId="{0955960D-7F7D-E54C-8843-B1DBEEBFB364}" type="pres">
      <dgm:prSet presAssocID="{0DD8915E-DC14-41D6-9BB5-F49E1C265163}" presName="linComp" presStyleCnt="0"/>
      <dgm:spPr/>
    </dgm:pt>
    <dgm:pt modelId="{81155D12-3CC8-3D49-B0F3-3C84AC48510A}" type="pres">
      <dgm:prSet presAssocID="{73D947E0-108F-4D20-A71E-3CF329F97212}" presName="compNode" presStyleCnt="0"/>
      <dgm:spPr/>
    </dgm:pt>
    <dgm:pt modelId="{8F8B275D-8553-0846-A316-484B7B291C97}" type="pres">
      <dgm:prSet presAssocID="{73D947E0-108F-4D20-A71E-3CF329F97212}" presName="bkgdShape" presStyleLbl="node1" presStyleIdx="0" presStyleCnt="4" custLinFactNeighborX="-757"/>
      <dgm:spPr>
        <a:prstGeom prst="rect">
          <a:avLst/>
        </a:prstGeom>
      </dgm:spPr>
    </dgm:pt>
    <dgm:pt modelId="{7DA281F5-0265-2048-A63A-727E19796F79}" type="pres">
      <dgm:prSet presAssocID="{73D947E0-108F-4D20-A71E-3CF329F97212}" presName="nodeTx" presStyleLbl="node1" presStyleIdx="0" presStyleCnt="4">
        <dgm:presLayoutVars>
          <dgm:bulletEnabled val="1"/>
        </dgm:presLayoutVars>
      </dgm:prSet>
      <dgm:spPr/>
    </dgm:pt>
    <dgm:pt modelId="{79A13FEB-C61A-0346-824D-E0457CC5B4C9}" type="pres">
      <dgm:prSet presAssocID="{73D947E0-108F-4D20-A71E-3CF329F97212}" presName="invisiNode" presStyleLbl="node1" presStyleIdx="0" presStyleCnt="4"/>
      <dgm:spPr/>
    </dgm:pt>
    <dgm:pt modelId="{A126BA88-D0F9-AF4A-A7BA-0638E32B45F8}" type="pres">
      <dgm:prSet presAssocID="{73D947E0-108F-4D20-A71E-3CF329F97212}" presName="imagNode" presStyleLbl="fgImgPlace1" presStyleIdx="0" presStyleCnt="4" custScaleX="63106" custScaleY="63106"/>
      <dgm:spPr>
        <a:solidFill>
          <a:schemeClr val="accent1">
            <a:lumMod val="60000"/>
            <a:lumOff val="40000"/>
          </a:schemeClr>
        </a:solidFill>
        <a:ln>
          <a:noFill/>
        </a:ln>
      </dgm:spPr>
    </dgm:pt>
    <dgm:pt modelId="{DF3C77F5-32F3-5845-BEE2-529229516397}" type="pres">
      <dgm:prSet presAssocID="{AE813459-65AB-4FA9-B717-330DDA6DFA4E}" presName="sibTrans" presStyleLbl="sibTrans2D1" presStyleIdx="0" presStyleCnt="0"/>
      <dgm:spPr/>
    </dgm:pt>
    <dgm:pt modelId="{16FC6348-B601-E348-A50F-7576C3DDD207}" type="pres">
      <dgm:prSet presAssocID="{B1AFA1AF-0FF8-45B3-A6D0-0E255A2F637D}" presName="compNode" presStyleCnt="0"/>
      <dgm:spPr/>
    </dgm:pt>
    <dgm:pt modelId="{4DFF6703-D32F-9E47-96B8-A304C47CCB78}" type="pres">
      <dgm:prSet presAssocID="{B1AFA1AF-0FF8-45B3-A6D0-0E255A2F637D}" presName="bkgdShape" presStyleLbl="node1" presStyleIdx="1" presStyleCnt="4" custLinFactNeighborX="1500" custLinFactNeighborY="770"/>
      <dgm:spPr>
        <a:prstGeom prst="rect">
          <a:avLst/>
        </a:prstGeom>
      </dgm:spPr>
    </dgm:pt>
    <dgm:pt modelId="{BA2077AD-A827-784F-87A6-E8E29A836D84}" type="pres">
      <dgm:prSet presAssocID="{B1AFA1AF-0FF8-45B3-A6D0-0E255A2F637D}" presName="nodeTx" presStyleLbl="node1" presStyleIdx="1" presStyleCnt="4">
        <dgm:presLayoutVars>
          <dgm:bulletEnabled val="1"/>
        </dgm:presLayoutVars>
      </dgm:prSet>
      <dgm:spPr/>
    </dgm:pt>
    <dgm:pt modelId="{47276A48-75DE-FE4F-B4C6-8B77CF2957C3}" type="pres">
      <dgm:prSet presAssocID="{B1AFA1AF-0FF8-45B3-A6D0-0E255A2F637D}" presName="invisiNode" presStyleLbl="node1" presStyleIdx="1" presStyleCnt="4"/>
      <dgm:spPr/>
    </dgm:pt>
    <dgm:pt modelId="{EFEB790C-BD5C-F54D-9993-F81422A8AD8E}" type="pres">
      <dgm:prSet presAssocID="{B1AFA1AF-0FF8-45B3-A6D0-0E255A2F637D}" presName="imagNode" presStyleLbl="fgImgPlace1" presStyleIdx="1" presStyleCnt="4" custScaleX="63106" custScaleY="63106"/>
      <dgm:spPr>
        <a:solidFill>
          <a:schemeClr val="accent1">
            <a:lumMod val="60000"/>
            <a:lumOff val="40000"/>
          </a:schemeClr>
        </a:solidFill>
        <a:ln>
          <a:noFill/>
        </a:ln>
      </dgm:spPr>
    </dgm:pt>
    <dgm:pt modelId="{56C7F139-002F-DF46-BB7F-23A563E7CE98}" type="pres">
      <dgm:prSet presAssocID="{88649F7A-400B-4056-965D-C9AC0B3AD942}" presName="sibTrans" presStyleLbl="sibTrans2D1" presStyleIdx="0" presStyleCnt="0"/>
      <dgm:spPr/>
    </dgm:pt>
    <dgm:pt modelId="{91E3D51E-7AB8-6349-A1D0-02F993052AB3}" type="pres">
      <dgm:prSet presAssocID="{E9682B4F-0217-4B50-923E-C104AA24290F}" presName="compNode" presStyleCnt="0"/>
      <dgm:spPr/>
    </dgm:pt>
    <dgm:pt modelId="{434ABADC-97F5-A547-823D-7594A86D79D3}" type="pres">
      <dgm:prSet presAssocID="{E9682B4F-0217-4B50-923E-C104AA24290F}" presName="bkgdShape" presStyleLbl="node1" presStyleIdx="2" presStyleCnt="4" custLinFactNeighborX="182"/>
      <dgm:spPr>
        <a:prstGeom prst="rect">
          <a:avLst/>
        </a:prstGeom>
      </dgm:spPr>
    </dgm:pt>
    <dgm:pt modelId="{BC636E4B-34B9-8543-A308-00E0D1B0D2F9}" type="pres">
      <dgm:prSet presAssocID="{E9682B4F-0217-4B50-923E-C104AA24290F}" presName="nodeTx" presStyleLbl="node1" presStyleIdx="2" presStyleCnt="4">
        <dgm:presLayoutVars>
          <dgm:bulletEnabled val="1"/>
        </dgm:presLayoutVars>
      </dgm:prSet>
      <dgm:spPr/>
    </dgm:pt>
    <dgm:pt modelId="{073A77BB-E8BD-4B4C-BFA2-7B530A2B3199}" type="pres">
      <dgm:prSet presAssocID="{E9682B4F-0217-4B50-923E-C104AA24290F}" presName="invisiNode" presStyleLbl="node1" presStyleIdx="2" presStyleCnt="4"/>
      <dgm:spPr/>
    </dgm:pt>
    <dgm:pt modelId="{CC076D56-4BB0-7246-9039-788AB439DAF0}" type="pres">
      <dgm:prSet presAssocID="{E9682B4F-0217-4B50-923E-C104AA24290F}" presName="imagNode" presStyleLbl="fgImgPlace1" presStyleIdx="2" presStyleCnt="4" custScaleX="63106" custScaleY="63106"/>
      <dgm:spPr>
        <a:solidFill>
          <a:schemeClr val="accent1">
            <a:lumMod val="60000"/>
            <a:lumOff val="40000"/>
          </a:schemeClr>
        </a:solidFill>
        <a:ln>
          <a:noFill/>
        </a:ln>
      </dgm:spPr>
    </dgm:pt>
    <dgm:pt modelId="{9BFD88E3-0F90-7143-8807-6B030CF54283}" type="pres">
      <dgm:prSet presAssocID="{B8632E42-D7EB-4C31-877E-6F1B2801851A}" presName="sibTrans" presStyleLbl="sibTrans2D1" presStyleIdx="0" presStyleCnt="0"/>
      <dgm:spPr/>
    </dgm:pt>
    <dgm:pt modelId="{900296CF-6A25-E746-A345-792DBE36F92C}" type="pres">
      <dgm:prSet presAssocID="{4F85505A-81B6-4FDA-A144-900B71DAD946}" presName="compNode" presStyleCnt="0"/>
      <dgm:spPr/>
    </dgm:pt>
    <dgm:pt modelId="{028C9BA8-C3B3-F947-915F-EE2FD2FCA9A5}" type="pres">
      <dgm:prSet presAssocID="{4F85505A-81B6-4FDA-A144-900B71DAD946}" presName="bkgdShape" presStyleLbl="node1" presStyleIdx="3" presStyleCnt="4" custLinFactNeighborX="0"/>
      <dgm:spPr>
        <a:prstGeom prst="rect">
          <a:avLst/>
        </a:prstGeom>
      </dgm:spPr>
    </dgm:pt>
    <dgm:pt modelId="{9312E8E2-BBD1-104A-9F74-B0103AF69816}" type="pres">
      <dgm:prSet presAssocID="{4F85505A-81B6-4FDA-A144-900B71DAD946}" presName="nodeTx" presStyleLbl="node1" presStyleIdx="3" presStyleCnt="4">
        <dgm:presLayoutVars>
          <dgm:bulletEnabled val="1"/>
        </dgm:presLayoutVars>
      </dgm:prSet>
      <dgm:spPr/>
    </dgm:pt>
    <dgm:pt modelId="{A0D6F489-540A-D44E-B596-6A182486B777}" type="pres">
      <dgm:prSet presAssocID="{4F85505A-81B6-4FDA-A144-900B71DAD946}" presName="invisiNode" presStyleLbl="node1" presStyleIdx="3" presStyleCnt="4"/>
      <dgm:spPr/>
    </dgm:pt>
    <dgm:pt modelId="{FDF2BC93-305C-D94B-A6C2-ED9CE7F40C2F}" type="pres">
      <dgm:prSet presAssocID="{4F85505A-81B6-4FDA-A144-900B71DAD946}" presName="imagNode" presStyleLbl="fgImgPlace1" presStyleIdx="3" presStyleCnt="4" custScaleX="63106" custScaleY="63106"/>
      <dgm:spPr>
        <a:solidFill>
          <a:schemeClr val="accent1">
            <a:lumMod val="60000"/>
            <a:lumOff val="40000"/>
          </a:schemeClr>
        </a:solidFill>
        <a:ln>
          <a:noFill/>
        </a:ln>
      </dgm:spPr>
    </dgm:pt>
  </dgm:ptLst>
  <dgm:cxnLst>
    <dgm:cxn modelId="{F28D7702-2FC3-49BD-BB13-C989E5EE622A}" srcId="{0DD8915E-DC14-41D6-9BB5-F49E1C265163}" destId="{B1AFA1AF-0FF8-45B3-A6D0-0E255A2F637D}" srcOrd="1" destOrd="0" parTransId="{10C68AF5-481C-45AA-A216-8BBBB04515B9}" sibTransId="{88649F7A-400B-4056-965D-C9AC0B3AD942}"/>
    <dgm:cxn modelId="{A0077D09-C12C-46D0-8DF7-194B6911362A}" srcId="{0DD8915E-DC14-41D6-9BB5-F49E1C265163}" destId="{73D947E0-108F-4D20-A71E-3CF329F97212}" srcOrd="0" destOrd="0" parTransId="{9D249532-A24D-4D8F-848A-9F42F2E486C9}" sibTransId="{AE813459-65AB-4FA9-B717-330DDA6DFA4E}"/>
    <dgm:cxn modelId="{8994D20D-699B-6A45-8026-8CCE203E1BB5}" type="presOf" srcId="{73D947E0-108F-4D20-A71E-3CF329F97212}" destId="{7DA281F5-0265-2048-A63A-727E19796F79}" srcOrd="1" destOrd="0" presId="urn:microsoft.com/office/officeart/2005/8/layout/hList7"/>
    <dgm:cxn modelId="{71549A62-CAF4-BE45-851A-4CCE70CE64C3}" type="presOf" srcId="{4F85505A-81B6-4FDA-A144-900B71DAD946}" destId="{028C9BA8-C3B3-F947-915F-EE2FD2FCA9A5}" srcOrd="0" destOrd="0" presId="urn:microsoft.com/office/officeart/2005/8/layout/hList7"/>
    <dgm:cxn modelId="{5368DE64-FD22-024A-86AC-2607350C890A}" type="presOf" srcId="{AE813459-65AB-4FA9-B717-330DDA6DFA4E}" destId="{DF3C77F5-32F3-5845-BEE2-529229516397}" srcOrd="0" destOrd="0" presId="urn:microsoft.com/office/officeart/2005/8/layout/hList7"/>
    <dgm:cxn modelId="{0CDD0345-B9D9-564F-9C2A-594661BD7D44}" type="presOf" srcId="{73D947E0-108F-4D20-A71E-3CF329F97212}" destId="{8F8B275D-8553-0846-A316-484B7B291C97}" srcOrd="0" destOrd="0" presId="urn:microsoft.com/office/officeart/2005/8/layout/hList7"/>
    <dgm:cxn modelId="{80DC2967-0B8E-9442-A9E2-4F58C113FDCA}" type="presOf" srcId="{B1AFA1AF-0FF8-45B3-A6D0-0E255A2F637D}" destId="{4DFF6703-D32F-9E47-96B8-A304C47CCB78}" srcOrd="0" destOrd="0" presId="urn:microsoft.com/office/officeart/2005/8/layout/hList7"/>
    <dgm:cxn modelId="{D7846C52-051C-7E4A-8666-A7FC857AC117}" type="presOf" srcId="{4F85505A-81B6-4FDA-A144-900B71DAD946}" destId="{9312E8E2-BBD1-104A-9F74-B0103AF69816}" srcOrd="1" destOrd="0" presId="urn:microsoft.com/office/officeart/2005/8/layout/hList7"/>
    <dgm:cxn modelId="{2D633B56-E147-4EFC-B9EE-6C0413F329B0}" srcId="{0DD8915E-DC14-41D6-9BB5-F49E1C265163}" destId="{4F85505A-81B6-4FDA-A144-900B71DAD946}" srcOrd="3" destOrd="0" parTransId="{D9A96E25-7BBE-4DDD-8DDE-B4970D4340A8}" sibTransId="{68F74A88-49DC-44B1-BC0D-220A7B97601C}"/>
    <dgm:cxn modelId="{28690183-A8F8-5D4A-A0A0-F1EAC1F67584}" type="presOf" srcId="{E9682B4F-0217-4B50-923E-C104AA24290F}" destId="{BC636E4B-34B9-8543-A308-00E0D1B0D2F9}" srcOrd="1" destOrd="0" presId="urn:microsoft.com/office/officeart/2005/8/layout/hList7"/>
    <dgm:cxn modelId="{781B6FA0-0F00-0D41-8C2E-EA6A255C6967}" type="presOf" srcId="{0DD8915E-DC14-41D6-9BB5-F49E1C265163}" destId="{A34AE8AA-FDF7-FA40-BADC-6B62C2B1DE88}" srcOrd="0" destOrd="0" presId="urn:microsoft.com/office/officeart/2005/8/layout/hList7"/>
    <dgm:cxn modelId="{956B0EA6-B0CC-A04C-AAC4-2F46E14A46D0}" type="presOf" srcId="{E9682B4F-0217-4B50-923E-C104AA24290F}" destId="{434ABADC-97F5-A547-823D-7594A86D79D3}" srcOrd="0" destOrd="0" presId="urn:microsoft.com/office/officeart/2005/8/layout/hList7"/>
    <dgm:cxn modelId="{161425B1-9CC1-5A46-A6FE-66DDFF22F4E9}" type="presOf" srcId="{B1AFA1AF-0FF8-45B3-A6D0-0E255A2F637D}" destId="{BA2077AD-A827-784F-87A6-E8E29A836D84}" srcOrd="1" destOrd="0" presId="urn:microsoft.com/office/officeart/2005/8/layout/hList7"/>
    <dgm:cxn modelId="{6C23D0C9-74B2-4C8B-AB2F-A03B3B0EBE56}" srcId="{0DD8915E-DC14-41D6-9BB5-F49E1C265163}" destId="{E9682B4F-0217-4B50-923E-C104AA24290F}" srcOrd="2" destOrd="0" parTransId="{E0F6C4AF-9BBB-4698-91D7-F9AE3EACBD5D}" sibTransId="{B8632E42-D7EB-4C31-877E-6F1B2801851A}"/>
    <dgm:cxn modelId="{F1B56DD8-8FEA-344A-B6E7-D10401E3F2E3}" type="presOf" srcId="{B8632E42-D7EB-4C31-877E-6F1B2801851A}" destId="{9BFD88E3-0F90-7143-8807-6B030CF54283}" srcOrd="0" destOrd="0" presId="urn:microsoft.com/office/officeart/2005/8/layout/hList7"/>
    <dgm:cxn modelId="{7B012CF3-9916-9C42-A389-6EC30575190C}" type="presOf" srcId="{88649F7A-400B-4056-965D-C9AC0B3AD942}" destId="{56C7F139-002F-DF46-BB7F-23A563E7CE98}" srcOrd="0" destOrd="0" presId="urn:microsoft.com/office/officeart/2005/8/layout/hList7"/>
    <dgm:cxn modelId="{E225472C-E3EE-2149-B941-7817CA44471E}" type="presParOf" srcId="{A34AE8AA-FDF7-FA40-BADC-6B62C2B1DE88}" destId="{2107607C-A87A-3347-81F6-106C527DBD58}" srcOrd="0" destOrd="0" presId="urn:microsoft.com/office/officeart/2005/8/layout/hList7"/>
    <dgm:cxn modelId="{F943B65C-83A1-794F-8716-82D6E9B90BCD}" type="presParOf" srcId="{A34AE8AA-FDF7-FA40-BADC-6B62C2B1DE88}" destId="{0955960D-7F7D-E54C-8843-B1DBEEBFB364}" srcOrd="1" destOrd="0" presId="urn:microsoft.com/office/officeart/2005/8/layout/hList7"/>
    <dgm:cxn modelId="{001D4585-DEB8-A543-8A40-05E8ABC28C57}" type="presParOf" srcId="{0955960D-7F7D-E54C-8843-B1DBEEBFB364}" destId="{81155D12-3CC8-3D49-B0F3-3C84AC48510A}" srcOrd="0" destOrd="0" presId="urn:microsoft.com/office/officeart/2005/8/layout/hList7"/>
    <dgm:cxn modelId="{1580EBFB-09CE-F344-8C03-5CB3CBE5AC98}" type="presParOf" srcId="{81155D12-3CC8-3D49-B0F3-3C84AC48510A}" destId="{8F8B275D-8553-0846-A316-484B7B291C97}" srcOrd="0" destOrd="0" presId="urn:microsoft.com/office/officeart/2005/8/layout/hList7"/>
    <dgm:cxn modelId="{842F04B3-A619-A54C-B547-B6C38B4FB951}" type="presParOf" srcId="{81155D12-3CC8-3D49-B0F3-3C84AC48510A}" destId="{7DA281F5-0265-2048-A63A-727E19796F79}" srcOrd="1" destOrd="0" presId="urn:microsoft.com/office/officeart/2005/8/layout/hList7"/>
    <dgm:cxn modelId="{08E39789-DE12-C44D-B363-AFAA969CE1E8}" type="presParOf" srcId="{81155D12-3CC8-3D49-B0F3-3C84AC48510A}" destId="{79A13FEB-C61A-0346-824D-E0457CC5B4C9}" srcOrd="2" destOrd="0" presId="urn:microsoft.com/office/officeart/2005/8/layout/hList7"/>
    <dgm:cxn modelId="{B88ECEE4-BA18-F649-9EFE-5FE2A1375A58}" type="presParOf" srcId="{81155D12-3CC8-3D49-B0F3-3C84AC48510A}" destId="{A126BA88-D0F9-AF4A-A7BA-0638E32B45F8}" srcOrd="3" destOrd="0" presId="urn:microsoft.com/office/officeart/2005/8/layout/hList7"/>
    <dgm:cxn modelId="{9B673E09-6E30-B544-9BA9-85CCFB26FC2F}" type="presParOf" srcId="{0955960D-7F7D-E54C-8843-B1DBEEBFB364}" destId="{DF3C77F5-32F3-5845-BEE2-529229516397}" srcOrd="1" destOrd="0" presId="urn:microsoft.com/office/officeart/2005/8/layout/hList7"/>
    <dgm:cxn modelId="{196FFE95-C277-344C-94D6-9114A085054E}" type="presParOf" srcId="{0955960D-7F7D-E54C-8843-B1DBEEBFB364}" destId="{16FC6348-B601-E348-A50F-7576C3DDD207}" srcOrd="2" destOrd="0" presId="urn:microsoft.com/office/officeart/2005/8/layout/hList7"/>
    <dgm:cxn modelId="{2BE2AAA5-6ADF-8C4D-955F-3EB733D7C5EB}" type="presParOf" srcId="{16FC6348-B601-E348-A50F-7576C3DDD207}" destId="{4DFF6703-D32F-9E47-96B8-A304C47CCB78}" srcOrd="0" destOrd="0" presId="urn:microsoft.com/office/officeart/2005/8/layout/hList7"/>
    <dgm:cxn modelId="{17073BDD-1BB2-3E40-B5F3-DB2DD27B70C8}" type="presParOf" srcId="{16FC6348-B601-E348-A50F-7576C3DDD207}" destId="{BA2077AD-A827-784F-87A6-E8E29A836D84}" srcOrd="1" destOrd="0" presId="urn:microsoft.com/office/officeart/2005/8/layout/hList7"/>
    <dgm:cxn modelId="{6756D7D8-C48B-024A-9259-CD45C2E2D6F3}" type="presParOf" srcId="{16FC6348-B601-E348-A50F-7576C3DDD207}" destId="{47276A48-75DE-FE4F-B4C6-8B77CF2957C3}" srcOrd="2" destOrd="0" presId="urn:microsoft.com/office/officeart/2005/8/layout/hList7"/>
    <dgm:cxn modelId="{68916BF1-7696-DF4C-AE9A-90DA1528D867}" type="presParOf" srcId="{16FC6348-B601-E348-A50F-7576C3DDD207}" destId="{EFEB790C-BD5C-F54D-9993-F81422A8AD8E}" srcOrd="3" destOrd="0" presId="urn:microsoft.com/office/officeart/2005/8/layout/hList7"/>
    <dgm:cxn modelId="{68673533-5457-724A-BD79-21053E0C5583}" type="presParOf" srcId="{0955960D-7F7D-E54C-8843-B1DBEEBFB364}" destId="{56C7F139-002F-DF46-BB7F-23A563E7CE98}" srcOrd="3" destOrd="0" presId="urn:microsoft.com/office/officeart/2005/8/layout/hList7"/>
    <dgm:cxn modelId="{EDA12534-DD6F-3D46-A33C-D2D3C096E217}" type="presParOf" srcId="{0955960D-7F7D-E54C-8843-B1DBEEBFB364}" destId="{91E3D51E-7AB8-6349-A1D0-02F993052AB3}" srcOrd="4" destOrd="0" presId="urn:microsoft.com/office/officeart/2005/8/layout/hList7"/>
    <dgm:cxn modelId="{98E12192-EF84-5E4E-8F7C-7D4B0E3B0CFB}" type="presParOf" srcId="{91E3D51E-7AB8-6349-A1D0-02F993052AB3}" destId="{434ABADC-97F5-A547-823D-7594A86D79D3}" srcOrd="0" destOrd="0" presId="urn:microsoft.com/office/officeart/2005/8/layout/hList7"/>
    <dgm:cxn modelId="{35A4D817-35C8-574E-BAE7-28EAD8E80E9E}" type="presParOf" srcId="{91E3D51E-7AB8-6349-A1D0-02F993052AB3}" destId="{BC636E4B-34B9-8543-A308-00E0D1B0D2F9}" srcOrd="1" destOrd="0" presId="urn:microsoft.com/office/officeart/2005/8/layout/hList7"/>
    <dgm:cxn modelId="{3F7650F7-8ADF-1647-ABCA-EDB62D6E6F07}" type="presParOf" srcId="{91E3D51E-7AB8-6349-A1D0-02F993052AB3}" destId="{073A77BB-E8BD-4B4C-BFA2-7B530A2B3199}" srcOrd="2" destOrd="0" presId="urn:microsoft.com/office/officeart/2005/8/layout/hList7"/>
    <dgm:cxn modelId="{A4C178E9-5B35-8046-AEA4-07EA064D48EC}" type="presParOf" srcId="{91E3D51E-7AB8-6349-A1D0-02F993052AB3}" destId="{CC076D56-4BB0-7246-9039-788AB439DAF0}" srcOrd="3" destOrd="0" presId="urn:microsoft.com/office/officeart/2005/8/layout/hList7"/>
    <dgm:cxn modelId="{23300555-E195-7745-8EAA-13C1C3D64096}" type="presParOf" srcId="{0955960D-7F7D-E54C-8843-B1DBEEBFB364}" destId="{9BFD88E3-0F90-7143-8807-6B030CF54283}" srcOrd="5" destOrd="0" presId="urn:microsoft.com/office/officeart/2005/8/layout/hList7"/>
    <dgm:cxn modelId="{67E0177E-2C5D-D84A-B206-DF756AC265E2}" type="presParOf" srcId="{0955960D-7F7D-E54C-8843-B1DBEEBFB364}" destId="{900296CF-6A25-E746-A345-792DBE36F92C}" srcOrd="6" destOrd="0" presId="urn:microsoft.com/office/officeart/2005/8/layout/hList7"/>
    <dgm:cxn modelId="{17F234B6-5CB2-694A-AE40-2EC7B6989025}" type="presParOf" srcId="{900296CF-6A25-E746-A345-792DBE36F92C}" destId="{028C9BA8-C3B3-F947-915F-EE2FD2FCA9A5}" srcOrd="0" destOrd="0" presId="urn:microsoft.com/office/officeart/2005/8/layout/hList7"/>
    <dgm:cxn modelId="{A078F003-3C00-6845-9EBD-2DC195EA7E87}" type="presParOf" srcId="{900296CF-6A25-E746-A345-792DBE36F92C}" destId="{9312E8E2-BBD1-104A-9F74-B0103AF69816}" srcOrd="1" destOrd="0" presId="urn:microsoft.com/office/officeart/2005/8/layout/hList7"/>
    <dgm:cxn modelId="{3E327DED-A1BA-5F40-88C6-420128E7987E}" type="presParOf" srcId="{900296CF-6A25-E746-A345-792DBE36F92C}" destId="{A0D6F489-540A-D44E-B596-6A182486B777}" srcOrd="2" destOrd="0" presId="urn:microsoft.com/office/officeart/2005/8/layout/hList7"/>
    <dgm:cxn modelId="{E331C05D-ABEF-784B-867C-9DAD3D7B0BF6}" type="presParOf" srcId="{900296CF-6A25-E746-A345-792DBE36F92C}" destId="{FDF2BC93-305C-D94B-A6C2-ED9CE7F40C2F}"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A3660A-3294-4EB2-8F10-5867B453AB0B}" type="doc">
      <dgm:prSet loTypeId="urn:microsoft.com/office/officeart/2018/5/layout/IconLeafLabelList" loCatId="icon" qsTypeId="urn:microsoft.com/office/officeart/2005/8/quickstyle/simple1" qsCatId="simple" csTypeId="urn:microsoft.com/office/officeart/2005/8/colors/accent0_2" csCatId="mainScheme" phldr="1"/>
      <dgm:spPr/>
      <dgm:t>
        <a:bodyPr/>
        <a:lstStyle/>
        <a:p>
          <a:endParaRPr lang="en-US"/>
        </a:p>
      </dgm:t>
    </dgm:pt>
    <dgm:pt modelId="{2B4153A2-5FA5-4948-9DA7-F24B70D56E26}">
      <dgm:prSet/>
      <dgm:spPr/>
      <dgm:t>
        <a:bodyPr/>
        <a:lstStyle/>
        <a:p>
          <a:pPr>
            <a:lnSpc>
              <a:spcPct val="100000"/>
            </a:lnSpc>
            <a:defRPr cap="all"/>
          </a:pPr>
          <a:r>
            <a:rPr lang="en-GB"/>
            <a:t>How clear are stakeholders about what the change is and what it is trying to achieve?</a:t>
          </a:r>
          <a:endParaRPr lang="en-US"/>
        </a:p>
      </dgm:t>
    </dgm:pt>
    <dgm:pt modelId="{098A4AB1-FE2B-44E7-97DD-BC7D53367773}" type="parTrans" cxnId="{F69D5B50-6439-4DCF-A307-DF2BA9A8BE4F}">
      <dgm:prSet/>
      <dgm:spPr/>
      <dgm:t>
        <a:bodyPr/>
        <a:lstStyle/>
        <a:p>
          <a:endParaRPr lang="en-US"/>
        </a:p>
      </dgm:t>
    </dgm:pt>
    <dgm:pt modelId="{B3BA8728-A30D-4C8B-A40F-96B14833B2A1}" type="sibTrans" cxnId="{F69D5B50-6439-4DCF-A307-DF2BA9A8BE4F}">
      <dgm:prSet/>
      <dgm:spPr/>
      <dgm:t>
        <a:bodyPr/>
        <a:lstStyle/>
        <a:p>
          <a:endParaRPr lang="en-US"/>
        </a:p>
      </dgm:t>
    </dgm:pt>
    <dgm:pt modelId="{AA6F2129-9F6C-41CF-A15A-2158CF7A3717}">
      <dgm:prSet/>
      <dgm:spPr/>
      <dgm:t>
        <a:bodyPr/>
        <a:lstStyle/>
        <a:p>
          <a:pPr>
            <a:lnSpc>
              <a:spcPct val="100000"/>
            </a:lnSpc>
            <a:defRPr cap="all"/>
          </a:pPr>
          <a:r>
            <a:rPr lang="en-GB"/>
            <a:t>How supportive are stakeholders of what the change is trying to do?</a:t>
          </a:r>
          <a:endParaRPr lang="en-US"/>
        </a:p>
      </dgm:t>
    </dgm:pt>
    <dgm:pt modelId="{F0E5EA18-35CA-4636-8489-4BA3912BD3E4}" type="parTrans" cxnId="{AEB4F707-FB83-4818-AA10-28551AFD3D30}">
      <dgm:prSet/>
      <dgm:spPr/>
      <dgm:t>
        <a:bodyPr/>
        <a:lstStyle/>
        <a:p>
          <a:endParaRPr lang="en-US"/>
        </a:p>
      </dgm:t>
    </dgm:pt>
    <dgm:pt modelId="{FEF35771-05B7-4247-8F94-083EF7C513CF}" type="sibTrans" cxnId="{AEB4F707-FB83-4818-AA10-28551AFD3D30}">
      <dgm:prSet/>
      <dgm:spPr/>
      <dgm:t>
        <a:bodyPr/>
        <a:lstStyle/>
        <a:p>
          <a:endParaRPr lang="en-US"/>
        </a:p>
      </dgm:t>
    </dgm:pt>
    <dgm:pt modelId="{267633F9-F632-40F1-B019-3B7097320D2A}">
      <dgm:prSet/>
      <dgm:spPr/>
      <dgm:t>
        <a:bodyPr/>
        <a:lstStyle/>
        <a:p>
          <a:pPr>
            <a:lnSpc>
              <a:spcPct val="100000"/>
            </a:lnSpc>
            <a:defRPr cap="all"/>
          </a:pPr>
          <a:r>
            <a:rPr lang="en-GB"/>
            <a:t>How prepared and informed are stakeholders about what the change means to them?</a:t>
          </a:r>
          <a:endParaRPr lang="en-US"/>
        </a:p>
      </dgm:t>
    </dgm:pt>
    <dgm:pt modelId="{111CB007-344F-4F82-9F63-E84EDB31E918}" type="parTrans" cxnId="{D4253EA4-2D5F-4357-8C91-D1C1D3A0D349}">
      <dgm:prSet/>
      <dgm:spPr/>
      <dgm:t>
        <a:bodyPr/>
        <a:lstStyle/>
        <a:p>
          <a:endParaRPr lang="en-US"/>
        </a:p>
      </dgm:t>
    </dgm:pt>
    <dgm:pt modelId="{D2B9D804-AC76-46DD-BF34-5FC898BE297D}" type="sibTrans" cxnId="{D4253EA4-2D5F-4357-8C91-D1C1D3A0D349}">
      <dgm:prSet/>
      <dgm:spPr/>
      <dgm:t>
        <a:bodyPr/>
        <a:lstStyle/>
        <a:p>
          <a:endParaRPr lang="en-US"/>
        </a:p>
      </dgm:t>
    </dgm:pt>
    <dgm:pt modelId="{E90D5C65-070D-48C2-BFDC-EBBF5EFBBC96}">
      <dgm:prSet/>
      <dgm:spPr/>
      <dgm:t>
        <a:bodyPr/>
        <a:lstStyle/>
        <a:p>
          <a:pPr>
            <a:lnSpc>
              <a:spcPct val="100000"/>
            </a:lnSpc>
            <a:defRPr cap="all"/>
          </a:pPr>
          <a:r>
            <a:rPr lang="en-GB"/>
            <a:t>What capability gaps are preventing commitment?</a:t>
          </a:r>
          <a:endParaRPr lang="en-US"/>
        </a:p>
      </dgm:t>
    </dgm:pt>
    <dgm:pt modelId="{2D8BEF14-56F7-445C-8642-1B973D701AF0}" type="parTrans" cxnId="{7B319F77-9A16-47EE-8751-9BB5E1B392FF}">
      <dgm:prSet/>
      <dgm:spPr/>
      <dgm:t>
        <a:bodyPr/>
        <a:lstStyle/>
        <a:p>
          <a:endParaRPr lang="en-US"/>
        </a:p>
      </dgm:t>
    </dgm:pt>
    <dgm:pt modelId="{2748A93B-9687-40C1-9971-6D069B7C4630}" type="sibTrans" cxnId="{7B319F77-9A16-47EE-8751-9BB5E1B392FF}">
      <dgm:prSet/>
      <dgm:spPr/>
      <dgm:t>
        <a:bodyPr/>
        <a:lstStyle/>
        <a:p>
          <a:endParaRPr lang="en-US"/>
        </a:p>
      </dgm:t>
    </dgm:pt>
    <dgm:pt modelId="{C800BDE7-1210-4A52-A8F0-A312983B18C8}" type="pres">
      <dgm:prSet presAssocID="{53A3660A-3294-4EB2-8F10-5867B453AB0B}" presName="root" presStyleCnt="0">
        <dgm:presLayoutVars>
          <dgm:dir/>
          <dgm:resizeHandles val="exact"/>
        </dgm:presLayoutVars>
      </dgm:prSet>
      <dgm:spPr/>
    </dgm:pt>
    <dgm:pt modelId="{A29DC0D5-4E71-4857-B3FA-ECC2BA8F5F3B}" type="pres">
      <dgm:prSet presAssocID="{2B4153A2-5FA5-4948-9DA7-F24B70D56E26}" presName="compNode" presStyleCnt="0"/>
      <dgm:spPr/>
    </dgm:pt>
    <dgm:pt modelId="{00734E41-B2E1-4F61-AD42-060B893D0189}" type="pres">
      <dgm:prSet presAssocID="{2B4153A2-5FA5-4948-9DA7-F24B70D56E26}" presName="iconBgRect" presStyleLbl="bgShp" presStyleIdx="0" presStyleCnt="4"/>
      <dgm:spPr>
        <a:prstGeom prst="round2DiagRect">
          <a:avLst>
            <a:gd name="adj1" fmla="val 29727"/>
            <a:gd name="adj2" fmla="val 0"/>
          </a:avLst>
        </a:prstGeom>
      </dgm:spPr>
    </dgm:pt>
    <dgm:pt modelId="{DABCA4FD-7FBC-4B72-A5AB-DA2BEF3FC122}" type="pres">
      <dgm:prSet presAssocID="{2B4153A2-5FA5-4948-9DA7-F24B70D56E2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rget"/>
        </a:ext>
      </dgm:extLst>
    </dgm:pt>
    <dgm:pt modelId="{40EDC9EA-42A0-46AB-B5A7-79D3D41473AE}" type="pres">
      <dgm:prSet presAssocID="{2B4153A2-5FA5-4948-9DA7-F24B70D56E26}" presName="spaceRect" presStyleCnt="0"/>
      <dgm:spPr/>
    </dgm:pt>
    <dgm:pt modelId="{6C40152D-B0F3-4C3E-8C79-E2B147F121AC}" type="pres">
      <dgm:prSet presAssocID="{2B4153A2-5FA5-4948-9DA7-F24B70D56E26}" presName="textRect" presStyleLbl="revTx" presStyleIdx="0" presStyleCnt="4">
        <dgm:presLayoutVars>
          <dgm:chMax val="1"/>
          <dgm:chPref val="1"/>
        </dgm:presLayoutVars>
      </dgm:prSet>
      <dgm:spPr/>
    </dgm:pt>
    <dgm:pt modelId="{F28DB637-F488-40CC-8CE5-1EE3A2DB2CDC}" type="pres">
      <dgm:prSet presAssocID="{B3BA8728-A30D-4C8B-A40F-96B14833B2A1}" presName="sibTrans" presStyleCnt="0"/>
      <dgm:spPr/>
    </dgm:pt>
    <dgm:pt modelId="{003DD23F-BE3E-4777-8171-62C3DE60685D}" type="pres">
      <dgm:prSet presAssocID="{AA6F2129-9F6C-41CF-A15A-2158CF7A3717}" presName="compNode" presStyleCnt="0"/>
      <dgm:spPr/>
    </dgm:pt>
    <dgm:pt modelId="{363FDC61-037F-42BF-9A32-E3F275BEE4DD}" type="pres">
      <dgm:prSet presAssocID="{AA6F2129-9F6C-41CF-A15A-2158CF7A3717}" presName="iconBgRect" presStyleLbl="bgShp" presStyleIdx="1" presStyleCnt="4"/>
      <dgm:spPr>
        <a:prstGeom prst="round2DiagRect">
          <a:avLst>
            <a:gd name="adj1" fmla="val 29727"/>
            <a:gd name="adj2" fmla="val 0"/>
          </a:avLst>
        </a:prstGeom>
      </dgm:spPr>
    </dgm:pt>
    <dgm:pt modelId="{67D9A37E-4507-4A12-AA6C-C3F29AB8C412}" type="pres">
      <dgm:prSet presAssocID="{AA6F2129-9F6C-41CF-A15A-2158CF7A371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A8E928B2-81FA-428C-A45A-09C0F9DA6AC8}" type="pres">
      <dgm:prSet presAssocID="{AA6F2129-9F6C-41CF-A15A-2158CF7A3717}" presName="spaceRect" presStyleCnt="0"/>
      <dgm:spPr/>
    </dgm:pt>
    <dgm:pt modelId="{49B0CA7E-6BC6-48E7-B90F-F8D6757CDF70}" type="pres">
      <dgm:prSet presAssocID="{AA6F2129-9F6C-41CF-A15A-2158CF7A3717}" presName="textRect" presStyleLbl="revTx" presStyleIdx="1" presStyleCnt="4">
        <dgm:presLayoutVars>
          <dgm:chMax val="1"/>
          <dgm:chPref val="1"/>
        </dgm:presLayoutVars>
      </dgm:prSet>
      <dgm:spPr/>
    </dgm:pt>
    <dgm:pt modelId="{F653909A-CDD4-45F4-8B14-AC421CC43B9E}" type="pres">
      <dgm:prSet presAssocID="{FEF35771-05B7-4247-8F94-083EF7C513CF}" presName="sibTrans" presStyleCnt="0"/>
      <dgm:spPr/>
    </dgm:pt>
    <dgm:pt modelId="{5AFEA57D-33B5-45BC-8267-AB862BA53A19}" type="pres">
      <dgm:prSet presAssocID="{267633F9-F632-40F1-B019-3B7097320D2A}" presName="compNode" presStyleCnt="0"/>
      <dgm:spPr/>
    </dgm:pt>
    <dgm:pt modelId="{1C4C2153-837C-40E0-8218-59F86C53AF58}" type="pres">
      <dgm:prSet presAssocID="{267633F9-F632-40F1-B019-3B7097320D2A}" presName="iconBgRect" presStyleLbl="bgShp" presStyleIdx="2" presStyleCnt="4"/>
      <dgm:spPr>
        <a:prstGeom prst="round2DiagRect">
          <a:avLst>
            <a:gd name="adj1" fmla="val 29727"/>
            <a:gd name="adj2" fmla="val 0"/>
          </a:avLst>
        </a:prstGeom>
      </dgm:spPr>
    </dgm:pt>
    <dgm:pt modelId="{D9CD3DAD-C8C7-4F7B-8768-4E53E144F810}" type="pres">
      <dgm:prSet presAssocID="{267633F9-F632-40F1-B019-3B7097320D2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202FD031-1F8C-420C-8FC0-C85EB77DC43C}" type="pres">
      <dgm:prSet presAssocID="{267633F9-F632-40F1-B019-3B7097320D2A}" presName="spaceRect" presStyleCnt="0"/>
      <dgm:spPr/>
    </dgm:pt>
    <dgm:pt modelId="{C71B2A90-ECB3-46C1-9B7C-C327653129C6}" type="pres">
      <dgm:prSet presAssocID="{267633F9-F632-40F1-B019-3B7097320D2A}" presName="textRect" presStyleLbl="revTx" presStyleIdx="2" presStyleCnt="4">
        <dgm:presLayoutVars>
          <dgm:chMax val="1"/>
          <dgm:chPref val="1"/>
        </dgm:presLayoutVars>
      </dgm:prSet>
      <dgm:spPr/>
    </dgm:pt>
    <dgm:pt modelId="{89311862-068F-4076-842D-8C75B200FF37}" type="pres">
      <dgm:prSet presAssocID="{D2B9D804-AC76-46DD-BF34-5FC898BE297D}" presName="sibTrans" presStyleCnt="0"/>
      <dgm:spPr/>
    </dgm:pt>
    <dgm:pt modelId="{9C1A71C1-1383-464C-AA2C-3A6F9789FBFC}" type="pres">
      <dgm:prSet presAssocID="{E90D5C65-070D-48C2-BFDC-EBBF5EFBBC96}" presName="compNode" presStyleCnt="0"/>
      <dgm:spPr/>
    </dgm:pt>
    <dgm:pt modelId="{71558CB2-8D39-43C1-9633-D8CD5141DCBF}" type="pres">
      <dgm:prSet presAssocID="{E90D5C65-070D-48C2-BFDC-EBBF5EFBBC96}" presName="iconBgRect" presStyleLbl="bgShp" presStyleIdx="3" presStyleCnt="4"/>
      <dgm:spPr>
        <a:prstGeom prst="round2DiagRect">
          <a:avLst>
            <a:gd name="adj1" fmla="val 29727"/>
            <a:gd name="adj2" fmla="val 0"/>
          </a:avLst>
        </a:prstGeom>
      </dgm:spPr>
    </dgm:pt>
    <dgm:pt modelId="{F1A634E7-02FA-47E7-9936-942EC22E8AAE}" type="pres">
      <dgm:prSet presAssocID="{E90D5C65-070D-48C2-BFDC-EBBF5EFBBC9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5290E0C2-F56D-4C42-B387-9C0DC4928031}" type="pres">
      <dgm:prSet presAssocID="{E90D5C65-070D-48C2-BFDC-EBBF5EFBBC96}" presName="spaceRect" presStyleCnt="0"/>
      <dgm:spPr/>
    </dgm:pt>
    <dgm:pt modelId="{6A71670C-4733-4E34-8098-5D3BD4BCF00B}" type="pres">
      <dgm:prSet presAssocID="{E90D5C65-070D-48C2-BFDC-EBBF5EFBBC96}" presName="textRect" presStyleLbl="revTx" presStyleIdx="3" presStyleCnt="4">
        <dgm:presLayoutVars>
          <dgm:chMax val="1"/>
          <dgm:chPref val="1"/>
        </dgm:presLayoutVars>
      </dgm:prSet>
      <dgm:spPr/>
    </dgm:pt>
  </dgm:ptLst>
  <dgm:cxnLst>
    <dgm:cxn modelId="{AEB4F707-FB83-4818-AA10-28551AFD3D30}" srcId="{53A3660A-3294-4EB2-8F10-5867B453AB0B}" destId="{AA6F2129-9F6C-41CF-A15A-2158CF7A3717}" srcOrd="1" destOrd="0" parTransId="{F0E5EA18-35CA-4636-8489-4BA3912BD3E4}" sibTransId="{FEF35771-05B7-4247-8F94-083EF7C513CF}"/>
    <dgm:cxn modelId="{3905C440-39FF-4921-BA4A-06430888A1D2}" type="presOf" srcId="{2B4153A2-5FA5-4948-9DA7-F24B70D56E26}" destId="{6C40152D-B0F3-4C3E-8C79-E2B147F121AC}" srcOrd="0" destOrd="0" presId="urn:microsoft.com/office/officeart/2018/5/layout/IconLeafLabelList"/>
    <dgm:cxn modelId="{9649345C-4E57-44A0-A491-758E454B2EBC}" type="presOf" srcId="{53A3660A-3294-4EB2-8F10-5867B453AB0B}" destId="{C800BDE7-1210-4A52-A8F0-A312983B18C8}" srcOrd="0" destOrd="0" presId="urn:microsoft.com/office/officeart/2018/5/layout/IconLeafLabelList"/>
    <dgm:cxn modelId="{F69D5B50-6439-4DCF-A307-DF2BA9A8BE4F}" srcId="{53A3660A-3294-4EB2-8F10-5867B453AB0B}" destId="{2B4153A2-5FA5-4948-9DA7-F24B70D56E26}" srcOrd="0" destOrd="0" parTransId="{098A4AB1-FE2B-44E7-97DD-BC7D53367773}" sibTransId="{B3BA8728-A30D-4C8B-A40F-96B14833B2A1}"/>
    <dgm:cxn modelId="{7B319F77-9A16-47EE-8751-9BB5E1B392FF}" srcId="{53A3660A-3294-4EB2-8F10-5867B453AB0B}" destId="{E90D5C65-070D-48C2-BFDC-EBBF5EFBBC96}" srcOrd="3" destOrd="0" parTransId="{2D8BEF14-56F7-445C-8642-1B973D701AF0}" sibTransId="{2748A93B-9687-40C1-9971-6D069B7C4630}"/>
    <dgm:cxn modelId="{D4253EA4-2D5F-4357-8C91-D1C1D3A0D349}" srcId="{53A3660A-3294-4EB2-8F10-5867B453AB0B}" destId="{267633F9-F632-40F1-B019-3B7097320D2A}" srcOrd="2" destOrd="0" parTransId="{111CB007-344F-4F82-9F63-E84EDB31E918}" sibTransId="{D2B9D804-AC76-46DD-BF34-5FC898BE297D}"/>
    <dgm:cxn modelId="{16FC49C0-513B-45A7-8C32-FD03BBEAC2CC}" type="presOf" srcId="{E90D5C65-070D-48C2-BFDC-EBBF5EFBBC96}" destId="{6A71670C-4733-4E34-8098-5D3BD4BCF00B}" srcOrd="0" destOrd="0" presId="urn:microsoft.com/office/officeart/2018/5/layout/IconLeafLabelList"/>
    <dgm:cxn modelId="{6D706ED6-F9B7-4628-8755-E5BFBFE9B27F}" type="presOf" srcId="{AA6F2129-9F6C-41CF-A15A-2158CF7A3717}" destId="{49B0CA7E-6BC6-48E7-B90F-F8D6757CDF70}" srcOrd="0" destOrd="0" presId="urn:microsoft.com/office/officeart/2018/5/layout/IconLeafLabelList"/>
    <dgm:cxn modelId="{32930ED8-F1FF-4E8F-B8F3-27257142EBD7}" type="presOf" srcId="{267633F9-F632-40F1-B019-3B7097320D2A}" destId="{C71B2A90-ECB3-46C1-9B7C-C327653129C6}" srcOrd="0" destOrd="0" presId="urn:microsoft.com/office/officeart/2018/5/layout/IconLeafLabelList"/>
    <dgm:cxn modelId="{A070AD3F-617B-491E-8167-666F3C5F455A}" type="presParOf" srcId="{C800BDE7-1210-4A52-A8F0-A312983B18C8}" destId="{A29DC0D5-4E71-4857-B3FA-ECC2BA8F5F3B}" srcOrd="0" destOrd="0" presId="urn:microsoft.com/office/officeart/2018/5/layout/IconLeafLabelList"/>
    <dgm:cxn modelId="{60E2C29E-1C25-4DD5-9B88-5652B1359271}" type="presParOf" srcId="{A29DC0D5-4E71-4857-B3FA-ECC2BA8F5F3B}" destId="{00734E41-B2E1-4F61-AD42-060B893D0189}" srcOrd="0" destOrd="0" presId="urn:microsoft.com/office/officeart/2018/5/layout/IconLeafLabelList"/>
    <dgm:cxn modelId="{A4AA2AE1-4FB2-41F2-9F0D-38FE48FBEE81}" type="presParOf" srcId="{A29DC0D5-4E71-4857-B3FA-ECC2BA8F5F3B}" destId="{DABCA4FD-7FBC-4B72-A5AB-DA2BEF3FC122}" srcOrd="1" destOrd="0" presId="urn:microsoft.com/office/officeart/2018/5/layout/IconLeafLabelList"/>
    <dgm:cxn modelId="{F9C30842-28BE-44F5-AB6F-096B3DC7ECF3}" type="presParOf" srcId="{A29DC0D5-4E71-4857-B3FA-ECC2BA8F5F3B}" destId="{40EDC9EA-42A0-46AB-B5A7-79D3D41473AE}" srcOrd="2" destOrd="0" presId="urn:microsoft.com/office/officeart/2018/5/layout/IconLeafLabelList"/>
    <dgm:cxn modelId="{3B308A13-208F-4A98-9BEB-675A4ABE782A}" type="presParOf" srcId="{A29DC0D5-4E71-4857-B3FA-ECC2BA8F5F3B}" destId="{6C40152D-B0F3-4C3E-8C79-E2B147F121AC}" srcOrd="3" destOrd="0" presId="urn:microsoft.com/office/officeart/2018/5/layout/IconLeafLabelList"/>
    <dgm:cxn modelId="{FB695FDB-99D8-4E63-80BF-5DC7AA742D55}" type="presParOf" srcId="{C800BDE7-1210-4A52-A8F0-A312983B18C8}" destId="{F28DB637-F488-40CC-8CE5-1EE3A2DB2CDC}" srcOrd="1" destOrd="0" presId="urn:microsoft.com/office/officeart/2018/5/layout/IconLeafLabelList"/>
    <dgm:cxn modelId="{0E85BBAD-86C8-41E8-861E-8064C343C793}" type="presParOf" srcId="{C800BDE7-1210-4A52-A8F0-A312983B18C8}" destId="{003DD23F-BE3E-4777-8171-62C3DE60685D}" srcOrd="2" destOrd="0" presId="urn:microsoft.com/office/officeart/2018/5/layout/IconLeafLabelList"/>
    <dgm:cxn modelId="{92B8DAF7-78F4-4D39-960D-0DC89B9B12CA}" type="presParOf" srcId="{003DD23F-BE3E-4777-8171-62C3DE60685D}" destId="{363FDC61-037F-42BF-9A32-E3F275BEE4DD}" srcOrd="0" destOrd="0" presId="urn:microsoft.com/office/officeart/2018/5/layout/IconLeafLabelList"/>
    <dgm:cxn modelId="{CC21A334-65E3-4D04-A361-ADF67107ED34}" type="presParOf" srcId="{003DD23F-BE3E-4777-8171-62C3DE60685D}" destId="{67D9A37E-4507-4A12-AA6C-C3F29AB8C412}" srcOrd="1" destOrd="0" presId="urn:microsoft.com/office/officeart/2018/5/layout/IconLeafLabelList"/>
    <dgm:cxn modelId="{D452D9BD-E919-48A5-8FD7-11DF02FDAFF9}" type="presParOf" srcId="{003DD23F-BE3E-4777-8171-62C3DE60685D}" destId="{A8E928B2-81FA-428C-A45A-09C0F9DA6AC8}" srcOrd="2" destOrd="0" presId="urn:microsoft.com/office/officeart/2018/5/layout/IconLeafLabelList"/>
    <dgm:cxn modelId="{53447349-B29B-469F-99B3-529E339053D1}" type="presParOf" srcId="{003DD23F-BE3E-4777-8171-62C3DE60685D}" destId="{49B0CA7E-6BC6-48E7-B90F-F8D6757CDF70}" srcOrd="3" destOrd="0" presId="urn:microsoft.com/office/officeart/2018/5/layout/IconLeafLabelList"/>
    <dgm:cxn modelId="{0DE0BE58-502E-436B-A832-CC00EAC36121}" type="presParOf" srcId="{C800BDE7-1210-4A52-A8F0-A312983B18C8}" destId="{F653909A-CDD4-45F4-8B14-AC421CC43B9E}" srcOrd="3" destOrd="0" presId="urn:microsoft.com/office/officeart/2018/5/layout/IconLeafLabelList"/>
    <dgm:cxn modelId="{DF0E9EB0-F9F7-41BC-8FE1-49B31639435E}" type="presParOf" srcId="{C800BDE7-1210-4A52-A8F0-A312983B18C8}" destId="{5AFEA57D-33B5-45BC-8267-AB862BA53A19}" srcOrd="4" destOrd="0" presId="urn:microsoft.com/office/officeart/2018/5/layout/IconLeafLabelList"/>
    <dgm:cxn modelId="{90251B95-E709-4C2C-B9F3-69D667887EC1}" type="presParOf" srcId="{5AFEA57D-33B5-45BC-8267-AB862BA53A19}" destId="{1C4C2153-837C-40E0-8218-59F86C53AF58}" srcOrd="0" destOrd="0" presId="urn:microsoft.com/office/officeart/2018/5/layout/IconLeafLabelList"/>
    <dgm:cxn modelId="{288E3B4B-6A12-43C1-A15B-3898E7A0DCCF}" type="presParOf" srcId="{5AFEA57D-33B5-45BC-8267-AB862BA53A19}" destId="{D9CD3DAD-C8C7-4F7B-8768-4E53E144F810}" srcOrd="1" destOrd="0" presId="urn:microsoft.com/office/officeart/2018/5/layout/IconLeafLabelList"/>
    <dgm:cxn modelId="{3FBEB574-5D83-4354-B3F5-D92375BD114C}" type="presParOf" srcId="{5AFEA57D-33B5-45BC-8267-AB862BA53A19}" destId="{202FD031-1F8C-420C-8FC0-C85EB77DC43C}" srcOrd="2" destOrd="0" presId="urn:microsoft.com/office/officeart/2018/5/layout/IconLeafLabelList"/>
    <dgm:cxn modelId="{A20D3AD4-93F4-4862-92E5-3E4E652C766E}" type="presParOf" srcId="{5AFEA57D-33B5-45BC-8267-AB862BA53A19}" destId="{C71B2A90-ECB3-46C1-9B7C-C327653129C6}" srcOrd="3" destOrd="0" presId="urn:microsoft.com/office/officeart/2018/5/layout/IconLeafLabelList"/>
    <dgm:cxn modelId="{1C537066-CC4E-451B-B9F3-D61DF93595B3}" type="presParOf" srcId="{C800BDE7-1210-4A52-A8F0-A312983B18C8}" destId="{89311862-068F-4076-842D-8C75B200FF37}" srcOrd="5" destOrd="0" presId="urn:microsoft.com/office/officeart/2018/5/layout/IconLeafLabelList"/>
    <dgm:cxn modelId="{C464D5E1-3334-41EF-B977-6AD881CA03D1}" type="presParOf" srcId="{C800BDE7-1210-4A52-A8F0-A312983B18C8}" destId="{9C1A71C1-1383-464C-AA2C-3A6F9789FBFC}" srcOrd="6" destOrd="0" presId="urn:microsoft.com/office/officeart/2018/5/layout/IconLeafLabelList"/>
    <dgm:cxn modelId="{342149BB-706E-40BF-98B5-69C3783F2C0D}" type="presParOf" srcId="{9C1A71C1-1383-464C-AA2C-3A6F9789FBFC}" destId="{71558CB2-8D39-43C1-9633-D8CD5141DCBF}" srcOrd="0" destOrd="0" presId="urn:microsoft.com/office/officeart/2018/5/layout/IconLeafLabelList"/>
    <dgm:cxn modelId="{83EEB98D-31B0-49BA-BBDE-E0A42448EBC9}" type="presParOf" srcId="{9C1A71C1-1383-464C-AA2C-3A6F9789FBFC}" destId="{F1A634E7-02FA-47E7-9936-942EC22E8AAE}" srcOrd="1" destOrd="0" presId="urn:microsoft.com/office/officeart/2018/5/layout/IconLeafLabelList"/>
    <dgm:cxn modelId="{09B7B417-2C1C-48B0-B159-9CB25E241D7C}" type="presParOf" srcId="{9C1A71C1-1383-464C-AA2C-3A6F9789FBFC}" destId="{5290E0C2-F56D-4C42-B387-9C0DC4928031}" srcOrd="2" destOrd="0" presId="urn:microsoft.com/office/officeart/2018/5/layout/IconLeafLabelList"/>
    <dgm:cxn modelId="{970875F9-7B9C-465D-BD4F-AC37BAA5D3C6}" type="presParOf" srcId="{9C1A71C1-1383-464C-AA2C-3A6F9789FBFC}" destId="{6A71670C-4733-4E34-8098-5D3BD4BCF00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55705B-66CC-4095-A2A9-79D042933526}" type="doc">
      <dgm:prSet loTypeId="urn:microsoft.com/office/officeart/2018/2/layout/IconCircleList" loCatId="icon" qsTypeId="urn:microsoft.com/office/officeart/2005/8/quickstyle/simple1" qsCatId="simple" csTypeId="urn:microsoft.com/office/officeart/2005/8/colors/colorful2" csCatId="colorful" phldr="1"/>
      <dgm:spPr/>
      <dgm:t>
        <a:bodyPr/>
        <a:lstStyle/>
        <a:p>
          <a:endParaRPr lang="en-US"/>
        </a:p>
      </dgm:t>
    </dgm:pt>
    <dgm:pt modelId="{1A7120CC-A033-4928-845F-39B1E8BD14E0}">
      <dgm:prSet/>
      <dgm:spPr/>
      <dgm:t>
        <a:bodyPr/>
        <a:lstStyle/>
        <a:p>
          <a:pPr>
            <a:lnSpc>
              <a:spcPct val="100000"/>
            </a:lnSpc>
          </a:pPr>
          <a:r>
            <a:rPr lang="en-GB" dirty="0"/>
            <a:t>How clear are stakeholders about what the change is and what it is trying to achieve?</a:t>
          </a:r>
          <a:endParaRPr lang="en-US" dirty="0"/>
        </a:p>
      </dgm:t>
    </dgm:pt>
    <dgm:pt modelId="{5343FA04-9C20-4ECD-9151-439DA38E26F7}" type="parTrans" cxnId="{13BF4518-60E4-43EC-BE1F-A7DEA40D5332}">
      <dgm:prSet/>
      <dgm:spPr/>
      <dgm:t>
        <a:bodyPr/>
        <a:lstStyle/>
        <a:p>
          <a:endParaRPr lang="en-US"/>
        </a:p>
      </dgm:t>
    </dgm:pt>
    <dgm:pt modelId="{4FAA49F4-C5D3-4D45-A2BB-94F04B6232B1}" type="sibTrans" cxnId="{13BF4518-60E4-43EC-BE1F-A7DEA40D5332}">
      <dgm:prSet/>
      <dgm:spPr/>
      <dgm:t>
        <a:bodyPr/>
        <a:lstStyle/>
        <a:p>
          <a:pPr>
            <a:lnSpc>
              <a:spcPct val="100000"/>
            </a:lnSpc>
          </a:pPr>
          <a:endParaRPr lang="en-US"/>
        </a:p>
      </dgm:t>
    </dgm:pt>
    <dgm:pt modelId="{CF85B4C0-E8D2-452C-B662-E9DD73A039F3}">
      <dgm:prSet/>
      <dgm:spPr/>
      <dgm:t>
        <a:bodyPr/>
        <a:lstStyle/>
        <a:p>
          <a:pPr>
            <a:lnSpc>
              <a:spcPct val="100000"/>
            </a:lnSpc>
          </a:pPr>
          <a:r>
            <a:rPr lang="en-GB"/>
            <a:t>How supportive are stakeholders of what the change is trying to do?</a:t>
          </a:r>
          <a:endParaRPr lang="en-US"/>
        </a:p>
      </dgm:t>
    </dgm:pt>
    <dgm:pt modelId="{6A57A5F7-AF32-41E8-A5D7-956D2AEA3CF9}" type="parTrans" cxnId="{B1CDBFE8-E7F8-4D89-93D5-79398B904EAF}">
      <dgm:prSet/>
      <dgm:spPr/>
      <dgm:t>
        <a:bodyPr/>
        <a:lstStyle/>
        <a:p>
          <a:endParaRPr lang="en-US"/>
        </a:p>
      </dgm:t>
    </dgm:pt>
    <dgm:pt modelId="{8A7627DF-BE94-419E-B9DB-72645EA32373}" type="sibTrans" cxnId="{B1CDBFE8-E7F8-4D89-93D5-79398B904EAF}">
      <dgm:prSet/>
      <dgm:spPr/>
      <dgm:t>
        <a:bodyPr/>
        <a:lstStyle/>
        <a:p>
          <a:pPr>
            <a:lnSpc>
              <a:spcPct val="100000"/>
            </a:lnSpc>
          </a:pPr>
          <a:endParaRPr lang="en-US"/>
        </a:p>
      </dgm:t>
    </dgm:pt>
    <dgm:pt modelId="{BBBFF0AC-B7A0-4B53-A0D9-B9E636D55B19}">
      <dgm:prSet/>
      <dgm:spPr/>
      <dgm:t>
        <a:bodyPr/>
        <a:lstStyle/>
        <a:p>
          <a:pPr>
            <a:lnSpc>
              <a:spcPct val="100000"/>
            </a:lnSpc>
          </a:pPr>
          <a:r>
            <a:rPr lang="en-GB" dirty="0"/>
            <a:t>How prepared and informed are stakeholders about what the change means to them?</a:t>
          </a:r>
          <a:endParaRPr lang="en-US" dirty="0"/>
        </a:p>
      </dgm:t>
    </dgm:pt>
    <dgm:pt modelId="{3408BAE8-7D4B-472A-9CE7-88DC9C4D8061}" type="parTrans" cxnId="{CDE57051-ED5E-4F84-84DA-931EDE5DDFA3}">
      <dgm:prSet/>
      <dgm:spPr/>
      <dgm:t>
        <a:bodyPr/>
        <a:lstStyle/>
        <a:p>
          <a:endParaRPr lang="en-US"/>
        </a:p>
      </dgm:t>
    </dgm:pt>
    <dgm:pt modelId="{B78EA27B-04D0-4F49-8D14-4CB9266A2438}" type="sibTrans" cxnId="{CDE57051-ED5E-4F84-84DA-931EDE5DDFA3}">
      <dgm:prSet/>
      <dgm:spPr/>
      <dgm:t>
        <a:bodyPr/>
        <a:lstStyle/>
        <a:p>
          <a:pPr>
            <a:lnSpc>
              <a:spcPct val="100000"/>
            </a:lnSpc>
          </a:pPr>
          <a:endParaRPr lang="en-US"/>
        </a:p>
      </dgm:t>
    </dgm:pt>
    <dgm:pt modelId="{E82EFE86-8AC1-47D0-B646-064201DCC325}">
      <dgm:prSet/>
      <dgm:spPr/>
      <dgm:t>
        <a:bodyPr/>
        <a:lstStyle/>
        <a:p>
          <a:pPr>
            <a:lnSpc>
              <a:spcPct val="100000"/>
            </a:lnSpc>
          </a:pPr>
          <a:r>
            <a:rPr lang="en-GB"/>
            <a:t>What capability gaps are preventing commitment?</a:t>
          </a:r>
          <a:endParaRPr lang="en-US" dirty="0"/>
        </a:p>
      </dgm:t>
    </dgm:pt>
    <dgm:pt modelId="{40812E00-9C75-47BA-A0B7-9BF04CFB4997}" type="parTrans" cxnId="{A5F83573-55AE-4DFD-9DB1-2480743FE0B6}">
      <dgm:prSet/>
      <dgm:spPr/>
      <dgm:t>
        <a:bodyPr/>
        <a:lstStyle/>
        <a:p>
          <a:endParaRPr lang="en-US"/>
        </a:p>
      </dgm:t>
    </dgm:pt>
    <dgm:pt modelId="{7710A290-2C55-4566-9EA0-49E5863322C6}" type="sibTrans" cxnId="{A5F83573-55AE-4DFD-9DB1-2480743FE0B6}">
      <dgm:prSet/>
      <dgm:spPr/>
      <dgm:t>
        <a:bodyPr/>
        <a:lstStyle/>
        <a:p>
          <a:endParaRPr lang="en-US"/>
        </a:p>
      </dgm:t>
    </dgm:pt>
    <dgm:pt modelId="{4A254936-0090-BD42-885F-B599001410F2}">
      <dgm:prSet/>
      <dgm:spPr/>
      <dgm:t>
        <a:bodyPr/>
        <a:lstStyle/>
        <a:p>
          <a:pPr>
            <a:lnSpc>
              <a:spcPct val="100000"/>
            </a:lnSpc>
          </a:pPr>
          <a:r>
            <a:rPr lang="en-US" dirty="0"/>
            <a:t>How clear are stakeholders of their role and responsibilities</a:t>
          </a:r>
        </a:p>
      </dgm:t>
    </dgm:pt>
    <dgm:pt modelId="{DC413224-51EC-B447-8DD2-A736CF42AAB2}" type="parTrans" cxnId="{4157551F-3BF1-3D4A-A4AA-3F1900240EFC}">
      <dgm:prSet/>
      <dgm:spPr/>
      <dgm:t>
        <a:bodyPr/>
        <a:lstStyle/>
        <a:p>
          <a:endParaRPr lang="en-GB"/>
        </a:p>
      </dgm:t>
    </dgm:pt>
    <dgm:pt modelId="{C7B4ACF5-0513-C446-9753-F5FBA858F898}" type="sibTrans" cxnId="{4157551F-3BF1-3D4A-A4AA-3F1900240EFC}">
      <dgm:prSet/>
      <dgm:spPr/>
      <dgm:t>
        <a:bodyPr/>
        <a:lstStyle/>
        <a:p>
          <a:pPr>
            <a:lnSpc>
              <a:spcPct val="100000"/>
            </a:lnSpc>
          </a:pPr>
          <a:endParaRPr lang="en-GB"/>
        </a:p>
      </dgm:t>
    </dgm:pt>
    <dgm:pt modelId="{34C68542-A648-494F-A6FF-E98DCEFA1924}" type="pres">
      <dgm:prSet presAssocID="{7055705B-66CC-4095-A2A9-79D042933526}" presName="root" presStyleCnt="0">
        <dgm:presLayoutVars>
          <dgm:dir/>
          <dgm:resizeHandles val="exact"/>
        </dgm:presLayoutVars>
      </dgm:prSet>
      <dgm:spPr/>
    </dgm:pt>
    <dgm:pt modelId="{0F387ADC-6CB2-41FF-BEC4-770892A3F59D}" type="pres">
      <dgm:prSet presAssocID="{7055705B-66CC-4095-A2A9-79D042933526}" presName="container" presStyleCnt="0">
        <dgm:presLayoutVars>
          <dgm:dir/>
          <dgm:resizeHandles val="exact"/>
        </dgm:presLayoutVars>
      </dgm:prSet>
      <dgm:spPr/>
    </dgm:pt>
    <dgm:pt modelId="{BF05F52F-C7C2-4047-AA95-49665C9E69B6}" type="pres">
      <dgm:prSet presAssocID="{1A7120CC-A033-4928-845F-39B1E8BD14E0}" presName="compNode" presStyleCnt="0"/>
      <dgm:spPr/>
    </dgm:pt>
    <dgm:pt modelId="{A1309293-E324-406D-B03A-630516E9CA9B}" type="pres">
      <dgm:prSet presAssocID="{1A7120CC-A033-4928-845F-39B1E8BD14E0}" presName="iconBgRect" presStyleLbl="bgShp" presStyleIdx="0" presStyleCnt="5"/>
      <dgm:spPr/>
    </dgm:pt>
    <dgm:pt modelId="{C52A5BA1-DEDC-48EB-B6B3-7DDBA8167C83}" type="pres">
      <dgm:prSet presAssocID="{1A7120CC-A033-4928-845F-39B1E8BD14E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rget"/>
        </a:ext>
      </dgm:extLst>
    </dgm:pt>
    <dgm:pt modelId="{D527AB00-9D8D-4AE5-870E-F695F3F308C2}" type="pres">
      <dgm:prSet presAssocID="{1A7120CC-A033-4928-845F-39B1E8BD14E0}" presName="spaceRect" presStyleCnt="0"/>
      <dgm:spPr/>
    </dgm:pt>
    <dgm:pt modelId="{808BEE85-5116-46AC-AB9C-5F6EEE06FF95}" type="pres">
      <dgm:prSet presAssocID="{1A7120CC-A033-4928-845F-39B1E8BD14E0}" presName="textRect" presStyleLbl="revTx" presStyleIdx="0" presStyleCnt="5">
        <dgm:presLayoutVars>
          <dgm:chMax val="1"/>
          <dgm:chPref val="1"/>
        </dgm:presLayoutVars>
      </dgm:prSet>
      <dgm:spPr/>
    </dgm:pt>
    <dgm:pt modelId="{620B6C8B-EEA5-4578-AE5C-2491579CE253}" type="pres">
      <dgm:prSet presAssocID="{4FAA49F4-C5D3-4D45-A2BB-94F04B6232B1}" presName="sibTrans" presStyleLbl="sibTrans2D1" presStyleIdx="0" presStyleCnt="0"/>
      <dgm:spPr/>
    </dgm:pt>
    <dgm:pt modelId="{470326AF-86C1-4CF6-AA66-A8CDB236AFD3}" type="pres">
      <dgm:prSet presAssocID="{CF85B4C0-E8D2-452C-B662-E9DD73A039F3}" presName="compNode" presStyleCnt="0"/>
      <dgm:spPr/>
    </dgm:pt>
    <dgm:pt modelId="{E5F8946C-8388-4A24-AA73-616D5821E1DE}" type="pres">
      <dgm:prSet presAssocID="{CF85B4C0-E8D2-452C-B662-E9DD73A039F3}" presName="iconBgRect" presStyleLbl="bgShp" presStyleIdx="1" presStyleCnt="5"/>
      <dgm:spPr/>
    </dgm:pt>
    <dgm:pt modelId="{AE78C088-3D47-4C6A-9728-09C7B27AFFC3}" type="pres">
      <dgm:prSet presAssocID="{CF85B4C0-E8D2-452C-B662-E9DD73A039F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B1BB49F9-3F9A-4A6B-96D7-D1EE17045F17}" type="pres">
      <dgm:prSet presAssocID="{CF85B4C0-E8D2-452C-B662-E9DD73A039F3}" presName="spaceRect" presStyleCnt="0"/>
      <dgm:spPr/>
    </dgm:pt>
    <dgm:pt modelId="{F71A515A-5457-467F-9A6A-A0AEC4F26380}" type="pres">
      <dgm:prSet presAssocID="{CF85B4C0-E8D2-452C-B662-E9DD73A039F3}" presName="textRect" presStyleLbl="revTx" presStyleIdx="1" presStyleCnt="5">
        <dgm:presLayoutVars>
          <dgm:chMax val="1"/>
          <dgm:chPref val="1"/>
        </dgm:presLayoutVars>
      </dgm:prSet>
      <dgm:spPr/>
    </dgm:pt>
    <dgm:pt modelId="{47902F8B-78AC-4A17-8318-C4E3BD4C81FF}" type="pres">
      <dgm:prSet presAssocID="{8A7627DF-BE94-419E-B9DB-72645EA32373}" presName="sibTrans" presStyleLbl="sibTrans2D1" presStyleIdx="0" presStyleCnt="0"/>
      <dgm:spPr/>
    </dgm:pt>
    <dgm:pt modelId="{9F87ED33-97F5-48EC-A6B6-EE0BD40F05E0}" type="pres">
      <dgm:prSet presAssocID="{BBBFF0AC-B7A0-4B53-A0D9-B9E636D55B19}" presName="compNode" presStyleCnt="0"/>
      <dgm:spPr/>
    </dgm:pt>
    <dgm:pt modelId="{FC4D600E-7672-4DE4-A0BD-5DF2936A74E1}" type="pres">
      <dgm:prSet presAssocID="{BBBFF0AC-B7A0-4B53-A0D9-B9E636D55B19}" presName="iconBgRect" presStyleLbl="bgShp" presStyleIdx="2" presStyleCnt="5"/>
      <dgm:spPr/>
    </dgm:pt>
    <dgm:pt modelId="{446567C7-586E-4753-BF5B-5E2FECBE5BEB}" type="pres">
      <dgm:prSet presAssocID="{BBBFF0AC-B7A0-4B53-A0D9-B9E636D55B1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36BB975B-C507-4DD6-BE21-B626C997FE37}" type="pres">
      <dgm:prSet presAssocID="{BBBFF0AC-B7A0-4B53-A0D9-B9E636D55B19}" presName="spaceRect" presStyleCnt="0"/>
      <dgm:spPr/>
    </dgm:pt>
    <dgm:pt modelId="{723ADD69-C9FA-409E-A2C1-D8A1786B438F}" type="pres">
      <dgm:prSet presAssocID="{BBBFF0AC-B7A0-4B53-A0D9-B9E636D55B19}" presName="textRect" presStyleLbl="revTx" presStyleIdx="2" presStyleCnt="5">
        <dgm:presLayoutVars>
          <dgm:chMax val="1"/>
          <dgm:chPref val="1"/>
        </dgm:presLayoutVars>
      </dgm:prSet>
      <dgm:spPr/>
    </dgm:pt>
    <dgm:pt modelId="{817B4C29-E723-46C5-9D36-19292F7B8C92}" type="pres">
      <dgm:prSet presAssocID="{B78EA27B-04D0-4F49-8D14-4CB9266A2438}" presName="sibTrans" presStyleLbl="sibTrans2D1" presStyleIdx="0" presStyleCnt="0"/>
      <dgm:spPr/>
    </dgm:pt>
    <dgm:pt modelId="{C57E35AF-464A-704B-9454-45C92598E9A3}" type="pres">
      <dgm:prSet presAssocID="{4A254936-0090-BD42-885F-B599001410F2}" presName="compNode" presStyleCnt="0"/>
      <dgm:spPr/>
    </dgm:pt>
    <dgm:pt modelId="{A3F11B89-85AF-494F-8F9F-CF33E15E8266}" type="pres">
      <dgm:prSet presAssocID="{4A254936-0090-BD42-885F-B599001410F2}" presName="iconBgRect" presStyleLbl="bgShp" presStyleIdx="3" presStyleCnt="5"/>
      <dgm:spPr/>
    </dgm:pt>
    <dgm:pt modelId="{379E9B37-BCFA-694E-957E-02AA4EC2AE94}" type="pres">
      <dgm:prSet presAssocID="{4A254936-0090-BD42-885F-B599001410F2}" presName="iconRect" presStyleLbl="node1" presStyleIdx="3" presStyleCnt="5"/>
      <dgm:spPr>
        <a:blipFill rotWithShape="1">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pt>
    <dgm:pt modelId="{D511E431-E683-C943-A8AD-28B82E512FD7}" type="pres">
      <dgm:prSet presAssocID="{4A254936-0090-BD42-885F-B599001410F2}" presName="spaceRect" presStyleCnt="0"/>
      <dgm:spPr/>
    </dgm:pt>
    <dgm:pt modelId="{85793033-7CEE-1246-A5A9-6C7F3F33451D}" type="pres">
      <dgm:prSet presAssocID="{4A254936-0090-BD42-885F-B599001410F2}" presName="textRect" presStyleLbl="revTx" presStyleIdx="3" presStyleCnt="5">
        <dgm:presLayoutVars>
          <dgm:chMax val="1"/>
          <dgm:chPref val="1"/>
        </dgm:presLayoutVars>
      </dgm:prSet>
      <dgm:spPr/>
    </dgm:pt>
    <dgm:pt modelId="{5C0881C4-1450-7143-BEFB-AAA4C52344CB}" type="pres">
      <dgm:prSet presAssocID="{C7B4ACF5-0513-C446-9753-F5FBA858F898}" presName="sibTrans" presStyleLbl="sibTrans2D1" presStyleIdx="0" presStyleCnt="0"/>
      <dgm:spPr/>
    </dgm:pt>
    <dgm:pt modelId="{8E9FDA60-6706-49C1-9955-AF59CCF13687}" type="pres">
      <dgm:prSet presAssocID="{E82EFE86-8AC1-47D0-B646-064201DCC325}" presName="compNode" presStyleCnt="0"/>
      <dgm:spPr/>
    </dgm:pt>
    <dgm:pt modelId="{B4E9062B-4531-4D5A-9922-E9B7C12E2C05}" type="pres">
      <dgm:prSet presAssocID="{E82EFE86-8AC1-47D0-B646-064201DCC325}" presName="iconBgRect" presStyleLbl="bgShp" presStyleIdx="4" presStyleCnt="5"/>
      <dgm:spPr/>
    </dgm:pt>
    <dgm:pt modelId="{A39339FB-1B1F-486B-92F1-6E04B35B175E}" type="pres">
      <dgm:prSet presAssocID="{E82EFE86-8AC1-47D0-B646-064201DCC325}" presName="iconRect" presStyleLbl="node1" presStyleIdx="4"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0CAAC360-97C4-424F-8A80-CBA73FF2DFC2}" type="pres">
      <dgm:prSet presAssocID="{E82EFE86-8AC1-47D0-B646-064201DCC325}" presName="spaceRect" presStyleCnt="0"/>
      <dgm:spPr/>
    </dgm:pt>
    <dgm:pt modelId="{EDB04376-3872-40A2-8934-3B029B08A2DB}" type="pres">
      <dgm:prSet presAssocID="{E82EFE86-8AC1-47D0-B646-064201DCC325}" presName="textRect" presStyleLbl="revTx" presStyleIdx="4" presStyleCnt="5">
        <dgm:presLayoutVars>
          <dgm:chMax val="1"/>
          <dgm:chPref val="1"/>
        </dgm:presLayoutVars>
      </dgm:prSet>
      <dgm:spPr/>
    </dgm:pt>
  </dgm:ptLst>
  <dgm:cxnLst>
    <dgm:cxn modelId="{13BF4518-60E4-43EC-BE1F-A7DEA40D5332}" srcId="{7055705B-66CC-4095-A2A9-79D042933526}" destId="{1A7120CC-A033-4928-845F-39B1E8BD14E0}" srcOrd="0" destOrd="0" parTransId="{5343FA04-9C20-4ECD-9151-439DA38E26F7}" sibTransId="{4FAA49F4-C5D3-4D45-A2BB-94F04B6232B1}"/>
    <dgm:cxn modelId="{4157551F-3BF1-3D4A-A4AA-3F1900240EFC}" srcId="{7055705B-66CC-4095-A2A9-79D042933526}" destId="{4A254936-0090-BD42-885F-B599001410F2}" srcOrd="3" destOrd="0" parTransId="{DC413224-51EC-B447-8DD2-A736CF42AAB2}" sibTransId="{C7B4ACF5-0513-C446-9753-F5FBA858F898}"/>
    <dgm:cxn modelId="{17F0B333-1AE4-AC4D-8C23-40D66E8A451C}" type="presOf" srcId="{B78EA27B-04D0-4F49-8D14-4CB9266A2438}" destId="{817B4C29-E723-46C5-9D36-19292F7B8C92}" srcOrd="0" destOrd="0" presId="urn:microsoft.com/office/officeart/2018/2/layout/IconCircleList"/>
    <dgm:cxn modelId="{BAC17D35-BB81-DD4A-ABDA-98631FA1E3EF}" type="presOf" srcId="{E82EFE86-8AC1-47D0-B646-064201DCC325}" destId="{EDB04376-3872-40A2-8934-3B029B08A2DB}" srcOrd="0" destOrd="0" presId="urn:microsoft.com/office/officeart/2018/2/layout/IconCircleList"/>
    <dgm:cxn modelId="{061BE844-6E98-174B-A80A-5DECCB475658}" type="presOf" srcId="{7055705B-66CC-4095-A2A9-79D042933526}" destId="{34C68542-A648-494F-A6FF-E98DCEFA1924}" srcOrd="0" destOrd="0" presId="urn:microsoft.com/office/officeart/2018/2/layout/IconCircleList"/>
    <dgm:cxn modelId="{35580F69-876C-C64A-8E53-67E98D99BBD1}" type="presOf" srcId="{8A7627DF-BE94-419E-B9DB-72645EA32373}" destId="{47902F8B-78AC-4A17-8318-C4E3BD4C81FF}" srcOrd="0" destOrd="0" presId="urn:microsoft.com/office/officeart/2018/2/layout/IconCircleList"/>
    <dgm:cxn modelId="{CDE57051-ED5E-4F84-84DA-931EDE5DDFA3}" srcId="{7055705B-66CC-4095-A2A9-79D042933526}" destId="{BBBFF0AC-B7A0-4B53-A0D9-B9E636D55B19}" srcOrd="2" destOrd="0" parTransId="{3408BAE8-7D4B-472A-9CE7-88DC9C4D8061}" sibTransId="{B78EA27B-04D0-4F49-8D14-4CB9266A2438}"/>
    <dgm:cxn modelId="{A5F83573-55AE-4DFD-9DB1-2480743FE0B6}" srcId="{7055705B-66CC-4095-A2A9-79D042933526}" destId="{E82EFE86-8AC1-47D0-B646-064201DCC325}" srcOrd="4" destOrd="0" parTransId="{40812E00-9C75-47BA-A0B7-9BF04CFB4997}" sibTransId="{7710A290-2C55-4566-9EA0-49E5863322C6}"/>
    <dgm:cxn modelId="{5F900C94-4328-4345-8EFE-1A19E6F043C7}" type="presOf" srcId="{BBBFF0AC-B7A0-4B53-A0D9-B9E636D55B19}" destId="{723ADD69-C9FA-409E-A2C1-D8A1786B438F}" srcOrd="0" destOrd="0" presId="urn:microsoft.com/office/officeart/2018/2/layout/IconCircleList"/>
    <dgm:cxn modelId="{6BDD9494-A83C-4D44-AF55-174C5B2E26C8}" type="presOf" srcId="{1A7120CC-A033-4928-845F-39B1E8BD14E0}" destId="{808BEE85-5116-46AC-AB9C-5F6EEE06FF95}" srcOrd="0" destOrd="0" presId="urn:microsoft.com/office/officeart/2018/2/layout/IconCircleList"/>
    <dgm:cxn modelId="{29802FC3-55C0-B644-985C-43642BA9CA4E}" type="presOf" srcId="{4FAA49F4-C5D3-4D45-A2BB-94F04B6232B1}" destId="{620B6C8B-EEA5-4578-AE5C-2491579CE253}" srcOrd="0" destOrd="0" presId="urn:microsoft.com/office/officeart/2018/2/layout/IconCircleList"/>
    <dgm:cxn modelId="{94E3C8D9-E50F-8442-ADA6-A85DF373D74D}" type="presOf" srcId="{CF85B4C0-E8D2-452C-B662-E9DD73A039F3}" destId="{F71A515A-5457-467F-9A6A-A0AEC4F26380}" srcOrd="0" destOrd="0" presId="urn:microsoft.com/office/officeart/2018/2/layout/IconCircleList"/>
    <dgm:cxn modelId="{B1CDBFE8-E7F8-4D89-93D5-79398B904EAF}" srcId="{7055705B-66CC-4095-A2A9-79D042933526}" destId="{CF85B4C0-E8D2-452C-B662-E9DD73A039F3}" srcOrd="1" destOrd="0" parTransId="{6A57A5F7-AF32-41E8-A5D7-956D2AEA3CF9}" sibTransId="{8A7627DF-BE94-419E-B9DB-72645EA32373}"/>
    <dgm:cxn modelId="{400521EE-2DE8-6C41-AFD1-4C8CE743DD35}" type="presOf" srcId="{C7B4ACF5-0513-C446-9753-F5FBA858F898}" destId="{5C0881C4-1450-7143-BEFB-AAA4C52344CB}" srcOrd="0" destOrd="0" presId="urn:microsoft.com/office/officeart/2018/2/layout/IconCircleList"/>
    <dgm:cxn modelId="{E4C5E1FA-EF06-3B4B-9336-837FBE5FF8C4}" type="presOf" srcId="{4A254936-0090-BD42-885F-B599001410F2}" destId="{85793033-7CEE-1246-A5A9-6C7F3F33451D}" srcOrd="0" destOrd="0" presId="urn:microsoft.com/office/officeart/2018/2/layout/IconCircleList"/>
    <dgm:cxn modelId="{0B47BC99-E604-F64C-AD6F-ACE715BE4BDE}" type="presParOf" srcId="{34C68542-A648-494F-A6FF-E98DCEFA1924}" destId="{0F387ADC-6CB2-41FF-BEC4-770892A3F59D}" srcOrd="0" destOrd="0" presId="urn:microsoft.com/office/officeart/2018/2/layout/IconCircleList"/>
    <dgm:cxn modelId="{392AE00B-9E21-7449-8632-99606EC9F602}" type="presParOf" srcId="{0F387ADC-6CB2-41FF-BEC4-770892A3F59D}" destId="{BF05F52F-C7C2-4047-AA95-49665C9E69B6}" srcOrd="0" destOrd="0" presId="urn:microsoft.com/office/officeart/2018/2/layout/IconCircleList"/>
    <dgm:cxn modelId="{4ED163DF-7FC3-9245-816C-C8371924C3FB}" type="presParOf" srcId="{BF05F52F-C7C2-4047-AA95-49665C9E69B6}" destId="{A1309293-E324-406D-B03A-630516E9CA9B}" srcOrd="0" destOrd="0" presId="urn:microsoft.com/office/officeart/2018/2/layout/IconCircleList"/>
    <dgm:cxn modelId="{CD972F5A-025C-064E-9DE6-CDF287D62358}" type="presParOf" srcId="{BF05F52F-C7C2-4047-AA95-49665C9E69B6}" destId="{C52A5BA1-DEDC-48EB-B6B3-7DDBA8167C83}" srcOrd="1" destOrd="0" presId="urn:microsoft.com/office/officeart/2018/2/layout/IconCircleList"/>
    <dgm:cxn modelId="{EA003B19-DBDF-184E-8EF0-1C6A63DC0C99}" type="presParOf" srcId="{BF05F52F-C7C2-4047-AA95-49665C9E69B6}" destId="{D527AB00-9D8D-4AE5-870E-F695F3F308C2}" srcOrd="2" destOrd="0" presId="urn:microsoft.com/office/officeart/2018/2/layout/IconCircleList"/>
    <dgm:cxn modelId="{3C4DCFA4-967C-7D44-AD2F-E75FC8BE0FAC}" type="presParOf" srcId="{BF05F52F-C7C2-4047-AA95-49665C9E69B6}" destId="{808BEE85-5116-46AC-AB9C-5F6EEE06FF95}" srcOrd="3" destOrd="0" presId="urn:microsoft.com/office/officeart/2018/2/layout/IconCircleList"/>
    <dgm:cxn modelId="{6DDCF381-488F-9148-99A7-6536D7A34F7D}" type="presParOf" srcId="{0F387ADC-6CB2-41FF-BEC4-770892A3F59D}" destId="{620B6C8B-EEA5-4578-AE5C-2491579CE253}" srcOrd="1" destOrd="0" presId="urn:microsoft.com/office/officeart/2018/2/layout/IconCircleList"/>
    <dgm:cxn modelId="{81DCF2CB-7DFB-4E4C-B038-733B30C76684}" type="presParOf" srcId="{0F387ADC-6CB2-41FF-BEC4-770892A3F59D}" destId="{470326AF-86C1-4CF6-AA66-A8CDB236AFD3}" srcOrd="2" destOrd="0" presId="urn:microsoft.com/office/officeart/2018/2/layout/IconCircleList"/>
    <dgm:cxn modelId="{1449FCDF-4E8A-1E45-BFFA-6BE301D825B5}" type="presParOf" srcId="{470326AF-86C1-4CF6-AA66-A8CDB236AFD3}" destId="{E5F8946C-8388-4A24-AA73-616D5821E1DE}" srcOrd="0" destOrd="0" presId="urn:microsoft.com/office/officeart/2018/2/layout/IconCircleList"/>
    <dgm:cxn modelId="{97B20AB3-04D4-F343-94E1-49949EEF8F60}" type="presParOf" srcId="{470326AF-86C1-4CF6-AA66-A8CDB236AFD3}" destId="{AE78C088-3D47-4C6A-9728-09C7B27AFFC3}" srcOrd="1" destOrd="0" presId="urn:microsoft.com/office/officeart/2018/2/layout/IconCircleList"/>
    <dgm:cxn modelId="{453E6DD5-77F9-AD40-9AA4-CDDF696DF71D}" type="presParOf" srcId="{470326AF-86C1-4CF6-AA66-A8CDB236AFD3}" destId="{B1BB49F9-3F9A-4A6B-96D7-D1EE17045F17}" srcOrd="2" destOrd="0" presId="urn:microsoft.com/office/officeart/2018/2/layout/IconCircleList"/>
    <dgm:cxn modelId="{6E1AAC80-BCEB-E847-8D3B-CDA87B685DEE}" type="presParOf" srcId="{470326AF-86C1-4CF6-AA66-A8CDB236AFD3}" destId="{F71A515A-5457-467F-9A6A-A0AEC4F26380}" srcOrd="3" destOrd="0" presId="urn:microsoft.com/office/officeart/2018/2/layout/IconCircleList"/>
    <dgm:cxn modelId="{672341B7-ECD5-3141-AD9C-FC242257428A}" type="presParOf" srcId="{0F387ADC-6CB2-41FF-BEC4-770892A3F59D}" destId="{47902F8B-78AC-4A17-8318-C4E3BD4C81FF}" srcOrd="3" destOrd="0" presId="urn:microsoft.com/office/officeart/2018/2/layout/IconCircleList"/>
    <dgm:cxn modelId="{75C2AD38-DC47-AF48-B701-04976C67D52F}" type="presParOf" srcId="{0F387ADC-6CB2-41FF-BEC4-770892A3F59D}" destId="{9F87ED33-97F5-48EC-A6B6-EE0BD40F05E0}" srcOrd="4" destOrd="0" presId="urn:microsoft.com/office/officeart/2018/2/layout/IconCircleList"/>
    <dgm:cxn modelId="{B1E9B9C0-6479-164E-8868-36A6EAED1E00}" type="presParOf" srcId="{9F87ED33-97F5-48EC-A6B6-EE0BD40F05E0}" destId="{FC4D600E-7672-4DE4-A0BD-5DF2936A74E1}" srcOrd="0" destOrd="0" presId="urn:microsoft.com/office/officeart/2018/2/layout/IconCircleList"/>
    <dgm:cxn modelId="{4C17F815-4C1C-5347-92B7-B002C9AD1FBA}" type="presParOf" srcId="{9F87ED33-97F5-48EC-A6B6-EE0BD40F05E0}" destId="{446567C7-586E-4753-BF5B-5E2FECBE5BEB}" srcOrd="1" destOrd="0" presId="urn:microsoft.com/office/officeart/2018/2/layout/IconCircleList"/>
    <dgm:cxn modelId="{2922C8FC-A702-9B4B-AA8F-F8E5D2858A95}" type="presParOf" srcId="{9F87ED33-97F5-48EC-A6B6-EE0BD40F05E0}" destId="{36BB975B-C507-4DD6-BE21-B626C997FE37}" srcOrd="2" destOrd="0" presId="urn:microsoft.com/office/officeart/2018/2/layout/IconCircleList"/>
    <dgm:cxn modelId="{CD4E49DC-70E2-C244-9D8A-D579DB8B5B97}" type="presParOf" srcId="{9F87ED33-97F5-48EC-A6B6-EE0BD40F05E0}" destId="{723ADD69-C9FA-409E-A2C1-D8A1786B438F}" srcOrd="3" destOrd="0" presId="urn:microsoft.com/office/officeart/2018/2/layout/IconCircleList"/>
    <dgm:cxn modelId="{6560BD06-10F5-B144-A663-9148E525BA04}" type="presParOf" srcId="{0F387ADC-6CB2-41FF-BEC4-770892A3F59D}" destId="{817B4C29-E723-46C5-9D36-19292F7B8C92}" srcOrd="5" destOrd="0" presId="urn:microsoft.com/office/officeart/2018/2/layout/IconCircleList"/>
    <dgm:cxn modelId="{EACE2193-5B4D-0747-8773-8096637785C6}" type="presParOf" srcId="{0F387ADC-6CB2-41FF-BEC4-770892A3F59D}" destId="{C57E35AF-464A-704B-9454-45C92598E9A3}" srcOrd="6" destOrd="0" presId="urn:microsoft.com/office/officeart/2018/2/layout/IconCircleList"/>
    <dgm:cxn modelId="{2B7D49D2-0C8C-E949-9C04-9745D0C7AC2C}" type="presParOf" srcId="{C57E35AF-464A-704B-9454-45C92598E9A3}" destId="{A3F11B89-85AF-494F-8F9F-CF33E15E8266}" srcOrd="0" destOrd="0" presId="urn:microsoft.com/office/officeart/2018/2/layout/IconCircleList"/>
    <dgm:cxn modelId="{49279763-5E62-F84D-8584-9E4FE9E92231}" type="presParOf" srcId="{C57E35AF-464A-704B-9454-45C92598E9A3}" destId="{379E9B37-BCFA-694E-957E-02AA4EC2AE94}" srcOrd="1" destOrd="0" presId="urn:microsoft.com/office/officeart/2018/2/layout/IconCircleList"/>
    <dgm:cxn modelId="{B4B921B5-893B-4343-8412-53D3D191BD64}" type="presParOf" srcId="{C57E35AF-464A-704B-9454-45C92598E9A3}" destId="{D511E431-E683-C943-A8AD-28B82E512FD7}" srcOrd="2" destOrd="0" presId="urn:microsoft.com/office/officeart/2018/2/layout/IconCircleList"/>
    <dgm:cxn modelId="{52653F40-ACF8-B44D-B802-A78CACA3771D}" type="presParOf" srcId="{C57E35AF-464A-704B-9454-45C92598E9A3}" destId="{85793033-7CEE-1246-A5A9-6C7F3F33451D}" srcOrd="3" destOrd="0" presId="urn:microsoft.com/office/officeart/2018/2/layout/IconCircleList"/>
    <dgm:cxn modelId="{D8694299-C335-D94E-90A3-C1C914330500}" type="presParOf" srcId="{0F387ADC-6CB2-41FF-BEC4-770892A3F59D}" destId="{5C0881C4-1450-7143-BEFB-AAA4C52344CB}" srcOrd="7" destOrd="0" presId="urn:microsoft.com/office/officeart/2018/2/layout/IconCircleList"/>
    <dgm:cxn modelId="{BB1D4477-4FD3-E24C-8E17-DE55556F3464}" type="presParOf" srcId="{0F387ADC-6CB2-41FF-BEC4-770892A3F59D}" destId="{8E9FDA60-6706-49C1-9955-AF59CCF13687}" srcOrd="8" destOrd="0" presId="urn:microsoft.com/office/officeart/2018/2/layout/IconCircleList"/>
    <dgm:cxn modelId="{011AE187-98AC-894B-AE52-BAA165E82627}" type="presParOf" srcId="{8E9FDA60-6706-49C1-9955-AF59CCF13687}" destId="{B4E9062B-4531-4D5A-9922-E9B7C12E2C05}" srcOrd="0" destOrd="0" presId="urn:microsoft.com/office/officeart/2018/2/layout/IconCircleList"/>
    <dgm:cxn modelId="{22F807ED-1065-0F47-9E9E-14DEA278B4CD}" type="presParOf" srcId="{8E9FDA60-6706-49C1-9955-AF59CCF13687}" destId="{A39339FB-1B1F-486B-92F1-6E04B35B175E}" srcOrd="1" destOrd="0" presId="urn:microsoft.com/office/officeart/2018/2/layout/IconCircleList"/>
    <dgm:cxn modelId="{986F1C20-BF23-974F-B2EE-AABED2FCA34D}" type="presParOf" srcId="{8E9FDA60-6706-49C1-9955-AF59CCF13687}" destId="{0CAAC360-97C4-424F-8A80-CBA73FF2DFC2}" srcOrd="2" destOrd="0" presId="urn:microsoft.com/office/officeart/2018/2/layout/IconCircleList"/>
    <dgm:cxn modelId="{06AE001A-4725-8146-958E-CB09F38BBB67}" type="presParOf" srcId="{8E9FDA60-6706-49C1-9955-AF59CCF13687}" destId="{EDB04376-3872-40A2-8934-3B029B08A2D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B275D-8553-0846-A316-484B7B291C97}">
      <dsp:nvSpPr>
        <dsp:cNvPr id="0" name=""/>
        <dsp:cNvSpPr/>
      </dsp:nvSpPr>
      <dsp:spPr>
        <a:xfrm>
          <a:off x="0" y="0"/>
          <a:ext cx="1775951" cy="2955653"/>
        </a:xfrm>
        <a:prstGeom prst="rect">
          <a:avLst/>
        </a:prstGeom>
        <a:solidFill>
          <a:schemeClr val="accent1"/>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rtlCol="0" anchor="ctr" anchorCtr="0">
          <a:noAutofit/>
        </a:bodyPr>
        <a:lstStyle/>
        <a:p>
          <a:pPr marL="0" lvl="0" indent="0" algn="ctr" defTabSz="800100" rtl="0">
            <a:lnSpc>
              <a:spcPct val="90000"/>
            </a:lnSpc>
            <a:spcBef>
              <a:spcPct val="0"/>
            </a:spcBef>
            <a:spcAft>
              <a:spcPct val="35000"/>
            </a:spcAft>
            <a:buNone/>
          </a:pPr>
          <a:r>
            <a:rPr lang="en-GB" sz="1800" kern="1200" noProof="0">
              <a:latin typeface="Tenorite" pitchFamily="2" charset="0"/>
            </a:rPr>
            <a:t>Scientific literature</a:t>
          </a:r>
        </a:p>
      </dsp:txBody>
      <dsp:txXfrm>
        <a:off x="0" y="1182261"/>
        <a:ext cx="1775951" cy="1182261"/>
      </dsp:txXfrm>
    </dsp:sp>
    <dsp:sp modelId="{A126BA88-D0F9-AF4A-A7BA-0638E32B45F8}">
      <dsp:nvSpPr>
        <dsp:cNvPr id="0" name=""/>
        <dsp:cNvSpPr/>
      </dsp:nvSpPr>
      <dsp:spPr>
        <a:xfrm>
          <a:off x="579115" y="358900"/>
          <a:ext cx="621109" cy="621109"/>
        </a:xfrm>
        <a:prstGeom prst="ellipse">
          <a:avLst/>
        </a:prstGeom>
        <a:solidFill>
          <a:schemeClr val="accent1">
            <a:lumMod val="60000"/>
            <a:lumOff val="40000"/>
          </a:schemeClr>
        </a:solidFill>
        <a:ln w="25400" cap="flat" cmpd="sng" algn="ctr">
          <a:noFill/>
          <a:prstDash val="solid"/>
        </a:ln>
        <a:effectLst/>
      </dsp:spPr>
      <dsp:style>
        <a:lnRef idx="2">
          <a:scrgbClr r="0" g="0" b="0"/>
        </a:lnRef>
        <a:fillRef idx="1">
          <a:scrgbClr r="0" g="0" b="0"/>
        </a:fillRef>
        <a:effectRef idx="0">
          <a:scrgbClr r="0" g="0" b="0"/>
        </a:effectRef>
        <a:fontRef idx="minor"/>
      </dsp:style>
    </dsp:sp>
    <dsp:sp modelId="{4DFF6703-D32F-9E47-96B8-A304C47CCB78}">
      <dsp:nvSpPr>
        <dsp:cNvPr id="0" name=""/>
        <dsp:cNvSpPr/>
      </dsp:nvSpPr>
      <dsp:spPr>
        <a:xfrm>
          <a:off x="1857563" y="0"/>
          <a:ext cx="1775951" cy="2955653"/>
        </a:xfrm>
        <a:prstGeom prst="rect">
          <a:avLst/>
        </a:prstGeom>
        <a:solidFill>
          <a:schemeClr val="accent1"/>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rtlCol="0" anchor="ctr" anchorCtr="0">
          <a:noAutofit/>
        </a:bodyPr>
        <a:lstStyle/>
        <a:p>
          <a:pPr marL="0" lvl="0" indent="0" algn="ctr" defTabSz="800100" rtl="0">
            <a:lnSpc>
              <a:spcPct val="90000"/>
            </a:lnSpc>
            <a:spcBef>
              <a:spcPct val="0"/>
            </a:spcBef>
            <a:spcAft>
              <a:spcPct val="35000"/>
            </a:spcAft>
            <a:buNone/>
          </a:pPr>
          <a:r>
            <a:rPr lang="en-GB" sz="1800" kern="1200" noProof="0">
              <a:latin typeface="Tenorite" pitchFamily="2" charset="0"/>
            </a:rPr>
            <a:t>Organisational data</a:t>
          </a:r>
        </a:p>
      </dsp:txBody>
      <dsp:txXfrm>
        <a:off x="1857563" y="1182261"/>
        <a:ext cx="1775951" cy="1182261"/>
      </dsp:txXfrm>
    </dsp:sp>
    <dsp:sp modelId="{EFEB790C-BD5C-F54D-9993-F81422A8AD8E}">
      <dsp:nvSpPr>
        <dsp:cNvPr id="0" name=""/>
        <dsp:cNvSpPr/>
      </dsp:nvSpPr>
      <dsp:spPr>
        <a:xfrm>
          <a:off x="2408345" y="358900"/>
          <a:ext cx="621109" cy="621109"/>
        </a:xfrm>
        <a:prstGeom prst="ellipse">
          <a:avLst/>
        </a:prstGeom>
        <a:solidFill>
          <a:schemeClr val="accent1">
            <a:lumMod val="60000"/>
            <a:lumOff val="40000"/>
          </a:schemeClr>
        </a:solidFill>
        <a:ln w="25400" cap="flat" cmpd="sng" algn="ctr">
          <a:noFill/>
          <a:prstDash val="solid"/>
        </a:ln>
        <a:effectLst/>
      </dsp:spPr>
      <dsp:style>
        <a:lnRef idx="2">
          <a:scrgbClr r="0" g="0" b="0"/>
        </a:lnRef>
        <a:fillRef idx="1">
          <a:scrgbClr r="0" g="0" b="0"/>
        </a:fillRef>
        <a:effectRef idx="0">
          <a:scrgbClr r="0" g="0" b="0"/>
        </a:effectRef>
        <a:fontRef idx="minor"/>
      </dsp:style>
    </dsp:sp>
    <dsp:sp modelId="{434ABADC-97F5-A547-823D-7594A86D79D3}">
      <dsp:nvSpPr>
        <dsp:cNvPr id="0" name=""/>
        <dsp:cNvSpPr/>
      </dsp:nvSpPr>
      <dsp:spPr>
        <a:xfrm>
          <a:off x="3663387" y="0"/>
          <a:ext cx="1775951" cy="2955653"/>
        </a:xfrm>
        <a:prstGeom prst="rect">
          <a:avLst/>
        </a:prstGeom>
        <a:solidFill>
          <a:schemeClr val="accent1"/>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rtlCol="0" anchor="ctr" anchorCtr="0">
          <a:noAutofit/>
        </a:bodyPr>
        <a:lstStyle/>
        <a:p>
          <a:pPr marL="0" lvl="0" indent="0" algn="ctr" defTabSz="800100" rtl="0">
            <a:lnSpc>
              <a:spcPct val="90000"/>
            </a:lnSpc>
            <a:spcBef>
              <a:spcPct val="0"/>
            </a:spcBef>
            <a:spcAft>
              <a:spcPct val="35000"/>
            </a:spcAft>
            <a:buNone/>
          </a:pPr>
          <a:r>
            <a:rPr lang="en-GB" sz="1800" kern="1200" noProof="0">
              <a:latin typeface="Tenorite" pitchFamily="2" charset="0"/>
            </a:rPr>
            <a:t>Professional expertise</a:t>
          </a:r>
        </a:p>
      </dsp:txBody>
      <dsp:txXfrm>
        <a:off x="3663387" y="1182261"/>
        <a:ext cx="1775951" cy="1182261"/>
      </dsp:txXfrm>
    </dsp:sp>
    <dsp:sp modelId="{CC076D56-4BB0-7246-9039-788AB439DAF0}">
      <dsp:nvSpPr>
        <dsp:cNvPr id="0" name=""/>
        <dsp:cNvSpPr/>
      </dsp:nvSpPr>
      <dsp:spPr>
        <a:xfrm>
          <a:off x="4237575" y="358900"/>
          <a:ext cx="621109" cy="621109"/>
        </a:xfrm>
        <a:prstGeom prst="ellipse">
          <a:avLst/>
        </a:prstGeom>
        <a:solidFill>
          <a:schemeClr val="accent1">
            <a:lumMod val="60000"/>
            <a:lumOff val="40000"/>
          </a:schemeClr>
        </a:solidFill>
        <a:ln w="25400" cap="flat" cmpd="sng" algn="ctr">
          <a:noFill/>
          <a:prstDash val="solid"/>
        </a:ln>
        <a:effectLst/>
      </dsp:spPr>
      <dsp:style>
        <a:lnRef idx="2">
          <a:scrgbClr r="0" g="0" b="0"/>
        </a:lnRef>
        <a:fillRef idx="1">
          <a:scrgbClr r="0" g="0" b="0"/>
        </a:fillRef>
        <a:effectRef idx="0">
          <a:scrgbClr r="0" g="0" b="0"/>
        </a:effectRef>
        <a:fontRef idx="minor"/>
      </dsp:style>
    </dsp:sp>
    <dsp:sp modelId="{028C9BA8-C3B3-F947-915F-EE2FD2FCA9A5}">
      <dsp:nvSpPr>
        <dsp:cNvPr id="0" name=""/>
        <dsp:cNvSpPr/>
      </dsp:nvSpPr>
      <dsp:spPr>
        <a:xfrm>
          <a:off x="5489384" y="0"/>
          <a:ext cx="1775951" cy="2955653"/>
        </a:xfrm>
        <a:prstGeom prst="rect">
          <a:avLst/>
        </a:prstGeom>
        <a:solidFill>
          <a:schemeClr val="accent1"/>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rtlCol="0" anchor="ctr" anchorCtr="0">
          <a:noAutofit/>
        </a:bodyPr>
        <a:lstStyle/>
        <a:p>
          <a:pPr marL="0" lvl="0" indent="0" algn="ctr" defTabSz="800100" rtl="0">
            <a:lnSpc>
              <a:spcPct val="90000"/>
            </a:lnSpc>
            <a:spcBef>
              <a:spcPct val="0"/>
            </a:spcBef>
            <a:spcAft>
              <a:spcPct val="35000"/>
            </a:spcAft>
            <a:buNone/>
          </a:pPr>
          <a:r>
            <a:rPr lang="en-GB" sz="1800" kern="1200" noProof="0">
              <a:latin typeface="Tenorite" pitchFamily="2" charset="0"/>
            </a:rPr>
            <a:t>Stakeholders</a:t>
          </a:r>
        </a:p>
      </dsp:txBody>
      <dsp:txXfrm>
        <a:off x="5489384" y="1182261"/>
        <a:ext cx="1775951" cy="1182261"/>
      </dsp:txXfrm>
    </dsp:sp>
    <dsp:sp modelId="{FDF2BC93-305C-D94B-A6C2-ED9CE7F40C2F}">
      <dsp:nvSpPr>
        <dsp:cNvPr id="0" name=""/>
        <dsp:cNvSpPr/>
      </dsp:nvSpPr>
      <dsp:spPr>
        <a:xfrm>
          <a:off x="6066805" y="358900"/>
          <a:ext cx="621109" cy="621109"/>
        </a:xfrm>
        <a:prstGeom prst="ellipse">
          <a:avLst/>
        </a:prstGeom>
        <a:solidFill>
          <a:schemeClr val="accent1">
            <a:lumMod val="60000"/>
            <a:lumOff val="40000"/>
          </a:schemeClr>
        </a:solidFill>
        <a:ln w="25400" cap="flat" cmpd="sng" algn="ctr">
          <a:noFill/>
          <a:prstDash val="solid"/>
        </a:ln>
        <a:effectLst/>
      </dsp:spPr>
      <dsp:style>
        <a:lnRef idx="2">
          <a:scrgbClr r="0" g="0" b="0"/>
        </a:lnRef>
        <a:fillRef idx="1">
          <a:scrgbClr r="0" g="0" b="0"/>
        </a:fillRef>
        <a:effectRef idx="0">
          <a:scrgbClr r="0" g="0" b="0"/>
        </a:effectRef>
        <a:fontRef idx="minor"/>
      </dsp:style>
    </dsp:sp>
    <dsp:sp modelId="{2107607C-A87A-3347-81F6-106C527DBD58}">
      <dsp:nvSpPr>
        <dsp:cNvPr id="0" name=""/>
        <dsp:cNvSpPr/>
      </dsp:nvSpPr>
      <dsp:spPr>
        <a:xfrm>
          <a:off x="300041" y="2280281"/>
          <a:ext cx="6685668" cy="443347"/>
        </a:xfrm>
        <a:prstGeom prst="leftRightArrow">
          <a:avLst/>
        </a:prstGeom>
        <a:solidFill>
          <a:schemeClr val="accent2">
            <a:tint val="40000"/>
            <a:hueOff val="0"/>
            <a:satOff val="0"/>
            <a:lumOff val="0"/>
            <a:alpha val="0"/>
          </a:schemeClr>
        </a:solidFill>
        <a:ln w="25400"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734E41-B2E1-4F61-AD42-060B893D0189}">
      <dsp:nvSpPr>
        <dsp:cNvPr id="0" name=""/>
        <dsp:cNvSpPr/>
      </dsp:nvSpPr>
      <dsp:spPr>
        <a:xfrm>
          <a:off x="344666" y="324973"/>
          <a:ext cx="1074410" cy="1074410"/>
        </a:xfrm>
        <a:prstGeom prst="round2DiagRect">
          <a:avLst>
            <a:gd name="adj1" fmla="val 29727"/>
            <a:gd name="adj2" fmla="val 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BCA4FD-7FBC-4B72-A5AB-DA2BEF3FC122}">
      <dsp:nvSpPr>
        <dsp:cNvPr id="0" name=""/>
        <dsp:cNvSpPr/>
      </dsp:nvSpPr>
      <dsp:spPr>
        <a:xfrm>
          <a:off x="573639" y="553945"/>
          <a:ext cx="616464" cy="6164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40152D-B0F3-4C3E-8C79-E2B147F121AC}">
      <dsp:nvSpPr>
        <dsp:cNvPr id="0" name=""/>
        <dsp:cNvSpPr/>
      </dsp:nvSpPr>
      <dsp:spPr>
        <a:xfrm>
          <a:off x="1207" y="1734035"/>
          <a:ext cx="1761328" cy="924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How clear are stakeholders about what the change is and what it is trying to achieve?</a:t>
          </a:r>
          <a:endParaRPr lang="en-US" sz="1100" kern="1200"/>
        </a:p>
      </dsp:txBody>
      <dsp:txXfrm>
        <a:off x="1207" y="1734035"/>
        <a:ext cx="1761328" cy="924697"/>
      </dsp:txXfrm>
    </dsp:sp>
    <dsp:sp modelId="{363FDC61-037F-42BF-9A32-E3F275BEE4DD}">
      <dsp:nvSpPr>
        <dsp:cNvPr id="0" name=""/>
        <dsp:cNvSpPr/>
      </dsp:nvSpPr>
      <dsp:spPr>
        <a:xfrm>
          <a:off x="2414227" y="324973"/>
          <a:ext cx="1074410" cy="1074410"/>
        </a:xfrm>
        <a:prstGeom prst="round2DiagRect">
          <a:avLst>
            <a:gd name="adj1" fmla="val 29727"/>
            <a:gd name="adj2" fmla="val 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D9A37E-4507-4A12-AA6C-C3F29AB8C412}">
      <dsp:nvSpPr>
        <dsp:cNvPr id="0" name=""/>
        <dsp:cNvSpPr/>
      </dsp:nvSpPr>
      <dsp:spPr>
        <a:xfrm>
          <a:off x="2643199" y="553945"/>
          <a:ext cx="616464" cy="6164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B0CA7E-6BC6-48E7-B90F-F8D6757CDF70}">
      <dsp:nvSpPr>
        <dsp:cNvPr id="0" name=""/>
        <dsp:cNvSpPr/>
      </dsp:nvSpPr>
      <dsp:spPr>
        <a:xfrm>
          <a:off x="2070768" y="1734035"/>
          <a:ext cx="1761328" cy="924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How supportive are stakeholders of what the change is trying to do?</a:t>
          </a:r>
          <a:endParaRPr lang="en-US" sz="1100" kern="1200"/>
        </a:p>
      </dsp:txBody>
      <dsp:txXfrm>
        <a:off x="2070768" y="1734035"/>
        <a:ext cx="1761328" cy="924697"/>
      </dsp:txXfrm>
    </dsp:sp>
    <dsp:sp modelId="{1C4C2153-837C-40E0-8218-59F86C53AF58}">
      <dsp:nvSpPr>
        <dsp:cNvPr id="0" name=""/>
        <dsp:cNvSpPr/>
      </dsp:nvSpPr>
      <dsp:spPr>
        <a:xfrm>
          <a:off x="4483787" y="324973"/>
          <a:ext cx="1074410" cy="1074410"/>
        </a:xfrm>
        <a:prstGeom prst="round2DiagRect">
          <a:avLst>
            <a:gd name="adj1" fmla="val 29727"/>
            <a:gd name="adj2" fmla="val 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CD3DAD-C8C7-4F7B-8768-4E53E144F810}">
      <dsp:nvSpPr>
        <dsp:cNvPr id="0" name=""/>
        <dsp:cNvSpPr/>
      </dsp:nvSpPr>
      <dsp:spPr>
        <a:xfrm>
          <a:off x="4712760" y="553945"/>
          <a:ext cx="616464" cy="6164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1B2A90-ECB3-46C1-9B7C-C327653129C6}">
      <dsp:nvSpPr>
        <dsp:cNvPr id="0" name=""/>
        <dsp:cNvSpPr/>
      </dsp:nvSpPr>
      <dsp:spPr>
        <a:xfrm>
          <a:off x="4140328" y="1734035"/>
          <a:ext cx="1761328" cy="924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How prepared and informed are stakeholders about what the change means to them?</a:t>
          </a:r>
          <a:endParaRPr lang="en-US" sz="1100" kern="1200"/>
        </a:p>
      </dsp:txBody>
      <dsp:txXfrm>
        <a:off x="4140328" y="1734035"/>
        <a:ext cx="1761328" cy="924697"/>
      </dsp:txXfrm>
    </dsp:sp>
    <dsp:sp modelId="{71558CB2-8D39-43C1-9633-D8CD5141DCBF}">
      <dsp:nvSpPr>
        <dsp:cNvPr id="0" name=""/>
        <dsp:cNvSpPr/>
      </dsp:nvSpPr>
      <dsp:spPr>
        <a:xfrm>
          <a:off x="6553348" y="324973"/>
          <a:ext cx="1074410" cy="1074410"/>
        </a:xfrm>
        <a:prstGeom prst="round2DiagRect">
          <a:avLst>
            <a:gd name="adj1" fmla="val 29727"/>
            <a:gd name="adj2" fmla="val 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634E7-02FA-47E7-9936-942EC22E8AAE}">
      <dsp:nvSpPr>
        <dsp:cNvPr id="0" name=""/>
        <dsp:cNvSpPr/>
      </dsp:nvSpPr>
      <dsp:spPr>
        <a:xfrm>
          <a:off x="6782320" y="553945"/>
          <a:ext cx="616464" cy="6164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71670C-4733-4E34-8098-5D3BD4BCF00B}">
      <dsp:nvSpPr>
        <dsp:cNvPr id="0" name=""/>
        <dsp:cNvSpPr/>
      </dsp:nvSpPr>
      <dsp:spPr>
        <a:xfrm>
          <a:off x="6209889" y="1734035"/>
          <a:ext cx="1761328" cy="924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What capability gaps are preventing commitment?</a:t>
          </a:r>
          <a:endParaRPr lang="en-US" sz="1100" kern="1200"/>
        </a:p>
      </dsp:txBody>
      <dsp:txXfrm>
        <a:off x="6209889" y="1734035"/>
        <a:ext cx="1761328" cy="9246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309293-E324-406D-B03A-630516E9CA9B}">
      <dsp:nvSpPr>
        <dsp:cNvPr id="0" name=""/>
        <dsp:cNvSpPr/>
      </dsp:nvSpPr>
      <dsp:spPr>
        <a:xfrm>
          <a:off x="415760" y="27617"/>
          <a:ext cx="604800" cy="6048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2A5BA1-DEDC-48EB-B6B3-7DDBA8167C83}">
      <dsp:nvSpPr>
        <dsp:cNvPr id="0" name=""/>
        <dsp:cNvSpPr/>
      </dsp:nvSpPr>
      <dsp:spPr>
        <a:xfrm>
          <a:off x="542768" y="154625"/>
          <a:ext cx="350784" cy="3507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8BEE85-5116-46AC-AB9C-5F6EEE06FF95}">
      <dsp:nvSpPr>
        <dsp:cNvPr id="0" name=""/>
        <dsp:cNvSpPr/>
      </dsp:nvSpPr>
      <dsp:spPr>
        <a:xfrm>
          <a:off x="1150160" y="27617"/>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How clear are stakeholders about what the change is and what it is trying to achieve?</a:t>
          </a:r>
          <a:endParaRPr lang="en-US" sz="1100" kern="1200" dirty="0"/>
        </a:p>
      </dsp:txBody>
      <dsp:txXfrm>
        <a:off x="1150160" y="27617"/>
        <a:ext cx="1425599" cy="604800"/>
      </dsp:txXfrm>
    </dsp:sp>
    <dsp:sp modelId="{E5F8946C-8388-4A24-AA73-616D5821E1DE}">
      <dsp:nvSpPr>
        <dsp:cNvPr id="0" name=""/>
        <dsp:cNvSpPr/>
      </dsp:nvSpPr>
      <dsp:spPr>
        <a:xfrm>
          <a:off x="2824160" y="27617"/>
          <a:ext cx="604800" cy="6048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78C088-3D47-4C6A-9728-09C7B27AFFC3}">
      <dsp:nvSpPr>
        <dsp:cNvPr id="0" name=""/>
        <dsp:cNvSpPr/>
      </dsp:nvSpPr>
      <dsp:spPr>
        <a:xfrm>
          <a:off x="2951168" y="154625"/>
          <a:ext cx="350784" cy="3507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1A515A-5457-467F-9A6A-A0AEC4F26380}">
      <dsp:nvSpPr>
        <dsp:cNvPr id="0" name=""/>
        <dsp:cNvSpPr/>
      </dsp:nvSpPr>
      <dsp:spPr>
        <a:xfrm>
          <a:off x="3558560" y="27617"/>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How supportive are stakeholders of what the change is trying to do?</a:t>
          </a:r>
          <a:endParaRPr lang="en-US" sz="1100" kern="1200"/>
        </a:p>
      </dsp:txBody>
      <dsp:txXfrm>
        <a:off x="3558560" y="27617"/>
        <a:ext cx="1425599" cy="604800"/>
      </dsp:txXfrm>
    </dsp:sp>
    <dsp:sp modelId="{FC4D600E-7672-4DE4-A0BD-5DF2936A74E1}">
      <dsp:nvSpPr>
        <dsp:cNvPr id="0" name=""/>
        <dsp:cNvSpPr/>
      </dsp:nvSpPr>
      <dsp:spPr>
        <a:xfrm>
          <a:off x="415760" y="1113989"/>
          <a:ext cx="604800" cy="6048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6567C7-586E-4753-BF5B-5E2FECBE5BEB}">
      <dsp:nvSpPr>
        <dsp:cNvPr id="0" name=""/>
        <dsp:cNvSpPr/>
      </dsp:nvSpPr>
      <dsp:spPr>
        <a:xfrm>
          <a:off x="542768" y="1240997"/>
          <a:ext cx="350784" cy="3507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3ADD69-C9FA-409E-A2C1-D8A1786B438F}">
      <dsp:nvSpPr>
        <dsp:cNvPr id="0" name=""/>
        <dsp:cNvSpPr/>
      </dsp:nvSpPr>
      <dsp:spPr>
        <a:xfrm>
          <a:off x="1150160" y="1113989"/>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How prepared and informed are stakeholders about what the change means to them?</a:t>
          </a:r>
          <a:endParaRPr lang="en-US" sz="1100" kern="1200" dirty="0"/>
        </a:p>
      </dsp:txBody>
      <dsp:txXfrm>
        <a:off x="1150160" y="1113989"/>
        <a:ext cx="1425599" cy="604800"/>
      </dsp:txXfrm>
    </dsp:sp>
    <dsp:sp modelId="{A3F11B89-85AF-494F-8F9F-CF33E15E8266}">
      <dsp:nvSpPr>
        <dsp:cNvPr id="0" name=""/>
        <dsp:cNvSpPr/>
      </dsp:nvSpPr>
      <dsp:spPr>
        <a:xfrm>
          <a:off x="2824160" y="1113989"/>
          <a:ext cx="604800" cy="6048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9E9B37-BCFA-694E-957E-02AA4EC2AE94}">
      <dsp:nvSpPr>
        <dsp:cNvPr id="0" name=""/>
        <dsp:cNvSpPr/>
      </dsp:nvSpPr>
      <dsp:spPr>
        <a:xfrm>
          <a:off x="2951168" y="1240997"/>
          <a:ext cx="350784" cy="350784"/>
        </a:xfrm>
        <a:prstGeom prst="rect">
          <a:avLst/>
        </a:prstGeom>
        <a:blipFill rotWithShape="1">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793033-7CEE-1246-A5A9-6C7F3F33451D}">
      <dsp:nvSpPr>
        <dsp:cNvPr id="0" name=""/>
        <dsp:cNvSpPr/>
      </dsp:nvSpPr>
      <dsp:spPr>
        <a:xfrm>
          <a:off x="3558560" y="1113989"/>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How clear are stakeholders of their role and responsibilities</a:t>
          </a:r>
        </a:p>
      </dsp:txBody>
      <dsp:txXfrm>
        <a:off x="3558560" y="1113989"/>
        <a:ext cx="1425599" cy="604800"/>
      </dsp:txXfrm>
    </dsp:sp>
    <dsp:sp modelId="{B4E9062B-4531-4D5A-9922-E9B7C12E2C05}">
      <dsp:nvSpPr>
        <dsp:cNvPr id="0" name=""/>
        <dsp:cNvSpPr/>
      </dsp:nvSpPr>
      <dsp:spPr>
        <a:xfrm>
          <a:off x="415760" y="2200361"/>
          <a:ext cx="604800" cy="6048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9339FB-1B1F-486B-92F1-6E04B35B175E}">
      <dsp:nvSpPr>
        <dsp:cNvPr id="0" name=""/>
        <dsp:cNvSpPr/>
      </dsp:nvSpPr>
      <dsp:spPr>
        <a:xfrm>
          <a:off x="542768" y="2327369"/>
          <a:ext cx="350784" cy="3507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B04376-3872-40A2-8934-3B029B08A2DB}">
      <dsp:nvSpPr>
        <dsp:cNvPr id="0" name=""/>
        <dsp:cNvSpPr/>
      </dsp:nvSpPr>
      <dsp:spPr>
        <a:xfrm>
          <a:off x="1150160" y="2200361"/>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What capability gaps are preventing commitment?</a:t>
          </a:r>
          <a:endParaRPr lang="en-US" sz="1100" kern="1200" dirty="0"/>
        </a:p>
      </dsp:txBody>
      <dsp:txXfrm>
        <a:off x="1150160" y="2200361"/>
        <a:ext cx="1425599" cy="604800"/>
      </dsp:txXfrm>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06/11/2025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06/11/2025</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peoplemanagement.co.uk/article/1845833/considering-application-relevance-evidence-based-hr"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peoplemanagement.co.uk/article/1845833/considering-application-relevance-evidence-based-hr"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linkedin.com/advice/0/how-do-you-ensure-validity-reliability-hr-metrics"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cipd.org/uk/knowledge/factsheets/hr-policies-factsheet/"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2</a:t>
            </a:fld>
            <a:endParaRPr lang="en-GB"/>
          </a:p>
        </p:txBody>
      </p:sp>
    </p:spTree>
    <p:extLst>
      <p:ext uri="{BB962C8B-B14F-4D97-AF65-F5344CB8AC3E}">
        <p14:creationId xmlns:p14="http://schemas.microsoft.com/office/powerpoint/2010/main" val="2909445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Arial" panose="020B0604020202020204" pitchFamily="34" charset="0"/>
              <a:buChar char="•"/>
            </a:pPr>
            <a:r>
              <a:rPr lang="en-GB"/>
              <a:t>Gather evidence from multiple sources</a:t>
            </a:r>
          </a:p>
          <a:p>
            <a:pPr marL="342900" indent="-342900">
              <a:buFont typeface="Arial" panose="020B0604020202020204" pitchFamily="34" charset="0"/>
              <a:buChar char="•"/>
            </a:pPr>
            <a:r>
              <a:rPr lang="en-GB"/>
              <a:t>Ensure evidence is reliable</a:t>
            </a:r>
          </a:p>
          <a:p>
            <a:pPr marL="342900" indent="-342900">
              <a:buFont typeface="Arial" panose="020B0604020202020204" pitchFamily="34" charset="0"/>
              <a:buChar char="•"/>
            </a:pPr>
            <a:r>
              <a:rPr lang="en-GB"/>
              <a:t>Make a fully informed decision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Considering the application and relevance of evidence-based HR</a:t>
            </a:r>
            <a:endParaRPr lang="en-GB"/>
          </a:p>
          <a:p>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1404393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8</a:t>
            </a:fld>
            <a:endParaRPr lang="en-GB"/>
          </a:p>
        </p:txBody>
      </p:sp>
    </p:spTree>
    <p:extLst>
      <p:ext uri="{BB962C8B-B14F-4D97-AF65-F5344CB8AC3E}">
        <p14:creationId xmlns:p14="http://schemas.microsoft.com/office/powerpoint/2010/main" val="38613739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F97DC217-DF71-1A49-B3EA-559F1F43B0FF}" type="slidenum">
              <a:rPr lang="en-GB" smtClean="0"/>
              <a:t>9</a:t>
            </a:fld>
            <a:endParaRPr lang="en-GB"/>
          </a:p>
        </p:txBody>
      </p:sp>
    </p:spTree>
    <p:extLst>
      <p:ext uri="{BB962C8B-B14F-4D97-AF65-F5344CB8AC3E}">
        <p14:creationId xmlns:p14="http://schemas.microsoft.com/office/powerpoint/2010/main" val="40299048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10</a:t>
            </a:fld>
            <a:endParaRPr lang="en-GB"/>
          </a:p>
        </p:txBody>
      </p:sp>
    </p:spTree>
    <p:extLst>
      <p:ext uri="{BB962C8B-B14F-4D97-AF65-F5344CB8AC3E}">
        <p14:creationId xmlns:p14="http://schemas.microsoft.com/office/powerpoint/2010/main" val="691417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Considering the application and relevance of evidence-based HR</a:t>
            </a:r>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29167249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effectLst/>
                <a:latin typeface="-apple-system"/>
              </a:rPr>
              <a:t>if you want to measure employee engagement, you need to use a valid indicator that reflects the level of engagement, such as employee satisfaction surveys, not absenteeism rates. (</a:t>
            </a:r>
            <a:r>
              <a:rPr lang="en-GB" b="0" i="0" err="1">
                <a:effectLst/>
                <a:latin typeface="-apple-system"/>
              </a:rPr>
              <a:t>linkedin</a:t>
            </a:r>
            <a:r>
              <a:rPr lang="en-GB" b="0" i="0">
                <a:effectLst/>
                <a:latin typeface="-apple-system"/>
              </a:rPr>
              <a:t>- </a:t>
            </a:r>
            <a:r>
              <a:rPr lang="en-GB">
                <a:hlinkClick r:id="rId3"/>
              </a:rPr>
              <a:t>How to Ensure Validity and Reliability of HR Metrics (linkedin.com)</a:t>
            </a:r>
            <a:endParaRPr lang="en-GB"/>
          </a:p>
          <a:p>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756575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effectLst/>
                <a:latin typeface="-apple-system"/>
              </a:rPr>
              <a:t>For example, if you use a performance appraisal system to measure employee productivity, you need to ensure that the system is reliable, meaning that it produces similar results for the same employee under similar conditions, not influenced by subjective factors, such as mood, bias, or errors.</a:t>
            </a:r>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24079178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effectLst/>
                <a:latin typeface="-apple-system"/>
              </a:rPr>
              <a:t>Align your metrics and indicators with your strategic goals and objectives, and choose appropriate sources and methods of data collection. Before using your metrics and indicators, validate and test them to check their validity and reliability. Analyse your data carefully, using appropriate statistical techniques and tools, avoiding common errors. Finally, report and communicate your results clearly and transparently, using clear language, charts, graphs or dashboards. Provide sufficient details to support your claims and recommendations, be honest about your results, and avoid exaggeration or manipulation.</a:t>
            </a:r>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14</a:t>
            </a:fld>
            <a:endParaRPr lang="en-GB"/>
          </a:p>
        </p:txBody>
      </p:sp>
    </p:spTree>
    <p:extLst>
      <p:ext uri="{BB962C8B-B14F-4D97-AF65-F5344CB8AC3E}">
        <p14:creationId xmlns:p14="http://schemas.microsoft.com/office/powerpoint/2010/main" val="31720275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22866316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data would you need to review? </a:t>
            </a:r>
          </a:p>
          <a:p>
            <a:r>
              <a:rPr lang="en-GB"/>
              <a:t>Select one of these examples and in groups discuss how you would tackle the situation</a:t>
            </a:r>
          </a:p>
        </p:txBody>
      </p:sp>
      <p:sp>
        <p:nvSpPr>
          <p:cNvPr id="4" name="Slide Number Placeholder 3"/>
          <p:cNvSpPr>
            <a:spLocks noGrp="1"/>
          </p:cNvSpPr>
          <p:nvPr>
            <p:ph type="sldNum" sz="quarter" idx="5"/>
          </p:nvPr>
        </p:nvSpPr>
        <p:spPr/>
        <p:txBody>
          <a:bodyPr/>
          <a:lstStyle/>
          <a:p>
            <a:fld id="{15E43DBC-073C-4AB9-9B7E-763DDAD352F9}" type="slidenum">
              <a:rPr lang="en-GB" smtClean="0"/>
              <a:t>18</a:t>
            </a:fld>
            <a:endParaRPr lang="en-GB"/>
          </a:p>
        </p:txBody>
      </p:sp>
    </p:spTree>
    <p:extLst>
      <p:ext uri="{BB962C8B-B14F-4D97-AF65-F5344CB8AC3E}">
        <p14:creationId xmlns:p14="http://schemas.microsoft.com/office/powerpoint/2010/main" val="20311560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24136282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Group activity</a:t>
            </a:r>
          </a:p>
        </p:txBody>
      </p:sp>
      <p:sp>
        <p:nvSpPr>
          <p:cNvPr id="4" name="Slide Number Placeholder 3"/>
          <p:cNvSpPr>
            <a:spLocks noGrp="1"/>
          </p:cNvSpPr>
          <p:nvPr>
            <p:ph type="sldNum" sz="quarter" idx="5"/>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7257264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25</a:t>
            </a:fld>
            <a:endParaRPr lang="en-GB"/>
          </a:p>
        </p:txBody>
      </p:sp>
    </p:spTree>
    <p:extLst>
      <p:ext uri="{BB962C8B-B14F-4D97-AF65-F5344CB8AC3E}">
        <p14:creationId xmlns:p14="http://schemas.microsoft.com/office/powerpoint/2010/main" val="5190457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Mode: if the data</a:t>
            </a:r>
            <a:r>
              <a:rPr lang="en-US" baseline="0"/>
              <a:t> set has 2 numbers that come up with the same frequency then the data set has 2 modes </a:t>
            </a:r>
            <a:endParaRPr lang="en-US"/>
          </a:p>
        </p:txBody>
      </p:sp>
      <p:sp>
        <p:nvSpPr>
          <p:cNvPr id="4" name="Slide Number Placeholder 3"/>
          <p:cNvSpPr>
            <a:spLocks noGrp="1"/>
          </p:cNvSpPr>
          <p:nvPr>
            <p:ph type="sldNum" sz="quarter" idx="10"/>
          </p:nvPr>
        </p:nvSpPr>
        <p:spPr/>
        <p:txBody>
          <a:bodyPr/>
          <a:lstStyle/>
          <a:p>
            <a:fld id="{15E43DBC-073C-4AB9-9B7E-763DDAD352F9}" type="slidenum">
              <a:rPr lang="en-GB" smtClean="0"/>
              <a:t>27</a:t>
            </a:fld>
            <a:endParaRPr lang="en-GB"/>
          </a:p>
        </p:txBody>
      </p:sp>
    </p:spTree>
    <p:extLst>
      <p:ext uri="{BB962C8B-B14F-4D97-AF65-F5344CB8AC3E}">
        <p14:creationId xmlns:p14="http://schemas.microsoft.com/office/powerpoint/2010/main" val="19935119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34% divided</a:t>
            </a:r>
            <a:r>
              <a:rPr lang="en-US" baseline="0"/>
              <a:t> by 100 – 0.34 – 265 x 0.34 = 90.1 265 x 0.61 = 162</a:t>
            </a:r>
          </a:p>
          <a:p>
            <a:endParaRPr lang="en-US" baseline="0"/>
          </a:p>
          <a:p>
            <a:r>
              <a:rPr lang="en-US" baseline="0"/>
              <a:t>What if we wanted to check what we need to achieve to hit a target of 18% increase on recruitment activities if last quarter we recruited 823? (18% x 100) 823 x 1.18 – 971 </a:t>
            </a:r>
          </a:p>
          <a:p>
            <a:endParaRPr lang="en-US" baseline="0"/>
          </a:p>
          <a:p>
            <a:r>
              <a:rPr lang="en-US" baseline="0"/>
              <a:t>Reduction/loss: change it to a decimal 0.29 and subtract it from 1 – 0.71 and then times this by the number of employees in that department: 365 x 0.71 = 259 then subtract to get the final figure: 106</a:t>
            </a:r>
          </a:p>
          <a:p>
            <a:endParaRPr lang="en-US"/>
          </a:p>
        </p:txBody>
      </p:sp>
      <p:sp>
        <p:nvSpPr>
          <p:cNvPr id="4" name="Slide Number Placeholder 3"/>
          <p:cNvSpPr>
            <a:spLocks noGrp="1"/>
          </p:cNvSpPr>
          <p:nvPr>
            <p:ph type="sldNum" sz="quarter" idx="10"/>
          </p:nvPr>
        </p:nvSpPr>
        <p:spPr/>
        <p:txBody>
          <a:bodyPr/>
          <a:lstStyle/>
          <a:p>
            <a:fld id="{15E43DBC-073C-4AB9-9B7E-763DDAD352F9}" type="slidenum">
              <a:rPr lang="en-GB" smtClean="0"/>
              <a:t>28</a:t>
            </a:fld>
            <a:endParaRPr lang="en-GB"/>
          </a:p>
        </p:txBody>
      </p:sp>
    </p:spTree>
    <p:extLst>
      <p:ext uri="{BB962C8B-B14F-4D97-AF65-F5344CB8AC3E}">
        <p14:creationId xmlns:p14="http://schemas.microsoft.com/office/powerpoint/2010/main" val="12707493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0" i="0">
                <a:effectLst/>
                <a:latin typeface="var(--font-fk-grotesk)"/>
              </a:rPr>
              <a:t>Key Characteristics of Confirmation Bias</a:t>
            </a:r>
          </a:p>
          <a:p>
            <a:pPr algn="l">
              <a:buFont typeface="Arial" panose="020B0604020202020204" pitchFamily="34" charset="0"/>
              <a:buChar char="•"/>
            </a:pPr>
            <a:r>
              <a:rPr lang="en-GB" b="0" i="0">
                <a:effectLst/>
                <a:latin typeface="__fkGroteskNeue_598ab8"/>
              </a:rPr>
              <a:t>Selective Information Gathering: Individuals often seek out information that supports their existing beliefs and ignore information that challenges them.</a:t>
            </a:r>
          </a:p>
          <a:p>
            <a:pPr algn="l">
              <a:buFont typeface="Arial" panose="020B0604020202020204" pitchFamily="34" charset="0"/>
              <a:buChar char="•"/>
            </a:pPr>
            <a:r>
              <a:rPr lang="en-GB" b="0" i="0">
                <a:effectLst/>
                <a:latin typeface="__fkGroteskNeue_598ab8"/>
              </a:rPr>
              <a:t>Biased Interpretation: Even when presented with the same data, people may interpret it in ways that reinforce their beliefs.</a:t>
            </a:r>
          </a:p>
          <a:p>
            <a:pPr algn="l">
              <a:buFont typeface="Arial" panose="020B0604020202020204" pitchFamily="34" charset="0"/>
              <a:buChar char="•"/>
            </a:pPr>
            <a:r>
              <a:rPr lang="en-GB" b="0" i="0">
                <a:effectLst/>
                <a:latin typeface="__fkGroteskNeue_598ab8"/>
              </a:rPr>
              <a:t>Memory Recall: People are more likely to remember information that aligns with their views and forget information that does not.</a:t>
            </a:r>
          </a:p>
          <a:p>
            <a:pPr algn="l"/>
            <a:r>
              <a:rPr lang="en-GB" b="0" i="0">
                <a:effectLst/>
                <a:latin typeface="var(--font-fk-grotesk)"/>
              </a:rPr>
              <a:t>Effects of Confirmation Bias</a:t>
            </a:r>
          </a:p>
          <a:p>
            <a:pPr algn="l">
              <a:buFont typeface="Arial" panose="020B0604020202020204" pitchFamily="34" charset="0"/>
              <a:buChar char="•"/>
            </a:pPr>
            <a:r>
              <a:rPr lang="en-GB" b="0" i="0">
                <a:effectLst/>
                <a:latin typeface="__fkGroteskNeue_598ab8"/>
              </a:rPr>
              <a:t>It can lead to attitude polarization, where disagreements become more extreme despite exposure to the same evidence.</a:t>
            </a:r>
          </a:p>
          <a:p>
            <a:pPr algn="l">
              <a:buFont typeface="Arial" panose="020B0604020202020204" pitchFamily="34" charset="0"/>
              <a:buChar char="•"/>
            </a:pPr>
            <a:r>
              <a:rPr lang="en-GB" b="0" i="0">
                <a:effectLst/>
                <a:latin typeface="__fkGroteskNeue_598ab8"/>
              </a:rPr>
              <a:t>It contributes to belief perseverance, where individuals hold onto beliefs even when presented with contradictory evidence.</a:t>
            </a:r>
          </a:p>
          <a:p>
            <a:pPr algn="l">
              <a:buFont typeface="Arial" panose="020B0604020202020204" pitchFamily="34" charset="0"/>
              <a:buChar char="•"/>
            </a:pPr>
            <a:r>
              <a:rPr lang="en-GB" b="0" i="0">
                <a:effectLst/>
                <a:latin typeface="__fkGroteskNeue_598ab8"/>
              </a:rPr>
              <a:t>Confirmation bias can result in flawed decision-making across various fields, including politics, finance, and healthcare.</a:t>
            </a:r>
          </a:p>
          <a:p>
            <a:pPr algn="l"/>
            <a:r>
              <a:rPr lang="en-GB" b="0" i="0">
                <a:effectLst/>
                <a:latin typeface="var(--font-fk-grotesk)"/>
              </a:rPr>
              <a:t>Examples</a:t>
            </a:r>
          </a:p>
          <a:p>
            <a:pPr algn="l">
              <a:buFont typeface="+mj-lt"/>
              <a:buAutoNum type="arabicPeriod"/>
            </a:pPr>
            <a:r>
              <a:rPr lang="en-GB" b="0" i="0">
                <a:effectLst/>
                <a:latin typeface="__fkGroteskNeue_598ab8"/>
              </a:rPr>
              <a:t>Scientific Research: A researcher may focus on studies that support their hypothesis while ignoring studies that present conflicting results.</a:t>
            </a:r>
          </a:p>
          <a:p>
            <a:pPr algn="l">
              <a:buFont typeface="+mj-lt"/>
              <a:buAutoNum type="arabicPeriod"/>
            </a:pPr>
            <a:r>
              <a:rPr lang="en-GB" b="0" i="0">
                <a:effectLst/>
                <a:latin typeface="__fkGroteskNeue_598ab8"/>
              </a:rPr>
              <a:t>Legal Contexts: A detective may form a theory about a suspect early in an investigation and then seek only evidence that confirms this theory, overlooking evidence that might suggest otherwise.</a:t>
            </a:r>
          </a:p>
          <a:p>
            <a:pPr algn="l">
              <a:buFont typeface="+mj-lt"/>
              <a:buAutoNum type="arabicPeriod"/>
            </a:pPr>
            <a:r>
              <a:rPr lang="en-GB" b="0" i="0">
                <a:effectLst/>
                <a:latin typeface="__fkGroteskNeue_598ab8"/>
              </a:rPr>
              <a:t>Social Media: Algorithms can create "filter bubbles," presenting users with content that aligns with their beliefs, further reinforcing confirmation bias.</a:t>
            </a:r>
          </a:p>
          <a:p>
            <a:pPr algn="l"/>
            <a:endParaRPr lang="en-GB"/>
          </a:p>
          <a:p>
            <a:pPr algn="l">
              <a:buFont typeface="+mj-lt"/>
              <a:buNone/>
            </a:pPr>
            <a:r>
              <a:rPr lang="en-GB" b="0" i="0">
                <a:effectLst/>
                <a:latin typeface="__fkGroteskNeue_598ab8"/>
              </a:rPr>
              <a:t>Key points about anchoring bias:</a:t>
            </a:r>
          </a:p>
          <a:p>
            <a:pPr algn="l">
              <a:buFont typeface="+mj-lt"/>
              <a:buNone/>
            </a:pPr>
            <a:r>
              <a:rPr lang="en-GB" b="0" i="0">
                <a:effectLst/>
                <a:latin typeface="__fkGroteskNeue_598ab8"/>
              </a:rPr>
              <a:t>It's a robust psychological effect that influences decision-making across various domains.</a:t>
            </a:r>
          </a:p>
          <a:p>
            <a:pPr algn="l">
              <a:buFont typeface="+mj-lt"/>
              <a:buAutoNum type="arabicPeriod"/>
            </a:pPr>
            <a:r>
              <a:rPr lang="en-GB" b="0" i="0">
                <a:effectLst/>
                <a:latin typeface="__fkGroteskNeue_598ab8"/>
              </a:rPr>
              <a:t>The anchor can be relevant or completely irrelevant to the decision at hand.</a:t>
            </a:r>
          </a:p>
          <a:p>
            <a:pPr algn="l">
              <a:buFont typeface="+mj-lt"/>
              <a:buAutoNum type="arabicPeriod"/>
            </a:pPr>
            <a:r>
              <a:rPr lang="en-GB" b="0" i="0">
                <a:effectLst/>
                <a:latin typeface="__fkGroteskNeue_598ab8"/>
              </a:rPr>
              <a:t>It occurs because people tend to make insufficient adjustments from the initial anchor value.</a:t>
            </a:r>
          </a:p>
          <a:p>
            <a:pPr algn="l">
              <a:buFont typeface="+mj-lt"/>
              <a:buAutoNum type="arabicPeriod"/>
            </a:pPr>
            <a:r>
              <a:rPr lang="en-GB" b="0" i="0">
                <a:effectLst/>
                <a:latin typeface="__fkGroteskNeue_598ab8"/>
              </a:rPr>
              <a:t>The bias can affect numeric estimates, prices, negotiations, and other types of judgments.</a:t>
            </a:r>
          </a:p>
          <a:p>
            <a:pPr algn="l">
              <a:buFont typeface="+mj-lt"/>
              <a:buAutoNum type="arabicPeriod"/>
            </a:pPr>
            <a:r>
              <a:rPr lang="en-GB" b="0" i="0">
                <a:effectLst/>
                <a:latin typeface="__fkGroteskNeue_598ab8"/>
              </a:rPr>
              <a:t>Even when people are aware of the bias, they often struggle to completely avoid its influence.</a:t>
            </a:r>
          </a:p>
          <a:p>
            <a:pPr algn="l">
              <a:buFont typeface="+mj-lt"/>
              <a:buAutoNum type="arabicPeriod"/>
            </a:pPr>
            <a:r>
              <a:rPr lang="en-GB" b="0" i="0">
                <a:effectLst/>
                <a:latin typeface="__fkGroteskNeue_598ab8"/>
              </a:rPr>
              <a:t>The strength of the anchoring effect can be influenced by factors like the salience of the anchor, the difficulty of the estimation task, and individual differences.</a:t>
            </a:r>
          </a:p>
          <a:p>
            <a:pPr algn="l">
              <a:buFont typeface="+mj-lt"/>
              <a:buAutoNum type="arabicPeriod"/>
            </a:pPr>
            <a:r>
              <a:rPr lang="en-GB" b="0" i="0">
                <a:effectLst/>
                <a:latin typeface="__fkGroteskNeue_598ab8"/>
              </a:rPr>
              <a:t>It can lead to faulty decision-making and inaccurate estimates in various contexts, including finance, shopping, and negotiations.</a:t>
            </a:r>
          </a:p>
          <a:p>
            <a:r>
              <a:rPr lang="en-GB" b="0" i="0">
                <a:effectLst/>
                <a:latin typeface="__fkGroteskNeue_598ab8"/>
              </a:rPr>
              <a:t>In essence, anchoring bias describes how the first piece of information we encounter on a topic can disproportionately shape our subsequent thoughts and decisions related to that topic.</a:t>
            </a:r>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31</a:t>
            </a:fld>
            <a:endParaRPr lang="en-GB"/>
          </a:p>
        </p:txBody>
      </p:sp>
    </p:spTree>
    <p:extLst>
      <p:ext uri="{BB962C8B-B14F-4D97-AF65-F5344CB8AC3E}">
        <p14:creationId xmlns:p14="http://schemas.microsoft.com/office/powerpoint/2010/main" val="25522210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HR policies | Factsheets | CIPD</a:t>
            </a:r>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34</a:t>
            </a:fld>
            <a:endParaRPr lang="en-GB"/>
          </a:p>
        </p:txBody>
      </p:sp>
    </p:spTree>
    <p:extLst>
      <p:ext uri="{BB962C8B-B14F-4D97-AF65-F5344CB8AC3E}">
        <p14:creationId xmlns:p14="http://schemas.microsoft.com/office/powerpoint/2010/main" val="42659888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39</a:t>
            </a:fld>
            <a:endParaRPr lang="en-GB"/>
          </a:p>
        </p:txBody>
      </p:sp>
    </p:spTree>
    <p:extLst>
      <p:ext uri="{BB962C8B-B14F-4D97-AF65-F5344CB8AC3E}">
        <p14:creationId xmlns:p14="http://schemas.microsoft.com/office/powerpoint/2010/main" val="28863308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41</a:t>
            </a:fld>
            <a:endParaRPr lang="en-GB"/>
          </a:p>
        </p:txBody>
      </p:sp>
    </p:spTree>
    <p:extLst>
      <p:ext uri="{BB962C8B-B14F-4D97-AF65-F5344CB8AC3E}">
        <p14:creationId xmlns:p14="http://schemas.microsoft.com/office/powerpoint/2010/main" val="28408691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2A29BE8-5D5E-4A18-B0D3-25882E2C931B}" type="slidenum">
              <a:rPr lang="en-GB" smtClean="0"/>
              <a:t>42</a:t>
            </a:fld>
            <a:endParaRPr lang="en-GB"/>
          </a:p>
        </p:txBody>
      </p:sp>
    </p:spTree>
    <p:extLst>
      <p:ext uri="{BB962C8B-B14F-4D97-AF65-F5344CB8AC3E}">
        <p14:creationId xmlns:p14="http://schemas.microsoft.com/office/powerpoint/2010/main" val="35184732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06/11/2025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86832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06/11/2025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61" r:id="rId7"/>
    <p:sldLayoutId id="2147483656" r:id="rId8"/>
    <p:sldLayoutId id="2147483657" r:id="rId9"/>
    <p:sldLayoutId id="2147483658" r:id="rId10"/>
    <p:sldLayoutId id="2147483659" r:id="rId11"/>
    <p:sldLayoutId id="214748366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7.xml"/><Relationship Id="rId1" Type="http://schemas.openxmlformats.org/officeDocument/2006/relationships/video" Target="https://www.youtube.com/embed/ikJ687g2tPo?start=386&amp;feature=oembed" TargetMode="External"/><Relationship Id="rId4" Type="http://schemas.openxmlformats.org/officeDocument/2006/relationships/hyperlink" Target="https://www.youtube.com/watch?v=ikJ687g2tPo"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sciencedirect.com/science/article/pii/S0090261620300085?via%3Dihub"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12.xml"/><Relationship Id="rId4" Type="http://schemas.openxmlformats.org/officeDocument/2006/relationships/image" Target="../media/image2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i="1">
                <a:solidFill>
                  <a:schemeClr val="bg1"/>
                </a:solidFill>
              </a:rPr>
              <a:t>Foundation Certificate in People Practice</a:t>
            </a:r>
            <a:br>
              <a:rPr lang="en-GB" i="1">
                <a:solidFill>
                  <a:schemeClr val="bg1"/>
                </a:solidFill>
              </a:rPr>
            </a:br>
            <a:br>
              <a:rPr lang="en-GB" i="1">
                <a:solidFill>
                  <a:schemeClr val="bg1"/>
                </a:solidFill>
              </a:rPr>
            </a:br>
            <a:r>
              <a:rPr lang="en-GB" i="1">
                <a:solidFill>
                  <a:schemeClr val="bg1"/>
                </a:solidFill>
              </a:rPr>
              <a:t>Principles of Analytics</a:t>
            </a:r>
            <a:br>
              <a:rPr lang="en-GB" i="1">
                <a:solidFill>
                  <a:schemeClr val="bg1"/>
                </a:solidFill>
              </a:rPr>
            </a:br>
            <a:br>
              <a:rPr lang="en-GB" i="1">
                <a:solidFill>
                  <a:schemeClr val="bg1"/>
                </a:solidFill>
              </a:rPr>
            </a:br>
            <a:r>
              <a:rPr lang="en-GB" sz="2000" i="1">
                <a:solidFill>
                  <a:schemeClr val="bg1"/>
                </a:solidFill>
                <a:latin typeface="Arial" charset="0"/>
                <a:ea typeface="Arial" charset="0"/>
                <a:cs typeface="Arial" charset="0"/>
              </a:rPr>
              <a:t>Learning Outcomes</a:t>
            </a:r>
            <a:br>
              <a:rPr lang="en-GB" sz="2000" i="1">
                <a:solidFill>
                  <a:schemeClr val="bg1"/>
                </a:solidFill>
                <a:latin typeface="Arial" charset="0"/>
                <a:ea typeface="Arial" charset="0"/>
                <a:cs typeface="Arial" charset="0"/>
              </a:rPr>
            </a:br>
            <a:r>
              <a:rPr lang="en-GB" sz="2000" b="1">
                <a:solidFill>
                  <a:schemeClr val="bg1"/>
                </a:solidFill>
                <a:latin typeface="Arial" charset="0"/>
                <a:ea typeface="Arial" charset="0"/>
                <a:cs typeface="Arial" charset="0"/>
              </a:rPr>
              <a:t>Understand how evidence-based practice informs organisational measures and outcomes. </a:t>
            </a:r>
            <a:br>
              <a:rPr lang="en-GB" sz="2000" b="1">
                <a:solidFill>
                  <a:schemeClr val="bg1"/>
                </a:solidFill>
                <a:latin typeface="Arial" charset="0"/>
                <a:ea typeface="Arial" charset="0"/>
                <a:cs typeface="Arial" charset="0"/>
              </a:rPr>
            </a:br>
            <a:br>
              <a:rPr lang="en-GB" sz="2000" b="1">
                <a:solidFill>
                  <a:schemeClr val="bg1"/>
                </a:solidFill>
                <a:latin typeface="Arial" charset="0"/>
                <a:ea typeface="Arial" charset="0"/>
                <a:cs typeface="Arial" charset="0"/>
              </a:rPr>
            </a:br>
            <a:r>
              <a:rPr lang="en-US" sz="2000" b="1">
                <a:solidFill>
                  <a:schemeClr val="bg1"/>
                </a:solidFill>
                <a:latin typeface="Arial" charset="0"/>
                <a:ea typeface="Arial" charset="0"/>
                <a:cs typeface="Arial" charset="0"/>
              </a:rPr>
              <a:t>Know how creating value benefits employees, customers and wider stakeholders. </a:t>
            </a:r>
            <a:br>
              <a:rPr lang="en-US" sz="2000">
                <a:solidFill>
                  <a:schemeClr val="bg1"/>
                </a:solidFill>
                <a:latin typeface="Arial" charset="0"/>
                <a:ea typeface="Arial" charset="0"/>
                <a:cs typeface="Arial" charset="0"/>
              </a:rPr>
            </a:br>
            <a:br>
              <a:rPr lang="en-GB" sz="2400"/>
            </a:br>
            <a:br>
              <a:rPr lang="en-GB" sz="2700" i="1">
                <a:solidFill>
                  <a:schemeClr val="bg1"/>
                </a:solidFill>
              </a:rPr>
            </a:br>
            <a:r>
              <a:rPr lang="en-US" sz="2400" b="1"/>
              <a:t> </a:t>
            </a:r>
            <a:r>
              <a:rPr lang="en-GB" sz="3100" i="1">
                <a:solidFill>
                  <a:schemeClr val="bg1"/>
                </a:solidFill>
              </a:rPr>
              <a:t>Rhiannon Akers, November 2025</a:t>
            </a:r>
            <a:endParaRPr lang="en-GB" sz="310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B2C9D-4057-41C9-E5CE-01AE3886FA0C}"/>
              </a:ext>
            </a:extLst>
          </p:cNvPr>
          <p:cNvSpPr>
            <a:spLocks noGrp="1"/>
          </p:cNvSpPr>
          <p:nvPr>
            <p:ph type="title"/>
          </p:nvPr>
        </p:nvSpPr>
        <p:spPr/>
        <p:txBody>
          <a:bodyPr/>
          <a:lstStyle/>
          <a:p>
            <a:r>
              <a:rPr lang="en-GB"/>
              <a:t>Assignment brief</a:t>
            </a:r>
          </a:p>
        </p:txBody>
      </p:sp>
      <p:sp>
        <p:nvSpPr>
          <p:cNvPr id="3" name="Content Placeholder 2">
            <a:extLst>
              <a:ext uri="{FF2B5EF4-FFF2-40B4-BE49-F238E27FC236}">
                <a16:creationId xmlns:a16="http://schemas.microsoft.com/office/drawing/2014/main" id="{DBC4ACF7-EF1C-7861-AFAD-4578F092554C}"/>
              </a:ext>
            </a:extLst>
          </p:cNvPr>
          <p:cNvSpPr>
            <a:spLocks noGrp="1"/>
          </p:cNvSpPr>
          <p:nvPr>
            <p:ph idx="1"/>
          </p:nvPr>
        </p:nvSpPr>
        <p:spPr/>
        <p:txBody>
          <a:bodyPr/>
          <a:lstStyle/>
          <a:p>
            <a:r>
              <a:rPr lang="en-GB"/>
              <a:t>Final submission due 15</a:t>
            </a:r>
            <a:r>
              <a:rPr lang="en-GB" baseline="30000"/>
              <a:t>th</a:t>
            </a:r>
            <a:r>
              <a:rPr lang="en-GB"/>
              <a:t> December 2025.</a:t>
            </a:r>
          </a:p>
          <a:p>
            <a:r>
              <a:rPr lang="en-GB"/>
              <a:t>Drafts can be accepted until 8</a:t>
            </a:r>
            <a:r>
              <a:rPr lang="en-GB" baseline="30000"/>
              <a:t>th</a:t>
            </a:r>
            <a:r>
              <a:rPr lang="en-GB"/>
              <a:t> December 2025.</a:t>
            </a:r>
          </a:p>
          <a:p>
            <a:r>
              <a:rPr lang="en-GB"/>
              <a:t>Questions 1-6 – 1500 words</a:t>
            </a:r>
          </a:p>
          <a:p>
            <a:r>
              <a:rPr lang="en-GB"/>
              <a:t>Question 7 – 500 words</a:t>
            </a:r>
          </a:p>
          <a:p>
            <a:r>
              <a:rPr lang="en-GB"/>
              <a:t>Question 8 – Two diagrammatic forms</a:t>
            </a:r>
          </a:p>
        </p:txBody>
      </p:sp>
    </p:spTree>
    <p:extLst>
      <p:ext uri="{BB962C8B-B14F-4D97-AF65-F5344CB8AC3E}">
        <p14:creationId xmlns:p14="http://schemas.microsoft.com/office/powerpoint/2010/main" val="1612532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7C26634-3128-5549-8840-CAEF6D2BE77E}"/>
              </a:ext>
            </a:extLst>
          </p:cNvPr>
          <p:cNvSpPr>
            <a:spLocks noGrp="1"/>
          </p:cNvSpPr>
          <p:nvPr>
            <p:ph type="title"/>
          </p:nvPr>
        </p:nvSpPr>
        <p:spPr>
          <a:xfrm>
            <a:off x="457200" y="274638"/>
            <a:ext cx="8229600" cy="1143000"/>
          </a:xfrm>
        </p:spPr>
        <p:txBody>
          <a:bodyPr>
            <a:normAutofit/>
          </a:bodyPr>
          <a:lstStyle/>
          <a:p>
            <a:r>
              <a:rPr lang="en-US" sz="3200"/>
              <a:t>Today’s objectives</a:t>
            </a:r>
          </a:p>
        </p:txBody>
      </p:sp>
      <p:sp>
        <p:nvSpPr>
          <p:cNvPr id="5"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600201"/>
            <a:ext cx="8229600" cy="3917032"/>
          </a:xfrm>
        </p:spPr>
        <p:txBody>
          <a:bodyPr>
            <a:normAutofit/>
          </a:bodyPr>
          <a:lstStyle/>
          <a:p>
            <a:r>
              <a:rPr lang="en-US" sz="2000"/>
              <a:t>Explain what Evidence-Based Practice (EBP) is.</a:t>
            </a:r>
          </a:p>
          <a:p>
            <a:r>
              <a:rPr lang="en-US" sz="2000"/>
              <a:t>Describe how EBP relates to people professionals. </a:t>
            </a:r>
          </a:p>
          <a:p>
            <a:r>
              <a:rPr lang="en-US" sz="2000"/>
              <a:t>Know the different sources of EBP.</a:t>
            </a:r>
          </a:p>
          <a:p>
            <a:r>
              <a:rPr lang="en-US" sz="2000"/>
              <a:t>Know how to make sense of the various forms of data.</a:t>
            </a:r>
          </a:p>
          <a:p>
            <a:r>
              <a:rPr lang="en-US" sz="2000"/>
              <a:t>Using and presenting data. </a:t>
            </a:r>
          </a:p>
          <a:p>
            <a:r>
              <a:rPr lang="en-US" sz="2000"/>
              <a:t>Ethics, governance and the law.</a:t>
            </a:r>
          </a:p>
          <a:p>
            <a:r>
              <a:rPr lang="en-US" sz="2000"/>
              <a:t>Creating value.</a:t>
            </a:r>
          </a:p>
          <a:p>
            <a:r>
              <a:rPr lang="en-US" sz="2000"/>
              <a:t>The role of people professionals in fostering value creation. </a:t>
            </a:r>
          </a:p>
        </p:txBody>
      </p:sp>
    </p:spTree>
    <p:extLst>
      <p:ext uri="{BB962C8B-B14F-4D97-AF65-F5344CB8AC3E}">
        <p14:creationId xmlns:p14="http://schemas.microsoft.com/office/powerpoint/2010/main" val="2067207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7">
            <a:extLst>
              <a:ext uri="{FF2B5EF4-FFF2-40B4-BE49-F238E27FC236}">
                <a16:creationId xmlns:a16="http://schemas.microsoft.com/office/drawing/2014/main" id="{0FD04173-FEF0-42B7-985C-78996C810FCD}"/>
              </a:ext>
            </a:extLst>
          </p:cNvPr>
          <p:cNvSpPr txBox="1">
            <a:spLocks/>
          </p:cNvSpPr>
          <p:nvPr/>
        </p:nvSpPr>
        <p:spPr>
          <a:xfrm>
            <a:off x="374073" y="173242"/>
            <a:ext cx="8229600" cy="851588"/>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3200">
                <a:latin typeface="Milo OT"/>
                <a:cs typeface="Milo OT"/>
              </a:rPr>
              <a:t>Evidence-based practice</a:t>
            </a:r>
            <a:endParaRPr lang="en-US" sz="3200"/>
          </a:p>
        </p:txBody>
      </p:sp>
      <p:sp>
        <p:nvSpPr>
          <p:cNvPr id="5" name="Content Placeholder 8">
            <a:extLst>
              <a:ext uri="{FF2B5EF4-FFF2-40B4-BE49-F238E27FC236}">
                <a16:creationId xmlns:a16="http://schemas.microsoft.com/office/drawing/2014/main" id="{73ADFC3F-0775-4AD8-8F57-0B2205B070E5}"/>
              </a:ext>
            </a:extLst>
          </p:cNvPr>
          <p:cNvSpPr txBox="1">
            <a:spLocks/>
          </p:cNvSpPr>
          <p:nvPr/>
        </p:nvSpPr>
        <p:spPr>
          <a:xfrm>
            <a:off x="457200" y="1600200"/>
            <a:ext cx="8229600" cy="3928241"/>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2000"/>
              <a:t>Evidence-based practice is a process where forms of evidence are examined from a range of reliable sources and are used to allow the development of  knowledge and understanding to inform professional practice. </a:t>
            </a:r>
          </a:p>
          <a:p>
            <a:endParaRPr lang="en-GB" sz="2000"/>
          </a:p>
          <a:p>
            <a:pPr marL="0" indent="0" rtl="0">
              <a:buNone/>
            </a:pPr>
            <a:r>
              <a:rPr lang="en-GB" sz="2000">
                <a:latin typeface="+mj-lt"/>
              </a:rPr>
              <a:t>‘</a:t>
            </a:r>
            <a:r>
              <a:rPr lang="en-GB" sz="2000" b="0" i="0">
                <a:effectLst/>
                <a:latin typeface="+mj-lt"/>
              </a:rPr>
              <a:t>The basic idea of evidence-based practice is that high-quality decisions and effective practices are based on critically appraised evidence from multiple sources’</a:t>
            </a:r>
          </a:p>
          <a:p>
            <a:pPr marL="0" indent="0" rtl="0">
              <a:buNone/>
            </a:pPr>
            <a:r>
              <a:rPr lang="en-GB" sz="2000" b="0" i="1">
                <a:effectLst/>
                <a:latin typeface="+mj-lt"/>
              </a:rPr>
              <a:t>													(CIPD, 2025)</a:t>
            </a:r>
            <a:endParaRPr lang="en-GB">
              <a:latin typeface="+mj-lt"/>
            </a:endParaRPr>
          </a:p>
          <a:p>
            <a:endParaRPr lang="en-US"/>
          </a:p>
        </p:txBody>
      </p:sp>
    </p:spTree>
    <p:extLst>
      <p:ext uri="{BB962C8B-B14F-4D97-AF65-F5344CB8AC3E}">
        <p14:creationId xmlns:p14="http://schemas.microsoft.com/office/powerpoint/2010/main" val="777899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Evidence-based practice: an introduction">
            <a:hlinkClick r:id="" action="ppaction://media"/>
            <a:extLst>
              <a:ext uri="{FF2B5EF4-FFF2-40B4-BE49-F238E27FC236}">
                <a16:creationId xmlns:a16="http://schemas.microsoft.com/office/drawing/2014/main" id="{2392C807-5AD2-4AB4-AEDD-7CDA34789B76}"/>
              </a:ext>
            </a:extLst>
          </p:cNvPr>
          <p:cNvPicPr>
            <a:picLocks noRot="1" noChangeAspect="1"/>
          </p:cNvPicPr>
          <p:nvPr>
            <a:videoFile r:link="rId1"/>
          </p:nvPr>
        </p:nvPicPr>
        <p:blipFill>
          <a:blip r:embed="rId3"/>
          <a:stretch>
            <a:fillRect/>
          </a:stretch>
        </p:blipFill>
        <p:spPr>
          <a:xfrm>
            <a:off x="381001" y="282633"/>
            <a:ext cx="8513618" cy="5375218"/>
          </a:xfrm>
          <a:prstGeom prst="rect">
            <a:avLst/>
          </a:prstGeom>
        </p:spPr>
      </p:pic>
      <p:sp>
        <p:nvSpPr>
          <p:cNvPr id="4" name="TextBox 3">
            <a:extLst>
              <a:ext uri="{FF2B5EF4-FFF2-40B4-BE49-F238E27FC236}">
                <a16:creationId xmlns:a16="http://schemas.microsoft.com/office/drawing/2014/main" id="{7A84E3C9-F2BB-2FB4-D352-77A4FC46075B}"/>
              </a:ext>
            </a:extLst>
          </p:cNvPr>
          <p:cNvSpPr txBox="1"/>
          <p:nvPr/>
        </p:nvSpPr>
        <p:spPr>
          <a:xfrm>
            <a:off x="2286000" y="2968720"/>
            <a:ext cx="4572000" cy="923330"/>
          </a:xfrm>
          <a:prstGeom prst="rect">
            <a:avLst/>
          </a:prstGeom>
          <a:noFill/>
        </p:spPr>
        <p:txBody>
          <a:bodyPr wrap="square">
            <a:spAutoFit/>
          </a:bodyPr>
          <a:lstStyle/>
          <a:p>
            <a:pPr algn="l"/>
            <a:br>
              <a:rPr lang="en-GB" b="0" i="0">
                <a:solidFill>
                  <a:srgbClr val="EEEEEE"/>
                </a:solidFill>
                <a:effectLst/>
                <a:latin typeface="YouTube Noto"/>
              </a:rPr>
            </a:br>
            <a:endParaRPr lang="en-GB" b="0" i="0">
              <a:solidFill>
                <a:srgbClr val="EEEEEE"/>
              </a:solidFill>
              <a:effectLst/>
              <a:latin typeface="YouTube Noto"/>
            </a:endParaRPr>
          </a:p>
          <a:p>
            <a:pPr algn="l" fontAlgn="t"/>
            <a:r>
              <a:rPr lang="en-GB" b="0" i="0" u="none" strike="noStrike">
                <a:solidFill>
                  <a:srgbClr val="EEEEEE"/>
                </a:solidFill>
                <a:effectLst/>
                <a:latin typeface="YouTube Noto"/>
                <a:hlinkClick r:id="rId4"/>
              </a:rPr>
              <a:t>Evidence-based practice: an </a:t>
            </a:r>
            <a:r>
              <a:rPr lang="en-GB" b="0" i="0" u="none" strike="noStrike" err="1">
                <a:solidFill>
                  <a:srgbClr val="EEEEEE"/>
                </a:solidFill>
                <a:effectLst/>
                <a:latin typeface="YouTube Noto"/>
                <a:hlinkClick r:id="rId4"/>
              </a:rPr>
              <a:t>intr</a:t>
            </a:r>
            <a:endParaRPr lang="en-GB" b="0" i="0">
              <a:solidFill>
                <a:srgbClr val="EEEEEE"/>
              </a:solidFill>
              <a:effectLst/>
              <a:latin typeface="YouTube Noto"/>
            </a:endParaRPr>
          </a:p>
        </p:txBody>
      </p:sp>
    </p:spTree>
    <p:extLst>
      <p:ext uri="{BB962C8B-B14F-4D97-AF65-F5344CB8AC3E}">
        <p14:creationId xmlns:p14="http://schemas.microsoft.com/office/powerpoint/2010/main" val="3194448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a:solidFill>
                  <a:schemeClr val="bg1"/>
                </a:solidFill>
                <a:latin typeface="Milo OT"/>
                <a:cs typeface="Milo OT"/>
              </a:rPr>
              <a:t>Presentation title</a:t>
            </a:r>
          </a:p>
        </p:txBody>
      </p:sp>
      <p:sp>
        <p:nvSpPr>
          <p:cNvPr id="6" name="Rectangle 5">
            <a:extLst>
              <a:ext uri="{FF2B5EF4-FFF2-40B4-BE49-F238E27FC236}">
                <a16:creationId xmlns:a16="http://schemas.microsoft.com/office/drawing/2014/main" id="{D7D907AF-ED63-436A-A13B-ED6BF93D6370}"/>
              </a:ext>
            </a:extLst>
          </p:cNvPr>
          <p:cNvSpPr/>
          <p:nvPr/>
        </p:nvSpPr>
        <p:spPr>
          <a:xfrm>
            <a:off x="644768" y="633046"/>
            <a:ext cx="7420707" cy="923330"/>
          </a:xfrm>
          <a:prstGeom prst="rect">
            <a:avLst/>
          </a:prstGeom>
        </p:spPr>
        <p:txBody>
          <a:bodyPr wrap="square">
            <a:spAutoFit/>
          </a:bodyPr>
          <a:lstStyle/>
          <a:p>
            <a:endParaRPr lang="en-GB">
              <a:latin typeface="SabonLTStd"/>
            </a:endParaRPr>
          </a:p>
          <a:p>
            <a:endParaRPr lang="en-GB">
              <a:latin typeface="SabonLTStd"/>
            </a:endParaRPr>
          </a:p>
          <a:p>
            <a:endParaRPr lang="en-GB"/>
          </a:p>
        </p:txBody>
      </p:sp>
      <p:sp>
        <p:nvSpPr>
          <p:cNvPr id="9" name="Shape 8">
            <a:extLst>
              <a:ext uri="{FF2B5EF4-FFF2-40B4-BE49-F238E27FC236}">
                <a16:creationId xmlns:a16="http://schemas.microsoft.com/office/drawing/2014/main" id="{F519C4B8-0DC8-41F6-821F-576CD8608B76}"/>
              </a:ext>
            </a:extLst>
          </p:cNvPr>
          <p:cNvSpPr/>
          <p:nvPr/>
        </p:nvSpPr>
        <p:spPr>
          <a:xfrm rot="4396374">
            <a:off x="3190612" y="2465654"/>
            <a:ext cx="2762775" cy="1926691"/>
          </a:xfrm>
          <a:prstGeom prst="swooshArrow">
            <a:avLst>
              <a:gd name="adj1" fmla="val 16310"/>
              <a:gd name="adj2" fmla="val 31370"/>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lt1"/>
          </a:fontRef>
        </p:style>
        <p:txBody>
          <a:bodyPr/>
          <a:lstStyle/>
          <a:p>
            <a:endParaRPr lang="en-GB"/>
          </a:p>
        </p:txBody>
      </p:sp>
      <p:sp>
        <p:nvSpPr>
          <p:cNvPr id="10" name="TextBox 9">
            <a:extLst>
              <a:ext uri="{FF2B5EF4-FFF2-40B4-BE49-F238E27FC236}">
                <a16:creationId xmlns:a16="http://schemas.microsoft.com/office/drawing/2014/main" id="{7D452B80-7C2D-46D4-9197-BC92FC1DC703}"/>
              </a:ext>
            </a:extLst>
          </p:cNvPr>
          <p:cNvSpPr txBox="1"/>
          <p:nvPr/>
        </p:nvSpPr>
        <p:spPr>
          <a:xfrm>
            <a:off x="1986455" y="1912883"/>
            <a:ext cx="1265379" cy="646331"/>
          </a:xfrm>
          <a:prstGeom prst="rect">
            <a:avLst/>
          </a:prstGeom>
          <a:noFill/>
        </p:spPr>
        <p:txBody>
          <a:bodyPr wrap="square" rtlCol="0">
            <a:spAutoFit/>
          </a:bodyPr>
          <a:lstStyle/>
          <a:p>
            <a:r>
              <a:rPr lang="en-US" sz="1200"/>
              <a:t>Single or multiple forms of evidence</a:t>
            </a:r>
          </a:p>
        </p:txBody>
      </p:sp>
      <p:sp>
        <p:nvSpPr>
          <p:cNvPr id="11" name="TextBox 10">
            <a:extLst>
              <a:ext uri="{FF2B5EF4-FFF2-40B4-BE49-F238E27FC236}">
                <a16:creationId xmlns:a16="http://schemas.microsoft.com/office/drawing/2014/main" id="{2C907E4B-C106-4F59-9B73-BCFEB38AF57F}"/>
              </a:ext>
            </a:extLst>
          </p:cNvPr>
          <p:cNvSpPr txBox="1"/>
          <p:nvPr/>
        </p:nvSpPr>
        <p:spPr>
          <a:xfrm>
            <a:off x="4580909" y="2420714"/>
            <a:ext cx="892379" cy="276999"/>
          </a:xfrm>
          <a:prstGeom prst="rect">
            <a:avLst/>
          </a:prstGeom>
          <a:noFill/>
        </p:spPr>
        <p:txBody>
          <a:bodyPr wrap="square" rtlCol="0">
            <a:spAutoFit/>
          </a:bodyPr>
          <a:lstStyle/>
          <a:p>
            <a:r>
              <a:rPr lang="en-US" sz="1200"/>
              <a:t>Analytics </a:t>
            </a:r>
          </a:p>
        </p:txBody>
      </p:sp>
      <p:sp>
        <p:nvSpPr>
          <p:cNvPr id="12" name="TextBox 11">
            <a:extLst>
              <a:ext uri="{FF2B5EF4-FFF2-40B4-BE49-F238E27FC236}">
                <a16:creationId xmlns:a16="http://schemas.microsoft.com/office/drawing/2014/main" id="{85FDA829-64A6-4BE7-9BDD-651B4C2DC27A}"/>
              </a:ext>
            </a:extLst>
          </p:cNvPr>
          <p:cNvSpPr txBox="1"/>
          <p:nvPr/>
        </p:nvSpPr>
        <p:spPr>
          <a:xfrm>
            <a:off x="3290139" y="3709627"/>
            <a:ext cx="1696004" cy="461665"/>
          </a:xfrm>
          <a:prstGeom prst="rect">
            <a:avLst/>
          </a:prstGeom>
          <a:noFill/>
        </p:spPr>
        <p:txBody>
          <a:bodyPr wrap="square" rtlCol="0">
            <a:spAutoFit/>
          </a:bodyPr>
          <a:lstStyle/>
          <a:p>
            <a:r>
              <a:rPr lang="en-US" sz="1200"/>
              <a:t>Rationale and logical judgement </a:t>
            </a:r>
          </a:p>
        </p:txBody>
      </p:sp>
      <p:sp>
        <p:nvSpPr>
          <p:cNvPr id="13" name="TextBox 12">
            <a:extLst>
              <a:ext uri="{FF2B5EF4-FFF2-40B4-BE49-F238E27FC236}">
                <a16:creationId xmlns:a16="http://schemas.microsoft.com/office/drawing/2014/main" id="{970B6EA7-4E8E-48B5-9637-3F3B7EC19C0C}"/>
              </a:ext>
            </a:extLst>
          </p:cNvPr>
          <p:cNvSpPr txBox="1"/>
          <p:nvPr/>
        </p:nvSpPr>
        <p:spPr>
          <a:xfrm>
            <a:off x="5892165" y="4262601"/>
            <a:ext cx="984648" cy="369332"/>
          </a:xfrm>
          <a:prstGeom prst="rect">
            <a:avLst/>
          </a:prstGeom>
          <a:noFill/>
        </p:spPr>
        <p:txBody>
          <a:bodyPr wrap="square" rtlCol="0">
            <a:spAutoFit/>
          </a:bodyPr>
          <a:lstStyle/>
          <a:p>
            <a:r>
              <a:rPr lang="en-US" sz="1200"/>
              <a:t>Decision</a:t>
            </a:r>
            <a:r>
              <a:rPr lang="en-US"/>
              <a:t> </a:t>
            </a:r>
          </a:p>
        </p:txBody>
      </p:sp>
      <p:sp>
        <p:nvSpPr>
          <p:cNvPr id="14" name="Oval 13">
            <a:extLst>
              <a:ext uri="{FF2B5EF4-FFF2-40B4-BE49-F238E27FC236}">
                <a16:creationId xmlns:a16="http://schemas.microsoft.com/office/drawing/2014/main" id="{0C0F1688-9C55-4748-B331-1EAB4F59206A}"/>
              </a:ext>
            </a:extLst>
          </p:cNvPr>
          <p:cNvSpPr/>
          <p:nvPr/>
        </p:nvSpPr>
        <p:spPr>
          <a:xfrm>
            <a:off x="4138141" y="2662829"/>
            <a:ext cx="69768" cy="69768"/>
          </a:xfrm>
          <a:prstGeom prst="ellipse">
            <a:avLst/>
          </a:prstGeom>
          <a:solidFill>
            <a:srgbClr val="4472C4">
              <a:tint val="6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dk1">
              <a:hueOff val="0"/>
              <a:satOff val="0"/>
              <a:lumOff val="0"/>
              <a:alphaOff val="0"/>
            </a:schemeClr>
          </a:fontRef>
        </p:style>
        <p:txBody>
          <a:bodyPr/>
          <a:lstStyle/>
          <a:p>
            <a:endParaRPr lang="en-GB"/>
          </a:p>
        </p:txBody>
      </p:sp>
      <p:sp>
        <p:nvSpPr>
          <p:cNvPr id="15" name="Oval 14">
            <a:extLst>
              <a:ext uri="{FF2B5EF4-FFF2-40B4-BE49-F238E27FC236}">
                <a16:creationId xmlns:a16="http://schemas.microsoft.com/office/drawing/2014/main" id="{25F2AA9C-D42F-4D2D-BAC7-F52E0F949EF6}"/>
              </a:ext>
            </a:extLst>
          </p:cNvPr>
          <p:cNvSpPr/>
          <p:nvPr/>
        </p:nvSpPr>
        <p:spPr>
          <a:xfrm>
            <a:off x="4580910" y="2973130"/>
            <a:ext cx="69768" cy="69768"/>
          </a:xfrm>
          <a:prstGeom prst="ellipse">
            <a:avLst/>
          </a:prstGeom>
          <a:solidFill>
            <a:srgbClr val="4472C4">
              <a:tint val="6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dk1">
              <a:hueOff val="0"/>
              <a:satOff val="0"/>
              <a:lumOff val="0"/>
              <a:alphaOff val="0"/>
            </a:schemeClr>
          </a:fontRef>
        </p:style>
        <p:txBody>
          <a:bodyPr/>
          <a:lstStyle/>
          <a:p>
            <a:endParaRPr lang="en-GB"/>
          </a:p>
        </p:txBody>
      </p:sp>
      <p:sp>
        <p:nvSpPr>
          <p:cNvPr id="16" name="Oval 15">
            <a:extLst>
              <a:ext uri="{FF2B5EF4-FFF2-40B4-BE49-F238E27FC236}">
                <a16:creationId xmlns:a16="http://schemas.microsoft.com/office/drawing/2014/main" id="{4250C373-7A05-4EF7-8032-3C3874324517}"/>
              </a:ext>
            </a:extLst>
          </p:cNvPr>
          <p:cNvSpPr/>
          <p:nvPr/>
        </p:nvSpPr>
        <p:spPr>
          <a:xfrm>
            <a:off x="5116920" y="3674743"/>
            <a:ext cx="69768" cy="69768"/>
          </a:xfrm>
          <a:prstGeom prst="ellipse">
            <a:avLst/>
          </a:prstGeom>
          <a:solidFill>
            <a:srgbClr val="4472C4">
              <a:tint val="6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dk1">
              <a:hueOff val="0"/>
              <a:satOff val="0"/>
              <a:lumOff val="0"/>
              <a:alphaOff val="0"/>
            </a:schemeClr>
          </a:fontRef>
        </p:style>
        <p:txBody>
          <a:bodyPr/>
          <a:lstStyle/>
          <a:p>
            <a:endParaRPr lang="en-GB"/>
          </a:p>
        </p:txBody>
      </p:sp>
      <p:sp>
        <p:nvSpPr>
          <p:cNvPr id="17" name="TextBox 16">
            <a:extLst>
              <a:ext uri="{FF2B5EF4-FFF2-40B4-BE49-F238E27FC236}">
                <a16:creationId xmlns:a16="http://schemas.microsoft.com/office/drawing/2014/main" id="{701E9CDC-3C8E-4AC0-8C21-65AA34198162}"/>
              </a:ext>
            </a:extLst>
          </p:cNvPr>
          <p:cNvSpPr txBox="1"/>
          <p:nvPr/>
        </p:nvSpPr>
        <p:spPr>
          <a:xfrm>
            <a:off x="2417379" y="2953488"/>
            <a:ext cx="1534511" cy="646331"/>
          </a:xfrm>
          <a:prstGeom prst="rect">
            <a:avLst/>
          </a:prstGeom>
          <a:noFill/>
        </p:spPr>
        <p:txBody>
          <a:bodyPr wrap="square" rtlCol="0">
            <a:spAutoFit/>
          </a:bodyPr>
          <a:lstStyle/>
          <a:p>
            <a:r>
              <a:rPr lang="en-US" sz="1200"/>
              <a:t>Insight and increased awareness of the situation </a:t>
            </a:r>
          </a:p>
        </p:txBody>
      </p:sp>
      <p:sp>
        <p:nvSpPr>
          <p:cNvPr id="18" name="Cloud Callout 15">
            <a:extLst>
              <a:ext uri="{FF2B5EF4-FFF2-40B4-BE49-F238E27FC236}">
                <a16:creationId xmlns:a16="http://schemas.microsoft.com/office/drawing/2014/main" id="{314A8A70-3361-4EFA-BB06-51DD0AAAA2B1}"/>
              </a:ext>
            </a:extLst>
          </p:cNvPr>
          <p:cNvSpPr/>
          <p:nvPr/>
        </p:nvSpPr>
        <p:spPr>
          <a:xfrm>
            <a:off x="1683723" y="187754"/>
            <a:ext cx="1870841" cy="1335659"/>
          </a:xfrm>
          <a:prstGeom prst="cloudCallou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a:solidFill>
                  <a:schemeClr val="tx1"/>
                </a:solidFill>
              </a:rPr>
              <a:t>Consider validity and reliability of the sources used </a:t>
            </a:r>
          </a:p>
        </p:txBody>
      </p:sp>
    </p:spTree>
    <p:extLst>
      <p:ext uri="{BB962C8B-B14F-4D97-AF65-F5344CB8AC3E}">
        <p14:creationId xmlns:p14="http://schemas.microsoft.com/office/powerpoint/2010/main" val="1080212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B0248-853B-168E-D24C-69C1C0E6094A}"/>
              </a:ext>
            </a:extLst>
          </p:cNvPr>
          <p:cNvSpPr>
            <a:spLocks noGrp="1"/>
          </p:cNvSpPr>
          <p:nvPr>
            <p:ph type="title"/>
          </p:nvPr>
        </p:nvSpPr>
        <p:spPr/>
        <p:txBody>
          <a:bodyPr/>
          <a:lstStyle/>
          <a:p>
            <a:r>
              <a:rPr lang="en-GB"/>
              <a:t>Why is it important?</a:t>
            </a:r>
          </a:p>
        </p:txBody>
      </p:sp>
      <p:sp>
        <p:nvSpPr>
          <p:cNvPr id="3" name="Content Placeholder 2">
            <a:extLst>
              <a:ext uri="{FF2B5EF4-FFF2-40B4-BE49-F238E27FC236}">
                <a16:creationId xmlns:a16="http://schemas.microsoft.com/office/drawing/2014/main" id="{ED1D1E1D-E4AC-8ECE-9F2C-88A1B00AE11C}"/>
              </a:ext>
            </a:extLst>
          </p:cNvPr>
          <p:cNvSpPr>
            <a:spLocks noGrp="1"/>
          </p:cNvSpPr>
          <p:nvPr>
            <p:ph idx="1"/>
          </p:nvPr>
        </p:nvSpPr>
        <p:spPr/>
        <p:txBody>
          <a:bodyPr/>
          <a:lstStyle/>
          <a:p>
            <a:r>
              <a:rPr lang="en-GB"/>
              <a:t>Allows for fully formed decisions based on fact.</a:t>
            </a:r>
          </a:p>
          <a:p>
            <a:r>
              <a:rPr lang="en-GB"/>
              <a:t>Adds value to an organisation.  </a:t>
            </a:r>
          </a:p>
          <a:p>
            <a:r>
              <a:rPr lang="en-GB"/>
              <a:t>Strengthens integrity of HR input. </a:t>
            </a:r>
          </a:p>
          <a:p>
            <a:r>
              <a:rPr lang="en-GB"/>
              <a:t>Potential for cost savings. </a:t>
            </a:r>
          </a:p>
          <a:p>
            <a:endParaRPr lang="en-GB"/>
          </a:p>
          <a:p>
            <a:endParaRPr lang="en-GB"/>
          </a:p>
        </p:txBody>
      </p:sp>
    </p:spTree>
    <p:extLst>
      <p:ext uri="{BB962C8B-B14F-4D97-AF65-F5344CB8AC3E}">
        <p14:creationId xmlns:p14="http://schemas.microsoft.com/office/powerpoint/2010/main" val="42060980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5524E923-40C6-4C40-5FD0-E23E1BFD9144}"/>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7912" t="15665" r="8361" b="9467"/>
          <a:stretch/>
        </p:blipFill>
        <p:spPr bwMode="auto">
          <a:xfrm>
            <a:off x="1174605" y="189371"/>
            <a:ext cx="6794790" cy="544206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237676" y="6002415"/>
            <a:ext cx="5800931" cy="461665"/>
          </a:xfrm>
          <a:prstGeom prst="rect">
            <a:avLst/>
          </a:prstGeom>
          <a:noFill/>
        </p:spPr>
        <p:txBody>
          <a:bodyPr wrap="square" rtlCol="0">
            <a:spAutoFit/>
          </a:bodyPr>
          <a:lstStyle/>
          <a:p>
            <a:r>
              <a:rPr lang="en-US" sz="2400">
                <a:solidFill>
                  <a:schemeClr val="bg1"/>
                </a:solidFill>
                <a:latin typeface="Milo OT"/>
                <a:cs typeface="Milo OT"/>
              </a:rPr>
              <a:t> </a:t>
            </a:r>
          </a:p>
        </p:txBody>
      </p:sp>
      <p:sp>
        <p:nvSpPr>
          <p:cNvPr id="2" name="Title 1">
            <a:extLst>
              <a:ext uri="{FF2B5EF4-FFF2-40B4-BE49-F238E27FC236}">
                <a16:creationId xmlns:a16="http://schemas.microsoft.com/office/drawing/2014/main" id="{C74D32D4-F3F5-8F4B-B613-93AE8A9CCB6B}"/>
              </a:ext>
            </a:extLst>
          </p:cNvPr>
          <p:cNvSpPr>
            <a:spLocks noGrp="1"/>
          </p:cNvSpPr>
          <p:nvPr>
            <p:ph type="title"/>
          </p:nvPr>
        </p:nvSpPr>
        <p:spPr>
          <a:xfrm>
            <a:off x="364565" y="-54068"/>
            <a:ext cx="8229600" cy="633510"/>
          </a:xfrm>
        </p:spPr>
        <p:txBody>
          <a:bodyPr>
            <a:normAutofit/>
          </a:bodyPr>
          <a:lstStyle/>
          <a:p>
            <a:pPr algn="l"/>
            <a:endParaRPr lang="en-US" sz="3200"/>
          </a:p>
        </p:txBody>
      </p:sp>
      <p:sp>
        <p:nvSpPr>
          <p:cNvPr id="9" name="Content Placeholder 8">
            <a:extLst>
              <a:ext uri="{FF2B5EF4-FFF2-40B4-BE49-F238E27FC236}">
                <a16:creationId xmlns:a16="http://schemas.microsoft.com/office/drawing/2014/main" id="{1DA8CD58-896D-5918-E6CE-ACEA86395680}"/>
              </a:ext>
            </a:extLst>
          </p:cNvPr>
          <p:cNvSpPr>
            <a:spLocks noGrp="1"/>
          </p:cNvSpPr>
          <p:nvPr>
            <p:ph idx="1"/>
          </p:nvPr>
        </p:nvSpPr>
        <p:spPr>
          <a:xfrm>
            <a:off x="-19605" y="5241365"/>
            <a:ext cx="4022165" cy="430305"/>
          </a:xfrm>
        </p:spPr>
        <p:txBody>
          <a:bodyPr>
            <a:normAutofit fontScale="85000" lnSpcReduction="20000"/>
          </a:bodyPr>
          <a:lstStyle/>
          <a:p>
            <a:pPr marL="0" indent="0">
              <a:buNone/>
            </a:pPr>
            <a:endParaRPr lang="en-GB"/>
          </a:p>
        </p:txBody>
      </p:sp>
    </p:spTree>
    <p:extLst>
      <p:ext uri="{BB962C8B-B14F-4D97-AF65-F5344CB8AC3E}">
        <p14:creationId xmlns:p14="http://schemas.microsoft.com/office/powerpoint/2010/main" val="1417170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904806" y="489009"/>
            <a:ext cx="7334387" cy="994172"/>
          </a:xfrm>
        </p:spPr>
        <p:txBody>
          <a:bodyPr rtlCol="0">
            <a:normAutofit/>
          </a:bodyPr>
          <a:lstStyle/>
          <a:p>
            <a:pPr rtl="0"/>
            <a:r>
              <a:rPr lang="en-GB"/>
              <a:t>Sources of Evidence</a:t>
            </a:r>
          </a:p>
        </p:txBody>
      </p:sp>
      <p:graphicFrame>
        <p:nvGraphicFramePr>
          <p:cNvPr id="6" name="Content Placeholder 3" descr="Timeline Placeholder ">
            <a:extLst>
              <a:ext uri="{FF2B5EF4-FFF2-40B4-BE49-F238E27FC236}">
                <a16:creationId xmlns:a16="http://schemas.microsoft.com/office/drawing/2014/main" id="{85168BDF-A0D9-4916-A9F9-41D8175A703C}"/>
              </a:ext>
            </a:extLst>
          </p:cNvPr>
          <p:cNvGraphicFramePr>
            <a:graphicFrameLocks noGrp="1" noChangeAspect="1"/>
          </p:cNvGraphicFramePr>
          <p:nvPr>
            <p:extLst>
              <p:ext uri="{D42A27DB-BD31-4B8C-83A1-F6EECF244321}">
                <p14:modId xmlns:p14="http://schemas.microsoft.com/office/powerpoint/2010/main" val="3367152283"/>
              </p:ext>
            </p:extLst>
          </p:nvPr>
        </p:nvGraphicFramePr>
        <p:xfrm>
          <a:off x="938485" y="2419166"/>
          <a:ext cx="7267031" cy="29556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ate Placeholder 2">
            <a:extLst>
              <a:ext uri="{FF2B5EF4-FFF2-40B4-BE49-F238E27FC236}">
                <a16:creationId xmlns:a16="http://schemas.microsoft.com/office/drawing/2014/main" id="{3FE88D32-0135-7B4F-AD5F-EA1673D46765}"/>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defPPr rtl="0">
              <a:defRPr lang="en-GB"/>
            </a:defPPr>
            <a:lvl1pPr marL="0" algn="l" defTabSz="914400" rtl="0" eaLnBrk="1" latinLnBrk="0" hangingPunct="1">
              <a:defRPr sz="1200" kern="1200">
                <a:solidFill>
                  <a:schemeClr val="accent3"/>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a:p>
        </p:txBody>
      </p:sp>
      <p:sp>
        <p:nvSpPr>
          <p:cNvPr id="11" name="Footer Placeholder 10">
            <a:extLst>
              <a:ext uri="{FF2B5EF4-FFF2-40B4-BE49-F238E27FC236}">
                <a16:creationId xmlns:a16="http://schemas.microsoft.com/office/drawing/2014/main" id="{EBF4ECF3-F211-3447-AF95-22487182EE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defPPr rtl="0">
              <a:defRPr lang="en-GB"/>
            </a:defPPr>
            <a:lvl1pPr marL="0" algn="ctr" defTabSz="914400" rtl="0" eaLnBrk="1" latinLnBrk="0" hangingPunct="1">
              <a:defRPr sz="1200" kern="1200">
                <a:solidFill>
                  <a:schemeClr val="accent3"/>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a:p>
        </p:txBody>
      </p:sp>
      <p:sp>
        <p:nvSpPr>
          <p:cNvPr id="12" name="Slide Number Placeholder 11">
            <a:extLst>
              <a:ext uri="{FF2B5EF4-FFF2-40B4-BE49-F238E27FC236}">
                <a16:creationId xmlns:a16="http://schemas.microsoft.com/office/drawing/2014/main" id="{6308D1AB-33EC-174A-AFF4-6B9718A863B4}"/>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defPPr rtl="0">
              <a:defRPr lang="en-GB"/>
            </a:defPPr>
            <a:lvl1pPr marL="0" algn="r" defTabSz="914400" rtl="0" eaLnBrk="1" latinLnBrk="0" hangingPunct="1">
              <a:defRPr sz="1200" kern="1200">
                <a:solidFill>
                  <a:schemeClr val="accent3"/>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294A09A9-5501-47C1-A89A-A340965A2BE2}" type="slidenum">
              <a:rPr lang="en-GB" smtClean="0"/>
              <a:pPr rtl="0"/>
              <a:t>9</a:t>
            </a:fld>
            <a:endParaRPr lang="en-GB"/>
          </a:p>
        </p:txBody>
      </p:sp>
    </p:spTree>
    <p:extLst>
      <p:ext uri="{BB962C8B-B14F-4D97-AF65-F5344CB8AC3E}">
        <p14:creationId xmlns:p14="http://schemas.microsoft.com/office/powerpoint/2010/main" val="7002092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D2907-4134-E3D4-553C-B15A3AB40A32}"/>
              </a:ext>
            </a:extLst>
          </p:cNvPr>
          <p:cNvSpPr>
            <a:spLocks noGrp="1"/>
          </p:cNvSpPr>
          <p:nvPr>
            <p:ph type="title"/>
          </p:nvPr>
        </p:nvSpPr>
        <p:spPr/>
        <p:txBody>
          <a:bodyPr/>
          <a:lstStyle/>
          <a:p>
            <a:r>
              <a:rPr lang="en-GB"/>
              <a:t>Sources of evidence explained</a:t>
            </a:r>
          </a:p>
        </p:txBody>
      </p:sp>
      <p:sp>
        <p:nvSpPr>
          <p:cNvPr id="3" name="Content Placeholder 2">
            <a:extLst>
              <a:ext uri="{FF2B5EF4-FFF2-40B4-BE49-F238E27FC236}">
                <a16:creationId xmlns:a16="http://schemas.microsoft.com/office/drawing/2014/main" id="{060CDC0C-2139-5042-24A0-447E4C6878ED}"/>
              </a:ext>
            </a:extLst>
          </p:cNvPr>
          <p:cNvSpPr>
            <a:spLocks noGrp="1"/>
          </p:cNvSpPr>
          <p:nvPr>
            <p:ph idx="1"/>
          </p:nvPr>
        </p:nvSpPr>
        <p:spPr/>
        <p:txBody>
          <a:bodyPr>
            <a:normAutofit fontScale="70000" lnSpcReduction="20000"/>
          </a:bodyPr>
          <a:lstStyle/>
          <a:p>
            <a:r>
              <a:rPr lang="en-US" sz="3200" b="1"/>
              <a:t>Scientific literature </a:t>
            </a:r>
            <a:r>
              <a:rPr lang="en-US" sz="3200"/>
              <a:t>– findings from empirical (observation or experience) studies published in academic journals.</a:t>
            </a:r>
          </a:p>
          <a:p>
            <a:endParaRPr lang="en-US" sz="3200"/>
          </a:p>
          <a:p>
            <a:r>
              <a:rPr lang="en-US" sz="3200" b="1" err="1"/>
              <a:t>Organisation</a:t>
            </a:r>
            <a:r>
              <a:rPr lang="en-US" sz="3200"/>
              <a:t> – data, facts and figures gathered from the </a:t>
            </a:r>
            <a:r>
              <a:rPr lang="en-US" sz="3200" err="1"/>
              <a:t>organisation</a:t>
            </a:r>
            <a:r>
              <a:rPr lang="en-US" sz="3200"/>
              <a:t>.</a:t>
            </a:r>
          </a:p>
          <a:p>
            <a:endParaRPr lang="en-US" sz="3200"/>
          </a:p>
          <a:p>
            <a:r>
              <a:rPr lang="en-US" sz="3200" b="1"/>
              <a:t>Practitioners </a:t>
            </a:r>
            <a:r>
              <a:rPr lang="en-US" sz="3200"/>
              <a:t>– the professional experience and judgement of practitioners. </a:t>
            </a:r>
          </a:p>
          <a:p>
            <a:endParaRPr lang="en-US" sz="3200"/>
          </a:p>
          <a:p>
            <a:r>
              <a:rPr lang="en-US" sz="3200" b="1"/>
              <a:t>Stakeholders </a:t>
            </a:r>
            <a:r>
              <a:rPr lang="en-US" sz="3200"/>
              <a:t>– The values and concerns of people who may be affected by the decision. </a:t>
            </a:r>
          </a:p>
          <a:p>
            <a:endParaRPr lang="en-GB"/>
          </a:p>
        </p:txBody>
      </p:sp>
    </p:spTree>
    <p:extLst>
      <p:ext uri="{BB962C8B-B14F-4D97-AF65-F5344CB8AC3E}">
        <p14:creationId xmlns:p14="http://schemas.microsoft.com/office/powerpoint/2010/main" val="584117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1288D-8E98-70E5-34BB-719E3F1E574E}"/>
              </a:ext>
            </a:extLst>
          </p:cNvPr>
          <p:cNvSpPr>
            <a:spLocks noGrp="1"/>
          </p:cNvSpPr>
          <p:nvPr>
            <p:ph type="title"/>
          </p:nvPr>
        </p:nvSpPr>
        <p:spPr/>
        <p:txBody>
          <a:bodyPr>
            <a:normAutofit fontScale="90000"/>
          </a:bodyPr>
          <a:lstStyle/>
          <a:p>
            <a:r>
              <a:rPr lang="en-GB"/>
              <a:t>Evidence Based HR – A summary</a:t>
            </a:r>
          </a:p>
        </p:txBody>
      </p:sp>
      <p:sp>
        <p:nvSpPr>
          <p:cNvPr id="3" name="Content Placeholder 2">
            <a:extLst>
              <a:ext uri="{FF2B5EF4-FFF2-40B4-BE49-F238E27FC236}">
                <a16:creationId xmlns:a16="http://schemas.microsoft.com/office/drawing/2014/main" id="{D710181C-D4CF-C3BB-CBF1-2449F1305604}"/>
              </a:ext>
            </a:extLst>
          </p:cNvPr>
          <p:cNvSpPr>
            <a:spLocks noGrp="1"/>
          </p:cNvSpPr>
          <p:nvPr>
            <p:ph idx="1"/>
          </p:nvPr>
        </p:nvSpPr>
        <p:spPr>
          <a:xfrm>
            <a:off x="457200" y="1417638"/>
            <a:ext cx="8229600" cy="4307113"/>
          </a:xfrm>
        </p:spPr>
        <p:txBody>
          <a:bodyPr>
            <a:normAutofit fontScale="47500" lnSpcReduction="20000"/>
          </a:bodyPr>
          <a:lstStyle/>
          <a:p>
            <a:r>
              <a:rPr lang="en-GB" sz="3400"/>
              <a:t>Definition: This means making HR decisions using the best available evidence from multiple sources, including data, research, expertise, and stakeholder input.</a:t>
            </a:r>
          </a:p>
          <a:p>
            <a:r>
              <a:rPr lang="en-GB" sz="3400"/>
              <a:t>Purpose: To develop effective, sustainable HR solutions that bring real organisational benefits rather than relying on trends, gut feelings, or assumptions.</a:t>
            </a:r>
          </a:p>
          <a:p>
            <a:r>
              <a:rPr lang="en-GB" sz="3400"/>
              <a:t>Benefits:</a:t>
            </a:r>
          </a:p>
          <a:p>
            <a:pPr lvl="1"/>
            <a:r>
              <a:rPr lang="en-GB" sz="3400"/>
              <a:t>Improves decision quality and operational efficiency</a:t>
            </a:r>
          </a:p>
          <a:p>
            <a:pPr lvl="1"/>
            <a:r>
              <a:rPr lang="en-GB" sz="3400"/>
              <a:t>Aligns HR practices with organisational goals and strategy</a:t>
            </a:r>
          </a:p>
          <a:p>
            <a:pPr lvl="1"/>
            <a:r>
              <a:rPr lang="en-GB" sz="3400"/>
              <a:t>Reduces bias and errors in judgment by grounding decisions in objective evidence</a:t>
            </a:r>
          </a:p>
          <a:p>
            <a:pPr lvl="1"/>
            <a:r>
              <a:rPr lang="en-GB" sz="3400"/>
              <a:t>Enhances HR's credibility and strategic value within the organisation</a:t>
            </a:r>
          </a:p>
          <a:p>
            <a:pPr lvl="1"/>
            <a:r>
              <a:rPr lang="en-GB" sz="3400"/>
              <a:t>Supports risk management and compliance</a:t>
            </a:r>
          </a:p>
          <a:p>
            <a:pPr lvl="1"/>
            <a:r>
              <a:rPr lang="en-GB" sz="3400"/>
              <a:t>Enables better workforce planning and talent management</a:t>
            </a:r>
          </a:p>
          <a:p>
            <a:r>
              <a:rPr lang="en-GB" sz="3400"/>
              <a:t>Approach: Combines critical thinking with diverse evidence sources to identify key business issues and find the best HR interventions.</a:t>
            </a:r>
          </a:p>
          <a:p>
            <a:r>
              <a:rPr lang="en-GB" sz="3400"/>
              <a:t>Challenges: Successful EBHR adoption requires culture change, skills development, and commitment across HR and stakeholders.</a:t>
            </a:r>
          </a:p>
          <a:p>
            <a:r>
              <a:rPr lang="en-GB" sz="3400"/>
              <a:t>Outcome: EBHR helps HR teams make more informed choices that improve employee engagement, productivity, and long-term organisational success.</a:t>
            </a:r>
          </a:p>
          <a:p>
            <a:endParaRPr lang="en-GB"/>
          </a:p>
        </p:txBody>
      </p:sp>
    </p:spTree>
    <p:extLst>
      <p:ext uri="{BB962C8B-B14F-4D97-AF65-F5344CB8AC3E}">
        <p14:creationId xmlns:p14="http://schemas.microsoft.com/office/powerpoint/2010/main" val="3396672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1E63C-563E-F5C6-C5E4-28502D4F864A}"/>
              </a:ext>
            </a:extLst>
          </p:cNvPr>
          <p:cNvSpPr>
            <a:spLocks noGrp="1"/>
          </p:cNvSpPr>
          <p:nvPr>
            <p:ph type="title"/>
          </p:nvPr>
        </p:nvSpPr>
        <p:spPr/>
        <p:txBody>
          <a:bodyPr/>
          <a:lstStyle/>
          <a:p>
            <a:r>
              <a:rPr lang="en-GB"/>
              <a:t>Validity of data</a:t>
            </a:r>
          </a:p>
        </p:txBody>
      </p:sp>
      <p:sp>
        <p:nvSpPr>
          <p:cNvPr id="3" name="Content Placeholder 2">
            <a:extLst>
              <a:ext uri="{FF2B5EF4-FFF2-40B4-BE49-F238E27FC236}">
                <a16:creationId xmlns:a16="http://schemas.microsoft.com/office/drawing/2014/main" id="{31B0B6CF-06C1-138A-D776-86710DD2F784}"/>
              </a:ext>
            </a:extLst>
          </p:cNvPr>
          <p:cNvSpPr>
            <a:spLocks noGrp="1"/>
          </p:cNvSpPr>
          <p:nvPr>
            <p:ph idx="1"/>
          </p:nvPr>
        </p:nvSpPr>
        <p:spPr/>
        <p:txBody>
          <a:bodyPr/>
          <a:lstStyle/>
          <a:p>
            <a:pPr marL="0" indent="0">
              <a:buNone/>
            </a:pPr>
            <a:r>
              <a:rPr lang="en-GB" b="0" i="0">
                <a:effectLst/>
                <a:latin typeface="-apple-system"/>
              </a:rPr>
              <a:t>HR metrics and indicators are essential tools to measure the performance, impact, and value of your human resources activities. However, to ensure that your HR data is accurate, meaningful, and actionable, you need to verify its validity and reliability. </a:t>
            </a:r>
            <a:endParaRPr lang="en-GB"/>
          </a:p>
        </p:txBody>
      </p:sp>
    </p:spTree>
    <p:extLst>
      <p:ext uri="{BB962C8B-B14F-4D97-AF65-F5344CB8AC3E}">
        <p14:creationId xmlns:p14="http://schemas.microsoft.com/office/powerpoint/2010/main" val="3776007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8C3CA-EE81-96CD-3BA3-0955A51FA152}"/>
              </a:ext>
            </a:extLst>
          </p:cNvPr>
          <p:cNvSpPr>
            <a:spLocks noGrp="1"/>
          </p:cNvSpPr>
          <p:nvPr>
            <p:ph type="title"/>
          </p:nvPr>
        </p:nvSpPr>
        <p:spPr/>
        <p:txBody>
          <a:bodyPr/>
          <a:lstStyle/>
          <a:p>
            <a:r>
              <a:rPr lang="en-GB"/>
              <a:t>Reliability of data </a:t>
            </a:r>
          </a:p>
        </p:txBody>
      </p:sp>
      <p:sp>
        <p:nvSpPr>
          <p:cNvPr id="3" name="Content Placeholder 2">
            <a:extLst>
              <a:ext uri="{FF2B5EF4-FFF2-40B4-BE49-F238E27FC236}">
                <a16:creationId xmlns:a16="http://schemas.microsoft.com/office/drawing/2014/main" id="{0ED63963-8FAC-21C0-CACF-3D758BC8D149}"/>
              </a:ext>
            </a:extLst>
          </p:cNvPr>
          <p:cNvSpPr>
            <a:spLocks noGrp="1"/>
          </p:cNvSpPr>
          <p:nvPr>
            <p:ph idx="1"/>
          </p:nvPr>
        </p:nvSpPr>
        <p:spPr/>
        <p:txBody>
          <a:bodyPr/>
          <a:lstStyle/>
          <a:p>
            <a:r>
              <a:rPr lang="en-GB" b="0" i="0">
                <a:effectLst/>
                <a:latin typeface="-apple-system"/>
              </a:rPr>
              <a:t>Reliability refers to how consistent and stable a metric or indicator is over time and across different situations.</a:t>
            </a:r>
          </a:p>
          <a:p>
            <a:r>
              <a:rPr lang="en-GB">
                <a:latin typeface="-apple-system"/>
              </a:rPr>
              <a:t>How can we check if data is reliable?</a:t>
            </a:r>
            <a:endParaRPr lang="en-GB" b="0" i="0">
              <a:effectLst/>
              <a:latin typeface="-apple-system"/>
            </a:endParaRPr>
          </a:p>
          <a:p>
            <a:pPr marL="0" indent="0">
              <a:buNone/>
            </a:pPr>
            <a:endParaRPr lang="en-GB"/>
          </a:p>
        </p:txBody>
      </p:sp>
    </p:spTree>
    <p:extLst>
      <p:ext uri="{BB962C8B-B14F-4D97-AF65-F5344CB8AC3E}">
        <p14:creationId xmlns:p14="http://schemas.microsoft.com/office/powerpoint/2010/main" val="823687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AD5E0-BF8B-D7DB-D4F5-220B8B698D6C}"/>
              </a:ext>
            </a:extLst>
          </p:cNvPr>
          <p:cNvSpPr>
            <a:spLocks noGrp="1"/>
          </p:cNvSpPr>
          <p:nvPr>
            <p:ph type="title"/>
          </p:nvPr>
        </p:nvSpPr>
        <p:spPr/>
        <p:txBody>
          <a:bodyPr>
            <a:normAutofit fontScale="90000"/>
          </a:bodyPr>
          <a:lstStyle/>
          <a:p>
            <a:r>
              <a:rPr lang="en-GB"/>
              <a:t>Why do we need to check reliability and validity?</a:t>
            </a:r>
          </a:p>
        </p:txBody>
      </p:sp>
      <p:sp>
        <p:nvSpPr>
          <p:cNvPr id="3" name="Content Placeholder 2">
            <a:extLst>
              <a:ext uri="{FF2B5EF4-FFF2-40B4-BE49-F238E27FC236}">
                <a16:creationId xmlns:a16="http://schemas.microsoft.com/office/drawing/2014/main" id="{7C9DA699-C7D3-66A0-1BB5-3F7DA3849EDF}"/>
              </a:ext>
            </a:extLst>
          </p:cNvPr>
          <p:cNvSpPr>
            <a:spLocks noGrp="1"/>
          </p:cNvSpPr>
          <p:nvPr>
            <p:ph idx="1"/>
          </p:nvPr>
        </p:nvSpPr>
        <p:spPr/>
        <p:txBody>
          <a:bodyPr>
            <a:normAutofit lnSpcReduction="10000"/>
          </a:bodyPr>
          <a:lstStyle/>
          <a:p>
            <a:r>
              <a:rPr lang="en-GB"/>
              <a:t>Make wrong decisions </a:t>
            </a:r>
          </a:p>
          <a:p>
            <a:r>
              <a:rPr lang="en-GB"/>
              <a:t>Waste resources </a:t>
            </a:r>
          </a:p>
          <a:p>
            <a:r>
              <a:rPr lang="en-GB"/>
              <a:t>Under/over estimate impact of issues/success</a:t>
            </a:r>
          </a:p>
          <a:p>
            <a:r>
              <a:rPr lang="en-GB"/>
              <a:t>Lose trust in the HR department </a:t>
            </a:r>
          </a:p>
          <a:p>
            <a:endParaRPr lang="en-GB"/>
          </a:p>
          <a:p>
            <a:r>
              <a:rPr lang="en-GB"/>
              <a:t>How do we avoid the above?</a:t>
            </a:r>
          </a:p>
        </p:txBody>
      </p:sp>
    </p:spTree>
    <p:extLst>
      <p:ext uri="{BB962C8B-B14F-4D97-AF65-F5344CB8AC3E}">
        <p14:creationId xmlns:p14="http://schemas.microsoft.com/office/powerpoint/2010/main" val="16899936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E954D-B81A-4601-40C5-2D103E878A62}"/>
              </a:ext>
            </a:extLst>
          </p:cNvPr>
          <p:cNvSpPr>
            <a:spLocks noGrp="1"/>
          </p:cNvSpPr>
          <p:nvPr>
            <p:ph type="title"/>
          </p:nvPr>
        </p:nvSpPr>
        <p:spPr/>
        <p:txBody>
          <a:bodyPr/>
          <a:lstStyle/>
          <a:p>
            <a:r>
              <a:rPr lang="en-GB"/>
              <a:t>Appraisal of data</a:t>
            </a:r>
          </a:p>
        </p:txBody>
      </p:sp>
      <p:sp>
        <p:nvSpPr>
          <p:cNvPr id="3" name="Content Placeholder 2">
            <a:extLst>
              <a:ext uri="{FF2B5EF4-FFF2-40B4-BE49-F238E27FC236}">
                <a16:creationId xmlns:a16="http://schemas.microsoft.com/office/drawing/2014/main" id="{871F054C-1535-6184-DC8B-5B030BE10702}"/>
              </a:ext>
            </a:extLst>
          </p:cNvPr>
          <p:cNvSpPr>
            <a:spLocks noGrp="1"/>
          </p:cNvSpPr>
          <p:nvPr>
            <p:ph idx="1"/>
          </p:nvPr>
        </p:nvSpPr>
        <p:spPr/>
        <p:txBody>
          <a:bodyPr>
            <a:normAutofit fontScale="92500"/>
          </a:bodyPr>
          <a:lstStyle/>
          <a:p>
            <a:pPr marL="0" indent="0">
              <a:buNone/>
            </a:pPr>
            <a:r>
              <a:rPr lang="en-US" sz="3200"/>
              <a:t>Appraisal varies depending on the source of evidence but generally involves the questions:</a:t>
            </a:r>
          </a:p>
          <a:p>
            <a:pPr marL="257175" indent="-257175">
              <a:buAutoNum type="arabicPeriod"/>
            </a:pPr>
            <a:r>
              <a:rPr lang="en-US" sz="3200"/>
              <a:t> Where and how is the evidence gathered?</a:t>
            </a:r>
          </a:p>
          <a:p>
            <a:pPr marL="257175" indent="-257175">
              <a:buAutoNum type="arabicPeriod"/>
            </a:pPr>
            <a:r>
              <a:rPr lang="en-US" sz="3200"/>
              <a:t> Is it the best available evidence?</a:t>
            </a:r>
          </a:p>
          <a:p>
            <a:pPr marL="257175" indent="-257175">
              <a:buAutoNum type="arabicPeriod"/>
            </a:pPr>
            <a:r>
              <a:rPr lang="en-US" sz="3200"/>
              <a:t> Is it sufficient to reach a conclusion? </a:t>
            </a:r>
          </a:p>
          <a:p>
            <a:pPr marL="257175" indent="-257175">
              <a:buAutoNum type="arabicPeriod"/>
            </a:pPr>
            <a:r>
              <a:rPr lang="en-US" sz="3200"/>
              <a:t> Might it be biased in a particular direction? If so, why? </a:t>
            </a:r>
          </a:p>
          <a:p>
            <a:endParaRPr lang="en-GB"/>
          </a:p>
        </p:txBody>
      </p:sp>
    </p:spTree>
    <p:extLst>
      <p:ext uri="{BB962C8B-B14F-4D97-AF65-F5344CB8AC3E}">
        <p14:creationId xmlns:p14="http://schemas.microsoft.com/office/powerpoint/2010/main" val="34265734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77210E66-691B-264A-AB2C-9B8A895F4873}"/>
              </a:ext>
            </a:extLst>
          </p:cNvPr>
          <p:cNvSpPr>
            <a:spLocks noGrp="1"/>
          </p:cNvSpPr>
          <p:nvPr>
            <p:ph type="title"/>
          </p:nvPr>
        </p:nvSpPr>
        <p:spPr/>
        <p:txBody>
          <a:bodyPr>
            <a:normAutofit/>
          </a:bodyPr>
          <a:lstStyle/>
          <a:p>
            <a:r>
              <a:rPr lang="en-US" sz="3200">
                <a:latin typeface="Milo OT"/>
              </a:rPr>
              <a:t>Quantitative data</a:t>
            </a:r>
            <a:endParaRPr lang="en-US" sz="3200"/>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p:txBody>
          <a:bodyPr>
            <a:normAutofit/>
          </a:bodyPr>
          <a:lstStyle/>
          <a:p>
            <a:pPr marL="0" indent="0">
              <a:buNone/>
            </a:pPr>
            <a:endParaRPr lang="en-GB" sz="1600" b="1" u="sng">
              <a:latin typeface="+mj-lt"/>
              <a:cs typeface="Arial" panose="020B0604020202020204" pitchFamily="34" charset="0"/>
            </a:endParaRPr>
          </a:p>
          <a:p>
            <a:pPr marL="0" indent="0">
              <a:buNone/>
            </a:pPr>
            <a:r>
              <a:rPr lang="en-GB" sz="1600" b="1" u="sng">
                <a:latin typeface="+mj-lt"/>
                <a:cs typeface="Arial" panose="020B0604020202020204" pitchFamily="34" charset="0"/>
              </a:rPr>
              <a:t>Statistical or numerical data</a:t>
            </a:r>
            <a:r>
              <a:rPr lang="en-GB" sz="1600">
                <a:latin typeface="+mj-lt"/>
                <a:cs typeface="Arial" panose="020B0604020202020204" pitchFamily="34" charset="0"/>
              </a:rPr>
              <a:t> – This approach is useful when you need to measure trends or patterns over a period of time. Examples of the use of this approach might be when you wish to review and compare:</a:t>
            </a:r>
          </a:p>
          <a:p>
            <a:pPr marL="0" indent="0">
              <a:buNone/>
            </a:pPr>
            <a:endParaRPr lang="en-GB" sz="1600">
              <a:latin typeface="+mj-lt"/>
              <a:cs typeface="Arial" panose="020B0604020202020204" pitchFamily="34" charset="0"/>
            </a:endParaRPr>
          </a:p>
          <a:p>
            <a:pPr lvl="0"/>
            <a:r>
              <a:rPr lang="en-GB" sz="1600">
                <a:latin typeface="+mj-lt"/>
                <a:cs typeface="Arial" panose="020B0604020202020204" pitchFamily="34" charset="0"/>
              </a:rPr>
              <a:t>Labour turnover data patterns across the various departments within an organisation.</a:t>
            </a:r>
          </a:p>
          <a:p>
            <a:pPr lvl="0"/>
            <a:r>
              <a:rPr lang="en-GB" sz="1600">
                <a:latin typeface="+mj-lt"/>
                <a:cs typeface="Arial" panose="020B0604020202020204" pitchFamily="34" charset="0"/>
              </a:rPr>
              <a:t>Absence rates over a given period of time. </a:t>
            </a:r>
          </a:p>
          <a:p>
            <a:pPr lvl="0"/>
            <a:r>
              <a:rPr lang="en-GB" sz="1600">
                <a:latin typeface="+mj-lt"/>
                <a:cs typeface="Arial" panose="020B0604020202020204" pitchFamily="34" charset="0"/>
              </a:rPr>
              <a:t>Successful take-up of advertised jobs when recruiting. </a:t>
            </a:r>
          </a:p>
          <a:p>
            <a:pPr lvl="0"/>
            <a:r>
              <a:rPr lang="en-GB" sz="1600">
                <a:latin typeface="+mj-lt"/>
                <a:cs typeface="Arial" panose="020B0604020202020204" pitchFamily="34" charset="0"/>
              </a:rPr>
              <a:t>Diversity and inclusion data. </a:t>
            </a:r>
          </a:p>
          <a:p>
            <a:pPr marL="0" indent="0">
              <a:buNone/>
            </a:pPr>
            <a:endParaRPr lang="en-US" sz="2400"/>
          </a:p>
        </p:txBody>
      </p:sp>
    </p:spTree>
    <p:extLst>
      <p:ext uri="{BB962C8B-B14F-4D97-AF65-F5344CB8AC3E}">
        <p14:creationId xmlns:p14="http://schemas.microsoft.com/office/powerpoint/2010/main" val="10162425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77210E66-691B-264A-AB2C-9B8A895F4873}"/>
              </a:ext>
            </a:extLst>
          </p:cNvPr>
          <p:cNvSpPr>
            <a:spLocks noGrp="1"/>
          </p:cNvSpPr>
          <p:nvPr>
            <p:ph type="title"/>
          </p:nvPr>
        </p:nvSpPr>
        <p:spPr/>
        <p:txBody>
          <a:bodyPr>
            <a:normAutofit/>
          </a:bodyPr>
          <a:lstStyle/>
          <a:p>
            <a:r>
              <a:rPr lang="en-US" sz="3200">
                <a:latin typeface="Milo OT"/>
              </a:rPr>
              <a:t>Qualitative data</a:t>
            </a:r>
            <a:endParaRPr lang="en-US" sz="3200"/>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p:txBody>
          <a:bodyPr>
            <a:normAutofit fontScale="77500" lnSpcReduction="20000"/>
          </a:bodyPr>
          <a:lstStyle/>
          <a:p>
            <a:pPr marL="0" indent="0">
              <a:buNone/>
            </a:pPr>
            <a:endParaRPr lang="en-GB" sz="1600" b="1" u="sng">
              <a:latin typeface="Arial" panose="020B0604020202020204" pitchFamily="34" charset="0"/>
              <a:cs typeface="Arial" panose="020B0604020202020204" pitchFamily="34" charset="0"/>
            </a:endParaRPr>
          </a:p>
          <a:p>
            <a:pPr marL="0" indent="0">
              <a:buNone/>
            </a:pPr>
            <a:r>
              <a:rPr lang="en-GB" sz="2400">
                <a:latin typeface="+mj-lt"/>
                <a:cs typeface="Arial" panose="020B0604020202020204" pitchFamily="34" charset="0"/>
              </a:rPr>
              <a:t>This approach is useful when you need to capture understanding of the views and perceptions of how people feel.</a:t>
            </a:r>
          </a:p>
          <a:p>
            <a:pPr marL="0" indent="0">
              <a:buNone/>
            </a:pPr>
            <a:endParaRPr lang="en-GB" sz="2400">
              <a:latin typeface="+mj-lt"/>
              <a:cs typeface="Arial" panose="020B0604020202020204" pitchFamily="34" charset="0"/>
            </a:endParaRPr>
          </a:p>
          <a:p>
            <a:pPr marL="0" indent="0">
              <a:buNone/>
            </a:pPr>
            <a:r>
              <a:rPr lang="en-GB" sz="2400">
                <a:latin typeface="+mj-lt"/>
                <a:cs typeface="Arial" panose="020B0604020202020204" pitchFamily="34" charset="0"/>
              </a:rPr>
              <a:t>Examples of using this approach might be when you want to:</a:t>
            </a:r>
          </a:p>
          <a:p>
            <a:pPr marL="0" indent="0">
              <a:buNone/>
            </a:pPr>
            <a:r>
              <a:rPr lang="en-GB" sz="2400">
                <a:latin typeface="+mj-lt"/>
                <a:cs typeface="Arial" panose="020B0604020202020204" pitchFamily="34" charset="0"/>
              </a:rPr>
              <a:t> </a:t>
            </a:r>
          </a:p>
          <a:p>
            <a:pPr lvl="0"/>
            <a:r>
              <a:rPr lang="en-GB" sz="2400">
                <a:latin typeface="+mj-lt"/>
                <a:cs typeface="Arial" panose="020B0604020202020204" pitchFamily="34" charset="0"/>
              </a:rPr>
              <a:t>Review written feedback findings of an employee satisfaction survey.</a:t>
            </a:r>
          </a:p>
          <a:p>
            <a:pPr lvl="0"/>
            <a:r>
              <a:rPr lang="en-GB" sz="2400">
                <a:latin typeface="+mj-lt"/>
                <a:cs typeface="Arial" panose="020B0604020202020204" pitchFamily="34" charset="0"/>
              </a:rPr>
              <a:t>Analyse a range of evidence when reviewing disciplinary or grievance statements. </a:t>
            </a:r>
          </a:p>
          <a:p>
            <a:pPr lvl="0"/>
            <a:r>
              <a:rPr lang="en-GB" sz="2400">
                <a:latin typeface="+mj-lt"/>
                <a:cs typeface="Arial" panose="020B0604020202020204" pitchFamily="34" charset="0"/>
              </a:rPr>
              <a:t>Evaluate written evidence from performance reviews or appraisals. </a:t>
            </a:r>
          </a:p>
          <a:p>
            <a:pPr lvl="0"/>
            <a:r>
              <a:rPr lang="en-GB" sz="2400">
                <a:latin typeface="+mj-lt"/>
                <a:cs typeface="Arial" panose="020B0604020202020204" pitchFamily="34" charset="0"/>
              </a:rPr>
              <a:t>Gauge the quality of learning and development from written feedback sheets.</a:t>
            </a:r>
          </a:p>
          <a:p>
            <a:pPr lvl="0"/>
            <a:r>
              <a:rPr lang="en-GB" sz="2400">
                <a:latin typeface="+mj-lt"/>
                <a:cs typeface="Arial" panose="020B0604020202020204" pitchFamily="34" charset="0"/>
              </a:rPr>
              <a:t>Understand the reasons for people leaving their employment via exit interviews or surveys. </a:t>
            </a:r>
          </a:p>
          <a:p>
            <a:pPr marL="0" indent="0">
              <a:buNone/>
            </a:pPr>
            <a:endParaRPr lang="en-US" sz="2400"/>
          </a:p>
        </p:txBody>
      </p:sp>
    </p:spTree>
    <p:extLst>
      <p:ext uri="{BB962C8B-B14F-4D97-AF65-F5344CB8AC3E}">
        <p14:creationId xmlns:p14="http://schemas.microsoft.com/office/powerpoint/2010/main" val="2981642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Question</a:t>
            </a:r>
          </a:p>
        </p:txBody>
      </p:sp>
      <p:sp>
        <p:nvSpPr>
          <p:cNvPr id="3" name="Content Placeholder 2"/>
          <p:cNvSpPr>
            <a:spLocks noGrp="1"/>
          </p:cNvSpPr>
          <p:nvPr>
            <p:ph idx="1"/>
          </p:nvPr>
        </p:nvSpPr>
        <p:spPr/>
        <p:txBody>
          <a:bodyPr>
            <a:normAutofit/>
          </a:bodyPr>
          <a:lstStyle/>
          <a:p>
            <a:pPr marL="0" indent="0">
              <a:buNone/>
            </a:pPr>
            <a:r>
              <a:rPr lang="en-US"/>
              <a:t>Which of the following decisions would benefit from an evidence-based approach?</a:t>
            </a:r>
          </a:p>
          <a:p>
            <a:r>
              <a:rPr lang="en-US"/>
              <a:t>Deciding which recruitment method to use. </a:t>
            </a:r>
          </a:p>
          <a:p>
            <a:r>
              <a:rPr lang="en-US"/>
              <a:t>Developing a new management structure. </a:t>
            </a:r>
          </a:p>
          <a:p>
            <a:r>
              <a:rPr lang="en-US"/>
              <a:t>Introducing a 4-day week.</a:t>
            </a:r>
          </a:p>
          <a:p>
            <a:pPr marL="0" indent="0">
              <a:buNone/>
            </a:pPr>
            <a:endParaRPr lang="en-US"/>
          </a:p>
        </p:txBody>
      </p:sp>
    </p:spTree>
    <p:extLst>
      <p:ext uri="{BB962C8B-B14F-4D97-AF65-F5344CB8AC3E}">
        <p14:creationId xmlns:p14="http://schemas.microsoft.com/office/powerpoint/2010/main" val="15948629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BBF01-F6F1-14FC-CE7B-22951B2913F1}"/>
              </a:ext>
            </a:extLst>
          </p:cNvPr>
          <p:cNvSpPr>
            <a:spLocks noGrp="1"/>
          </p:cNvSpPr>
          <p:nvPr>
            <p:ph type="title"/>
          </p:nvPr>
        </p:nvSpPr>
        <p:spPr/>
        <p:txBody>
          <a:bodyPr/>
          <a:lstStyle/>
          <a:p>
            <a:r>
              <a:rPr lang="en-GB"/>
              <a:t>EBP in practice</a:t>
            </a:r>
          </a:p>
        </p:txBody>
      </p:sp>
      <p:sp>
        <p:nvSpPr>
          <p:cNvPr id="3" name="Content Placeholder 2">
            <a:extLst>
              <a:ext uri="{FF2B5EF4-FFF2-40B4-BE49-F238E27FC236}">
                <a16:creationId xmlns:a16="http://schemas.microsoft.com/office/drawing/2014/main" id="{F4F02538-A9AA-FB6C-562B-26051A9786A2}"/>
              </a:ext>
            </a:extLst>
          </p:cNvPr>
          <p:cNvSpPr>
            <a:spLocks noGrp="1"/>
          </p:cNvSpPr>
          <p:nvPr>
            <p:ph idx="1"/>
          </p:nvPr>
        </p:nvSpPr>
        <p:spPr/>
        <p:txBody>
          <a:bodyPr>
            <a:normAutofit fontScale="92500" lnSpcReduction="20000"/>
          </a:bodyPr>
          <a:lstStyle/>
          <a:p>
            <a:r>
              <a:rPr lang="en-GB"/>
              <a:t>Disciplinary policy review</a:t>
            </a:r>
          </a:p>
          <a:p>
            <a:pPr lvl="1" indent="-342900">
              <a:buFont typeface="Arial" panose="020B0604020202020204" pitchFamily="34" charset="0"/>
              <a:buChar char="•"/>
            </a:pPr>
            <a:r>
              <a:rPr lang="en-GB">
                <a:effectLst/>
                <a:latin typeface="Calibri" panose="020F0502020204030204" pitchFamily="34" charset="0"/>
                <a:ea typeface="Calibri" panose="020F0502020204030204" pitchFamily="34" charset="0"/>
              </a:rPr>
              <a:t>Is the current disciplinary policy fit for purpose? </a:t>
            </a:r>
          </a:p>
          <a:p>
            <a:pPr lvl="1" indent="-342900">
              <a:buFont typeface="Arial" panose="020B0604020202020204" pitchFamily="34" charset="0"/>
              <a:buChar char="•"/>
            </a:pPr>
            <a:r>
              <a:rPr lang="en-GB">
                <a:latin typeface="Calibri" panose="020F0502020204030204" pitchFamily="34" charset="0"/>
                <a:ea typeface="Calibri" panose="020F0502020204030204" pitchFamily="34" charset="0"/>
              </a:rPr>
              <a:t>Evidence gathered and assessed </a:t>
            </a:r>
          </a:p>
          <a:p>
            <a:pPr lvl="1" indent="-342900">
              <a:buFont typeface="Arial" panose="020B0604020202020204" pitchFamily="34" charset="0"/>
              <a:buChar char="•"/>
            </a:pPr>
            <a:r>
              <a:rPr lang="en-GB">
                <a:effectLst/>
                <a:latin typeface="Calibri" panose="020F0502020204030204" pitchFamily="34" charset="0"/>
                <a:ea typeface="Calibri" panose="020F0502020204030204" pitchFamily="34" charset="0"/>
              </a:rPr>
              <a:t>Recommendations</a:t>
            </a:r>
          </a:p>
          <a:p>
            <a:r>
              <a:rPr lang="en-GB"/>
              <a:t>Attrition analysis</a:t>
            </a:r>
          </a:p>
          <a:p>
            <a:pPr lvl="1" indent="-342900">
              <a:buFont typeface="Arial" panose="020B0604020202020204" pitchFamily="34" charset="0"/>
              <a:buChar char="•"/>
            </a:pPr>
            <a:r>
              <a:rPr lang="en-GB">
                <a:latin typeface="Calibri" panose="020F0502020204030204" pitchFamily="34" charset="0"/>
                <a:ea typeface="Calibri" panose="020F0502020204030204" pitchFamily="34" charset="0"/>
              </a:rPr>
              <a:t>What is the cause of increased attrition in a specific business area?</a:t>
            </a:r>
            <a:endParaRPr lang="en-GB">
              <a:effectLst/>
              <a:latin typeface="Calibri" panose="020F0502020204030204" pitchFamily="34" charset="0"/>
              <a:ea typeface="Calibri" panose="020F0502020204030204" pitchFamily="34" charset="0"/>
            </a:endParaRPr>
          </a:p>
          <a:p>
            <a:pPr lvl="1" indent="-342900">
              <a:buFont typeface="Arial" panose="020B0604020202020204" pitchFamily="34" charset="0"/>
              <a:buChar char="•"/>
            </a:pPr>
            <a:r>
              <a:rPr lang="en-GB">
                <a:latin typeface="Calibri" panose="020F0502020204030204" pitchFamily="34" charset="0"/>
                <a:ea typeface="Calibri" panose="020F0502020204030204" pitchFamily="34" charset="0"/>
              </a:rPr>
              <a:t>Evidence gathered and assessed</a:t>
            </a:r>
          </a:p>
          <a:p>
            <a:pPr lvl="1" indent="-342900">
              <a:buFont typeface="Arial" panose="020B0604020202020204" pitchFamily="34" charset="0"/>
              <a:buChar char="•"/>
            </a:pPr>
            <a:r>
              <a:rPr lang="en-GB">
                <a:effectLst/>
                <a:latin typeface="Calibri" panose="020F0502020204030204" pitchFamily="34" charset="0"/>
                <a:ea typeface="Calibri" panose="020F0502020204030204" pitchFamily="34" charset="0"/>
              </a:rPr>
              <a:t>Recommendations</a:t>
            </a:r>
          </a:p>
          <a:p>
            <a:endParaRPr lang="en-GB"/>
          </a:p>
        </p:txBody>
      </p:sp>
    </p:spTree>
    <p:extLst>
      <p:ext uri="{BB962C8B-B14F-4D97-AF65-F5344CB8AC3E}">
        <p14:creationId xmlns:p14="http://schemas.microsoft.com/office/powerpoint/2010/main" val="20453112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E4B9B-BF47-4F4D-09B7-A01B8FD9F8E0}"/>
              </a:ext>
            </a:extLst>
          </p:cNvPr>
          <p:cNvSpPr>
            <a:spLocks noGrp="1"/>
          </p:cNvSpPr>
          <p:nvPr>
            <p:ph type="title"/>
          </p:nvPr>
        </p:nvSpPr>
        <p:spPr/>
        <p:txBody>
          <a:bodyPr/>
          <a:lstStyle/>
          <a:p>
            <a:r>
              <a:rPr lang="en-GB"/>
              <a:t>Scenario</a:t>
            </a:r>
          </a:p>
        </p:txBody>
      </p:sp>
      <p:sp>
        <p:nvSpPr>
          <p:cNvPr id="3" name="Content Placeholder 2">
            <a:extLst>
              <a:ext uri="{FF2B5EF4-FFF2-40B4-BE49-F238E27FC236}">
                <a16:creationId xmlns:a16="http://schemas.microsoft.com/office/drawing/2014/main" id="{8C5544D3-EFC3-10F1-7180-4971624A7CBD}"/>
              </a:ext>
            </a:extLst>
          </p:cNvPr>
          <p:cNvSpPr>
            <a:spLocks noGrp="1"/>
          </p:cNvSpPr>
          <p:nvPr>
            <p:ph idx="1"/>
          </p:nvPr>
        </p:nvSpPr>
        <p:spPr/>
        <p:txBody>
          <a:bodyPr>
            <a:normAutofit fontScale="92500" lnSpcReduction="20000"/>
          </a:bodyPr>
          <a:lstStyle/>
          <a:p>
            <a:pPr marL="0" indent="0">
              <a:buNone/>
            </a:pPr>
            <a:r>
              <a:rPr lang="en-GB"/>
              <a:t>The organisation you work for has seen an increase in their overall sickness absence over the past 3 months. </a:t>
            </a:r>
          </a:p>
          <a:p>
            <a:pPr marL="0" indent="0">
              <a:buNone/>
            </a:pPr>
            <a:r>
              <a:rPr lang="en-GB"/>
              <a:t>Utilising the EBP approach discussed, consider the following:</a:t>
            </a:r>
          </a:p>
          <a:p>
            <a:r>
              <a:rPr lang="en-GB"/>
              <a:t>What research would you complete?</a:t>
            </a:r>
          </a:p>
          <a:p>
            <a:r>
              <a:rPr lang="en-GB"/>
              <a:t>What data would you gather? (Qualitative, quantitative, or both?)</a:t>
            </a:r>
          </a:p>
          <a:p>
            <a:r>
              <a:rPr lang="en-GB"/>
              <a:t>Who would you consult with? </a:t>
            </a:r>
          </a:p>
        </p:txBody>
      </p:sp>
    </p:spTree>
    <p:extLst>
      <p:ext uri="{BB962C8B-B14F-4D97-AF65-F5344CB8AC3E}">
        <p14:creationId xmlns:p14="http://schemas.microsoft.com/office/powerpoint/2010/main" val="6301704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D436DE4-09D9-F76A-0C83-1D8A813B79E8}"/>
              </a:ext>
            </a:extLst>
          </p:cNvPr>
          <p:cNvSpPr>
            <a:spLocks noGrp="1"/>
          </p:cNvSpPr>
          <p:nvPr>
            <p:ph type="title"/>
          </p:nvPr>
        </p:nvSpPr>
        <p:spPr>
          <a:xfrm>
            <a:off x="269081" y="1131094"/>
            <a:ext cx="8610600" cy="994172"/>
          </a:xfrm>
        </p:spPr>
        <p:txBody>
          <a:bodyPr/>
          <a:lstStyle/>
          <a:p>
            <a:r>
              <a:rPr lang="en-US" sz="3300" dirty="0"/>
              <a:t>Engagement</a:t>
            </a:r>
            <a:endParaRPr lang="en-GB" dirty="0"/>
          </a:p>
        </p:txBody>
      </p:sp>
      <p:graphicFrame>
        <p:nvGraphicFramePr>
          <p:cNvPr id="5" name="Content Placeholder 2">
            <a:extLst>
              <a:ext uri="{FF2B5EF4-FFF2-40B4-BE49-F238E27FC236}">
                <a16:creationId xmlns:a16="http://schemas.microsoft.com/office/drawing/2014/main" id="{5B93EB90-C518-EA4E-D3D1-2748C89F3A29}"/>
              </a:ext>
            </a:extLst>
          </p:cNvPr>
          <p:cNvGraphicFramePr>
            <a:graphicFrameLocks/>
          </p:cNvGraphicFramePr>
          <p:nvPr/>
        </p:nvGraphicFramePr>
        <p:xfrm>
          <a:off x="264319" y="1975458"/>
          <a:ext cx="7972425" cy="2983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83580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5D7DD8C-0EEC-1FAE-3C13-6154391B3C50}"/>
              </a:ext>
            </a:extLst>
          </p:cNvPr>
          <p:cNvSpPr>
            <a:spLocks noGrp="1"/>
          </p:cNvSpPr>
          <p:nvPr>
            <p:ph type="title"/>
          </p:nvPr>
        </p:nvSpPr>
        <p:spPr>
          <a:xfrm>
            <a:off x="722750" y="1052503"/>
            <a:ext cx="7972425" cy="994172"/>
          </a:xfrm>
        </p:spPr>
        <p:txBody>
          <a:bodyPr/>
          <a:lstStyle/>
          <a:p>
            <a:r>
              <a:rPr lang="en-US" dirty="0"/>
              <a:t> </a:t>
            </a:r>
            <a:r>
              <a:rPr lang="en-US" sz="3300" dirty="0"/>
              <a:t>Stakeholder Mapping</a:t>
            </a:r>
            <a:endParaRPr lang="en-GB" dirty="0"/>
          </a:p>
        </p:txBody>
      </p:sp>
      <p:graphicFrame>
        <p:nvGraphicFramePr>
          <p:cNvPr id="5" name="Table 4">
            <a:extLst>
              <a:ext uri="{FF2B5EF4-FFF2-40B4-BE49-F238E27FC236}">
                <a16:creationId xmlns:a16="http://schemas.microsoft.com/office/drawing/2014/main" id="{8C7E45AA-6B85-F094-5582-55401B3DD078}"/>
              </a:ext>
            </a:extLst>
          </p:cNvPr>
          <p:cNvGraphicFramePr>
            <a:graphicFrameLocks noGrp="1"/>
          </p:cNvGraphicFramePr>
          <p:nvPr/>
        </p:nvGraphicFramePr>
        <p:xfrm>
          <a:off x="2765434" y="1964018"/>
          <a:ext cx="3281008" cy="2904375"/>
        </p:xfrm>
        <a:graphic>
          <a:graphicData uri="http://schemas.openxmlformats.org/drawingml/2006/table">
            <a:tbl>
              <a:tblPr firstRow="1" bandRow="1">
                <a:tableStyleId>{5940675A-B579-460E-94D1-54222C63F5DA}</a:tableStyleId>
              </a:tblPr>
              <a:tblGrid>
                <a:gridCol w="1640504">
                  <a:extLst>
                    <a:ext uri="{9D8B030D-6E8A-4147-A177-3AD203B41FA5}">
                      <a16:colId xmlns:a16="http://schemas.microsoft.com/office/drawing/2014/main" val="1475896112"/>
                    </a:ext>
                  </a:extLst>
                </a:gridCol>
                <a:gridCol w="1640504">
                  <a:extLst>
                    <a:ext uri="{9D8B030D-6E8A-4147-A177-3AD203B41FA5}">
                      <a16:colId xmlns:a16="http://schemas.microsoft.com/office/drawing/2014/main" val="3455550146"/>
                    </a:ext>
                  </a:extLst>
                </a:gridCol>
              </a:tblGrid>
              <a:tr h="1403235">
                <a:tc>
                  <a:txBody>
                    <a:bodyPr/>
                    <a:lstStyle/>
                    <a:p>
                      <a:r>
                        <a:rPr lang="en-GB" sz="1400" dirty="0"/>
                        <a:t>2 Manage closely:</a:t>
                      </a:r>
                      <a:endParaRPr lang="en-US" sz="1400" dirty="0"/>
                    </a:p>
                    <a:p>
                      <a:pPr marL="285750" indent="-285750">
                        <a:buFont typeface="Arial" panose="020B0604020202020204" pitchFamily="34" charset="0"/>
                        <a:buChar char="•"/>
                      </a:pPr>
                      <a:r>
                        <a:rPr lang="en-GB" sz="800" b="0" i="0" u="none" strike="noStrike" noProof="0" dirty="0">
                          <a:latin typeface="Calibri Light"/>
                        </a:rPr>
                        <a:t>Low interest and high influence - need to be </a:t>
                      </a:r>
                      <a:r>
                        <a:rPr lang="en-GB" sz="800" b="1" i="0" u="none" strike="noStrike" noProof="0" dirty="0">
                          <a:latin typeface="Calibri Light"/>
                        </a:rPr>
                        <a:t>managed closely</a:t>
                      </a:r>
                      <a:r>
                        <a:rPr lang="en-US" sz="800" b="1" i="0" u="none" strike="noStrike" noProof="0" dirty="0">
                          <a:latin typeface="Calibri Light"/>
                        </a:rPr>
                        <a:t> </a:t>
                      </a:r>
                      <a:endParaRPr lang="en-GB" sz="800" dirty="0">
                        <a:latin typeface="Calibri Light"/>
                      </a:endParaRPr>
                    </a:p>
                    <a:p>
                      <a:pPr marL="285750" lvl="0" indent="-285750">
                        <a:buFont typeface="Arial" panose="020B0604020202020204" pitchFamily="34" charset="0"/>
                        <a:buChar char="•"/>
                      </a:pPr>
                      <a:r>
                        <a:rPr lang="en-GB" sz="800" b="0" i="0" u="none" strike="noStrike" noProof="0" dirty="0">
                          <a:latin typeface="Calibri Light"/>
                        </a:rPr>
                        <a:t>Key stakeholders who should be fully engaged through communication and consultation</a:t>
                      </a:r>
                      <a:endParaRPr lang="en-GB" sz="800" dirty="0">
                        <a:latin typeface="Calibri Light"/>
                      </a:endParaRPr>
                    </a:p>
                    <a:p>
                      <a:pPr marL="285750" lvl="0" indent="-285750">
                        <a:buFont typeface="Arial" panose="020B0604020202020204" pitchFamily="34" charset="0"/>
                        <a:buChar char="•"/>
                      </a:pPr>
                      <a:r>
                        <a:rPr lang="en-GB" sz="800" dirty="0">
                          <a:latin typeface="Calibri Light"/>
                        </a:rPr>
                        <a:t>Get decisions &amp; give timely briefings</a:t>
                      </a:r>
                      <a:endParaRPr lang="en-GB" sz="1400" dirty="0">
                        <a:latin typeface="Calibri Ligh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a:t>1 Keep satisfied:</a:t>
                      </a:r>
                    </a:p>
                    <a:p>
                      <a:pPr marL="285750" indent="-285750">
                        <a:buFont typeface="Arial" panose="020B0604020202020204" pitchFamily="34" charset="0"/>
                        <a:buChar char="•"/>
                      </a:pPr>
                      <a:r>
                        <a:rPr lang="en-GB" sz="800" b="0" i="0" u="none" strike="noStrike" noProof="0">
                          <a:latin typeface="Calibri Light"/>
                        </a:rPr>
                        <a:t>High interest and influence - need to be </a:t>
                      </a:r>
                      <a:r>
                        <a:rPr lang="en-GB" sz="800" b="1" i="0" u="none" strike="noStrike" noProof="0">
                          <a:latin typeface="Calibri Light"/>
                        </a:rPr>
                        <a:t>kept satisfied</a:t>
                      </a:r>
                      <a:endParaRPr lang="en-GB" sz="800">
                        <a:latin typeface="Calibri Light"/>
                      </a:endParaRPr>
                    </a:p>
                    <a:p>
                      <a:pPr marL="285750" lvl="0" indent="-285750">
                        <a:buFont typeface="Arial" panose="020B0604020202020204" pitchFamily="34" charset="0"/>
                        <a:buChar char="•"/>
                      </a:pPr>
                      <a:r>
                        <a:rPr lang="en-GB" sz="800">
                          <a:latin typeface="Calibri Light"/>
                        </a:rPr>
                        <a:t>Get decisions and positive change leadership</a:t>
                      </a:r>
                      <a:endParaRPr lang="en-GB" sz="1400">
                        <a:latin typeface="Calibri Light"/>
                      </a:endParaRPr>
                    </a:p>
                    <a:p>
                      <a:pPr marL="285750" indent="-285750">
                        <a:buFont typeface="Arial" panose="020B0604020202020204" pitchFamily="34" charset="0"/>
                        <a:buChar char="•"/>
                      </a:pPr>
                      <a:r>
                        <a:rPr lang="en-GB" sz="800">
                          <a:latin typeface="Calibri Light"/>
                        </a:rPr>
                        <a:t>Pro-actively engage</a:t>
                      </a:r>
                    </a:p>
                    <a:p>
                      <a:pPr marL="285750" lvl="0" indent="-285750">
                        <a:buFont typeface="Arial" panose="020B0604020202020204" pitchFamily="34" charset="0"/>
                        <a:buChar char="•"/>
                      </a:pPr>
                      <a:r>
                        <a:rPr lang="en-GB" sz="800" b="0" i="0" u="none" strike="noStrike" noProof="0">
                          <a:latin typeface="Calibri Light"/>
                        </a:rPr>
                        <a:t>Keep them satisfied with what is happening and review your analysis of their position regularly </a:t>
                      </a:r>
                      <a:endParaRPr lang="en-GB" sz="800">
                        <a:latin typeface="Calibri Ligh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35260790"/>
                  </a:ext>
                </a:extLst>
              </a:tr>
              <a:tr h="1403235">
                <a:tc>
                  <a:txBody>
                    <a:bodyPr/>
                    <a:lstStyle/>
                    <a:p>
                      <a:r>
                        <a:rPr lang="en-GB" sz="1400" dirty="0"/>
                        <a:t>4 Keep informed:</a:t>
                      </a:r>
                    </a:p>
                    <a:p>
                      <a:pPr marL="285750" indent="-285750">
                        <a:buFont typeface="Arial" panose="020B0604020202020204" pitchFamily="34" charset="0"/>
                        <a:buChar char="•"/>
                      </a:pPr>
                      <a:r>
                        <a:rPr lang="en-GB" sz="800" b="0" i="0" u="none" strike="noStrike" noProof="0" dirty="0">
                          <a:latin typeface="Calibri Light"/>
                        </a:rPr>
                        <a:t>Low interest and low influence - need to be </a:t>
                      </a:r>
                      <a:r>
                        <a:rPr lang="en-GB" sz="800" b="1" i="0" u="none" strike="noStrike" noProof="0" dirty="0">
                          <a:latin typeface="Calibri Light"/>
                        </a:rPr>
                        <a:t>kept informed</a:t>
                      </a:r>
                      <a:endParaRPr lang="en-GB" sz="800" dirty="0">
                        <a:latin typeface="Calibri Light"/>
                      </a:endParaRPr>
                    </a:p>
                    <a:p>
                      <a:pPr marL="285750" lvl="0" indent="-285750">
                        <a:buFont typeface="Arial" panose="020B0604020202020204" pitchFamily="34" charset="0"/>
                        <a:buChar char="•"/>
                      </a:pPr>
                      <a:r>
                        <a:rPr lang="en-GB" sz="800" b="0" i="0" u="none" strike="noStrike" noProof="0" dirty="0">
                          <a:latin typeface="Calibri Light"/>
                        </a:rPr>
                        <a:t>Give regular updates to keep them aware of what is going on</a:t>
                      </a:r>
                      <a:endParaRPr lang="en-GB" sz="800" dirty="0">
                        <a:latin typeface="Calibri Ligh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3 Keep engaged:</a:t>
                      </a:r>
                    </a:p>
                    <a:p>
                      <a:pPr marL="285750" indent="-285750">
                        <a:buFont typeface="Arial" panose="020B0604020202020204" pitchFamily="34" charset="0"/>
                        <a:buChar char="•"/>
                      </a:pPr>
                      <a:r>
                        <a:rPr lang="en-GB" sz="800" b="0" i="0" u="none" strike="noStrike" noProof="0" dirty="0">
                          <a:latin typeface="Calibri Light"/>
                        </a:rPr>
                        <a:t>High interest and low influence - need to be </a:t>
                      </a:r>
                      <a:r>
                        <a:rPr lang="en-GB" sz="800" b="1" i="0" u="none" strike="noStrike" noProof="0" dirty="0">
                          <a:latin typeface="Calibri Light"/>
                        </a:rPr>
                        <a:t>kept engage</a:t>
                      </a:r>
                      <a:endParaRPr lang="en-GB" sz="800" dirty="0">
                        <a:latin typeface="Calibri Light"/>
                      </a:endParaRPr>
                    </a:p>
                    <a:p>
                      <a:pPr marL="285750" lvl="0" indent="-285750">
                        <a:buFont typeface="Arial" panose="020B0604020202020204" pitchFamily="34" charset="0"/>
                        <a:buChar char="•"/>
                      </a:pPr>
                      <a:r>
                        <a:rPr lang="en-GB" sz="800" b="0" i="0" u="none" strike="noStrike" noProof="0" dirty="0">
                          <a:latin typeface="Calibri Light"/>
                        </a:rPr>
                        <a:t>Keep informed and updated on progress. Providing the opportunity to ask questions, input and then respond suitably</a:t>
                      </a:r>
                      <a:endParaRPr lang="en-GB" sz="800" dirty="0">
                        <a:latin typeface="Calibri Light"/>
                      </a:endParaRPr>
                    </a:p>
                    <a:p>
                      <a:pPr marL="285750" lvl="0" indent="-285750">
                        <a:buFont typeface="Arial" panose="020B0604020202020204" pitchFamily="34" charset="0"/>
                        <a:buChar char="•"/>
                      </a:pPr>
                      <a:r>
                        <a:rPr lang="en-GB" sz="800" dirty="0">
                          <a:latin typeface="Calibri Light"/>
                        </a:rPr>
                        <a:t>Get buy-in &amp;engage in various ways</a:t>
                      </a:r>
                      <a:endParaRPr lang="en-GB" sz="1400" dirty="0">
                        <a:latin typeface="Calibri Ligh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71980355"/>
                  </a:ext>
                </a:extLst>
              </a:tr>
            </a:tbl>
          </a:graphicData>
        </a:graphic>
      </p:graphicFrame>
      <p:cxnSp>
        <p:nvCxnSpPr>
          <p:cNvPr id="6" name="Straight Arrow Connector 5">
            <a:extLst>
              <a:ext uri="{FF2B5EF4-FFF2-40B4-BE49-F238E27FC236}">
                <a16:creationId xmlns:a16="http://schemas.microsoft.com/office/drawing/2014/main" id="{21E324D1-2BC4-94FE-F54A-5ABF06C014DC}"/>
              </a:ext>
            </a:extLst>
          </p:cNvPr>
          <p:cNvCxnSpPr>
            <a:cxnSpLocks/>
          </p:cNvCxnSpPr>
          <p:nvPr/>
        </p:nvCxnSpPr>
        <p:spPr>
          <a:xfrm>
            <a:off x="2671005" y="4879568"/>
            <a:ext cx="3404551" cy="1441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5F4C622-7BDF-80C3-5D05-72FA09DF4D21}"/>
              </a:ext>
            </a:extLst>
          </p:cNvPr>
          <p:cNvSpPr txBox="1"/>
          <p:nvPr/>
        </p:nvSpPr>
        <p:spPr>
          <a:xfrm>
            <a:off x="4037600" y="4951925"/>
            <a:ext cx="671363" cy="184666"/>
          </a:xfrm>
          <a:prstGeom prst="rect">
            <a:avLst/>
          </a:prstGeom>
          <a:noFill/>
        </p:spPr>
        <p:txBody>
          <a:bodyPr rot="0" spcFirstLastPara="0" vertOverflow="overflow" horzOverflow="overflow" vert="horz" wrap="square" lIns="68580" tIns="34290" rIns="68580" bIns="34290" numCol="1" spcCol="0" rtlCol="0" fromWordArt="0" anchor="ctr" anchorCtr="0" forceAA="0" compatLnSpc="1">
            <a:prstTxWarp prst="textNoShape">
              <a:avLst/>
            </a:prstTxWarp>
            <a:spAutoFit/>
          </a:bodyPr>
          <a:lstStyle/>
          <a:p>
            <a:pPr algn="ctr"/>
            <a:r>
              <a:rPr lang="en-GB" sz="750" b="1" dirty="0"/>
              <a:t>Interest</a:t>
            </a:r>
            <a:endParaRPr lang="en-US" sz="750" b="1" dirty="0"/>
          </a:p>
        </p:txBody>
      </p:sp>
      <p:sp>
        <p:nvSpPr>
          <p:cNvPr id="8" name="TextBox 7">
            <a:extLst>
              <a:ext uri="{FF2B5EF4-FFF2-40B4-BE49-F238E27FC236}">
                <a16:creationId xmlns:a16="http://schemas.microsoft.com/office/drawing/2014/main" id="{143562CA-02D9-06D8-6232-6D7716F0D9A1}"/>
              </a:ext>
            </a:extLst>
          </p:cNvPr>
          <p:cNvSpPr txBox="1"/>
          <p:nvPr/>
        </p:nvSpPr>
        <p:spPr>
          <a:xfrm>
            <a:off x="5584087" y="4951925"/>
            <a:ext cx="671363" cy="184666"/>
          </a:xfrm>
          <a:prstGeom prst="rect">
            <a:avLst/>
          </a:prstGeom>
          <a:noFill/>
        </p:spPr>
        <p:txBody>
          <a:bodyPr rot="0" spcFirstLastPara="0" vertOverflow="overflow" horzOverflow="overflow" vert="horz" wrap="square" lIns="68580" tIns="34290" rIns="68580" bIns="34290" numCol="1" spcCol="0" rtlCol="0" fromWordArt="0" anchor="ctr" anchorCtr="0" forceAA="0" compatLnSpc="1">
            <a:prstTxWarp prst="textNoShape">
              <a:avLst/>
            </a:prstTxWarp>
            <a:spAutoFit/>
          </a:bodyPr>
          <a:lstStyle/>
          <a:p>
            <a:pPr algn="ctr"/>
            <a:r>
              <a:rPr lang="en-GB" sz="750" b="1" dirty="0"/>
              <a:t>High</a:t>
            </a:r>
            <a:endParaRPr lang="en-US" sz="1350" dirty="0"/>
          </a:p>
        </p:txBody>
      </p:sp>
      <p:sp>
        <p:nvSpPr>
          <p:cNvPr id="9" name="TextBox 8">
            <a:extLst>
              <a:ext uri="{FF2B5EF4-FFF2-40B4-BE49-F238E27FC236}">
                <a16:creationId xmlns:a16="http://schemas.microsoft.com/office/drawing/2014/main" id="{F1771A33-162B-D231-2D2C-62E741337420}"/>
              </a:ext>
            </a:extLst>
          </p:cNvPr>
          <p:cNvSpPr txBox="1"/>
          <p:nvPr/>
        </p:nvSpPr>
        <p:spPr>
          <a:xfrm>
            <a:off x="2630326" y="4910729"/>
            <a:ext cx="671363" cy="184666"/>
          </a:xfrm>
          <a:prstGeom prst="rect">
            <a:avLst/>
          </a:prstGeom>
          <a:noFill/>
        </p:spPr>
        <p:txBody>
          <a:bodyPr rot="0" spcFirstLastPara="0" vertOverflow="overflow" horzOverflow="overflow" vert="horz" wrap="square" lIns="68580" tIns="34290" rIns="68580" bIns="34290" numCol="1" spcCol="0" rtlCol="0" fromWordArt="0" anchor="ctr" anchorCtr="0" forceAA="0" compatLnSpc="1">
            <a:prstTxWarp prst="textNoShape">
              <a:avLst/>
            </a:prstTxWarp>
            <a:spAutoFit/>
          </a:bodyPr>
          <a:lstStyle/>
          <a:p>
            <a:pPr algn="ctr"/>
            <a:r>
              <a:rPr lang="en-GB" sz="750" b="1" dirty="0"/>
              <a:t>Low</a:t>
            </a:r>
            <a:endParaRPr lang="en-US" sz="1350" dirty="0"/>
          </a:p>
        </p:txBody>
      </p:sp>
      <p:sp>
        <p:nvSpPr>
          <p:cNvPr id="10" name="TextBox 9">
            <a:extLst>
              <a:ext uri="{FF2B5EF4-FFF2-40B4-BE49-F238E27FC236}">
                <a16:creationId xmlns:a16="http://schemas.microsoft.com/office/drawing/2014/main" id="{9945BA6E-3B31-292B-7932-787EAC5B2DC8}"/>
              </a:ext>
            </a:extLst>
          </p:cNvPr>
          <p:cNvSpPr txBox="1"/>
          <p:nvPr/>
        </p:nvSpPr>
        <p:spPr>
          <a:xfrm rot="16200000">
            <a:off x="2145964" y="3681816"/>
            <a:ext cx="690298" cy="184666"/>
          </a:xfrm>
          <a:prstGeom prst="rect">
            <a:avLst/>
          </a:prstGeom>
          <a:noFill/>
        </p:spPr>
        <p:txBody>
          <a:bodyPr rot="0" spcFirstLastPara="0" vertOverflow="overflow" horzOverflow="overflow" vert="horz" wrap="square" lIns="68580" tIns="34290" rIns="68580" bIns="34290" numCol="1" spcCol="0" rtlCol="0" fromWordArt="0" anchor="ctr" anchorCtr="0" forceAA="0" compatLnSpc="1">
            <a:prstTxWarp prst="textNoShape">
              <a:avLst/>
            </a:prstTxWarp>
            <a:spAutoFit/>
          </a:bodyPr>
          <a:lstStyle/>
          <a:p>
            <a:pPr algn="ctr"/>
            <a:r>
              <a:rPr lang="en-GB" sz="750" b="1" dirty="0"/>
              <a:t>Influence</a:t>
            </a:r>
            <a:endParaRPr lang="en-US" sz="1350" dirty="0"/>
          </a:p>
        </p:txBody>
      </p:sp>
      <p:cxnSp>
        <p:nvCxnSpPr>
          <p:cNvPr id="11" name="Straight Arrow Connector 10">
            <a:extLst>
              <a:ext uri="{FF2B5EF4-FFF2-40B4-BE49-F238E27FC236}">
                <a16:creationId xmlns:a16="http://schemas.microsoft.com/office/drawing/2014/main" id="{766D6D4F-02B3-DEA8-47F2-19A21D7FADCB}"/>
              </a:ext>
            </a:extLst>
          </p:cNvPr>
          <p:cNvCxnSpPr>
            <a:cxnSpLocks/>
          </p:cNvCxnSpPr>
          <p:nvPr/>
        </p:nvCxnSpPr>
        <p:spPr>
          <a:xfrm flipH="1" flipV="1">
            <a:off x="2635462" y="2243071"/>
            <a:ext cx="6430" cy="28534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546448C2-0858-AFD0-9947-7D6F565972E8}"/>
              </a:ext>
            </a:extLst>
          </p:cNvPr>
          <p:cNvSpPr txBox="1"/>
          <p:nvPr/>
        </p:nvSpPr>
        <p:spPr>
          <a:xfrm rot="16200000">
            <a:off x="2128297" y="4674039"/>
            <a:ext cx="690298" cy="184666"/>
          </a:xfrm>
          <a:prstGeom prst="rect">
            <a:avLst/>
          </a:prstGeom>
          <a:noFill/>
        </p:spPr>
        <p:txBody>
          <a:bodyPr rot="0" spcFirstLastPara="0" vertOverflow="overflow" horzOverflow="overflow" vert="horz" wrap="square" lIns="68580" tIns="34290" rIns="68580" bIns="34290" numCol="1" spcCol="0" rtlCol="0" fromWordArt="0" anchor="ctr" anchorCtr="0" forceAA="0" compatLnSpc="1">
            <a:prstTxWarp prst="textNoShape">
              <a:avLst/>
            </a:prstTxWarp>
            <a:spAutoFit/>
          </a:bodyPr>
          <a:lstStyle/>
          <a:p>
            <a:pPr algn="ctr"/>
            <a:r>
              <a:rPr lang="en-GB" sz="750" b="1" dirty="0"/>
              <a:t>Low</a:t>
            </a:r>
            <a:endParaRPr lang="en-US" sz="1350" dirty="0"/>
          </a:p>
        </p:txBody>
      </p:sp>
      <p:sp>
        <p:nvSpPr>
          <p:cNvPr id="13" name="TextBox 12">
            <a:extLst>
              <a:ext uri="{FF2B5EF4-FFF2-40B4-BE49-F238E27FC236}">
                <a16:creationId xmlns:a16="http://schemas.microsoft.com/office/drawing/2014/main" id="{B40A947F-7EF8-1F20-CCEB-95974AB64C36}"/>
              </a:ext>
            </a:extLst>
          </p:cNvPr>
          <p:cNvSpPr txBox="1"/>
          <p:nvPr/>
        </p:nvSpPr>
        <p:spPr>
          <a:xfrm rot="16200000">
            <a:off x="2216413" y="2314505"/>
            <a:ext cx="549401" cy="184666"/>
          </a:xfrm>
          <a:prstGeom prst="rect">
            <a:avLst/>
          </a:prstGeom>
          <a:noFill/>
        </p:spPr>
        <p:txBody>
          <a:bodyPr rot="0" spcFirstLastPara="0" vertOverflow="overflow" horzOverflow="overflow" vert="horz" wrap="square" lIns="68580" tIns="34290" rIns="68580" bIns="34290" numCol="1" spcCol="0" rtlCol="0" fromWordArt="0" anchor="ctr" anchorCtr="0" forceAA="0" compatLnSpc="1">
            <a:prstTxWarp prst="textNoShape">
              <a:avLst/>
            </a:prstTxWarp>
            <a:spAutoFit/>
          </a:bodyPr>
          <a:lstStyle/>
          <a:p>
            <a:pPr algn="ctr"/>
            <a:r>
              <a:rPr lang="en-GB" sz="750" b="1" dirty="0"/>
              <a:t>High</a:t>
            </a:r>
            <a:endParaRPr lang="en-US" sz="1350" dirty="0"/>
          </a:p>
        </p:txBody>
      </p:sp>
    </p:spTree>
    <p:extLst>
      <p:ext uri="{BB962C8B-B14F-4D97-AF65-F5344CB8AC3E}">
        <p14:creationId xmlns:p14="http://schemas.microsoft.com/office/powerpoint/2010/main" val="34940706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13350B-25DC-AE51-7989-69BF3F4B2B9C}"/>
              </a:ext>
            </a:extLst>
          </p:cNvPr>
          <p:cNvSpPr>
            <a:spLocks noGrp="1"/>
          </p:cNvSpPr>
          <p:nvPr>
            <p:ph type="title"/>
          </p:nvPr>
        </p:nvSpPr>
        <p:spPr>
          <a:xfrm>
            <a:off x="542925" y="1131094"/>
            <a:ext cx="7972425" cy="994172"/>
          </a:xfrm>
        </p:spPr>
        <p:txBody>
          <a:bodyPr>
            <a:normAutofit fontScale="90000"/>
          </a:bodyPr>
          <a:lstStyle/>
          <a:p>
            <a:r>
              <a:rPr lang="en-US" sz="3300" dirty="0"/>
              <a:t>Stakeholder Engagement Questions to ask….</a:t>
            </a:r>
            <a:endParaRPr lang="en-GB" dirty="0"/>
          </a:p>
        </p:txBody>
      </p:sp>
      <p:graphicFrame>
        <p:nvGraphicFramePr>
          <p:cNvPr id="5" name="Content Placeholder 2">
            <a:extLst>
              <a:ext uri="{FF2B5EF4-FFF2-40B4-BE49-F238E27FC236}">
                <a16:creationId xmlns:a16="http://schemas.microsoft.com/office/drawing/2014/main" id="{8FBDC194-33E4-FC2D-138F-1C0EAB535E4C}"/>
              </a:ext>
            </a:extLst>
          </p:cNvPr>
          <p:cNvGraphicFramePr>
            <a:graphicFrameLocks/>
          </p:cNvGraphicFramePr>
          <p:nvPr/>
        </p:nvGraphicFramePr>
        <p:xfrm>
          <a:off x="1609725" y="2135143"/>
          <a:ext cx="5399921" cy="2832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37319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6D71749-83D9-2918-81D8-0F345D9927A4}"/>
              </a:ext>
            </a:extLst>
          </p:cNvPr>
          <p:cNvSpPr>
            <a:spLocks noGrp="1"/>
          </p:cNvSpPr>
          <p:nvPr>
            <p:ph type="title"/>
          </p:nvPr>
        </p:nvSpPr>
        <p:spPr>
          <a:xfrm>
            <a:off x="542925" y="1131094"/>
            <a:ext cx="7972425" cy="994172"/>
          </a:xfrm>
        </p:spPr>
        <p:txBody>
          <a:bodyPr>
            <a:normAutofit fontScale="90000"/>
          </a:bodyPr>
          <a:lstStyle/>
          <a:p>
            <a:r>
              <a:rPr lang="en-US" sz="3300" dirty="0"/>
              <a:t>Factors that influence stakeholder engagement</a:t>
            </a:r>
            <a:endParaRPr lang="en-GB" dirty="0"/>
          </a:p>
        </p:txBody>
      </p:sp>
      <p:sp>
        <p:nvSpPr>
          <p:cNvPr id="5" name="Content Placeholder 2">
            <a:extLst>
              <a:ext uri="{FF2B5EF4-FFF2-40B4-BE49-F238E27FC236}">
                <a16:creationId xmlns:a16="http://schemas.microsoft.com/office/drawing/2014/main" id="{2786C091-2D5C-5597-3BDD-CCD0E74AD01D}"/>
              </a:ext>
            </a:extLst>
          </p:cNvPr>
          <p:cNvSpPr>
            <a:spLocks noGrp="1"/>
          </p:cNvSpPr>
          <p:nvPr>
            <p:ph idx="1"/>
          </p:nvPr>
        </p:nvSpPr>
        <p:spPr>
          <a:xfrm>
            <a:off x="542925" y="2226469"/>
            <a:ext cx="7972425" cy="2983706"/>
          </a:xfrm>
        </p:spPr>
        <p:txBody>
          <a:bodyPr>
            <a:normAutofit fontScale="92500" lnSpcReduction="20000"/>
          </a:bodyPr>
          <a:lstStyle/>
          <a:p>
            <a:r>
              <a:rPr lang="en-US" dirty="0">
                <a:solidFill>
                  <a:schemeClr val="tx1"/>
                </a:solidFill>
              </a:rPr>
              <a:t>Uncertainty</a:t>
            </a:r>
          </a:p>
          <a:p>
            <a:r>
              <a:rPr lang="en-US" dirty="0">
                <a:solidFill>
                  <a:schemeClr val="tx1"/>
                </a:solidFill>
              </a:rPr>
              <a:t>Transformation saturation</a:t>
            </a:r>
          </a:p>
          <a:p>
            <a:r>
              <a:rPr lang="en-US" dirty="0">
                <a:solidFill>
                  <a:schemeClr val="tx1"/>
                </a:solidFill>
              </a:rPr>
              <a:t>A lack of equality, diversity and inclusion</a:t>
            </a:r>
          </a:p>
          <a:p>
            <a:r>
              <a:rPr lang="en-US" dirty="0">
                <a:solidFill>
                  <a:schemeClr val="tx1"/>
                </a:solidFill>
              </a:rPr>
              <a:t>Mismanagement &amp; micro-management</a:t>
            </a:r>
          </a:p>
          <a:p>
            <a:r>
              <a:rPr lang="en-US" dirty="0">
                <a:solidFill>
                  <a:schemeClr val="tx1"/>
                </a:solidFill>
              </a:rPr>
              <a:t>History of change in the company</a:t>
            </a:r>
          </a:p>
          <a:p>
            <a:r>
              <a:rPr lang="en-US" dirty="0">
                <a:solidFill>
                  <a:schemeClr val="tx1"/>
                </a:solidFill>
              </a:rPr>
              <a:t>Culture of the </a:t>
            </a:r>
            <a:r>
              <a:rPr lang="en-US" dirty="0" err="1">
                <a:solidFill>
                  <a:schemeClr val="tx1"/>
                </a:solidFill>
              </a:rPr>
              <a:t>organisation</a:t>
            </a:r>
            <a:endParaRPr lang="en-US" dirty="0">
              <a:solidFill>
                <a:schemeClr val="tx1"/>
              </a:solidFill>
            </a:endParaRPr>
          </a:p>
          <a:p>
            <a:pPr marL="0" indent="0">
              <a:buNone/>
            </a:pPr>
            <a:endParaRPr lang="en-GB" dirty="0"/>
          </a:p>
        </p:txBody>
      </p:sp>
    </p:spTree>
    <p:extLst>
      <p:ext uri="{BB962C8B-B14F-4D97-AF65-F5344CB8AC3E}">
        <p14:creationId xmlns:p14="http://schemas.microsoft.com/office/powerpoint/2010/main" val="13637104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6E968-DCA6-D963-30C5-87011614BDA1}"/>
              </a:ext>
            </a:extLst>
          </p:cNvPr>
          <p:cNvSpPr>
            <a:spLocks noGrp="1"/>
          </p:cNvSpPr>
          <p:nvPr>
            <p:ph type="title"/>
          </p:nvPr>
        </p:nvSpPr>
        <p:spPr>
          <a:xfrm>
            <a:off x="457200" y="1063229"/>
            <a:ext cx="8229600" cy="577793"/>
          </a:xfrm>
        </p:spPr>
        <p:txBody>
          <a:bodyPr>
            <a:normAutofit fontScale="90000"/>
          </a:bodyPr>
          <a:lstStyle/>
          <a:p>
            <a:r>
              <a:rPr lang="en-GB" b="1" dirty="0"/>
              <a:t>Consulting with Employees</a:t>
            </a:r>
          </a:p>
        </p:txBody>
      </p:sp>
      <p:sp>
        <p:nvSpPr>
          <p:cNvPr id="3" name="Content Placeholder 2">
            <a:extLst>
              <a:ext uri="{FF2B5EF4-FFF2-40B4-BE49-F238E27FC236}">
                <a16:creationId xmlns:a16="http://schemas.microsoft.com/office/drawing/2014/main" id="{55134A71-E09B-8219-1B5F-D5BD6601FD28}"/>
              </a:ext>
            </a:extLst>
          </p:cNvPr>
          <p:cNvSpPr>
            <a:spLocks noGrp="1"/>
          </p:cNvSpPr>
          <p:nvPr>
            <p:ph idx="1"/>
          </p:nvPr>
        </p:nvSpPr>
        <p:spPr>
          <a:xfrm>
            <a:off x="457200" y="1787978"/>
            <a:ext cx="8229600" cy="3207197"/>
          </a:xfrm>
        </p:spPr>
        <p:txBody>
          <a:bodyPr>
            <a:normAutofit fontScale="70000" lnSpcReduction="20000"/>
          </a:bodyPr>
          <a:lstStyle/>
          <a:p>
            <a:r>
              <a:rPr lang="en-GB" dirty="0"/>
              <a:t>Employee voice important part of HR decision making</a:t>
            </a:r>
          </a:p>
          <a:p>
            <a:r>
              <a:rPr lang="en-GB" dirty="0"/>
              <a:t>Important to have mechanisms that support genuine two-way communication and consultation</a:t>
            </a:r>
          </a:p>
          <a:p>
            <a:r>
              <a:rPr lang="en-GB" dirty="0"/>
              <a:t>Groups – trade unions, employee representatives, other stakeholders </a:t>
            </a:r>
          </a:p>
          <a:p>
            <a:r>
              <a:rPr lang="en-GB" dirty="0"/>
              <a:t>Need to identify affected parties and ensure consultation is inclusive – night workers, those on maternity/sick leave</a:t>
            </a:r>
          </a:p>
          <a:p>
            <a:r>
              <a:rPr lang="en-GB" dirty="0"/>
              <a:t>Mechanisms – interviews, focus groups, surveys (e.g. engagement surveys), pulse surveys</a:t>
            </a:r>
          </a:p>
          <a:p>
            <a:r>
              <a:rPr lang="en-GB" dirty="0"/>
              <a:t>Important to give feedback on results of consultation</a:t>
            </a:r>
          </a:p>
        </p:txBody>
      </p:sp>
    </p:spTree>
    <p:extLst>
      <p:ext uri="{BB962C8B-B14F-4D97-AF65-F5344CB8AC3E}">
        <p14:creationId xmlns:p14="http://schemas.microsoft.com/office/powerpoint/2010/main" val="15184790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2F515-7C14-3929-8536-F6CEA6E08F91}"/>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688F707F-4467-1F56-148A-CCDF53C7A825}"/>
              </a:ext>
            </a:extLst>
          </p:cNvPr>
          <p:cNvSpPr>
            <a:spLocks noGrp="1"/>
          </p:cNvSpPr>
          <p:nvPr>
            <p:ph idx="1"/>
          </p:nvPr>
        </p:nvSpPr>
        <p:spPr/>
        <p:txBody>
          <a:bodyPr/>
          <a:lstStyle/>
          <a:p>
            <a:r>
              <a:rPr lang="en-GB" dirty="0"/>
              <a:t>In groups, research the following methods of consultation, exploring the advantages and disadvantages:</a:t>
            </a:r>
          </a:p>
          <a:p>
            <a:pPr lvl="1"/>
            <a:r>
              <a:rPr lang="en-GB" dirty="0"/>
              <a:t>Focus groups</a:t>
            </a:r>
          </a:p>
          <a:p>
            <a:pPr lvl="1"/>
            <a:r>
              <a:rPr lang="en-GB" dirty="0"/>
              <a:t>Surveys</a:t>
            </a:r>
          </a:p>
          <a:p>
            <a:pPr lvl="1"/>
            <a:r>
              <a:rPr lang="en-GB" dirty="0"/>
              <a:t>Interviews</a:t>
            </a:r>
          </a:p>
        </p:txBody>
      </p:sp>
    </p:spTree>
    <p:extLst>
      <p:ext uri="{BB962C8B-B14F-4D97-AF65-F5344CB8AC3E}">
        <p14:creationId xmlns:p14="http://schemas.microsoft.com/office/powerpoint/2010/main" val="31672457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Statistics and measuring data</a:t>
            </a:r>
          </a:p>
        </p:txBody>
      </p:sp>
      <p:sp>
        <p:nvSpPr>
          <p:cNvPr id="3" name="Content Placeholder 2"/>
          <p:cNvSpPr>
            <a:spLocks noGrp="1"/>
          </p:cNvSpPr>
          <p:nvPr>
            <p:ph idx="1"/>
          </p:nvPr>
        </p:nvSpPr>
        <p:spPr/>
        <p:txBody>
          <a:bodyPr>
            <a:normAutofit fontScale="92500" lnSpcReduction="10000"/>
          </a:bodyPr>
          <a:lstStyle/>
          <a:p>
            <a:r>
              <a:rPr lang="en-US"/>
              <a:t>Mean: also known as average: add all numbers together and then divide them by the number of entries you have. </a:t>
            </a:r>
          </a:p>
          <a:p>
            <a:r>
              <a:rPr lang="en-US"/>
              <a:t>Median: also known as the mid point: taking the number of observations plus 1 divided by 2 will give the number of the observation that gives you the median </a:t>
            </a:r>
          </a:p>
          <a:p>
            <a:r>
              <a:rPr lang="en-US"/>
              <a:t>Mode: The value that appears the most often</a:t>
            </a:r>
          </a:p>
        </p:txBody>
      </p:sp>
    </p:spTree>
    <p:extLst>
      <p:ext uri="{BB962C8B-B14F-4D97-AF65-F5344CB8AC3E}">
        <p14:creationId xmlns:p14="http://schemas.microsoft.com/office/powerpoint/2010/main" val="9085139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Percentages</a:t>
            </a:r>
          </a:p>
        </p:txBody>
      </p:sp>
      <p:sp>
        <p:nvSpPr>
          <p:cNvPr id="3" name="Content Placeholder 2"/>
          <p:cNvSpPr>
            <a:spLocks noGrp="1"/>
          </p:cNvSpPr>
          <p:nvPr>
            <p:ph idx="1"/>
          </p:nvPr>
        </p:nvSpPr>
        <p:spPr/>
        <p:txBody>
          <a:bodyPr>
            <a:normAutofit fontScale="77500" lnSpcReduction="20000"/>
          </a:bodyPr>
          <a:lstStyle/>
          <a:p>
            <a:r>
              <a:rPr lang="en-US"/>
              <a:t>Percentages are out of 100 </a:t>
            </a:r>
          </a:p>
          <a:p>
            <a:r>
              <a:rPr lang="en-US"/>
              <a:t>They can also be expressed as a fraction</a:t>
            </a:r>
          </a:p>
          <a:p>
            <a:r>
              <a:rPr lang="en-US"/>
              <a:t>Question: how would you approach finding the percentage of something, for example 34% of 265?</a:t>
            </a:r>
          </a:p>
          <a:p>
            <a:r>
              <a:rPr lang="en-US"/>
              <a:t>What if we wanted to calculate an increase in percentage to 61%?</a:t>
            </a:r>
          </a:p>
          <a:p>
            <a:r>
              <a:rPr lang="en-US"/>
              <a:t>What if we wanted to check what we need to achieve to hit a target of 18% increase on recruitment activities if last quarter we recruited 823? </a:t>
            </a:r>
          </a:p>
          <a:p>
            <a:r>
              <a:rPr lang="en-US"/>
              <a:t>What if you were asked to reduce a team of 365 by 29% ?</a:t>
            </a:r>
          </a:p>
          <a:p>
            <a:endParaRPr lang="en-US"/>
          </a:p>
        </p:txBody>
      </p:sp>
    </p:spTree>
    <p:extLst>
      <p:ext uri="{BB962C8B-B14F-4D97-AF65-F5344CB8AC3E}">
        <p14:creationId xmlns:p14="http://schemas.microsoft.com/office/powerpoint/2010/main" val="19668334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a:solidFill>
                  <a:schemeClr val="bg1"/>
                </a:solidFill>
                <a:latin typeface="Milo OT"/>
                <a:cs typeface="Milo OT"/>
              </a:rPr>
              <a:t>Presentation title</a:t>
            </a:r>
          </a:p>
        </p:txBody>
      </p:sp>
      <p:sp>
        <p:nvSpPr>
          <p:cNvPr id="5" name="TextBox 4"/>
          <p:cNvSpPr txBox="1"/>
          <p:nvPr/>
        </p:nvSpPr>
        <p:spPr>
          <a:xfrm>
            <a:off x="1237676" y="6002415"/>
            <a:ext cx="5800931" cy="461665"/>
          </a:xfrm>
          <a:prstGeom prst="rect">
            <a:avLst/>
          </a:prstGeom>
          <a:noFill/>
        </p:spPr>
        <p:txBody>
          <a:bodyPr wrap="square" rtlCol="0">
            <a:spAutoFit/>
          </a:bodyPr>
          <a:lstStyle/>
          <a:p>
            <a:r>
              <a:rPr lang="en-US" sz="2400">
                <a:solidFill>
                  <a:schemeClr val="bg1"/>
                </a:solidFill>
                <a:latin typeface="Milo OT"/>
                <a:cs typeface="Milo OT"/>
              </a:rPr>
              <a:t> </a:t>
            </a:r>
          </a:p>
        </p:txBody>
      </p:sp>
      <p:sp>
        <p:nvSpPr>
          <p:cNvPr id="2" name="Title 1">
            <a:extLst>
              <a:ext uri="{FF2B5EF4-FFF2-40B4-BE49-F238E27FC236}">
                <a16:creationId xmlns:a16="http://schemas.microsoft.com/office/drawing/2014/main" id="{7ADD4FA8-27FA-B842-91F2-15386E175406}"/>
              </a:ext>
            </a:extLst>
          </p:cNvPr>
          <p:cNvSpPr>
            <a:spLocks noGrp="1"/>
          </p:cNvSpPr>
          <p:nvPr>
            <p:ph type="title"/>
          </p:nvPr>
        </p:nvSpPr>
        <p:spPr/>
        <p:txBody>
          <a:bodyPr>
            <a:normAutofit/>
          </a:bodyPr>
          <a:lstStyle/>
          <a:p>
            <a:r>
              <a:rPr lang="en-US" sz="3200">
                <a:latin typeface="Milo OT"/>
                <a:cs typeface="Milo OT"/>
              </a:rPr>
              <a:t>Ethics, governance and the law</a:t>
            </a:r>
            <a:endParaRPr lang="en-US" sz="3200"/>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294812"/>
            <a:ext cx="8229600" cy="3875690"/>
          </a:xfrm>
        </p:spPr>
        <p:txBody>
          <a:bodyPr>
            <a:normAutofit fontScale="85000" lnSpcReduction="20000"/>
          </a:bodyPr>
          <a:lstStyle/>
          <a:p>
            <a:pPr marL="0" indent="0">
              <a:buNone/>
            </a:pPr>
            <a:r>
              <a:rPr lang="en-GB" sz="2400"/>
              <a:t> </a:t>
            </a:r>
            <a:endParaRPr lang="en-GB" sz="2200"/>
          </a:p>
          <a:p>
            <a:pPr marL="0" indent="0">
              <a:buNone/>
            </a:pPr>
            <a:r>
              <a:rPr lang="en-GB" sz="2200"/>
              <a:t>The CIPD’s new professional map as part of its core behaviours describes ethical practice as: </a:t>
            </a:r>
            <a:r>
              <a:rPr lang="en-GB" sz="2200" i="1"/>
              <a:t>‘Building trust by role-modelling ethical behaviour and applying principles and values consistently in decision-making.’ </a:t>
            </a:r>
          </a:p>
          <a:p>
            <a:pPr marL="0" indent="0">
              <a:buNone/>
            </a:pPr>
            <a:endParaRPr lang="en-GB" sz="2200" i="1"/>
          </a:p>
          <a:p>
            <a:pPr marL="0" indent="0">
              <a:buNone/>
            </a:pPr>
            <a:r>
              <a:rPr lang="en-GB" sz="2200"/>
              <a:t>People Professionals should be seen as leading by example in promoting and championing sound ethical practice. This can be done by:</a:t>
            </a:r>
          </a:p>
          <a:p>
            <a:pPr marL="0" indent="0">
              <a:buNone/>
            </a:pPr>
            <a:endParaRPr lang="en-GB" sz="2200"/>
          </a:p>
          <a:p>
            <a:r>
              <a:rPr lang="en-GB" sz="2200"/>
              <a:t>Developing and communicating clear policies and procedures in support of ethical practice</a:t>
            </a:r>
          </a:p>
          <a:p>
            <a:r>
              <a:rPr lang="en-GB" sz="2200"/>
              <a:t>Safeguarding confident data and private conversations</a:t>
            </a:r>
          </a:p>
          <a:p>
            <a:r>
              <a:rPr lang="en-GB" sz="2200"/>
              <a:t>Ensuring reliability of data sources used in within the organisation</a:t>
            </a:r>
          </a:p>
          <a:p>
            <a:r>
              <a:rPr lang="en-GB" sz="2200"/>
              <a:t>Ensuring data complies with the law</a:t>
            </a:r>
          </a:p>
          <a:p>
            <a:pPr marL="0" indent="0">
              <a:buNone/>
            </a:pPr>
            <a:endParaRPr lang="en-US" sz="2000"/>
          </a:p>
        </p:txBody>
      </p:sp>
    </p:spTree>
    <p:extLst>
      <p:ext uri="{BB962C8B-B14F-4D97-AF65-F5344CB8AC3E}">
        <p14:creationId xmlns:p14="http://schemas.microsoft.com/office/powerpoint/2010/main" val="6402881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B054F-E002-54C6-5717-3A6D7C12C51A}"/>
              </a:ext>
            </a:extLst>
          </p:cNvPr>
          <p:cNvSpPr>
            <a:spLocks noGrp="1"/>
          </p:cNvSpPr>
          <p:nvPr>
            <p:ph type="title"/>
          </p:nvPr>
        </p:nvSpPr>
        <p:spPr/>
        <p:txBody>
          <a:bodyPr/>
          <a:lstStyle/>
          <a:p>
            <a:r>
              <a:rPr lang="en-GB"/>
              <a:t>Useful article</a:t>
            </a:r>
          </a:p>
        </p:txBody>
      </p:sp>
      <p:sp>
        <p:nvSpPr>
          <p:cNvPr id="3" name="Content Placeholder 2">
            <a:extLst>
              <a:ext uri="{FF2B5EF4-FFF2-40B4-BE49-F238E27FC236}">
                <a16:creationId xmlns:a16="http://schemas.microsoft.com/office/drawing/2014/main" id="{987DFED4-20DD-7063-613F-5B1FF44D03F0}"/>
              </a:ext>
            </a:extLst>
          </p:cNvPr>
          <p:cNvSpPr>
            <a:spLocks noGrp="1"/>
          </p:cNvSpPr>
          <p:nvPr>
            <p:ph idx="1"/>
          </p:nvPr>
        </p:nvSpPr>
        <p:spPr/>
        <p:txBody>
          <a:bodyPr>
            <a:normAutofit fontScale="85000" lnSpcReduction="10000"/>
          </a:bodyPr>
          <a:lstStyle/>
          <a:p>
            <a:pPr marL="0" indent="0">
              <a:buNone/>
            </a:pPr>
            <a:r>
              <a:rPr lang="en-GB"/>
              <a:t>The article by Denise Rousseau – </a:t>
            </a:r>
            <a:r>
              <a:rPr lang="en-GB">
                <a:hlinkClick r:id="rId2"/>
              </a:rPr>
              <a:t>Making evidence based organisational decision in an uncertain world </a:t>
            </a:r>
            <a:r>
              <a:rPr lang="en-GB"/>
              <a:t>Provides a good basis of understanding on why HR need to do more when analysing data. </a:t>
            </a:r>
          </a:p>
          <a:p>
            <a:pPr marL="0" indent="0">
              <a:buNone/>
            </a:pPr>
            <a:endParaRPr lang="en-GB"/>
          </a:p>
          <a:p>
            <a:pPr marL="0" indent="0">
              <a:buNone/>
            </a:pPr>
            <a:r>
              <a:rPr lang="en-GB"/>
              <a:t>Key areas that usually result in misinterpretation of data such as people looking for what they want to look for in data, internal bias and how we avoid these issues. </a:t>
            </a:r>
          </a:p>
          <a:p>
            <a:pPr marL="0" indent="0">
              <a:buNone/>
            </a:pPr>
            <a:endParaRPr lang="en-GB"/>
          </a:p>
        </p:txBody>
      </p:sp>
    </p:spTree>
    <p:extLst>
      <p:ext uri="{BB962C8B-B14F-4D97-AF65-F5344CB8AC3E}">
        <p14:creationId xmlns:p14="http://schemas.microsoft.com/office/powerpoint/2010/main" val="20831157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Cognitive bias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3F57A26-685C-F169-B10A-29CABA3F17B9}"/>
              </a:ext>
            </a:extLst>
          </p:cNvPr>
          <p:cNvSpPr txBox="1"/>
          <p:nvPr/>
        </p:nvSpPr>
        <p:spPr>
          <a:xfrm>
            <a:off x="952500" y="1417638"/>
            <a:ext cx="7239000" cy="4278094"/>
          </a:xfrm>
          <a:prstGeom prst="rect">
            <a:avLst/>
          </a:prstGeom>
          <a:noFill/>
        </p:spPr>
        <p:txBody>
          <a:bodyPr wrap="square">
            <a:spAutoFit/>
          </a:bodyPr>
          <a:lstStyle/>
          <a:p>
            <a:pPr marL="0" indent="0">
              <a:buNone/>
            </a:pPr>
            <a:r>
              <a:rPr lang="en-GB" altLang="en-US" sz="2000" b="1">
                <a:latin typeface="Myriad Pro (Headings)"/>
                <a:cs typeface="Arial" panose="020B0604020202020204" pitchFamily="34" charset="0"/>
              </a:rPr>
              <a:t>Confirmation bias </a:t>
            </a:r>
            <a:r>
              <a:rPr lang="en-GB" altLang="en-US" sz="2000">
                <a:latin typeface="Myriad Pro (Headings)"/>
                <a:cs typeface="Arial" panose="020B0604020202020204" pitchFamily="34" charset="0"/>
              </a:rPr>
              <a:t>– the tendency to look for information that supports, rather than rejects, one’s preconceptions, typically by interpreting evidence to confirm existing beliefs while rejecting or ignoring any conflicting data (</a:t>
            </a:r>
            <a:r>
              <a:rPr lang="en-GB" altLang="en-US" sz="2000" err="1">
                <a:latin typeface="Myriad Pro (Headings)"/>
                <a:cs typeface="Arial" panose="020B0604020202020204" pitchFamily="34" charset="0"/>
              </a:rPr>
              <a:t>Simkus</a:t>
            </a:r>
            <a:r>
              <a:rPr lang="en-GB" altLang="en-US" sz="2000">
                <a:latin typeface="Myriad Pro (Headings)"/>
                <a:cs typeface="Arial" panose="020B0604020202020204" pitchFamily="34" charset="0"/>
              </a:rPr>
              <a:t>, 2023).</a:t>
            </a:r>
          </a:p>
          <a:p>
            <a:pPr marL="0" indent="0">
              <a:buNone/>
            </a:pPr>
            <a:endParaRPr lang="en-GB" altLang="en-US" sz="2000">
              <a:latin typeface="Myriad Pro (Headings)"/>
              <a:cs typeface="Arial" panose="020B0604020202020204" pitchFamily="34" charset="0"/>
            </a:endParaRPr>
          </a:p>
          <a:p>
            <a:pPr marL="0" indent="0">
              <a:buNone/>
            </a:pPr>
            <a:r>
              <a:rPr lang="en-GB" altLang="en-US" sz="2000" b="1">
                <a:latin typeface="Myriad Pro (Headings)"/>
                <a:cs typeface="Arial" panose="020B0604020202020204" pitchFamily="34" charset="0"/>
              </a:rPr>
              <a:t>Anchoring bias </a:t>
            </a:r>
            <a:r>
              <a:rPr lang="en-GB" altLang="en-US" sz="2000">
                <a:latin typeface="Myriad Pro (Headings)"/>
                <a:cs typeface="Arial" panose="020B0604020202020204" pitchFamily="34" charset="0"/>
              </a:rPr>
              <a:t>- </a:t>
            </a:r>
            <a:r>
              <a:rPr lang="en-GB" sz="2000" b="0" i="0">
                <a:effectLst/>
                <a:latin typeface="Myriad Pro (Headings)"/>
                <a:cs typeface="Arial" panose="020B0604020202020204" pitchFamily="34" charset="0"/>
              </a:rPr>
              <a:t>causes people to rely too heavily on the first piece of information they receive (the "anchor") when making decisions or estimates. Once an anchor is set, subsequent judgments and decisions are made by adjusting away from that initial reference point, often insufficiently.</a:t>
            </a:r>
            <a:endParaRPr lang="en-GB" altLang="en-US" sz="2000">
              <a:latin typeface="Myriad Pro (Headings)"/>
              <a:cs typeface="Arial" panose="020B0604020202020204" pitchFamily="34" charset="0"/>
            </a:endParaRPr>
          </a:p>
          <a:p>
            <a:pPr marL="342900" indent="-342900">
              <a:buFont typeface="Arial" panose="020B0604020202020204" pitchFamily="34" charset="0"/>
              <a:buChar char="•"/>
            </a:pPr>
            <a:endParaRPr lang="en-GB" altLang="en-US" sz="2400">
              <a:latin typeface="Myriad Pro (Headings)"/>
              <a:cs typeface="Arial" panose="020B0604020202020204" pitchFamily="34" charset="0"/>
            </a:endParaRPr>
          </a:p>
          <a:p>
            <a:pPr marL="0" indent="0">
              <a:buNone/>
            </a:pPr>
            <a:endParaRPr lang="en-GB" altLang="en-US" sz="2400">
              <a:latin typeface="Myriad Pro (Headings)"/>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2285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8B890-8A44-E4C0-4CEF-D458AFFFE1B7}"/>
              </a:ext>
            </a:extLst>
          </p:cNvPr>
          <p:cNvSpPr>
            <a:spLocks noGrp="1"/>
          </p:cNvSpPr>
          <p:nvPr>
            <p:ph type="title"/>
          </p:nvPr>
        </p:nvSpPr>
        <p:spPr/>
        <p:txBody>
          <a:bodyPr/>
          <a:lstStyle/>
          <a:p>
            <a:r>
              <a:rPr lang="en-GB"/>
              <a:t>Handling data</a:t>
            </a:r>
          </a:p>
        </p:txBody>
      </p:sp>
      <p:sp>
        <p:nvSpPr>
          <p:cNvPr id="3" name="Content Placeholder 2">
            <a:extLst>
              <a:ext uri="{FF2B5EF4-FFF2-40B4-BE49-F238E27FC236}">
                <a16:creationId xmlns:a16="http://schemas.microsoft.com/office/drawing/2014/main" id="{EBD661A2-0496-838E-A4A0-F21CD56E8CAB}"/>
              </a:ext>
            </a:extLst>
          </p:cNvPr>
          <p:cNvSpPr>
            <a:spLocks noGrp="1"/>
          </p:cNvSpPr>
          <p:nvPr>
            <p:ph idx="1"/>
          </p:nvPr>
        </p:nvSpPr>
        <p:spPr/>
        <p:txBody>
          <a:bodyPr>
            <a:normAutofit fontScale="70000" lnSpcReduction="20000"/>
          </a:bodyPr>
          <a:lstStyle/>
          <a:p>
            <a:pPr marL="0" indent="0">
              <a:buNone/>
            </a:pPr>
            <a:r>
              <a:rPr lang="en-US" sz="3200"/>
              <a:t>Legal requirements when handling private and confidential data within </a:t>
            </a:r>
            <a:r>
              <a:rPr lang="en-US" sz="3200" err="1"/>
              <a:t>organisations</a:t>
            </a:r>
            <a:r>
              <a:rPr lang="en-US" sz="3200"/>
              <a:t>. </a:t>
            </a:r>
          </a:p>
          <a:p>
            <a:pPr marL="0" indent="0">
              <a:buNone/>
            </a:pPr>
            <a:endParaRPr lang="en-US" sz="3200"/>
          </a:p>
          <a:p>
            <a:r>
              <a:rPr lang="en-US" sz="3200"/>
              <a:t>General Data Protection Regulations (GDPR) 2016 which replaced the Data Protection Act 1998  </a:t>
            </a:r>
          </a:p>
          <a:p>
            <a:r>
              <a:rPr lang="en-GB" sz="3200"/>
              <a:t>The GDPR places obligations on organisations and the government of how they handle personal data. Essentially the principles underpinning the legal requirements relates to how organisations obtain, hold, use and disclose data and in doing so ensure that information is used in a fair, lawful and transparent manner. </a:t>
            </a:r>
            <a:endParaRPr lang="en-US" sz="3200"/>
          </a:p>
          <a:p>
            <a:endParaRPr lang="en-GB"/>
          </a:p>
        </p:txBody>
      </p:sp>
    </p:spTree>
    <p:extLst>
      <p:ext uri="{BB962C8B-B14F-4D97-AF65-F5344CB8AC3E}">
        <p14:creationId xmlns:p14="http://schemas.microsoft.com/office/powerpoint/2010/main" val="10977794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a:solidFill>
                  <a:schemeClr val="bg1"/>
                </a:solidFill>
                <a:latin typeface="Milo OT"/>
                <a:cs typeface="Milo OT"/>
              </a:rPr>
              <a:t>Presentation title</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908148"/>
            <a:ext cx="8229600" cy="4336514"/>
          </a:xfrm>
        </p:spPr>
        <p:txBody>
          <a:bodyPr>
            <a:normAutofit/>
          </a:bodyPr>
          <a:lstStyle/>
          <a:p>
            <a:pPr marL="0" indent="0">
              <a:buNone/>
            </a:pPr>
            <a:r>
              <a:rPr lang="en-GB" sz="2400"/>
              <a:t> 			</a:t>
            </a:r>
            <a:r>
              <a:rPr lang="en-GB" sz="3200"/>
              <a:t>Handling data</a:t>
            </a:r>
          </a:p>
          <a:p>
            <a:pPr marL="0" indent="0">
              <a:buNone/>
            </a:pPr>
            <a:endParaRPr lang="en-GB" sz="2000"/>
          </a:p>
          <a:p>
            <a:pPr lvl="0"/>
            <a:r>
              <a:rPr lang="en-GB" sz="2000"/>
              <a:t>The Telecommunications (Lawful Business Practice) (Interception of Communications) Regulations 2000 gives businesses the right to monitor communications on their own networks.</a:t>
            </a:r>
          </a:p>
          <a:p>
            <a:pPr marL="0" lvl="0" indent="0">
              <a:buNone/>
            </a:pPr>
            <a:r>
              <a:rPr lang="en-GB" sz="2000"/>
              <a:t> </a:t>
            </a:r>
          </a:p>
          <a:p>
            <a:pPr lvl="0"/>
            <a:r>
              <a:rPr lang="en-GB" sz="2000"/>
              <a:t>The Public Interest Disclosure Act 1998 affords protection to whistle blowers from detrimental treatment from their employers. </a:t>
            </a:r>
          </a:p>
          <a:p>
            <a:pPr marL="0" indent="0">
              <a:buNone/>
            </a:pPr>
            <a:r>
              <a:rPr lang="en-GB" sz="2000"/>
              <a:t> </a:t>
            </a:r>
          </a:p>
          <a:p>
            <a:pPr lvl="0"/>
            <a:r>
              <a:rPr lang="en-GB" sz="2000"/>
              <a:t>Freedom of Information Act 2000 – allows requests for information from some public authorities.</a:t>
            </a:r>
          </a:p>
          <a:p>
            <a:pPr marL="0" indent="0">
              <a:buNone/>
            </a:pPr>
            <a:endParaRPr lang="en-GB" sz="2000"/>
          </a:p>
        </p:txBody>
      </p:sp>
    </p:spTree>
    <p:extLst>
      <p:ext uri="{BB962C8B-B14F-4D97-AF65-F5344CB8AC3E}">
        <p14:creationId xmlns:p14="http://schemas.microsoft.com/office/powerpoint/2010/main" val="9629111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88B1E-C379-7BBF-D52A-FC9600279919}"/>
              </a:ext>
            </a:extLst>
          </p:cNvPr>
          <p:cNvSpPr>
            <a:spLocks noGrp="1"/>
          </p:cNvSpPr>
          <p:nvPr>
            <p:ph type="title"/>
          </p:nvPr>
        </p:nvSpPr>
        <p:spPr/>
        <p:txBody>
          <a:bodyPr>
            <a:normAutofit fontScale="90000"/>
          </a:bodyPr>
          <a:lstStyle/>
          <a:p>
            <a:r>
              <a:rPr lang="en-GB"/>
              <a:t>How can policies and procedures inform decisions?</a:t>
            </a:r>
          </a:p>
        </p:txBody>
      </p:sp>
      <p:sp>
        <p:nvSpPr>
          <p:cNvPr id="3" name="Content Placeholder 2">
            <a:extLst>
              <a:ext uri="{FF2B5EF4-FFF2-40B4-BE49-F238E27FC236}">
                <a16:creationId xmlns:a16="http://schemas.microsoft.com/office/drawing/2014/main" id="{3D37D4BD-5DD7-E2FD-E60D-EF4A888B7D0F}"/>
              </a:ext>
            </a:extLst>
          </p:cNvPr>
          <p:cNvSpPr>
            <a:spLocks noGrp="1"/>
          </p:cNvSpPr>
          <p:nvPr>
            <p:ph idx="1"/>
          </p:nvPr>
        </p:nvSpPr>
        <p:spPr/>
        <p:txBody>
          <a:bodyPr/>
          <a:lstStyle/>
          <a:p>
            <a:r>
              <a:rPr lang="en-GB"/>
              <a:t>HR policies and procedures give guidance on a range of employment issues and help to effectively implement an organisation’s HR strategy (CIPD, 2025)</a:t>
            </a:r>
          </a:p>
          <a:p>
            <a:r>
              <a:rPr lang="en-GB"/>
              <a:t>Act as a framework for consistent decision-making.</a:t>
            </a:r>
          </a:p>
          <a:p>
            <a:r>
              <a:rPr lang="en-GB"/>
              <a:t>What are the benefits?</a:t>
            </a:r>
          </a:p>
        </p:txBody>
      </p:sp>
    </p:spTree>
    <p:extLst>
      <p:ext uri="{BB962C8B-B14F-4D97-AF65-F5344CB8AC3E}">
        <p14:creationId xmlns:p14="http://schemas.microsoft.com/office/powerpoint/2010/main" val="10114183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522E0-CC49-62D6-0159-4EDDCA7EB80A}"/>
              </a:ext>
            </a:extLst>
          </p:cNvPr>
          <p:cNvSpPr>
            <a:spLocks noGrp="1"/>
          </p:cNvSpPr>
          <p:nvPr>
            <p:ph type="title"/>
          </p:nvPr>
        </p:nvSpPr>
        <p:spPr/>
        <p:txBody>
          <a:bodyPr/>
          <a:lstStyle/>
          <a:p>
            <a:r>
              <a:rPr lang="en-GB"/>
              <a:t>Benefits</a:t>
            </a:r>
          </a:p>
        </p:txBody>
      </p:sp>
      <p:sp>
        <p:nvSpPr>
          <p:cNvPr id="3" name="Content Placeholder 2">
            <a:extLst>
              <a:ext uri="{FF2B5EF4-FFF2-40B4-BE49-F238E27FC236}">
                <a16:creationId xmlns:a16="http://schemas.microsoft.com/office/drawing/2014/main" id="{5F3F1528-E195-82EB-EF9A-B3369DD407B3}"/>
              </a:ext>
            </a:extLst>
          </p:cNvPr>
          <p:cNvSpPr>
            <a:spLocks noGrp="1"/>
          </p:cNvSpPr>
          <p:nvPr>
            <p:ph idx="1"/>
          </p:nvPr>
        </p:nvSpPr>
        <p:spPr/>
        <p:txBody>
          <a:bodyPr/>
          <a:lstStyle/>
          <a:p>
            <a:r>
              <a:rPr lang="en-GB"/>
              <a:t>Standardised practices</a:t>
            </a:r>
          </a:p>
          <a:p>
            <a:r>
              <a:rPr lang="en-GB"/>
              <a:t>Reduced bias</a:t>
            </a:r>
          </a:p>
          <a:p>
            <a:r>
              <a:rPr lang="en-GB"/>
              <a:t>Clear expectations</a:t>
            </a:r>
          </a:p>
          <a:p>
            <a:endParaRPr lang="en-GB"/>
          </a:p>
        </p:txBody>
      </p:sp>
    </p:spTree>
    <p:extLst>
      <p:ext uri="{BB962C8B-B14F-4D97-AF65-F5344CB8AC3E}">
        <p14:creationId xmlns:p14="http://schemas.microsoft.com/office/powerpoint/2010/main" val="34703536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C6079-097E-5565-2D7F-541165797993}"/>
              </a:ext>
            </a:extLst>
          </p:cNvPr>
          <p:cNvSpPr>
            <a:spLocks noGrp="1"/>
          </p:cNvSpPr>
          <p:nvPr>
            <p:ph type="title"/>
          </p:nvPr>
        </p:nvSpPr>
        <p:spPr/>
        <p:txBody>
          <a:bodyPr/>
          <a:lstStyle/>
          <a:p>
            <a:r>
              <a:rPr lang="en-GB"/>
              <a:t>Examples</a:t>
            </a:r>
          </a:p>
        </p:txBody>
      </p:sp>
      <p:sp>
        <p:nvSpPr>
          <p:cNvPr id="3" name="Content Placeholder 2">
            <a:extLst>
              <a:ext uri="{FF2B5EF4-FFF2-40B4-BE49-F238E27FC236}">
                <a16:creationId xmlns:a16="http://schemas.microsoft.com/office/drawing/2014/main" id="{B449275E-DFE7-751F-B2BF-DBCCA99650DB}"/>
              </a:ext>
            </a:extLst>
          </p:cNvPr>
          <p:cNvSpPr>
            <a:spLocks noGrp="1"/>
          </p:cNvSpPr>
          <p:nvPr>
            <p:ph idx="1"/>
          </p:nvPr>
        </p:nvSpPr>
        <p:spPr/>
        <p:txBody>
          <a:bodyPr/>
          <a:lstStyle/>
          <a:p>
            <a:r>
              <a:rPr lang="en-GB"/>
              <a:t>In pairs, identify a policy or procedure within your own organisation and discuss how it helps to inform decision making. </a:t>
            </a:r>
          </a:p>
        </p:txBody>
      </p:sp>
    </p:spTree>
    <p:extLst>
      <p:ext uri="{BB962C8B-B14F-4D97-AF65-F5344CB8AC3E}">
        <p14:creationId xmlns:p14="http://schemas.microsoft.com/office/powerpoint/2010/main" val="29788413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p:txBody>
          <a:bodyPr>
            <a:normAutofit/>
          </a:bodyPr>
          <a:lstStyle/>
          <a:p>
            <a:r>
              <a:rPr lang="en-US" sz="3200"/>
              <a:t>Creating value (1)</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980536"/>
          </a:xfrm>
        </p:spPr>
        <p:txBody>
          <a:bodyPr>
            <a:normAutofit/>
          </a:bodyPr>
          <a:lstStyle/>
          <a:p>
            <a:pPr marL="0" indent="0">
              <a:buNone/>
            </a:pPr>
            <a:endParaRPr lang="en-GB" sz="3100"/>
          </a:p>
          <a:p>
            <a:pPr algn="just"/>
            <a:r>
              <a:rPr lang="en-GB" sz="2000"/>
              <a:t>The aim of any organisation operating within a given market is to create value for its customers, which in turn helps to sell products and services. In doing so, this helps to create value for all its stakeholders.</a:t>
            </a:r>
          </a:p>
          <a:p>
            <a:r>
              <a:rPr lang="en-GB" sz="2000"/>
              <a:t>Creating value could include development of structural capital and human capital: </a:t>
            </a:r>
          </a:p>
          <a:p>
            <a:pPr lvl="1"/>
            <a:r>
              <a:rPr lang="en-GB" sz="1900"/>
              <a:t>Structural capital includes software systems that the organisation and people professionals use, its processes, databases, distribution networks and the organisation’s supply chains. </a:t>
            </a:r>
          </a:p>
          <a:p>
            <a:pPr lvl="1"/>
            <a:r>
              <a:rPr lang="en-GB" sz="1900"/>
              <a:t>Human capital can be enhanced through development of the knowledge, skills, abilities and expertise that the organisation possesses through its people. </a:t>
            </a:r>
          </a:p>
          <a:p>
            <a:pPr marL="0" indent="0">
              <a:buNone/>
            </a:pPr>
            <a:endParaRPr lang="en-US" sz="2000"/>
          </a:p>
        </p:txBody>
      </p:sp>
    </p:spTree>
    <p:extLst>
      <p:ext uri="{BB962C8B-B14F-4D97-AF65-F5344CB8AC3E}">
        <p14:creationId xmlns:p14="http://schemas.microsoft.com/office/powerpoint/2010/main" val="2107661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140262" cy="870990"/>
          </a:xfrm>
        </p:spPr>
        <p:txBody>
          <a:bodyPr>
            <a:normAutofit/>
          </a:bodyPr>
          <a:lstStyle/>
          <a:p>
            <a:r>
              <a:rPr lang="en-US" sz="3200"/>
              <a:t>Creating value (2)</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12531" y="1145628"/>
            <a:ext cx="8229600" cy="4476040"/>
          </a:xfrm>
        </p:spPr>
        <p:txBody>
          <a:bodyPr>
            <a:normAutofit/>
          </a:bodyPr>
          <a:lstStyle/>
          <a:p>
            <a:pPr marL="0" indent="0">
              <a:buNone/>
            </a:pPr>
            <a:r>
              <a:rPr lang="en-GB" sz="2000"/>
              <a:t>People practitioners’ role in supporting value creation within the organisation:</a:t>
            </a:r>
          </a:p>
          <a:p>
            <a:pPr marL="0" indent="0">
              <a:buNone/>
            </a:pPr>
            <a:endParaRPr lang="en-GB" sz="2000"/>
          </a:p>
          <a:p>
            <a:pPr>
              <a:buFont typeface="Arial" panose="020B0604020202020204" pitchFamily="34" charset="0"/>
              <a:buChar char="•"/>
            </a:pPr>
            <a:r>
              <a:rPr lang="en-GB" sz="2000">
                <a:latin typeface="SabonLTStd"/>
              </a:rPr>
              <a:t>Supporting the careful selection and hiring of employees </a:t>
            </a:r>
          </a:p>
          <a:p>
            <a:pPr>
              <a:buFont typeface="Arial" panose="020B0604020202020204" pitchFamily="34" charset="0"/>
              <a:buChar char="•"/>
            </a:pPr>
            <a:r>
              <a:rPr lang="en-GB" sz="2000">
                <a:latin typeface="SabonLTStd"/>
              </a:rPr>
              <a:t>Ensuring that a systematic induction process is provided for new employees </a:t>
            </a:r>
          </a:p>
          <a:p>
            <a:pPr>
              <a:buFont typeface="Arial" panose="020B0604020202020204" pitchFamily="34" charset="0"/>
              <a:buChar char="•"/>
            </a:pPr>
            <a:r>
              <a:rPr lang="en-GB" sz="2000">
                <a:latin typeface="SabonLTStd"/>
              </a:rPr>
              <a:t>Allowing employees access to decision-making and job autonomy </a:t>
            </a:r>
          </a:p>
          <a:p>
            <a:pPr>
              <a:buFont typeface="Arial" panose="020B0604020202020204" pitchFamily="34" charset="0"/>
              <a:buChar char="•"/>
            </a:pPr>
            <a:r>
              <a:rPr lang="en-GB" sz="2000">
                <a:latin typeface="SabonLTStd"/>
              </a:rPr>
              <a:t>Gathering employees’ views and opinions on work matters and information sharing</a:t>
            </a:r>
          </a:p>
          <a:p>
            <a:pPr>
              <a:buFont typeface="Arial" panose="020B0604020202020204" pitchFamily="34" charset="0"/>
              <a:buChar char="•"/>
            </a:pPr>
            <a:r>
              <a:rPr lang="en-GB" sz="2000">
                <a:latin typeface="SabonLTStd"/>
              </a:rPr>
              <a:t>Rewarding performance </a:t>
            </a:r>
          </a:p>
          <a:p>
            <a:pPr>
              <a:buFont typeface="Arial" panose="020B0604020202020204" pitchFamily="34" charset="0"/>
              <a:buChar char="•"/>
            </a:pPr>
            <a:r>
              <a:rPr lang="en-GB" sz="2000">
                <a:latin typeface="SabonLTStd"/>
              </a:rPr>
              <a:t>Developing employees </a:t>
            </a:r>
          </a:p>
          <a:p>
            <a:pPr marL="0" indent="0">
              <a:buNone/>
            </a:pPr>
            <a:endParaRPr lang="en-GB" sz="2000"/>
          </a:p>
          <a:p>
            <a:pPr marL="0" indent="0">
              <a:buNone/>
            </a:pPr>
            <a:endParaRPr lang="en-GB" sz="3100"/>
          </a:p>
          <a:p>
            <a:pPr marL="0" indent="0">
              <a:buNone/>
            </a:pPr>
            <a:endParaRPr lang="en-GB" sz="3100"/>
          </a:p>
          <a:p>
            <a:pPr marL="0" indent="0">
              <a:buNone/>
            </a:pPr>
            <a:endParaRPr lang="en-US" sz="2000"/>
          </a:p>
        </p:txBody>
      </p:sp>
    </p:spTree>
    <p:extLst>
      <p:ext uri="{BB962C8B-B14F-4D97-AF65-F5344CB8AC3E}">
        <p14:creationId xmlns:p14="http://schemas.microsoft.com/office/powerpoint/2010/main" val="11467878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a:t>Creating value (3)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424855"/>
          </a:xfrm>
        </p:spPr>
        <p:txBody>
          <a:bodyPr>
            <a:normAutofit/>
          </a:bodyPr>
          <a:lstStyle/>
          <a:p>
            <a:pPr marL="0" indent="0">
              <a:buNone/>
            </a:pPr>
            <a:r>
              <a:rPr lang="en-GB" sz="1800"/>
              <a:t>Monitoring progression of key performance indicators and metrics on people processes, for example:</a:t>
            </a:r>
          </a:p>
          <a:p>
            <a:endParaRPr lang="en-GB" sz="1800"/>
          </a:p>
          <a:p>
            <a:r>
              <a:rPr lang="en-GB" sz="1800"/>
              <a:t>Recruitment </a:t>
            </a:r>
          </a:p>
          <a:p>
            <a:r>
              <a:rPr lang="en-GB" sz="1800"/>
              <a:t>Talent and succession </a:t>
            </a:r>
          </a:p>
          <a:p>
            <a:r>
              <a:rPr lang="en-GB" sz="1800"/>
              <a:t>Learning and development </a:t>
            </a:r>
          </a:p>
          <a:p>
            <a:r>
              <a:rPr lang="en-GB" sz="1800"/>
              <a:t>Turnover and exit interviews </a:t>
            </a:r>
          </a:p>
          <a:p>
            <a:r>
              <a:rPr lang="en-GB" sz="1800"/>
              <a:t>Well-being </a:t>
            </a:r>
          </a:p>
          <a:p>
            <a:r>
              <a:rPr lang="en-GB" sz="1800"/>
              <a:t>Employee relations </a:t>
            </a:r>
          </a:p>
          <a:p>
            <a:r>
              <a:rPr lang="en-GB" sz="1800"/>
              <a:t>Engagement </a:t>
            </a:r>
          </a:p>
          <a:p>
            <a:r>
              <a:rPr lang="en-GB" sz="1800"/>
              <a:t>Performance management </a:t>
            </a:r>
          </a:p>
          <a:p>
            <a:r>
              <a:rPr lang="en-GB" sz="1800"/>
              <a:t>Diversity and inclusion </a:t>
            </a:r>
          </a:p>
          <a:p>
            <a:r>
              <a:rPr lang="en-GB" sz="1800"/>
              <a:t>Leadership and management. </a:t>
            </a:r>
          </a:p>
          <a:p>
            <a:pPr marL="0" indent="0">
              <a:buNone/>
            </a:pPr>
            <a:endParaRPr lang="en-US" sz="2000"/>
          </a:p>
        </p:txBody>
      </p:sp>
    </p:spTree>
    <p:extLst>
      <p:ext uri="{BB962C8B-B14F-4D97-AF65-F5344CB8AC3E}">
        <p14:creationId xmlns:p14="http://schemas.microsoft.com/office/powerpoint/2010/main" val="3970412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4AC67-A1DB-968D-9783-D8A9C443C026}"/>
              </a:ext>
            </a:extLst>
          </p:cNvPr>
          <p:cNvSpPr>
            <a:spLocks noGrp="1"/>
          </p:cNvSpPr>
          <p:nvPr>
            <p:ph type="title"/>
          </p:nvPr>
        </p:nvSpPr>
        <p:spPr/>
        <p:txBody>
          <a:bodyPr/>
          <a:lstStyle/>
          <a:p>
            <a:r>
              <a:rPr lang="en-GB"/>
              <a:t>Case study</a:t>
            </a:r>
          </a:p>
        </p:txBody>
      </p:sp>
      <p:sp>
        <p:nvSpPr>
          <p:cNvPr id="3" name="Content Placeholder 2">
            <a:extLst>
              <a:ext uri="{FF2B5EF4-FFF2-40B4-BE49-F238E27FC236}">
                <a16:creationId xmlns:a16="http://schemas.microsoft.com/office/drawing/2014/main" id="{41721A72-AE93-913A-5F69-CE0336404EEF}"/>
              </a:ext>
            </a:extLst>
          </p:cNvPr>
          <p:cNvSpPr>
            <a:spLocks noGrp="1"/>
          </p:cNvSpPr>
          <p:nvPr>
            <p:ph idx="1"/>
          </p:nvPr>
        </p:nvSpPr>
        <p:spPr/>
        <p:txBody>
          <a:bodyPr>
            <a:normAutofit fontScale="92500" lnSpcReduction="20000"/>
          </a:bodyPr>
          <a:lstStyle/>
          <a:p>
            <a:r>
              <a:rPr lang="en-GB"/>
              <a:t>This is an example of the value people professionals can add to organisational success. </a:t>
            </a:r>
          </a:p>
          <a:p>
            <a:r>
              <a:rPr lang="en-GB"/>
              <a:t>What do you deem to be the most important elements of HR’s strategic approach?</a:t>
            </a:r>
          </a:p>
          <a:p>
            <a:r>
              <a:rPr lang="en-GB"/>
              <a:t>What data would have been required in order to make these changes? </a:t>
            </a:r>
          </a:p>
          <a:p>
            <a:r>
              <a:rPr lang="en-GB"/>
              <a:t>How do people professionals add value in your organisation?</a:t>
            </a:r>
          </a:p>
        </p:txBody>
      </p:sp>
    </p:spTree>
    <p:extLst>
      <p:ext uri="{BB962C8B-B14F-4D97-AF65-F5344CB8AC3E}">
        <p14:creationId xmlns:p14="http://schemas.microsoft.com/office/powerpoint/2010/main" val="28590999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962B3-8C59-1F06-BA65-339031336035}"/>
              </a:ext>
            </a:extLst>
          </p:cNvPr>
          <p:cNvSpPr>
            <a:spLocks noGrp="1"/>
          </p:cNvSpPr>
          <p:nvPr>
            <p:ph type="title"/>
          </p:nvPr>
        </p:nvSpPr>
        <p:spPr/>
        <p:txBody>
          <a:bodyPr/>
          <a:lstStyle/>
          <a:p>
            <a:r>
              <a:rPr lang="en-GB"/>
              <a:t>Quiz Time</a:t>
            </a:r>
          </a:p>
        </p:txBody>
      </p:sp>
      <p:pic>
        <p:nvPicPr>
          <p:cNvPr id="5" name="Content Placeholder 4">
            <a:extLst>
              <a:ext uri="{FF2B5EF4-FFF2-40B4-BE49-F238E27FC236}">
                <a16:creationId xmlns:a16="http://schemas.microsoft.com/office/drawing/2014/main" id="{B8C2F5B8-445F-D93B-6A21-FB994E2DC6B9}"/>
              </a:ext>
            </a:extLst>
          </p:cNvPr>
          <p:cNvPicPr>
            <a:picLocks noGrp="1" noChangeAspect="1"/>
          </p:cNvPicPr>
          <p:nvPr>
            <p:ph idx="1"/>
          </p:nvPr>
        </p:nvPicPr>
        <p:blipFill>
          <a:blip r:embed="rId3"/>
          <a:stretch>
            <a:fillRect/>
          </a:stretch>
        </p:blipFill>
        <p:spPr>
          <a:xfrm>
            <a:off x="3076575" y="1772670"/>
            <a:ext cx="2990850" cy="2990850"/>
          </a:xfrm>
          <a:prstGeom prst="rect">
            <a:avLst/>
          </a:prstGeom>
        </p:spPr>
      </p:pic>
    </p:spTree>
    <p:extLst>
      <p:ext uri="{BB962C8B-B14F-4D97-AF65-F5344CB8AC3E}">
        <p14:creationId xmlns:p14="http://schemas.microsoft.com/office/powerpoint/2010/main" val="10067328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9C25B-E207-B64B-1B35-BE2FCBEF8D2F}"/>
              </a:ext>
            </a:extLst>
          </p:cNvPr>
          <p:cNvSpPr>
            <a:spLocks noGrp="1"/>
          </p:cNvSpPr>
          <p:nvPr>
            <p:ph type="title"/>
          </p:nvPr>
        </p:nvSpPr>
        <p:spPr>
          <a:xfrm>
            <a:off x="466222" y="1337310"/>
            <a:ext cx="3168968" cy="4184112"/>
          </a:xfrm>
        </p:spPr>
        <p:txBody>
          <a:bodyPr vert="horz" lIns="68580" tIns="34290" rIns="68580" bIns="34290" rtlCol="0" anchor="ctr">
            <a:normAutofit/>
          </a:bodyPr>
          <a:lstStyle/>
          <a:p>
            <a:pPr algn="ctr"/>
            <a:r>
              <a:rPr lang="en-US" kern="1200">
                <a:solidFill>
                  <a:srgbClr val="FFFFFF"/>
                </a:solidFill>
                <a:latin typeface="+mj-lt"/>
                <a:ea typeface="+mj-ea"/>
                <a:cs typeface="+mj-cs"/>
              </a:rPr>
              <a:t>Questions…</a:t>
            </a:r>
          </a:p>
        </p:txBody>
      </p:sp>
      <p:pic>
        <p:nvPicPr>
          <p:cNvPr id="5" name="Content Placeholder 4" descr="Questions outline">
            <a:extLst>
              <a:ext uri="{FF2B5EF4-FFF2-40B4-BE49-F238E27FC236}">
                <a16:creationId xmlns:a16="http://schemas.microsoft.com/office/drawing/2014/main" id="{75F6EDAC-7601-C34D-60FC-7A6261FEFF6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467429" y="728922"/>
            <a:ext cx="4094603" cy="4094603"/>
          </a:xfrm>
          <a:prstGeom prst="rect">
            <a:avLst/>
          </a:prstGeom>
        </p:spPr>
      </p:pic>
    </p:spTree>
    <p:extLst>
      <p:ext uri="{BB962C8B-B14F-4D97-AF65-F5344CB8AC3E}">
        <p14:creationId xmlns:p14="http://schemas.microsoft.com/office/powerpoint/2010/main" val="398507708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3098</Words>
  <Application>Microsoft Office PowerPoint</Application>
  <PresentationFormat>On-screen Show (4:3)</PresentationFormat>
  <Paragraphs>337</Paragraphs>
  <Slides>42</Slides>
  <Notes>22</Notes>
  <HiddenSlides>0</HiddenSlides>
  <MMClips>1</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42</vt:i4>
      </vt:variant>
    </vt:vector>
  </HeadingPairs>
  <TitlesOfParts>
    <vt:vector size="55" baseType="lpstr">
      <vt:lpstr>__fkGroteskNeue_598ab8</vt:lpstr>
      <vt:lpstr>-apple-system</vt:lpstr>
      <vt:lpstr>Milo OT</vt:lpstr>
      <vt:lpstr>Myriad Pro</vt:lpstr>
      <vt:lpstr>Myriad Pro (Headings)</vt:lpstr>
      <vt:lpstr>SabonLTStd</vt:lpstr>
      <vt:lpstr>var(--font-fk-grotesk)</vt:lpstr>
      <vt:lpstr>YouTube Noto</vt:lpstr>
      <vt:lpstr>Arial</vt:lpstr>
      <vt:lpstr>Calibri</vt:lpstr>
      <vt:lpstr>Calibri Light</vt:lpstr>
      <vt:lpstr>Tenorite</vt:lpstr>
      <vt:lpstr>20140311PresentationUWTSDTemplate</vt:lpstr>
      <vt:lpstr>Foundation Certificate in People Practice  Principles of Analytics  Learning Outcomes Understand how evidence-based practice informs organisational measures and outcomes.   Know how creating value benefits employees, customers and wider stakeholders.     Rhiannon Akers, November 2025</vt:lpstr>
      <vt:lpstr>Assignment brief</vt:lpstr>
      <vt:lpstr>Today’s objectives</vt:lpstr>
      <vt:lpstr>PowerPoint Presentation</vt:lpstr>
      <vt:lpstr>PowerPoint Presentation</vt:lpstr>
      <vt:lpstr>PowerPoint Presentation</vt:lpstr>
      <vt:lpstr>Why is it important?</vt:lpstr>
      <vt:lpstr>PowerPoint Presentation</vt:lpstr>
      <vt:lpstr>Sources of Evidence</vt:lpstr>
      <vt:lpstr>Sources of evidence explained</vt:lpstr>
      <vt:lpstr>Evidence Based HR – A summary</vt:lpstr>
      <vt:lpstr>Validity of data</vt:lpstr>
      <vt:lpstr>Reliability of data </vt:lpstr>
      <vt:lpstr>Why do we need to check reliability and validity?</vt:lpstr>
      <vt:lpstr>Appraisal of data</vt:lpstr>
      <vt:lpstr>Quantitative data</vt:lpstr>
      <vt:lpstr>Qualitative data</vt:lpstr>
      <vt:lpstr>Question</vt:lpstr>
      <vt:lpstr>EBP in practice</vt:lpstr>
      <vt:lpstr>Scenario</vt:lpstr>
      <vt:lpstr>Engagement</vt:lpstr>
      <vt:lpstr> Stakeholder Mapping</vt:lpstr>
      <vt:lpstr>Stakeholder Engagement Questions to ask….</vt:lpstr>
      <vt:lpstr>Factors that influence stakeholder engagement</vt:lpstr>
      <vt:lpstr>Consulting with Employees</vt:lpstr>
      <vt:lpstr>Activity</vt:lpstr>
      <vt:lpstr>Statistics and measuring data</vt:lpstr>
      <vt:lpstr>Percentages</vt:lpstr>
      <vt:lpstr>Ethics, governance and the law</vt:lpstr>
      <vt:lpstr>Useful article</vt:lpstr>
      <vt:lpstr>Cognitive bias</vt:lpstr>
      <vt:lpstr>Handling data</vt:lpstr>
      <vt:lpstr>PowerPoint Presentation</vt:lpstr>
      <vt:lpstr>How can policies and procedures inform decisions?</vt:lpstr>
      <vt:lpstr>Benefits</vt:lpstr>
      <vt:lpstr>Examples</vt:lpstr>
      <vt:lpstr>Creating value (1)</vt:lpstr>
      <vt:lpstr>Creating value (2)</vt:lpstr>
      <vt:lpstr>Creating value (3) </vt:lpstr>
      <vt:lpstr>Case study</vt:lpstr>
      <vt:lpstr>Quiz Time</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1</cp:revision>
  <cp:lastPrinted>2017-10-10T10:16:57Z</cp:lastPrinted>
  <dcterms:created xsi:type="dcterms:W3CDTF">2015-04-14T15:21:28Z</dcterms:created>
  <dcterms:modified xsi:type="dcterms:W3CDTF">2025-11-06T11:07:12Z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