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3" r:id="rId6"/>
    <p:sldId id="261" r:id="rId7"/>
    <p:sldId id="262" r:id="rId8"/>
    <p:sldId id="276" r:id="rId9"/>
    <p:sldId id="268" r:id="rId10"/>
    <p:sldId id="269" r:id="rId11"/>
    <p:sldId id="270" r:id="rId12"/>
    <p:sldId id="271" r:id="rId13"/>
    <p:sldId id="264" r:id="rId14"/>
    <p:sldId id="278" r:id="rId15"/>
    <p:sldId id="277" r:id="rId16"/>
    <p:sldId id="265" r:id="rId17"/>
    <p:sldId id="267"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AEE965-138E-3BFC-0ACC-D78D0ED3DE1A}" v="41" dt="2026-08-08T12:41:08.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5" d="100"/>
          <a:sy n="65" d="100"/>
        </p:scale>
        <p:origin x="52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dmir Osvaldo Monteiro De Carvalho (2532849)" userId="S::2532849@student.uwtsd.ac.uk::6b95a03c-da98-431b-8ff6-5a209c6f34e7" providerId="AD" clId="Web-{7F949980-7841-E1EF-58E7-FA32638C75E9}"/>
    <pc:docChg chg="addSld modSld">
      <pc:chgData name="Eldmir Osvaldo Monteiro De Carvalho (2532849)" userId="S::2532849@student.uwtsd.ac.uk::6b95a03c-da98-431b-8ff6-5a209c6f34e7" providerId="AD" clId="Web-{7F949980-7841-E1EF-58E7-FA32638C75E9}" dt="2026-07-27T17:42:01.881" v="154" actId="20577"/>
      <pc:docMkLst>
        <pc:docMk/>
      </pc:docMkLst>
      <pc:sldChg chg="modSp">
        <pc:chgData name="Eldmir Osvaldo Monteiro De Carvalho (2532849)" userId="S::2532849@student.uwtsd.ac.uk::6b95a03c-da98-431b-8ff6-5a209c6f34e7" providerId="AD" clId="Web-{7F949980-7841-E1EF-58E7-FA32638C75E9}" dt="2026-07-27T17:32:03.224" v="107" actId="20577"/>
        <pc:sldMkLst>
          <pc:docMk/>
          <pc:sldMk cId="109857222" sldId="256"/>
        </pc:sldMkLst>
        <pc:spChg chg="mod">
          <ac:chgData name="Eldmir Osvaldo Monteiro De Carvalho (2532849)" userId="S::2532849@student.uwtsd.ac.uk::6b95a03c-da98-431b-8ff6-5a209c6f34e7" providerId="AD" clId="Web-{7F949980-7841-E1EF-58E7-FA32638C75E9}" dt="2026-07-27T17:31:23.769" v="105" actId="1076"/>
          <ac:spMkLst>
            <pc:docMk/>
            <pc:sldMk cId="109857222" sldId="256"/>
            <ac:spMk id="2" creationId="{00000000-0000-0000-0000-000000000000}"/>
          </ac:spMkLst>
        </pc:spChg>
        <pc:spChg chg="mod">
          <ac:chgData name="Eldmir Osvaldo Monteiro De Carvalho (2532849)" userId="S::2532849@student.uwtsd.ac.uk::6b95a03c-da98-431b-8ff6-5a209c6f34e7" providerId="AD" clId="Web-{7F949980-7841-E1EF-58E7-FA32638C75E9}" dt="2026-07-27T17:32:03.224" v="107" actId="20577"/>
          <ac:spMkLst>
            <pc:docMk/>
            <pc:sldMk cId="109857222" sldId="256"/>
            <ac:spMk id="3" creationId="{00000000-0000-0000-0000-000000000000}"/>
          </ac:spMkLst>
        </pc:spChg>
      </pc:sldChg>
      <pc:sldChg chg="modSp">
        <pc:chgData name="Eldmir Osvaldo Monteiro De Carvalho (2532849)" userId="S::2532849@student.uwtsd.ac.uk::6b95a03c-da98-431b-8ff6-5a209c6f34e7" providerId="AD" clId="Web-{7F949980-7841-E1EF-58E7-FA32638C75E9}" dt="2026-07-27T17:22:41.891" v="46" actId="20577"/>
        <pc:sldMkLst>
          <pc:docMk/>
          <pc:sldMk cId="1209114331" sldId="258"/>
        </pc:sldMkLst>
        <pc:spChg chg="mod">
          <ac:chgData name="Eldmir Osvaldo Monteiro De Carvalho (2532849)" userId="S::2532849@student.uwtsd.ac.uk::6b95a03c-da98-431b-8ff6-5a209c6f34e7" providerId="AD" clId="Web-{7F949980-7841-E1EF-58E7-FA32638C75E9}" dt="2026-07-27T17:22:41.891" v="46" actId="20577"/>
          <ac:spMkLst>
            <pc:docMk/>
            <pc:sldMk cId="1209114331" sldId="258"/>
            <ac:spMk id="2" creationId="{610B3AC7-966B-0FBD-A006-BE573403BBAA}"/>
          </ac:spMkLst>
        </pc:spChg>
        <pc:spChg chg="mod">
          <ac:chgData name="Eldmir Osvaldo Monteiro De Carvalho (2532849)" userId="S::2532849@student.uwtsd.ac.uk::6b95a03c-da98-431b-8ff6-5a209c6f34e7" providerId="AD" clId="Web-{7F949980-7841-E1EF-58E7-FA32638C75E9}" dt="2026-07-27T17:22:25.265" v="45" actId="20577"/>
          <ac:spMkLst>
            <pc:docMk/>
            <pc:sldMk cId="1209114331" sldId="258"/>
            <ac:spMk id="19" creationId="{C89EC83C-B911-336B-9C6D-D62ADEBE072E}"/>
          </ac:spMkLst>
        </pc:spChg>
      </pc:sldChg>
      <pc:sldChg chg="modSp addAnim modAnim">
        <pc:chgData name="Eldmir Osvaldo Monteiro De Carvalho (2532849)" userId="S::2532849@student.uwtsd.ac.uk::6b95a03c-da98-431b-8ff6-5a209c6f34e7" providerId="AD" clId="Web-{7F949980-7841-E1EF-58E7-FA32638C75E9}" dt="2026-07-27T17:38:52.543" v="123" actId="20577"/>
        <pc:sldMkLst>
          <pc:docMk/>
          <pc:sldMk cId="4283224374" sldId="259"/>
        </pc:sldMkLst>
        <pc:spChg chg="mod">
          <ac:chgData name="Eldmir Osvaldo Monteiro De Carvalho (2532849)" userId="S::2532849@student.uwtsd.ac.uk::6b95a03c-da98-431b-8ff6-5a209c6f34e7" providerId="AD" clId="Web-{7F949980-7841-E1EF-58E7-FA32638C75E9}" dt="2026-07-27T17:38:52.543" v="123" actId="20577"/>
          <ac:spMkLst>
            <pc:docMk/>
            <pc:sldMk cId="4283224374" sldId="259"/>
            <ac:spMk id="3" creationId="{D34E28FA-7386-F32B-4DED-4CE3A309B497}"/>
          </ac:spMkLst>
        </pc:spChg>
      </pc:sldChg>
      <pc:sldChg chg="modSp new">
        <pc:chgData name="Eldmir Osvaldo Monteiro De Carvalho (2532849)" userId="S::2532849@student.uwtsd.ac.uk::6b95a03c-da98-431b-8ff6-5a209c6f34e7" providerId="AD" clId="Web-{7F949980-7841-E1EF-58E7-FA32638C75E9}" dt="2026-07-27T17:42:01.881" v="154" actId="20577"/>
        <pc:sldMkLst>
          <pc:docMk/>
          <pc:sldMk cId="259636409" sldId="260"/>
        </pc:sldMkLst>
        <pc:spChg chg="mod">
          <ac:chgData name="Eldmir Osvaldo Monteiro De Carvalho (2532849)" userId="S::2532849@student.uwtsd.ac.uk::6b95a03c-da98-431b-8ff6-5a209c6f34e7" providerId="AD" clId="Web-{7F949980-7841-E1EF-58E7-FA32638C75E9}" dt="2026-07-27T17:41:50.537" v="153" actId="20577"/>
          <ac:spMkLst>
            <pc:docMk/>
            <pc:sldMk cId="259636409" sldId="260"/>
            <ac:spMk id="2" creationId="{28ABEBA5-514F-8C77-AB19-D0EDB82EBD44}"/>
          </ac:spMkLst>
        </pc:spChg>
        <pc:spChg chg="mod">
          <ac:chgData name="Eldmir Osvaldo Monteiro De Carvalho (2532849)" userId="S::2532849@student.uwtsd.ac.uk::6b95a03c-da98-431b-8ff6-5a209c6f34e7" providerId="AD" clId="Web-{7F949980-7841-E1EF-58E7-FA32638C75E9}" dt="2026-07-27T17:42:01.881" v="154" actId="20577"/>
          <ac:spMkLst>
            <pc:docMk/>
            <pc:sldMk cId="259636409" sldId="260"/>
            <ac:spMk id="3" creationId="{B4B62A78-09D3-F59F-A3F6-F5C508C314EA}"/>
          </ac:spMkLst>
        </pc:spChg>
      </pc:sldChg>
      <pc:sldChg chg="modSp new">
        <pc:chgData name="Eldmir Osvaldo Monteiro De Carvalho (2532849)" userId="S::2532849@student.uwtsd.ac.uk::6b95a03c-da98-431b-8ff6-5a209c6f34e7" providerId="AD" clId="Web-{7F949980-7841-E1EF-58E7-FA32638C75E9}" dt="2026-07-27T17:41:28.802" v="152" actId="20577"/>
        <pc:sldMkLst>
          <pc:docMk/>
          <pc:sldMk cId="683519853" sldId="261"/>
        </pc:sldMkLst>
        <pc:spChg chg="mod">
          <ac:chgData name="Eldmir Osvaldo Monteiro De Carvalho (2532849)" userId="S::2532849@student.uwtsd.ac.uk::6b95a03c-da98-431b-8ff6-5a209c6f34e7" providerId="AD" clId="Web-{7F949980-7841-E1EF-58E7-FA32638C75E9}" dt="2026-07-27T17:41:28.802" v="152" actId="20577"/>
          <ac:spMkLst>
            <pc:docMk/>
            <pc:sldMk cId="683519853" sldId="261"/>
            <ac:spMk id="2" creationId="{70B021B8-876D-ADFF-B266-A0D914BC3FEC}"/>
          </ac:spMkLst>
        </pc:spChg>
      </pc:sldChg>
      <pc:sldChg chg="new">
        <pc:chgData name="Eldmir Osvaldo Monteiro De Carvalho (2532849)" userId="S::2532849@student.uwtsd.ac.uk::6b95a03c-da98-431b-8ff6-5a209c6f34e7" providerId="AD" clId="Web-{7F949980-7841-E1EF-58E7-FA32638C75E9}" dt="2026-07-27T17:39:08.919" v="126"/>
        <pc:sldMkLst>
          <pc:docMk/>
          <pc:sldMk cId="1714544728" sldId="262"/>
        </pc:sldMkLst>
      </pc:sldChg>
      <pc:sldChg chg="new">
        <pc:chgData name="Eldmir Osvaldo Monteiro De Carvalho (2532849)" userId="S::2532849@student.uwtsd.ac.uk::6b95a03c-da98-431b-8ff6-5a209c6f34e7" providerId="AD" clId="Web-{7F949980-7841-E1EF-58E7-FA32638C75E9}" dt="2026-07-27T17:39:11.779" v="127"/>
        <pc:sldMkLst>
          <pc:docMk/>
          <pc:sldMk cId="1850131793" sldId="263"/>
        </pc:sldMkLst>
      </pc:sldChg>
      <pc:sldChg chg="new">
        <pc:chgData name="Eldmir Osvaldo Monteiro De Carvalho (2532849)" userId="S::2532849@student.uwtsd.ac.uk::6b95a03c-da98-431b-8ff6-5a209c6f34e7" providerId="AD" clId="Web-{7F949980-7841-E1EF-58E7-FA32638C75E9}" dt="2026-07-27T17:39:44.780" v="128"/>
        <pc:sldMkLst>
          <pc:docMk/>
          <pc:sldMk cId="903514491" sldId="264"/>
        </pc:sldMkLst>
      </pc:sldChg>
      <pc:sldChg chg="new">
        <pc:chgData name="Eldmir Osvaldo Monteiro De Carvalho (2532849)" userId="S::2532849@student.uwtsd.ac.uk::6b95a03c-da98-431b-8ff6-5a209c6f34e7" providerId="AD" clId="Web-{7F949980-7841-E1EF-58E7-FA32638C75E9}" dt="2026-07-27T17:39:56.483" v="129"/>
        <pc:sldMkLst>
          <pc:docMk/>
          <pc:sldMk cId="3332224741" sldId="265"/>
        </pc:sldMkLst>
      </pc:sldChg>
      <pc:sldChg chg="new">
        <pc:chgData name="Eldmir Osvaldo Monteiro De Carvalho (2532849)" userId="S::2532849@student.uwtsd.ac.uk::6b95a03c-da98-431b-8ff6-5a209c6f34e7" providerId="AD" clId="Web-{7F949980-7841-E1EF-58E7-FA32638C75E9}" dt="2026-07-27T17:40:05.765" v="131"/>
        <pc:sldMkLst>
          <pc:docMk/>
          <pc:sldMk cId="955386275" sldId="267"/>
        </pc:sldMkLst>
      </pc:sldChg>
    </pc:docChg>
  </pc:docChgLst>
  <pc:docChgLst>
    <pc:chgData name="Eldmir Osvaldo Monteiro De Carvalho (2532849)" userId="S::2532849@student.uwtsd.ac.uk::6b95a03c-da98-431b-8ff6-5a209c6f34e7" providerId="AD" clId="Web-{0A833C79-9EC7-7923-56B6-75D5B923367C}"/>
    <pc:docChg chg="addSld delSld modSld sldOrd">
      <pc:chgData name="Eldmir Osvaldo Monteiro De Carvalho (2532849)" userId="S::2532849@student.uwtsd.ac.uk::6b95a03c-da98-431b-8ff6-5a209c6f34e7" providerId="AD" clId="Web-{0A833C79-9EC7-7923-56B6-75D5B923367C}" dt="2026-08-04T12:34:19.887" v="2499" actId="20577"/>
      <pc:docMkLst>
        <pc:docMk/>
      </pc:docMkLst>
      <pc:sldChg chg="delSp modSp">
        <pc:chgData name="Eldmir Osvaldo Monteiro De Carvalho (2532849)" userId="S::2532849@student.uwtsd.ac.uk::6b95a03c-da98-431b-8ff6-5a209c6f34e7" providerId="AD" clId="Web-{0A833C79-9EC7-7923-56B6-75D5B923367C}" dt="2026-08-04T12:34:19.887" v="2499" actId="20577"/>
        <pc:sldMkLst>
          <pc:docMk/>
          <pc:sldMk cId="109857222" sldId="256"/>
        </pc:sldMkLst>
        <pc:spChg chg="mod">
          <ac:chgData name="Eldmir Osvaldo Monteiro De Carvalho (2532849)" userId="S::2532849@student.uwtsd.ac.uk::6b95a03c-da98-431b-8ff6-5a209c6f34e7" providerId="AD" clId="Web-{0A833C79-9EC7-7923-56B6-75D5B923367C}" dt="2026-08-04T12:34:19.887" v="2499" actId="20577"/>
          <ac:spMkLst>
            <pc:docMk/>
            <pc:sldMk cId="109857222" sldId="256"/>
            <ac:spMk id="5" creationId="{A22307AC-0F01-951B-0468-008A19321537}"/>
          </ac:spMkLst>
        </pc:spChg>
        <pc:picChg chg="mod">
          <ac:chgData name="Eldmir Osvaldo Monteiro De Carvalho (2532849)" userId="S::2532849@student.uwtsd.ac.uk::6b95a03c-da98-431b-8ff6-5a209c6f34e7" providerId="AD" clId="Web-{0A833C79-9EC7-7923-56B6-75D5B923367C}" dt="2026-08-04T12:33:32.026" v="2491" actId="1076"/>
          <ac:picMkLst>
            <pc:docMk/>
            <pc:sldMk cId="109857222" sldId="256"/>
            <ac:picMk id="8" creationId="{0C16C206-AE3A-1979-3E31-1F318E1617AD}"/>
          </ac:picMkLst>
        </pc:picChg>
      </pc:sldChg>
      <pc:sldChg chg="addSp delSp modSp delAnim">
        <pc:chgData name="Eldmir Osvaldo Monteiro De Carvalho (2532849)" userId="S::2532849@student.uwtsd.ac.uk::6b95a03c-da98-431b-8ff6-5a209c6f34e7" providerId="AD" clId="Web-{0A833C79-9EC7-7923-56B6-75D5B923367C}" dt="2026-08-04T12:22:27.158" v="2467"/>
        <pc:sldMkLst>
          <pc:docMk/>
          <pc:sldMk cId="1209114331" sldId="258"/>
        </pc:sldMkLst>
        <pc:spChg chg="mod">
          <ac:chgData name="Eldmir Osvaldo Monteiro De Carvalho (2532849)" userId="S::2532849@student.uwtsd.ac.uk::6b95a03c-da98-431b-8ff6-5a209c6f34e7" providerId="AD" clId="Web-{0A833C79-9EC7-7923-56B6-75D5B923367C}" dt="2026-08-04T09:48:49.884" v="1358" actId="1076"/>
          <ac:spMkLst>
            <pc:docMk/>
            <pc:sldMk cId="1209114331" sldId="258"/>
            <ac:spMk id="2" creationId="{610B3AC7-966B-0FBD-A006-BE573403BBAA}"/>
          </ac:spMkLst>
        </pc:spChg>
        <pc:spChg chg="mod">
          <ac:chgData name="Eldmir Osvaldo Monteiro De Carvalho (2532849)" userId="S::2532849@student.uwtsd.ac.uk::6b95a03c-da98-431b-8ff6-5a209c6f34e7" providerId="AD" clId="Web-{0A833C79-9EC7-7923-56B6-75D5B923367C}" dt="2026-08-04T09:49:24.354" v="1363" actId="14100"/>
          <ac:spMkLst>
            <pc:docMk/>
            <pc:sldMk cId="1209114331" sldId="258"/>
            <ac:spMk id="19" creationId="{C89EC83C-B911-336B-9C6D-D62ADEBE072E}"/>
          </ac:spMkLst>
        </pc:spChg>
        <pc:spChg chg="add">
          <ac:chgData name="Eldmir Osvaldo Monteiro De Carvalho (2532849)" userId="S::2532849@student.uwtsd.ac.uk::6b95a03c-da98-431b-8ff6-5a209c6f34e7" providerId="AD" clId="Web-{0A833C79-9EC7-7923-56B6-75D5B923367C}" dt="2026-08-04T09:48:00.570" v="1355"/>
          <ac:spMkLst>
            <pc:docMk/>
            <pc:sldMk cId="1209114331" sldId="258"/>
            <ac:spMk id="28" creationId="{8A17784E-76D8-4521-A77D-0D2EBB923004}"/>
          </ac:spMkLst>
        </pc:spChg>
        <pc:spChg chg="add">
          <ac:chgData name="Eldmir Osvaldo Monteiro De Carvalho (2532849)" userId="S::2532849@student.uwtsd.ac.uk::6b95a03c-da98-431b-8ff6-5a209c6f34e7" providerId="AD" clId="Web-{0A833C79-9EC7-7923-56B6-75D5B923367C}" dt="2026-08-04T09:48:00.570" v="1355"/>
          <ac:spMkLst>
            <pc:docMk/>
            <pc:sldMk cId="1209114331" sldId="258"/>
            <ac:spMk id="29" creationId="{560AFAAC-EA6C-45A9-9E03-C9C9F0193B4F}"/>
          </ac:spMkLst>
        </pc:spChg>
        <pc:spChg chg="add">
          <ac:chgData name="Eldmir Osvaldo Monteiro De Carvalho (2532849)" userId="S::2532849@student.uwtsd.ac.uk::6b95a03c-da98-431b-8ff6-5a209c6f34e7" providerId="AD" clId="Web-{0A833C79-9EC7-7923-56B6-75D5B923367C}" dt="2026-08-04T09:48:00.570" v="1355"/>
          <ac:spMkLst>
            <pc:docMk/>
            <pc:sldMk cId="1209114331" sldId="258"/>
            <ac:spMk id="30" creationId="{C0036C6B-F09C-4EAB-AE02-8D056EE74856}"/>
          </ac:spMkLst>
        </pc:spChg>
        <pc:spChg chg="add">
          <ac:chgData name="Eldmir Osvaldo Monteiro De Carvalho (2532849)" userId="S::2532849@student.uwtsd.ac.uk::6b95a03c-da98-431b-8ff6-5a209c6f34e7" providerId="AD" clId="Web-{0A833C79-9EC7-7923-56B6-75D5B923367C}" dt="2026-08-04T09:48:00.570" v="1355"/>
          <ac:spMkLst>
            <pc:docMk/>
            <pc:sldMk cId="1209114331" sldId="258"/>
            <ac:spMk id="31" creationId="{83549E37-C86B-4401-90BD-D8BF83859F14}"/>
          </ac:spMkLst>
        </pc:spChg>
        <pc:spChg chg="add">
          <ac:chgData name="Eldmir Osvaldo Monteiro De Carvalho (2532849)" userId="S::2532849@student.uwtsd.ac.uk::6b95a03c-da98-431b-8ff6-5a209c6f34e7" providerId="AD" clId="Web-{0A833C79-9EC7-7923-56B6-75D5B923367C}" dt="2026-08-04T09:48:00.570" v="1355"/>
          <ac:spMkLst>
            <pc:docMk/>
            <pc:sldMk cId="1209114331" sldId="258"/>
            <ac:spMk id="32" creationId="{FC8D5885-2804-4D3C-BE31-902E4D3279B0}"/>
          </ac:spMkLst>
        </pc:spChg>
        <pc:picChg chg="add mod ord">
          <ac:chgData name="Eldmir Osvaldo Monteiro De Carvalho (2532849)" userId="S::2532849@student.uwtsd.ac.uk::6b95a03c-da98-431b-8ff6-5a209c6f34e7" providerId="AD" clId="Web-{0A833C79-9EC7-7923-56B6-75D5B923367C}" dt="2026-08-04T09:48:00.554" v="1354"/>
          <ac:picMkLst>
            <pc:docMk/>
            <pc:sldMk cId="1209114331" sldId="258"/>
            <ac:picMk id="6" creationId="{70AA0FB7-90F1-CCCC-BC27-526FF8210532}"/>
          </ac:picMkLst>
        </pc:picChg>
      </pc:sldChg>
      <pc:sldChg chg="addSp delSp modSp">
        <pc:chgData name="Eldmir Osvaldo Monteiro De Carvalho (2532849)" userId="S::2532849@student.uwtsd.ac.uk::6b95a03c-da98-431b-8ff6-5a209c6f34e7" providerId="AD" clId="Web-{0A833C79-9EC7-7923-56B6-75D5B923367C}" dt="2026-08-04T09:54:42.272" v="1416" actId="1076"/>
        <pc:sldMkLst>
          <pc:docMk/>
          <pc:sldMk cId="4283224374" sldId="259"/>
        </pc:sldMkLst>
        <pc:spChg chg="mod">
          <ac:chgData name="Eldmir Osvaldo Monteiro De Carvalho (2532849)" userId="S::2532849@student.uwtsd.ac.uk::6b95a03c-da98-431b-8ff6-5a209c6f34e7" providerId="AD" clId="Web-{0A833C79-9EC7-7923-56B6-75D5B923367C}" dt="2026-08-04T09:52:25.486" v="1370" actId="20577"/>
          <ac:spMkLst>
            <pc:docMk/>
            <pc:sldMk cId="4283224374" sldId="259"/>
            <ac:spMk id="2" creationId="{0B86B0D2-0442-48A3-CB61-B71A8C91EB7F}"/>
          </ac:spMkLst>
        </pc:spChg>
        <pc:spChg chg="mod">
          <ac:chgData name="Eldmir Osvaldo Monteiro De Carvalho (2532849)" userId="S::2532849@student.uwtsd.ac.uk::6b95a03c-da98-431b-8ff6-5a209c6f34e7" providerId="AD" clId="Web-{0A833C79-9EC7-7923-56B6-75D5B923367C}" dt="2026-08-04T09:54:42.272" v="1416" actId="1076"/>
          <ac:spMkLst>
            <pc:docMk/>
            <pc:sldMk cId="4283224374" sldId="259"/>
            <ac:spMk id="3" creationId="{D34E28FA-7386-F32B-4DED-4CE3A309B497}"/>
          </ac:spMkLst>
        </pc:spChg>
        <pc:spChg chg="add">
          <ac:chgData name="Eldmir Osvaldo Monteiro De Carvalho (2532849)" userId="S::2532849@student.uwtsd.ac.uk::6b95a03c-da98-431b-8ff6-5a209c6f34e7" providerId="AD" clId="Web-{0A833C79-9EC7-7923-56B6-75D5B923367C}" dt="2026-08-04T09:51:38.374" v="1366"/>
          <ac:spMkLst>
            <pc:docMk/>
            <pc:sldMk cId="4283224374" sldId="259"/>
            <ac:spMk id="17" creationId="{45D37F4E-DDB4-456B-97E0-9937730A039F}"/>
          </ac:spMkLst>
        </pc:spChg>
        <pc:spChg chg="add">
          <ac:chgData name="Eldmir Osvaldo Monteiro De Carvalho (2532849)" userId="S::2532849@student.uwtsd.ac.uk::6b95a03c-da98-431b-8ff6-5a209c6f34e7" providerId="AD" clId="Web-{0A833C79-9EC7-7923-56B6-75D5B923367C}" dt="2026-08-04T09:51:38.374" v="1366"/>
          <ac:spMkLst>
            <pc:docMk/>
            <pc:sldMk cId="4283224374" sldId="259"/>
            <ac:spMk id="19" creationId="{B2DD41CD-8F47-4F56-AD12-4E2FF7696987}"/>
          </ac:spMkLst>
        </pc:spChg>
        <pc:picChg chg="add mod">
          <ac:chgData name="Eldmir Osvaldo Monteiro De Carvalho (2532849)" userId="S::2532849@student.uwtsd.ac.uk::6b95a03c-da98-431b-8ff6-5a209c6f34e7" providerId="AD" clId="Web-{0A833C79-9EC7-7923-56B6-75D5B923367C}" dt="2026-08-04T09:51:38.374" v="1366"/>
          <ac:picMkLst>
            <pc:docMk/>
            <pc:sldMk cId="4283224374" sldId="259"/>
            <ac:picMk id="4" creationId="{8844947F-07C3-FD31-66AE-24BD1680760C}"/>
          </ac:picMkLst>
        </pc:picChg>
      </pc:sldChg>
      <pc:sldChg chg="modSp">
        <pc:chgData name="Eldmir Osvaldo Monteiro De Carvalho (2532849)" userId="S::2532849@student.uwtsd.ac.uk::6b95a03c-da98-431b-8ff6-5a209c6f34e7" providerId="AD" clId="Web-{0A833C79-9EC7-7923-56B6-75D5B923367C}" dt="2026-08-04T08:37:53.558" v="776" actId="1076"/>
        <pc:sldMkLst>
          <pc:docMk/>
          <pc:sldMk cId="259636409" sldId="260"/>
        </pc:sldMkLst>
        <pc:spChg chg="mod">
          <ac:chgData name="Eldmir Osvaldo Monteiro De Carvalho (2532849)" userId="S::2532849@student.uwtsd.ac.uk::6b95a03c-da98-431b-8ff6-5a209c6f34e7" providerId="AD" clId="Web-{0A833C79-9EC7-7923-56B6-75D5B923367C}" dt="2026-08-04T08:37:53.558" v="776" actId="1076"/>
          <ac:spMkLst>
            <pc:docMk/>
            <pc:sldMk cId="259636409" sldId="260"/>
            <ac:spMk id="3" creationId="{B4B62A78-09D3-F59F-A3F6-F5C508C314EA}"/>
          </ac:spMkLst>
        </pc:spChg>
      </pc:sldChg>
      <pc:sldChg chg="modSp">
        <pc:chgData name="Eldmir Osvaldo Monteiro De Carvalho (2532849)" userId="S::2532849@student.uwtsd.ac.uk::6b95a03c-da98-431b-8ff6-5a209c6f34e7" providerId="AD" clId="Web-{0A833C79-9EC7-7923-56B6-75D5B923367C}" dt="2026-08-04T08:46:51.141" v="813" actId="14100"/>
        <pc:sldMkLst>
          <pc:docMk/>
          <pc:sldMk cId="683519853" sldId="261"/>
        </pc:sldMkLst>
        <pc:spChg chg="mod">
          <ac:chgData name="Eldmir Osvaldo Monteiro De Carvalho (2532849)" userId="S::2532849@student.uwtsd.ac.uk::6b95a03c-da98-431b-8ff6-5a209c6f34e7" providerId="AD" clId="Web-{0A833C79-9EC7-7923-56B6-75D5B923367C}" dt="2026-08-04T08:46:51.141" v="813" actId="14100"/>
          <ac:spMkLst>
            <pc:docMk/>
            <pc:sldMk cId="683519853" sldId="261"/>
            <ac:spMk id="3" creationId="{6918F3D1-A70C-26D1-59A2-DE0B56727D25}"/>
          </ac:spMkLst>
        </pc:spChg>
      </pc:sldChg>
      <pc:sldChg chg="modSp">
        <pc:chgData name="Eldmir Osvaldo Monteiro De Carvalho (2532849)" userId="S::2532849@student.uwtsd.ac.uk::6b95a03c-da98-431b-8ff6-5a209c6f34e7" providerId="AD" clId="Web-{0A833C79-9EC7-7923-56B6-75D5B923367C}" dt="2026-08-04T09:02:06.658" v="981" actId="1076"/>
        <pc:sldMkLst>
          <pc:docMk/>
          <pc:sldMk cId="1714544728" sldId="262"/>
        </pc:sldMkLst>
        <pc:spChg chg="mod">
          <ac:chgData name="Eldmir Osvaldo Monteiro De Carvalho (2532849)" userId="S::2532849@student.uwtsd.ac.uk::6b95a03c-da98-431b-8ff6-5a209c6f34e7" providerId="AD" clId="Web-{0A833C79-9EC7-7923-56B6-75D5B923367C}" dt="2026-08-04T09:01:44.001" v="979" actId="1076"/>
          <ac:spMkLst>
            <pc:docMk/>
            <pc:sldMk cId="1714544728" sldId="262"/>
            <ac:spMk id="2" creationId="{FC8CBD38-345F-5B8C-9486-1A84DBC4F7F7}"/>
          </ac:spMkLst>
        </pc:spChg>
        <pc:spChg chg="mod">
          <ac:chgData name="Eldmir Osvaldo Monteiro De Carvalho (2532849)" userId="S::2532849@student.uwtsd.ac.uk::6b95a03c-da98-431b-8ff6-5a209c6f34e7" providerId="AD" clId="Web-{0A833C79-9EC7-7923-56B6-75D5B923367C}" dt="2026-08-04T08:59:16.902" v="959" actId="20577"/>
          <ac:spMkLst>
            <pc:docMk/>
            <pc:sldMk cId="1714544728" sldId="262"/>
            <ac:spMk id="3" creationId="{00A2CFA1-0F83-C970-4B50-8139169C1FE7}"/>
          </ac:spMkLst>
        </pc:spChg>
        <pc:spChg chg="mod">
          <ac:chgData name="Eldmir Osvaldo Monteiro De Carvalho (2532849)" userId="S::2532849@student.uwtsd.ac.uk::6b95a03c-da98-431b-8ff6-5a209c6f34e7" providerId="AD" clId="Web-{0A833C79-9EC7-7923-56B6-75D5B923367C}" dt="2026-08-04T09:02:06.658" v="981" actId="1076"/>
          <ac:spMkLst>
            <pc:docMk/>
            <pc:sldMk cId="1714544728" sldId="262"/>
            <ac:spMk id="4" creationId="{C952C74B-38F8-6807-88DE-E7EB694477E6}"/>
          </ac:spMkLst>
        </pc:spChg>
        <pc:spChg chg="mod">
          <ac:chgData name="Eldmir Osvaldo Monteiro De Carvalho (2532849)" userId="S::2532849@student.uwtsd.ac.uk::6b95a03c-da98-431b-8ff6-5a209c6f34e7" providerId="AD" clId="Web-{0A833C79-9EC7-7923-56B6-75D5B923367C}" dt="2026-08-04T08:59:55.576" v="964" actId="1076"/>
          <ac:spMkLst>
            <pc:docMk/>
            <pc:sldMk cId="1714544728" sldId="262"/>
            <ac:spMk id="5" creationId="{4C51BC15-D08A-A269-3192-F7D443935AB2}"/>
          </ac:spMkLst>
        </pc:spChg>
        <pc:spChg chg="mod">
          <ac:chgData name="Eldmir Osvaldo Monteiro De Carvalho (2532849)" userId="S::2532849@student.uwtsd.ac.uk::6b95a03c-da98-431b-8ff6-5a209c6f34e7" providerId="AD" clId="Web-{0A833C79-9EC7-7923-56B6-75D5B923367C}" dt="2026-08-04T09:02:00.783" v="980" actId="1076"/>
          <ac:spMkLst>
            <pc:docMk/>
            <pc:sldMk cId="1714544728" sldId="262"/>
            <ac:spMk id="6" creationId="{2412F8BF-4988-2CDD-CC9C-4E0FFC513D4B}"/>
          </ac:spMkLst>
        </pc:spChg>
        <pc:spChg chg="mod">
          <ac:chgData name="Eldmir Osvaldo Monteiro De Carvalho (2532849)" userId="S::2532849@student.uwtsd.ac.uk::6b95a03c-da98-431b-8ff6-5a209c6f34e7" providerId="AD" clId="Web-{0A833C79-9EC7-7923-56B6-75D5B923367C}" dt="2026-08-04T09:00:12.920" v="966" actId="1076"/>
          <ac:spMkLst>
            <pc:docMk/>
            <pc:sldMk cId="1714544728" sldId="262"/>
            <ac:spMk id="7" creationId="{563D1682-582D-0B91-D8B5-39896307BD22}"/>
          </ac:spMkLst>
        </pc:spChg>
        <pc:spChg chg="mod">
          <ac:chgData name="Eldmir Osvaldo Monteiro De Carvalho (2532849)" userId="S::2532849@student.uwtsd.ac.uk::6b95a03c-da98-431b-8ff6-5a209c6f34e7" providerId="AD" clId="Web-{0A833C79-9EC7-7923-56B6-75D5B923367C}" dt="2026-08-04T09:00:21.655" v="967" actId="20577"/>
          <ac:spMkLst>
            <pc:docMk/>
            <pc:sldMk cId="1714544728" sldId="262"/>
            <ac:spMk id="8" creationId="{0D040F05-CFDC-476E-972F-5CD9A9581667}"/>
          </ac:spMkLst>
        </pc:spChg>
        <pc:cxnChg chg="mod">
          <ac:chgData name="Eldmir Osvaldo Monteiro De Carvalho (2532849)" userId="S::2532849@student.uwtsd.ac.uk::6b95a03c-da98-431b-8ff6-5a209c6f34e7" providerId="AD" clId="Web-{0A833C79-9EC7-7923-56B6-75D5B923367C}" dt="2026-08-04T08:59:49.904" v="963" actId="1076"/>
          <ac:cxnSpMkLst>
            <pc:docMk/>
            <pc:sldMk cId="1714544728" sldId="262"/>
            <ac:cxnSpMk id="9" creationId="{890CC131-78DA-BF06-A532-55EB462A427A}"/>
          </ac:cxnSpMkLst>
        </pc:cxnChg>
      </pc:sldChg>
      <pc:sldChg chg="addSp delSp modSp mod ord setBg addAnim delAnim modAnim">
        <pc:chgData name="Eldmir Osvaldo Monteiro De Carvalho (2532849)" userId="S::2532849@student.uwtsd.ac.uk::6b95a03c-da98-431b-8ff6-5a209c6f34e7" providerId="AD" clId="Web-{0A833C79-9EC7-7923-56B6-75D5B923367C}" dt="2026-08-04T10:48:58.826" v="1568"/>
        <pc:sldMkLst>
          <pc:docMk/>
          <pc:sldMk cId="1850131793" sldId="263"/>
        </pc:sldMkLst>
        <pc:spChg chg="mod">
          <ac:chgData name="Eldmir Osvaldo Monteiro De Carvalho (2532849)" userId="S::2532849@student.uwtsd.ac.uk::6b95a03c-da98-431b-8ff6-5a209c6f34e7" providerId="AD" clId="Web-{0A833C79-9EC7-7923-56B6-75D5B923367C}" dt="2026-08-04T10:46:53.712" v="1556" actId="14100"/>
          <ac:spMkLst>
            <pc:docMk/>
            <pc:sldMk cId="1850131793" sldId="263"/>
            <ac:spMk id="2" creationId="{777A150C-43AE-DF58-2C33-8423AF37CCDB}"/>
          </ac:spMkLst>
        </pc:spChg>
        <pc:spChg chg="mod">
          <ac:chgData name="Eldmir Osvaldo Monteiro De Carvalho (2532849)" userId="S::2532849@student.uwtsd.ac.uk::6b95a03c-da98-431b-8ff6-5a209c6f34e7" providerId="AD" clId="Web-{0A833C79-9EC7-7923-56B6-75D5B923367C}" dt="2026-08-04T10:47:45.620" v="1567" actId="1076"/>
          <ac:spMkLst>
            <pc:docMk/>
            <pc:sldMk cId="1850131793" sldId="263"/>
            <ac:spMk id="3" creationId="{45C2D917-E7AB-A45F-0B7E-7E373810824D}"/>
          </ac:spMkLst>
        </pc:spChg>
        <pc:spChg chg="add">
          <ac:chgData name="Eldmir Osvaldo Monteiro De Carvalho (2532849)" userId="S::2532849@student.uwtsd.ac.uk::6b95a03c-da98-431b-8ff6-5a209c6f34e7" providerId="AD" clId="Web-{0A833C79-9EC7-7923-56B6-75D5B923367C}" dt="2026-08-04T10:46:02.553" v="1552"/>
          <ac:spMkLst>
            <pc:docMk/>
            <pc:sldMk cId="1850131793" sldId="263"/>
            <ac:spMk id="18" creationId="{4F7EBAE4-9945-4473-9E34-B2C66EA0F03D}"/>
          </ac:spMkLst>
        </pc:spChg>
        <pc:spChg chg="add">
          <ac:chgData name="Eldmir Osvaldo Monteiro De Carvalho (2532849)" userId="S::2532849@student.uwtsd.ac.uk::6b95a03c-da98-431b-8ff6-5a209c6f34e7" providerId="AD" clId="Web-{0A833C79-9EC7-7923-56B6-75D5B923367C}" dt="2026-08-04T10:46:02.553" v="1552"/>
          <ac:spMkLst>
            <pc:docMk/>
            <pc:sldMk cId="1850131793" sldId="263"/>
            <ac:spMk id="20" creationId="{70BEB1E7-2F88-40BC-B73D-42E5B6F80BFC}"/>
          </ac:spMkLst>
        </pc:spChg>
        <pc:spChg chg="add">
          <ac:chgData name="Eldmir Osvaldo Monteiro De Carvalho (2532849)" userId="S::2532849@student.uwtsd.ac.uk::6b95a03c-da98-431b-8ff6-5a209c6f34e7" providerId="AD" clId="Web-{0A833C79-9EC7-7923-56B6-75D5B923367C}" dt="2026-08-04T10:46:02.553" v="1552"/>
          <ac:spMkLst>
            <pc:docMk/>
            <pc:sldMk cId="1850131793" sldId="263"/>
            <ac:spMk id="22" creationId="{A7B99495-F43F-4D80-A44F-2CB4764EB90B}"/>
          </ac:spMkLst>
        </pc:spChg>
        <pc:picChg chg="add mod">
          <ac:chgData name="Eldmir Osvaldo Monteiro De Carvalho (2532849)" userId="S::2532849@student.uwtsd.ac.uk::6b95a03c-da98-431b-8ff6-5a209c6f34e7" providerId="AD" clId="Web-{0A833C79-9EC7-7923-56B6-75D5B923367C}" dt="2026-08-04T10:46:02.553" v="1552"/>
          <ac:picMkLst>
            <pc:docMk/>
            <pc:sldMk cId="1850131793" sldId="263"/>
            <ac:picMk id="13" creationId="{E8040C37-5AE6-BE32-268E-B1FD612107B5}"/>
          </ac:picMkLst>
        </pc:picChg>
      </pc:sldChg>
      <pc:sldChg chg="addSp delSp modSp">
        <pc:chgData name="Eldmir Osvaldo Monteiro De Carvalho (2532849)" userId="S::2532849@student.uwtsd.ac.uk::6b95a03c-da98-431b-8ff6-5a209c6f34e7" providerId="AD" clId="Web-{0A833C79-9EC7-7923-56B6-75D5B923367C}" dt="2026-08-04T11:20:28.354" v="1641" actId="1076"/>
        <pc:sldMkLst>
          <pc:docMk/>
          <pc:sldMk cId="903514491" sldId="264"/>
        </pc:sldMkLst>
        <pc:spChg chg="mod">
          <ac:chgData name="Eldmir Osvaldo Monteiro De Carvalho (2532849)" userId="S::2532849@student.uwtsd.ac.uk::6b95a03c-da98-431b-8ff6-5a209c6f34e7" providerId="AD" clId="Web-{0A833C79-9EC7-7923-56B6-75D5B923367C}" dt="2026-08-04T11:07:10.740" v="1577" actId="20577"/>
          <ac:spMkLst>
            <pc:docMk/>
            <pc:sldMk cId="903514491" sldId="264"/>
            <ac:spMk id="2" creationId="{C3293A2E-F88D-9335-DD42-B91247C22E47}"/>
          </ac:spMkLst>
        </pc:spChg>
        <pc:spChg chg="mod">
          <ac:chgData name="Eldmir Osvaldo Monteiro De Carvalho (2532849)" userId="S::2532849@student.uwtsd.ac.uk::6b95a03c-da98-431b-8ff6-5a209c6f34e7" providerId="AD" clId="Web-{0A833C79-9EC7-7923-56B6-75D5B923367C}" dt="2026-08-04T11:18:24.811" v="1624" actId="20577"/>
          <ac:spMkLst>
            <pc:docMk/>
            <pc:sldMk cId="903514491" sldId="264"/>
            <ac:spMk id="3" creationId="{38E21392-8D13-C82F-6ED9-2E1249BB730C}"/>
          </ac:spMkLst>
        </pc:spChg>
        <pc:spChg chg="mod">
          <ac:chgData name="Eldmir Osvaldo Monteiro De Carvalho (2532849)" userId="S::2532849@student.uwtsd.ac.uk::6b95a03c-da98-431b-8ff6-5a209c6f34e7" providerId="AD" clId="Web-{0A833C79-9EC7-7923-56B6-75D5B923367C}" dt="2026-08-04T11:18:32.530" v="1625" actId="1076"/>
          <ac:spMkLst>
            <pc:docMk/>
            <pc:sldMk cId="903514491" sldId="264"/>
            <ac:spMk id="4" creationId="{FA844F3E-C667-3FE1-E608-D199C0C35E3F}"/>
          </ac:spMkLst>
        </pc:spChg>
        <pc:spChg chg="mod">
          <ac:chgData name="Eldmir Osvaldo Monteiro De Carvalho (2532849)" userId="S::2532849@student.uwtsd.ac.uk::6b95a03c-da98-431b-8ff6-5a209c6f34e7" providerId="AD" clId="Web-{0A833C79-9EC7-7923-56B6-75D5B923367C}" dt="2026-08-04T11:20:07.471" v="1639" actId="1076"/>
          <ac:spMkLst>
            <pc:docMk/>
            <pc:sldMk cId="903514491" sldId="264"/>
            <ac:spMk id="13" creationId="{FA1847D6-E537-C91E-667D-F640D72193DD}"/>
          </ac:spMkLst>
        </pc:spChg>
        <pc:spChg chg="mod">
          <ac:chgData name="Eldmir Osvaldo Monteiro De Carvalho (2532849)" userId="S::2532849@student.uwtsd.ac.uk::6b95a03c-da98-431b-8ff6-5a209c6f34e7" providerId="AD" clId="Web-{0A833C79-9EC7-7923-56B6-75D5B923367C}" dt="2026-08-04T11:18:46.546" v="1627" actId="1076"/>
          <ac:spMkLst>
            <pc:docMk/>
            <pc:sldMk cId="903514491" sldId="264"/>
            <ac:spMk id="14" creationId="{A5BA221B-A7F6-BB6A-EEDD-7951C91BFA1B}"/>
          </ac:spMkLst>
        </pc:spChg>
        <pc:spChg chg="mod">
          <ac:chgData name="Eldmir Osvaldo Monteiro De Carvalho (2532849)" userId="S::2532849@student.uwtsd.ac.uk::6b95a03c-da98-431b-8ff6-5a209c6f34e7" providerId="AD" clId="Web-{0A833C79-9EC7-7923-56B6-75D5B923367C}" dt="2026-08-04T11:19:39.017" v="1635" actId="1076"/>
          <ac:spMkLst>
            <pc:docMk/>
            <pc:sldMk cId="903514491" sldId="264"/>
            <ac:spMk id="15" creationId="{41DECC1C-5426-02A7-7845-2EC40239E6D1}"/>
          </ac:spMkLst>
        </pc:spChg>
        <pc:spChg chg="mod">
          <ac:chgData name="Eldmir Osvaldo Monteiro De Carvalho (2532849)" userId="S::2532849@student.uwtsd.ac.uk::6b95a03c-da98-431b-8ff6-5a209c6f34e7" providerId="AD" clId="Web-{0A833C79-9EC7-7923-56B6-75D5B923367C}" dt="2026-08-04T11:19:15.360" v="1631" actId="1076"/>
          <ac:spMkLst>
            <pc:docMk/>
            <pc:sldMk cId="903514491" sldId="264"/>
            <ac:spMk id="16" creationId="{41E17D02-CCEB-74C1-91C2-E50E5AAA6E49}"/>
          </ac:spMkLst>
        </pc:spChg>
        <pc:spChg chg="mod">
          <ac:chgData name="Eldmir Osvaldo Monteiro De Carvalho (2532849)" userId="S::2532849@student.uwtsd.ac.uk::6b95a03c-da98-431b-8ff6-5a209c6f34e7" providerId="AD" clId="Web-{0A833C79-9EC7-7923-56B6-75D5B923367C}" dt="2026-08-04T11:19:04.016" v="1629" actId="1076"/>
          <ac:spMkLst>
            <pc:docMk/>
            <pc:sldMk cId="903514491" sldId="264"/>
            <ac:spMk id="17" creationId="{D98B04FC-E420-FFCB-DF9C-BB02F3687A17}"/>
          </ac:spMkLst>
        </pc:spChg>
        <pc:spChg chg="mod">
          <ac:chgData name="Eldmir Osvaldo Monteiro De Carvalho (2532849)" userId="S::2532849@student.uwtsd.ac.uk::6b95a03c-da98-431b-8ff6-5a209c6f34e7" providerId="AD" clId="Web-{0A833C79-9EC7-7923-56B6-75D5B923367C}" dt="2026-08-04T11:19:54.924" v="1637" actId="1076"/>
          <ac:spMkLst>
            <pc:docMk/>
            <pc:sldMk cId="903514491" sldId="264"/>
            <ac:spMk id="18" creationId="{DC3AC79B-55AA-7AD9-574E-121783AB28A0}"/>
          </ac:spMkLst>
        </pc:spChg>
        <pc:spChg chg="mod">
          <ac:chgData name="Eldmir Osvaldo Monteiro De Carvalho (2532849)" userId="S::2532849@student.uwtsd.ac.uk::6b95a03c-da98-431b-8ff6-5a209c6f34e7" providerId="AD" clId="Web-{0A833C79-9EC7-7923-56B6-75D5B923367C}" dt="2026-08-04T11:20:28.354" v="1641" actId="1076"/>
          <ac:spMkLst>
            <pc:docMk/>
            <pc:sldMk cId="903514491" sldId="264"/>
            <ac:spMk id="19" creationId="{43858429-8E38-E7A2-9994-8F516F0516D2}"/>
          </ac:spMkLst>
        </pc:spChg>
        <pc:spChg chg="mod">
          <ac:chgData name="Eldmir Osvaldo Monteiro De Carvalho (2532849)" userId="S::2532849@student.uwtsd.ac.uk::6b95a03c-da98-431b-8ff6-5a209c6f34e7" providerId="AD" clId="Web-{0A833C79-9EC7-7923-56B6-75D5B923367C}" dt="2026-08-04T11:19:28.110" v="1633" actId="1076"/>
          <ac:spMkLst>
            <pc:docMk/>
            <pc:sldMk cId="903514491" sldId="264"/>
            <ac:spMk id="20" creationId="{F6F02E67-9660-373A-E05F-44D181724E5B}"/>
          </ac:spMkLst>
        </pc:spChg>
        <pc:picChg chg="add mod">
          <ac:chgData name="Eldmir Osvaldo Monteiro De Carvalho (2532849)" userId="S::2532849@student.uwtsd.ac.uk::6b95a03c-da98-431b-8ff6-5a209c6f34e7" providerId="AD" clId="Web-{0A833C79-9EC7-7923-56B6-75D5B923367C}" dt="2026-08-04T11:13:58.208" v="1594" actId="14100"/>
          <ac:picMkLst>
            <pc:docMk/>
            <pc:sldMk cId="903514491" sldId="264"/>
            <ac:picMk id="24" creationId="{BDA43B74-98D5-E0B7-6C3B-77530D3AF64F}"/>
          </ac:picMkLst>
        </pc:picChg>
        <pc:picChg chg="add mod">
          <ac:chgData name="Eldmir Osvaldo Monteiro De Carvalho (2532849)" userId="S::2532849@student.uwtsd.ac.uk::6b95a03c-da98-431b-8ff6-5a209c6f34e7" providerId="AD" clId="Web-{0A833C79-9EC7-7923-56B6-75D5B923367C}" dt="2026-08-04T11:17:44.263" v="1604" actId="14100"/>
          <ac:picMkLst>
            <pc:docMk/>
            <pc:sldMk cId="903514491" sldId="264"/>
            <ac:picMk id="27" creationId="{0F26AB5A-E243-04E6-C72F-A091CC38E9E7}"/>
          </ac:picMkLst>
        </pc:picChg>
        <pc:cxnChg chg="mod">
          <ac:chgData name="Eldmir Osvaldo Monteiro De Carvalho (2532849)" userId="S::2532849@student.uwtsd.ac.uk::6b95a03c-da98-431b-8ff6-5a209c6f34e7" providerId="AD" clId="Web-{0A833C79-9EC7-7923-56B6-75D5B923367C}" dt="2026-08-04T11:19:58.846" v="1638" actId="1076"/>
          <ac:cxnSpMkLst>
            <pc:docMk/>
            <pc:sldMk cId="903514491" sldId="264"/>
            <ac:cxnSpMk id="5" creationId="{0D98D322-F9C7-6AA6-D320-B85C5AC07509}"/>
          </ac:cxnSpMkLst>
        </pc:cxnChg>
        <pc:cxnChg chg="mod">
          <ac:chgData name="Eldmir Osvaldo Monteiro De Carvalho (2532849)" userId="S::2532849@student.uwtsd.ac.uk::6b95a03c-da98-431b-8ff6-5a209c6f34e7" providerId="AD" clId="Web-{0A833C79-9EC7-7923-56B6-75D5B923367C}" dt="2026-08-04T11:18:55.828" v="1628" actId="1076"/>
          <ac:cxnSpMkLst>
            <pc:docMk/>
            <pc:sldMk cId="903514491" sldId="264"/>
            <ac:cxnSpMk id="6" creationId="{2D7BD381-81DF-CFD4-1448-7EDB6F8335E2}"/>
          </ac:cxnSpMkLst>
        </pc:cxnChg>
        <pc:cxnChg chg="mod">
          <ac:chgData name="Eldmir Osvaldo Monteiro De Carvalho (2532849)" userId="S::2532849@student.uwtsd.ac.uk::6b95a03c-da98-431b-8ff6-5a209c6f34e7" providerId="AD" clId="Web-{0A833C79-9EC7-7923-56B6-75D5B923367C}" dt="2026-08-04T11:19:20.891" v="1632" actId="1076"/>
          <ac:cxnSpMkLst>
            <pc:docMk/>
            <pc:sldMk cId="903514491" sldId="264"/>
            <ac:cxnSpMk id="7" creationId="{6A8B8832-A3FE-AA8D-7084-16356BC0B7A3}"/>
          </ac:cxnSpMkLst>
        </pc:cxnChg>
        <pc:cxnChg chg="mod">
          <ac:chgData name="Eldmir Osvaldo Monteiro De Carvalho (2532849)" userId="S::2532849@student.uwtsd.ac.uk::6b95a03c-da98-431b-8ff6-5a209c6f34e7" providerId="AD" clId="Web-{0A833C79-9EC7-7923-56B6-75D5B923367C}" dt="2026-08-04T11:20:28.291" v="1640" actId="1076"/>
          <ac:cxnSpMkLst>
            <pc:docMk/>
            <pc:sldMk cId="903514491" sldId="264"/>
            <ac:cxnSpMk id="8" creationId="{B7399B43-7C86-5B6D-0BE9-3890337D290E}"/>
          </ac:cxnSpMkLst>
        </pc:cxnChg>
        <pc:cxnChg chg="mod">
          <ac:chgData name="Eldmir Osvaldo Monteiro De Carvalho (2532849)" userId="S::2532849@student.uwtsd.ac.uk::6b95a03c-da98-431b-8ff6-5a209c6f34e7" providerId="AD" clId="Web-{0A833C79-9EC7-7923-56B6-75D5B923367C}" dt="2026-08-04T11:19:49.064" v="1636" actId="1076"/>
          <ac:cxnSpMkLst>
            <pc:docMk/>
            <pc:sldMk cId="903514491" sldId="264"/>
            <ac:cxnSpMk id="9" creationId="{2D0FF411-2484-7B7C-A621-66927EA2D642}"/>
          </ac:cxnSpMkLst>
        </pc:cxnChg>
        <pc:cxnChg chg="mod">
          <ac:chgData name="Eldmir Osvaldo Monteiro De Carvalho (2532849)" userId="S::2532849@student.uwtsd.ac.uk::6b95a03c-da98-431b-8ff6-5a209c6f34e7" providerId="AD" clId="Web-{0A833C79-9EC7-7923-56B6-75D5B923367C}" dt="2026-08-04T11:19:08.719" v="1630" actId="1076"/>
          <ac:cxnSpMkLst>
            <pc:docMk/>
            <pc:sldMk cId="903514491" sldId="264"/>
            <ac:cxnSpMk id="10" creationId="{EC05F0E6-DD20-8CC3-D20D-0B2BB6F20424}"/>
          </ac:cxnSpMkLst>
        </pc:cxnChg>
        <pc:cxnChg chg="mod">
          <ac:chgData name="Eldmir Osvaldo Monteiro De Carvalho (2532849)" userId="S::2532849@student.uwtsd.ac.uk::6b95a03c-da98-431b-8ff6-5a209c6f34e7" providerId="AD" clId="Web-{0A833C79-9EC7-7923-56B6-75D5B923367C}" dt="2026-08-04T11:18:40.015" v="1626" actId="1076"/>
          <ac:cxnSpMkLst>
            <pc:docMk/>
            <pc:sldMk cId="903514491" sldId="264"/>
            <ac:cxnSpMk id="11" creationId="{A4E49AF5-6C70-6125-31BA-CD3B103288EA}"/>
          </ac:cxnSpMkLst>
        </pc:cxnChg>
        <pc:cxnChg chg="mod">
          <ac:chgData name="Eldmir Osvaldo Monteiro De Carvalho (2532849)" userId="S::2532849@student.uwtsd.ac.uk::6b95a03c-da98-431b-8ff6-5a209c6f34e7" providerId="AD" clId="Web-{0A833C79-9EC7-7923-56B6-75D5B923367C}" dt="2026-08-04T11:19:32.720" v="1634" actId="1076"/>
          <ac:cxnSpMkLst>
            <pc:docMk/>
            <pc:sldMk cId="903514491" sldId="264"/>
            <ac:cxnSpMk id="12" creationId="{1A76AB5F-A687-D582-E684-40E74DAE5ED7}"/>
          </ac:cxnSpMkLst>
        </pc:cxnChg>
      </pc:sldChg>
      <pc:sldChg chg="addSp delSp modSp">
        <pc:chgData name="Eldmir Osvaldo Monteiro De Carvalho (2532849)" userId="S::2532849@student.uwtsd.ac.uk::6b95a03c-da98-431b-8ff6-5a209c6f34e7" providerId="AD" clId="Web-{0A833C79-9EC7-7923-56B6-75D5B923367C}" dt="2026-08-04T12:31:58.741" v="2480" actId="1076"/>
        <pc:sldMkLst>
          <pc:docMk/>
          <pc:sldMk cId="3332224741" sldId="265"/>
        </pc:sldMkLst>
        <pc:spChg chg="mod">
          <ac:chgData name="Eldmir Osvaldo Monteiro De Carvalho (2532849)" userId="S::2532849@student.uwtsd.ac.uk::6b95a03c-da98-431b-8ff6-5a209c6f34e7" providerId="AD" clId="Web-{0A833C79-9EC7-7923-56B6-75D5B923367C}" dt="2026-08-04T12:31:58.741" v="2480" actId="1076"/>
          <ac:spMkLst>
            <pc:docMk/>
            <pc:sldMk cId="3332224741" sldId="265"/>
            <ac:spMk id="2" creationId="{6F2D4526-7D5F-587A-3D8E-673099A516D4}"/>
          </ac:spMkLst>
        </pc:spChg>
        <pc:spChg chg="mod">
          <ac:chgData name="Eldmir Osvaldo Monteiro De Carvalho (2532849)" userId="S::2532849@student.uwtsd.ac.uk::6b95a03c-da98-431b-8ff6-5a209c6f34e7" providerId="AD" clId="Web-{0A833C79-9EC7-7923-56B6-75D5B923367C}" dt="2026-08-04T12:31:33.975" v="2479" actId="20577"/>
          <ac:spMkLst>
            <pc:docMk/>
            <pc:sldMk cId="3332224741" sldId="265"/>
            <ac:spMk id="3" creationId="{D1C3DC4C-2E01-6B47-1D05-1D9F4F935C5A}"/>
          </ac:spMkLst>
        </pc:spChg>
        <pc:spChg chg="add">
          <ac:chgData name="Eldmir Osvaldo Monteiro De Carvalho (2532849)" userId="S::2532849@student.uwtsd.ac.uk::6b95a03c-da98-431b-8ff6-5a209c6f34e7" providerId="AD" clId="Web-{0A833C79-9EC7-7923-56B6-75D5B923367C}" dt="2026-08-04T10:17:08.757" v="1451"/>
          <ac:spMkLst>
            <pc:docMk/>
            <pc:sldMk cId="3332224741" sldId="265"/>
            <ac:spMk id="24" creationId="{362810D9-2C5A-477D-949C-C191895477F3}"/>
          </ac:spMkLst>
        </pc:spChg>
        <pc:spChg chg="add">
          <ac:chgData name="Eldmir Osvaldo Monteiro De Carvalho (2532849)" userId="S::2532849@student.uwtsd.ac.uk::6b95a03c-da98-431b-8ff6-5a209c6f34e7" providerId="AD" clId="Web-{0A833C79-9EC7-7923-56B6-75D5B923367C}" dt="2026-08-04T10:17:08.757" v="1451"/>
          <ac:spMkLst>
            <pc:docMk/>
            <pc:sldMk cId="3332224741" sldId="265"/>
            <ac:spMk id="26" creationId="{081E4A58-353D-44AE-B2FC-2A74E2E400F7}"/>
          </ac:spMkLst>
        </pc:spChg>
        <pc:picChg chg="add mod ord">
          <ac:chgData name="Eldmir Osvaldo Monteiro De Carvalho (2532849)" userId="S::2532849@student.uwtsd.ac.uk::6b95a03c-da98-431b-8ff6-5a209c6f34e7" providerId="AD" clId="Web-{0A833C79-9EC7-7923-56B6-75D5B923367C}" dt="2026-08-04T10:17:08.757" v="1451"/>
          <ac:picMkLst>
            <pc:docMk/>
            <pc:sldMk cId="3332224741" sldId="265"/>
            <ac:picMk id="4" creationId="{27E69FA8-7999-A83D-6758-CB389AAC357C}"/>
          </ac:picMkLst>
        </pc:picChg>
      </pc:sldChg>
      <pc:sldChg chg="addSp delSp modSp">
        <pc:chgData name="Eldmir Osvaldo Monteiro De Carvalho (2532849)" userId="S::2532849@student.uwtsd.ac.uk::6b95a03c-da98-431b-8ff6-5a209c6f34e7" providerId="AD" clId="Web-{0A833C79-9EC7-7923-56B6-75D5B923367C}" dt="2026-08-04T10:36:43.190" v="1525" actId="1076"/>
        <pc:sldMkLst>
          <pc:docMk/>
          <pc:sldMk cId="955386275" sldId="267"/>
        </pc:sldMkLst>
        <pc:spChg chg="mod">
          <ac:chgData name="Eldmir Osvaldo Monteiro De Carvalho (2532849)" userId="S::2532849@student.uwtsd.ac.uk::6b95a03c-da98-431b-8ff6-5a209c6f34e7" providerId="AD" clId="Web-{0A833C79-9EC7-7923-56B6-75D5B923367C}" dt="2026-08-04T10:36:21.861" v="1520" actId="14100"/>
          <ac:spMkLst>
            <pc:docMk/>
            <pc:sldMk cId="955386275" sldId="267"/>
            <ac:spMk id="2" creationId="{B4993B45-6D19-5561-0D0C-65AAF24A7BF8}"/>
          </ac:spMkLst>
        </pc:spChg>
        <pc:spChg chg="mod">
          <ac:chgData name="Eldmir Osvaldo Monteiro De Carvalho (2532849)" userId="S::2532849@student.uwtsd.ac.uk::6b95a03c-da98-431b-8ff6-5a209c6f34e7" providerId="AD" clId="Web-{0A833C79-9EC7-7923-56B6-75D5B923367C}" dt="2026-08-04T10:36:43.190" v="1525" actId="1076"/>
          <ac:spMkLst>
            <pc:docMk/>
            <pc:sldMk cId="955386275" sldId="267"/>
            <ac:spMk id="3" creationId="{47849919-ED31-6987-23BA-71E0FD6755B3}"/>
          </ac:spMkLst>
        </pc:spChg>
        <pc:spChg chg="add">
          <ac:chgData name="Eldmir Osvaldo Monteiro De Carvalho (2532849)" userId="S::2532849@student.uwtsd.ac.uk::6b95a03c-da98-431b-8ff6-5a209c6f34e7" providerId="AD" clId="Web-{0A833C79-9EC7-7923-56B6-75D5B923367C}" dt="2026-08-04T10:35:51.110" v="1517"/>
          <ac:spMkLst>
            <pc:docMk/>
            <pc:sldMk cId="955386275" sldId="267"/>
            <ac:spMk id="17" creationId="{4F7EBAE4-9945-4473-9E34-B2C66EA0F03D}"/>
          </ac:spMkLst>
        </pc:spChg>
        <pc:spChg chg="add">
          <ac:chgData name="Eldmir Osvaldo Monteiro De Carvalho (2532849)" userId="S::2532849@student.uwtsd.ac.uk::6b95a03c-da98-431b-8ff6-5a209c6f34e7" providerId="AD" clId="Web-{0A833C79-9EC7-7923-56B6-75D5B923367C}" dt="2026-08-04T10:35:51.110" v="1517"/>
          <ac:spMkLst>
            <pc:docMk/>
            <pc:sldMk cId="955386275" sldId="267"/>
            <ac:spMk id="19" creationId="{70BEB1E7-2F88-40BC-B73D-42E5B6F80BFC}"/>
          </ac:spMkLst>
        </pc:spChg>
        <pc:spChg chg="add">
          <ac:chgData name="Eldmir Osvaldo Monteiro De Carvalho (2532849)" userId="S::2532849@student.uwtsd.ac.uk::6b95a03c-da98-431b-8ff6-5a209c6f34e7" providerId="AD" clId="Web-{0A833C79-9EC7-7923-56B6-75D5B923367C}" dt="2026-08-04T10:35:51.110" v="1517"/>
          <ac:spMkLst>
            <pc:docMk/>
            <pc:sldMk cId="955386275" sldId="267"/>
            <ac:spMk id="21" creationId="{A7B99495-F43F-4D80-A44F-2CB4764EB90B}"/>
          </ac:spMkLst>
        </pc:spChg>
        <pc:picChg chg="add mod">
          <ac:chgData name="Eldmir Osvaldo Monteiro De Carvalho (2532849)" userId="S::2532849@student.uwtsd.ac.uk::6b95a03c-da98-431b-8ff6-5a209c6f34e7" providerId="AD" clId="Web-{0A833C79-9EC7-7923-56B6-75D5B923367C}" dt="2026-08-04T10:35:51.110" v="1517"/>
          <ac:picMkLst>
            <pc:docMk/>
            <pc:sldMk cId="955386275" sldId="267"/>
            <ac:picMk id="7" creationId="{4844EEE8-6D85-8B35-633C-BAB8F4AA5521}"/>
          </ac:picMkLst>
        </pc:picChg>
      </pc:sldChg>
      <pc:sldChg chg="modSp">
        <pc:chgData name="Eldmir Osvaldo Monteiro De Carvalho (2532849)" userId="S::2532849@student.uwtsd.ac.uk::6b95a03c-da98-431b-8ff6-5a209c6f34e7" providerId="AD" clId="Web-{0A833C79-9EC7-7923-56B6-75D5B923367C}" dt="2026-08-04T11:06:58.396" v="1576" actId="20577"/>
        <pc:sldMkLst>
          <pc:docMk/>
          <pc:sldMk cId="3996334128" sldId="268"/>
        </pc:sldMkLst>
        <pc:spChg chg="mod">
          <ac:chgData name="Eldmir Osvaldo Monteiro De Carvalho (2532849)" userId="S::2532849@student.uwtsd.ac.uk::6b95a03c-da98-431b-8ff6-5a209c6f34e7" providerId="AD" clId="Web-{0A833C79-9EC7-7923-56B6-75D5B923367C}" dt="2026-08-04T11:06:58.396" v="1576" actId="20577"/>
          <ac:spMkLst>
            <pc:docMk/>
            <pc:sldMk cId="3996334128" sldId="268"/>
            <ac:spMk id="2" creationId="{CE92D935-8089-7035-3EB0-0C669192DA4B}"/>
          </ac:spMkLst>
        </pc:spChg>
      </pc:sldChg>
      <pc:sldChg chg="addSp modSp">
        <pc:chgData name="Eldmir Osvaldo Monteiro De Carvalho (2532849)" userId="S::2532849@student.uwtsd.ac.uk::6b95a03c-da98-431b-8ff6-5a209c6f34e7" providerId="AD" clId="Web-{0A833C79-9EC7-7923-56B6-75D5B923367C}" dt="2026-08-04T10:39:25.977" v="1534" actId="1076"/>
        <pc:sldMkLst>
          <pc:docMk/>
          <pc:sldMk cId="4095216957" sldId="269"/>
        </pc:sldMkLst>
        <pc:spChg chg="mod">
          <ac:chgData name="Eldmir Osvaldo Monteiro De Carvalho (2532849)" userId="S::2532849@student.uwtsd.ac.uk::6b95a03c-da98-431b-8ff6-5a209c6f34e7" providerId="AD" clId="Web-{0A833C79-9EC7-7923-56B6-75D5B923367C}" dt="2026-08-04T07:28:08.438" v="11" actId="20577"/>
          <ac:spMkLst>
            <pc:docMk/>
            <pc:sldMk cId="4095216957" sldId="269"/>
            <ac:spMk id="2" creationId="{4722A808-D1DE-E96B-0453-CEE09737CD0B}"/>
          </ac:spMkLst>
        </pc:spChg>
        <pc:picChg chg="add mod">
          <ac:chgData name="Eldmir Osvaldo Monteiro De Carvalho (2532849)" userId="S::2532849@student.uwtsd.ac.uk::6b95a03c-da98-431b-8ff6-5a209c6f34e7" providerId="AD" clId="Web-{0A833C79-9EC7-7923-56B6-75D5B923367C}" dt="2026-08-04T10:39:25.977" v="1534" actId="1076"/>
          <ac:picMkLst>
            <pc:docMk/>
            <pc:sldMk cId="4095216957" sldId="269"/>
            <ac:picMk id="3" creationId="{383505F0-677B-7E59-D3E1-8D58B29B8B51}"/>
          </ac:picMkLst>
        </pc:picChg>
      </pc:sldChg>
      <pc:sldChg chg="addSp delSp modSp">
        <pc:chgData name="Eldmir Osvaldo Monteiro De Carvalho (2532849)" userId="S::2532849@student.uwtsd.ac.uk::6b95a03c-da98-431b-8ff6-5a209c6f34e7" providerId="AD" clId="Web-{0A833C79-9EC7-7923-56B6-75D5B923367C}" dt="2026-08-04T10:31:17.366" v="1512" actId="1076"/>
        <pc:sldMkLst>
          <pc:docMk/>
          <pc:sldMk cId="2220981947" sldId="271"/>
        </pc:sldMkLst>
        <pc:spChg chg="mod">
          <ac:chgData name="Eldmir Osvaldo Monteiro De Carvalho (2532849)" userId="S::2532849@student.uwtsd.ac.uk::6b95a03c-da98-431b-8ff6-5a209c6f34e7" providerId="AD" clId="Web-{0A833C79-9EC7-7923-56B6-75D5B923367C}" dt="2026-08-04T10:31:11.413" v="1511" actId="1076"/>
          <ac:spMkLst>
            <pc:docMk/>
            <pc:sldMk cId="2220981947" sldId="271"/>
            <ac:spMk id="2" creationId="{70FEF878-4BE5-AAA2-93F9-BB9802426871}"/>
          </ac:spMkLst>
        </pc:spChg>
        <pc:spChg chg="add del">
          <ac:chgData name="Eldmir Osvaldo Monteiro De Carvalho (2532849)" userId="S::2532849@student.uwtsd.ac.uk::6b95a03c-da98-431b-8ff6-5a209c6f34e7" providerId="AD" clId="Web-{0A833C79-9EC7-7923-56B6-75D5B923367C}" dt="2026-08-04T10:30:08.379" v="1506"/>
          <ac:spMkLst>
            <pc:docMk/>
            <pc:sldMk cId="2220981947" sldId="271"/>
            <ac:spMk id="10" creationId="{9DBC8166-481C-4473-95F5-9A5B9073B7F1}"/>
          </ac:spMkLst>
        </pc:spChg>
        <pc:spChg chg="add del">
          <ac:chgData name="Eldmir Osvaldo Monteiro De Carvalho (2532849)" userId="S::2532849@student.uwtsd.ac.uk::6b95a03c-da98-431b-8ff6-5a209c6f34e7" providerId="AD" clId="Web-{0A833C79-9EC7-7923-56B6-75D5B923367C}" dt="2026-08-04T10:30:08.379" v="1506"/>
          <ac:spMkLst>
            <pc:docMk/>
            <pc:sldMk cId="2220981947" sldId="271"/>
            <ac:spMk id="12" creationId="{A5A5CE6E-90AF-4D43-A014-1F9EC83EB93D}"/>
          </ac:spMkLst>
        </pc:spChg>
        <pc:graphicFrameChg chg="mod ord modGraphic">
          <ac:chgData name="Eldmir Osvaldo Monteiro De Carvalho (2532849)" userId="S::2532849@student.uwtsd.ac.uk::6b95a03c-da98-431b-8ff6-5a209c6f34e7" providerId="AD" clId="Web-{0A833C79-9EC7-7923-56B6-75D5B923367C}" dt="2026-08-04T10:30:08.379" v="1506"/>
          <ac:graphicFrameMkLst>
            <pc:docMk/>
            <pc:sldMk cId="2220981947" sldId="271"/>
            <ac:graphicFrameMk id="5" creationId="{69F609FF-67CA-78F8-F855-D79B28799ACD}"/>
          </ac:graphicFrameMkLst>
        </pc:graphicFrameChg>
        <pc:picChg chg="add mod">
          <ac:chgData name="Eldmir Osvaldo Monteiro De Carvalho (2532849)" userId="S::2532849@student.uwtsd.ac.uk::6b95a03c-da98-431b-8ff6-5a209c6f34e7" providerId="AD" clId="Web-{0A833C79-9EC7-7923-56B6-75D5B923367C}" dt="2026-08-04T10:31:17.366" v="1512" actId="1076"/>
          <ac:picMkLst>
            <pc:docMk/>
            <pc:sldMk cId="2220981947" sldId="271"/>
            <ac:picMk id="27" creationId="{DD1EFF1E-BB3D-AC13-8814-9218E7E76426}"/>
          </ac:picMkLst>
        </pc:picChg>
      </pc:sldChg>
      <pc:sldChg chg="addSp delSp modSp">
        <pc:chgData name="Eldmir Osvaldo Monteiro De Carvalho (2532849)" userId="S::2532849@student.uwtsd.ac.uk::6b95a03c-da98-431b-8ff6-5a209c6f34e7" providerId="AD" clId="Web-{0A833C79-9EC7-7923-56B6-75D5B923367C}" dt="2026-08-04T10:21:17.454" v="1469"/>
        <pc:sldMkLst>
          <pc:docMk/>
          <pc:sldMk cId="3842682391" sldId="272"/>
        </pc:sldMkLst>
        <pc:spChg chg="mod">
          <ac:chgData name="Eldmir Osvaldo Monteiro De Carvalho (2532849)" userId="S::2532849@student.uwtsd.ac.uk::6b95a03c-da98-431b-8ff6-5a209c6f34e7" providerId="AD" clId="Web-{0A833C79-9EC7-7923-56B6-75D5B923367C}" dt="2026-08-04T10:21:09.500" v="1468"/>
          <ac:spMkLst>
            <pc:docMk/>
            <pc:sldMk cId="3842682391" sldId="272"/>
            <ac:spMk id="2" creationId="{2747EB4A-7FD5-6464-FC1F-7BFA0FA1FEC2}"/>
          </ac:spMkLst>
        </pc:spChg>
        <pc:spChg chg="add">
          <ac:chgData name="Eldmir Osvaldo Monteiro De Carvalho (2532849)" userId="S::2532849@student.uwtsd.ac.uk::6b95a03c-da98-431b-8ff6-5a209c6f34e7" providerId="AD" clId="Web-{0A833C79-9EC7-7923-56B6-75D5B923367C}" dt="2026-08-04T10:21:09.500" v="1468"/>
          <ac:spMkLst>
            <pc:docMk/>
            <pc:sldMk cId="3842682391" sldId="272"/>
            <ac:spMk id="30" creationId="{1C4FDBE2-32F7-4AC4-A40C-C51C65B1D474}"/>
          </ac:spMkLst>
        </pc:spChg>
        <pc:spChg chg="add">
          <ac:chgData name="Eldmir Osvaldo Monteiro De Carvalho (2532849)" userId="S::2532849@student.uwtsd.ac.uk::6b95a03c-da98-431b-8ff6-5a209c6f34e7" providerId="AD" clId="Web-{0A833C79-9EC7-7923-56B6-75D5B923367C}" dt="2026-08-04T10:21:09.500" v="1468"/>
          <ac:spMkLst>
            <pc:docMk/>
            <pc:sldMk cId="3842682391" sldId="272"/>
            <ac:spMk id="32" creationId="{2587169E-2A0C-4EEA-BF70-71E2BC404F23}"/>
          </ac:spMkLst>
        </pc:spChg>
        <pc:spChg chg="add">
          <ac:chgData name="Eldmir Osvaldo Monteiro De Carvalho (2532849)" userId="S::2532849@student.uwtsd.ac.uk::6b95a03c-da98-431b-8ff6-5a209c6f34e7" providerId="AD" clId="Web-{0A833C79-9EC7-7923-56B6-75D5B923367C}" dt="2026-08-04T10:21:09.500" v="1468"/>
          <ac:spMkLst>
            <pc:docMk/>
            <pc:sldMk cId="3842682391" sldId="272"/>
            <ac:spMk id="34" creationId="{CF8AD9F3-9AF6-494F-83A3-2F677563935C}"/>
          </ac:spMkLst>
        </pc:spChg>
        <pc:spChg chg="add">
          <ac:chgData name="Eldmir Osvaldo Monteiro De Carvalho (2532849)" userId="S::2532849@student.uwtsd.ac.uk::6b95a03c-da98-431b-8ff6-5a209c6f34e7" providerId="AD" clId="Web-{0A833C79-9EC7-7923-56B6-75D5B923367C}" dt="2026-08-04T10:21:09.500" v="1468"/>
          <ac:spMkLst>
            <pc:docMk/>
            <pc:sldMk cId="3842682391" sldId="272"/>
            <ac:spMk id="36" creationId="{F6EB9B19-D8F1-4EB1-AA3B-A92D9BCE2103}"/>
          </ac:spMkLst>
        </pc:spChg>
        <pc:spChg chg="add">
          <ac:chgData name="Eldmir Osvaldo Monteiro De Carvalho (2532849)" userId="S::2532849@student.uwtsd.ac.uk::6b95a03c-da98-431b-8ff6-5a209c6f34e7" providerId="AD" clId="Web-{0A833C79-9EC7-7923-56B6-75D5B923367C}" dt="2026-08-04T10:21:09.500" v="1468"/>
          <ac:spMkLst>
            <pc:docMk/>
            <pc:sldMk cId="3842682391" sldId="272"/>
            <ac:spMk id="38" creationId="{E2B33195-5BCA-4BB7-A82D-6739522687DD}"/>
          </ac:spMkLst>
        </pc:spChg>
        <pc:picChg chg="add mod">
          <ac:chgData name="Eldmir Osvaldo Monteiro De Carvalho (2532849)" userId="S::2532849@student.uwtsd.ac.uk::6b95a03c-da98-431b-8ff6-5a209c6f34e7" providerId="AD" clId="Web-{0A833C79-9EC7-7923-56B6-75D5B923367C}" dt="2026-08-04T10:19:48.810" v="1465"/>
          <ac:picMkLst>
            <pc:docMk/>
            <pc:sldMk cId="3842682391" sldId="272"/>
            <ac:picMk id="3" creationId="{0A7F7C9F-E934-B9FD-4C05-2B63283AA0F7}"/>
          </ac:picMkLst>
        </pc:picChg>
      </pc:sldChg>
      <pc:sldChg chg="addSp delSp modSp new mod ord setBg">
        <pc:chgData name="Eldmir Osvaldo Monteiro De Carvalho (2532849)" userId="S::2532849@student.uwtsd.ac.uk::6b95a03c-da98-431b-8ff6-5a209c6f34e7" providerId="AD" clId="Web-{0A833C79-9EC7-7923-56B6-75D5B923367C}" dt="2026-08-04T09:35:13.417" v="1323" actId="1076"/>
        <pc:sldMkLst>
          <pc:docMk/>
          <pc:sldMk cId="3262924244" sldId="276"/>
        </pc:sldMkLst>
        <pc:spChg chg="mod ord">
          <ac:chgData name="Eldmir Osvaldo Monteiro De Carvalho (2532849)" userId="S::2532849@student.uwtsd.ac.uk::6b95a03c-da98-431b-8ff6-5a209c6f34e7" providerId="AD" clId="Web-{0A833C79-9EC7-7923-56B6-75D5B923367C}" dt="2026-08-04T09:35:13.417" v="1323" actId="1076"/>
          <ac:spMkLst>
            <pc:docMk/>
            <pc:sldMk cId="3262924244" sldId="276"/>
            <ac:spMk id="2" creationId="{02124B25-8FA3-261F-E4A7-F77C5BF82803}"/>
          </ac:spMkLst>
        </pc:spChg>
        <pc:spChg chg="add">
          <ac:chgData name="Eldmir Osvaldo Monteiro De Carvalho (2532849)" userId="S::2532849@student.uwtsd.ac.uk::6b95a03c-da98-431b-8ff6-5a209c6f34e7" providerId="AD" clId="Web-{0A833C79-9EC7-7923-56B6-75D5B923367C}" dt="2026-08-04T09:32:51.131" v="1303"/>
          <ac:spMkLst>
            <pc:docMk/>
            <pc:sldMk cId="3262924244" sldId="276"/>
            <ac:spMk id="37" creationId="{347D6575-0B06-40B2-9D0F-298202F6BCAC}"/>
          </ac:spMkLst>
        </pc:spChg>
        <pc:spChg chg="add">
          <ac:chgData name="Eldmir Osvaldo Monteiro De Carvalho (2532849)" userId="S::2532849@student.uwtsd.ac.uk::6b95a03c-da98-431b-8ff6-5a209c6f34e7" providerId="AD" clId="Web-{0A833C79-9EC7-7923-56B6-75D5B923367C}" dt="2026-08-04T09:32:51.131" v="1303"/>
          <ac:spMkLst>
            <pc:docMk/>
            <pc:sldMk cId="3262924244" sldId="276"/>
            <ac:spMk id="39" creationId="{E2B33195-5BCA-4BB7-A82D-6739522687DD}"/>
          </ac:spMkLst>
        </pc:spChg>
        <pc:spChg chg="add">
          <ac:chgData name="Eldmir Osvaldo Monteiro De Carvalho (2532849)" userId="S::2532849@student.uwtsd.ac.uk::6b95a03c-da98-431b-8ff6-5a209c6f34e7" providerId="AD" clId="Web-{0A833C79-9EC7-7923-56B6-75D5B923367C}" dt="2026-08-04T09:32:51.131" v="1303"/>
          <ac:spMkLst>
            <pc:docMk/>
            <pc:sldMk cId="3262924244" sldId="276"/>
            <ac:spMk id="41" creationId="{CF8AD9F3-9AF6-494F-83A3-2F677563935C}"/>
          </ac:spMkLst>
        </pc:spChg>
        <pc:spChg chg="add">
          <ac:chgData name="Eldmir Osvaldo Monteiro De Carvalho (2532849)" userId="S::2532849@student.uwtsd.ac.uk::6b95a03c-da98-431b-8ff6-5a209c6f34e7" providerId="AD" clId="Web-{0A833C79-9EC7-7923-56B6-75D5B923367C}" dt="2026-08-04T09:32:51.131" v="1303"/>
          <ac:spMkLst>
            <pc:docMk/>
            <pc:sldMk cId="3262924244" sldId="276"/>
            <ac:spMk id="43" creationId="{0DA5DB8B-7E5C-4ABC-8069-A9A8806F3976}"/>
          </ac:spMkLst>
        </pc:spChg>
        <pc:picChg chg="add mod ord">
          <ac:chgData name="Eldmir Osvaldo Monteiro De Carvalho (2532849)" userId="S::2532849@student.uwtsd.ac.uk::6b95a03c-da98-431b-8ff6-5a209c6f34e7" providerId="AD" clId="Web-{0A833C79-9EC7-7923-56B6-75D5B923367C}" dt="2026-08-04T09:32:51.131" v="1303"/>
          <ac:picMkLst>
            <pc:docMk/>
            <pc:sldMk cId="3262924244" sldId="276"/>
            <ac:picMk id="3" creationId="{36710DCF-ECF0-4EA1-4610-6205E8125DD9}"/>
          </ac:picMkLst>
        </pc:picChg>
      </pc:sldChg>
      <pc:sldChg chg="addSp delSp modSp new mod setBg">
        <pc:chgData name="Eldmir Osvaldo Monteiro De Carvalho (2532849)" userId="S::2532849@student.uwtsd.ac.uk::6b95a03c-da98-431b-8ff6-5a209c6f34e7" providerId="AD" clId="Web-{0A833C79-9EC7-7923-56B6-75D5B923367C}" dt="2026-08-04T11:49:15.963" v="2198" actId="20577"/>
        <pc:sldMkLst>
          <pc:docMk/>
          <pc:sldMk cId="3432694771" sldId="277"/>
        </pc:sldMkLst>
        <pc:spChg chg="mod">
          <ac:chgData name="Eldmir Osvaldo Monteiro De Carvalho (2532849)" userId="S::2532849@student.uwtsd.ac.uk::6b95a03c-da98-431b-8ff6-5a209c6f34e7" providerId="AD" clId="Web-{0A833C79-9EC7-7923-56B6-75D5B923367C}" dt="2026-08-04T11:47:49.555" v="2157" actId="20577"/>
          <ac:spMkLst>
            <pc:docMk/>
            <pc:sldMk cId="3432694771" sldId="277"/>
            <ac:spMk id="2" creationId="{2AE6AE7B-7AE5-C804-C6DD-3CC1774DAAB0}"/>
          </ac:spMkLst>
        </pc:spChg>
        <pc:spChg chg="mod">
          <ac:chgData name="Eldmir Osvaldo Monteiro De Carvalho (2532849)" userId="S::2532849@student.uwtsd.ac.uk::6b95a03c-da98-431b-8ff6-5a209c6f34e7" providerId="AD" clId="Web-{0A833C79-9EC7-7923-56B6-75D5B923367C}" dt="2026-08-04T11:49:15.963" v="2198" actId="20577"/>
          <ac:spMkLst>
            <pc:docMk/>
            <pc:sldMk cId="3432694771" sldId="277"/>
            <ac:spMk id="3" creationId="{84C523B1-7D16-9C6B-6546-645096D13292}"/>
          </ac:spMkLst>
        </pc:spChg>
        <pc:spChg chg="add">
          <ac:chgData name="Eldmir Osvaldo Monteiro De Carvalho (2532849)" userId="S::2532849@student.uwtsd.ac.uk::6b95a03c-da98-431b-8ff6-5a209c6f34e7" providerId="AD" clId="Web-{0A833C79-9EC7-7923-56B6-75D5B923367C}" dt="2026-08-04T11:47:08.520" v="2154"/>
          <ac:spMkLst>
            <pc:docMk/>
            <pc:sldMk cId="3432694771" sldId="277"/>
            <ac:spMk id="9" creationId="{45D37F4E-DDB4-456B-97E0-9937730A039F}"/>
          </ac:spMkLst>
        </pc:spChg>
        <pc:spChg chg="add">
          <ac:chgData name="Eldmir Osvaldo Monteiro De Carvalho (2532849)" userId="S::2532849@student.uwtsd.ac.uk::6b95a03c-da98-431b-8ff6-5a209c6f34e7" providerId="AD" clId="Web-{0A833C79-9EC7-7923-56B6-75D5B923367C}" dt="2026-08-04T11:47:08.520" v="2154"/>
          <ac:spMkLst>
            <pc:docMk/>
            <pc:sldMk cId="3432694771" sldId="277"/>
            <ac:spMk id="11" creationId="{B2DD41CD-8F47-4F56-AD12-4E2FF7696987}"/>
          </ac:spMkLst>
        </pc:spChg>
        <pc:picChg chg="add mod">
          <ac:chgData name="Eldmir Osvaldo Monteiro De Carvalho (2532849)" userId="S::2532849@student.uwtsd.ac.uk::6b95a03c-da98-431b-8ff6-5a209c6f34e7" providerId="AD" clId="Web-{0A833C79-9EC7-7923-56B6-75D5B923367C}" dt="2026-08-04T11:47:08.520" v="2154"/>
          <ac:picMkLst>
            <pc:docMk/>
            <pc:sldMk cId="3432694771" sldId="277"/>
            <ac:picMk id="4" creationId="{78ABEA71-2519-4056-01D0-C5555C99F000}"/>
          </ac:picMkLst>
        </pc:picChg>
      </pc:sldChg>
      <pc:sldChg chg="addSp delSp modSp new mod setBg">
        <pc:chgData name="Eldmir Osvaldo Monteiro De Carvalho (2532849)" userId="S::2532849@student.uwtsd.ac.uk::6b95a03c-da98-431b-8ff6-5a209c6f34e7" providerId="AD" clId="Web-{0A833C79-9EC7-7923-56B6-75D5B923367C}" dt="2026-08-04T12:02:58.586" v="2466" actId="1076"/>
        <pc:sldMkLst>
          <pc:docMk/>
          <pc:sldMk cId="191062546" sldId="278"/>
        </pc:sldMkLst>
        <pc:spChg chg="mod">
          <ac:chgData name="Eldmir Osvaldo Monteiro De Carvalho (2532849)" userId="S::2532849@student.uwtsd.ac.uk::6b95a03c-da98-431b-8ff6-5a209c6f34e7" providerId="AD" clId="Web-{0A833C79-9EC7-7923-56B6-75D5B923367C}" dt="2026-08-04T12:02:13.318" v="2458" actId="20577"/>
          <ac:spMkLst>
            <pc:docMk/>
            <pc:sldMk cId="191062546" sldId="278"/>
            <ac:spMk id="2" creationId="{E66ADA71-2B61-E7B4-94E3-E357D1B17F0F}"/>
          </ac:spMkLst>
        </pc:spChg>
        <pc:spChg chg="mod">
          <ac:chgData name="Eldmir Osvaldo Monteiro De Carvalho (2532849)" userId="S::2532849@student.uwtsd.ac.uk::6b95a03c-da98-431b-8ff6-5a209c6f34e7" providerId="AD" clId="Web-{0A833C79-9EC7-7923-56B6-75D5B923367C}" dt="2026-08-04T12:02:58.586" v="2466" actId="1076"/>
          <ac:spMkLst>
            <pc:docMk/>
            <pc:sldMk cId="191062546" sldId="278"/>
            <ac:spMk id="3" creationId="{70C44CE4-FCA9-2019-E986-3D1BC541AA50}"/>
          </ac:spMkLst>
        </pc:spChg>
        <pc:spChg chg="add">
          <ac:chgData name="Eldmir Osvaldo Monteiro De Carvalho (2532849)" userId="S::2532849@student.uwtsd.ac.uk::6b95a03c-da98-431b-8ff6-5a209c6f34e7" providerId="AD" clId="Web-{0A833C79-9EC7-7923-56B6-75D5B923367C}" dt="2026-08-04T12:01:55.099" v="2455"/>
          <ac:spMkLst>
            <pc:docMk/>
            <pc:sldMk cId="191062546" sldId="278"/>
            <ac:spMk id="9" creationId="{F13C74B1-5B17-4795-BED0-7140497B445A}"/>
          </ac:spMkLst>
        </pc:spChg>
        <pc:spChg chg="add">
          <ac:chgData name="Eldmir Osvaldo Monteiro De Carvalho (2532849)" userId="S::2532849@student.uwtsd.ac.uk::6b95a03c-da98-431b-8ff6-5a209c6f34e7" providerId="AD" clId="Web-{0A833C79-9EC7-7923-56B6-75D5B923367C}" dt="2026-08-04T12:01:55.099" v="2455"/>
          <ac:spMkLst>
            <pc:docMk/>
            <pc:sldMk cId="191062546" sldId="278"/>
            <ac:spMk id="11" creationId="{D4974D33-8DC5-464E-8C6D-BE58F0669C17}"/>
          </ac:spMkLst>
        </pc:spChg>
        <pc:picChg chg="add mod">
          <ac:chgData name="Eldmir Osvaldo Monteiro De Carvalho (2532849)" userId="S::2532849@student.uwtsd.ac.uk::6b95a03c-da98-431b-8ff6-5a209c6f34e7" providerId="AD" clId="Web-{0A833C79-9EC7-7923-56B6-75D5B923367C}" dt="2026-08-04T12:01:55.099" v="2455"/>
          <ac:picMkLst>
            <pc:docMk/>
            <pc:sldMk cId="191062546" sldId="278"/>
            <ac:picMk id="4" creationId="{FBAFDCE0-75C7-530D-6D8D-CD314D5A48C1}"/>
          </ac:picMkLst>
        </pc:picChg>
      </pc:sldChg>
    </pc:docChg>
  </pc:docChgLst>
  <pc:docChgLst>
    <pc:chgData name="Eldmir Osvaldo Monteiro De Carvalho (2532849)" userId="S::2532849@student.uwtsd.ac.uk::6b95a03c-da98-431b-8ff6-5a209c6f34e7" providerId="AD" clId="Web-{55E930FE-E2B1-9E10-6B6D-DAA85BF6AF93}"/>
    <pc:docChg chg="modSld">
      <pc:chgData name="Eldmir Osvaldo Monteiro De Carvalho (2532849)" userId="S::2532849@student.uwtsd.ac.uk::6b95a03c-da98-431b-8ff6-5a209c6f34e7" providerId="AD" clId="Web-{55E930FE-E2B1-9E10-6B6D-DAA85BF6AF93}" dt="2026-08-03T09:18:47.107" v="660" actId="20577"/>
      <pc:docMkLst>
        <pc:docMk/>
      </pc:docMkLst>
      <pc:sldChg chg="addSp delSp modSp">
        <pc:chgData name="Eldmir Osvaldo Monteiro De Carvalho (2532849)" userId="S::2532849@student.uwtsd.ac.uk::6b95a03c-da98-431b-8ff6-5a209c6f34e7" providerId="AD" clId="Web-{55E930FE-E2B1-9E10-6B6D-DAA85BF6AF93}" dt="2026-08-03T09:09:48.959" v="615" actId="1076"/>
        <pc:sldMkLst>
          <pc:docMk/>
          <pc:sldMk cId="109857222" sldId="256"/>
        </pc:sldMkLst>
        <pc:spChg chg="mod">
          <ac:chgData name="Eldmir Osvaldo Monteiro De Carvalho (2532849)" userId="S::2532849@student.uwtsd.ac.uk::6b95a03c-da98-431b-8ff6-5a209c6f34e7" providerId="AD" clId="Web-{55E930FE-E2B1-9E10-6B6D-DAA85BF6AF93}" dt="2026-08-03T09:09:48.959" v="615" actId="1076"/>
          <ac:spMkLst>
            <pc:docMk/>
            <pc:sldMk cId="109857222" sldId="256"/>
            <ac:spMk id="2" creationId="{00000000-0000-0000-0000-000000000000}"/>
          </ac:spMkLst>
        </pc:spChg>
        <pc:spChg chg="mod">
          <ac:chgData name="Eldmir Osvaldo Monteiro De Carvalho (2532849)" userId="S::2532849@student.uwtsd.ac.uk::6b95a03c-da98-431b-8ff6-5a209c6f34e7" providerId="AD" clId="Web-{55E930FE-E2B1-9E10-6B6D-DAA85BF6AF93}" dt="2026-08-03T08:57:41.986" v="582" actId="1076"/>
          <ac:spMkLst>
            <pc:docMk/>
            <pc:sldMk cId="109857222" sldId="256"/>
            <ac:spMk id="5" creationId="{A22307AC-0F01-951B-0468-008A19321537}"/>
          </ac:spMkLst>
        </pc:spChg>
        <pc:picChg chg="add mod">
          <ac:chgData name="Eldmir Osvaldo Monteiro De Carvalho (2532849)" userId="S::2532849@student.uwtsd.ac.uk::6b95a03c-da98-431b-8ff6-5a209c6f34e7" providerId="AD" clId="Web-{55E930FE-E2B1-9E10-6B6D-DAA85BF6AF93}" dt="2026-08-03T09:09:16.316" v="610" actId="14100"/>
          <ac:picMkLst>
            <pc:docMk/>
            <pc:sldMk cId="109857222" sldId="256"/>
            <ac:picMk id="8" creationId="{0C16C206-AE3A-1979-3E31-1F318E1617AD}"/>
          </ac:picMkLst>
        </pc:picChg>
      </pc:sldChg>
      <pc:sldChg chg="modSp">
        <pc:chgData name="Eldmir Osvaldo Monteiro De Carvalho (2532849)" userId="S::2532849@student.uwtsd.ac.uk::6b95a03c-da98-431b-8ff6-5a209c6f34e7" providerId="AD" clId="Web-{55E930FE-E2B1-9E10-6B6D-DAA85BF6AF93}" dt="2026-08-03T09:11:28.951" v="622" actId="1076"/>
        <pc:sldMkLst>
          <pc:docMk/>
          <pc:sldMk cId="1209114331" sldId="258"/>
        </pc:sldMkLst>
        <pc:spChg chg="mod">
          <ac:chgData name="Eldmir Osvaldo Monteiro De Carvalho (2532849)" userId="S::2532849@student.uwtsd.ac.uk::6b95a03c-da98-431b-8ff6-5a209c6f34e7" providerId="AD" clId="Web-{55E930FE-E2B1-9E10-6B6D-DAA85BF6AF93}" dt="2026-08-03T09:11:28.951" v="622" actId="1076"/>
          <ac:spMkLst>
            <pc:docMk/>
            <pc:sldMk cId="1209114331" sldId="258"/>
            <ac:spMk id="19" creationId="{C89EC83C-B911-336B-9C6D-D62ADEBE072E}"/>
          </ac:spMkLst>
        </pc:spChg>
      </pc:sldChg>
      <pc:sldChg chg="modSp addAnim delAnim">
        <pc:chgData name="Eldmir Osvaldo Monteiro De Carvalho (2532849)" userId="S::2532849@student.uwtsd.ac.uk::6b95a03c-da98-431b-8ff6-5a209c6f34e7" providerId="AD" clId="Web-{55E930FE-E2B1-9E10-6B6D-DAA85BF6AF93}" dt="2026-08-03T09:14:22.401" v="639"/>
        <pc:sldMkLst>
          <pc:docMk/>
          <pc:sldMk cId="4283224374" sldId="259"/>
        </pc:sldMkLst>
        <pc:spChg chg="mod">
          <ac:chgData name="Eldmir Osvaldo Monteiro De Carvalho (2532849)" userId="S::2532849@student.uwtsd.ac.uk::6b95a03c-da98-431b-8ff6-5a209c6f34e7" providerId="AD" clId="Web-{55E930FE-E2B1-9E10-6B6D-DAA85BF6AF93}" dt="2026-08-03T09:13:44.039" v="637" actId="20577"/>
          <ac:spMkLst>
            <pc:docMk/>
            <pc:sldMk cId="4283224374" sldId="259"/>
            <ac:spMk id="3" creationId="{D34E28FA-7386-F32B-4DED-4CE3A309B497}"/>
          </ac:spMkLst>
        </pc:spChg>
      </pc:sldChg>
      <pc:sldChg chg="addSp delSp modSp mod setBg">
        <pc:chgData name="Eldmir Osvaldo Monteiro De Carvalho (2532849)" userId="S::2532849@student.uwtsd.ac.uk::6b95a03c-da98-431b-8ff6-5a209c6f34e7" providerId="AD" clId="Web-{55E930FE-E2B1-9E10-6B6D-DAA85BF6AF93}" dt="2026-08-03T09:16:49.490" v="649"/>
        <pc:sldMkLst>
          <pc:docMk/>
          <pc:sldMk cId="259636409" sldId="260"/>
        </pc:sldMkLst>
        <pc:spChg chg="mod">
          <ac:chgData name="Eldmir Osvaldo Monteiro De Carvalho (2532849)" userId="S::2532849@student.uwtsd.ac.uk::6b95a03c-da98-431b-8ff6-5a209c6f34e7" providerId="AD" clId="Web-{55E930FE-E2B1-9E10-6B6D-DAA85BF6AF93}" dt="2026-08-03T09:16:49.490" v="649"/>
          <ac:spMkLst>
            <pc:docMk/>
            <pc:sldMk cId="259636409" sldId="260"/>
            <ac:spMk id="2" creationId="{28ABEBA5-514F-8C77-AB19-D0EDB82EBD44}"/>
          </ac:spMkLst>
        </pc:spChg>
        <pc:spChg chg="mod">
          <ac:chgData name="Eldmir Osvaldo Monteiro De Carvalho (2532849)" userId="S::2532849@student.uwtsd.ac.uk::6b95a03c-da98-431b-8ff6-5a209c6f34e7" providerId="AD" clId="Web-{55E930FE-E2B1-9E10-6B6D-DAA85BF6AF93}" dt="2026-08-03T09:16:49.490" v="649"/>
          <ac:spMkLst>
            <pc:docMk/>
            <pc:sldMk cId="259636409" sldId="260"/>
            <ac:spMk id="3" creationId="{B4B62A78-09D3-F59F-A3F6-F5C508C314EA}"/>
          </ac:spMkLst>
        </pc:spChg>
      </pc:sldChg>
      <pc:sldChg chg="modSp">
        <pc:chgData name="Eldmir Osvaldo Monteiro De Carvalho (2532849)" userId="S::2532849@student.uwtsd.ac.uk::6b95a03c-da98-431b-8ff6-5a209c6f34e7" providerId="AD" clId="Web-{55E930FE-E2B1-9E10-6B6D-DAA85BF6AF93}" dt="2026-08-03T08:09:53.015" v="7" actId="1076"/>
        <pc:sldMkLst>
          <pc:docMk/>
          <pc:sldMk cId="1714544728" sldId="262"/>
        </pc:sldMkLst>
        <pc:spChg chg="mod">
          <ac:chgData name="Eldmir Osvaldo Monteiro De Carvalho (2532849)" userId="S::2532849@student.uwtsd.ac.uk::6b95a03c-da98-431b-8ff6-5a209c6f34e7" providerId="AD" clId="Web-{55E930FE-E2B1-9E10-6B6D-DAA85BF6AF93}" dt="2026-08-03T08:09:35.389" v="5" actId="20577"/>
          <ac:spMkLst>
            <pc:docMk/>
            <pc:sldMk cId="1714544728" sldId="262"/>
            <ac:spMk id="3" creationId="{00A2CFA1-0F83-C970-4B50-8139169C1FE7}"/>
          </ac:spMkLst>
        </pc:spChg>
        <pc:spChg chg="mod">
          <ac:chgData name="Eldmir Osvaldo Monteiro De Carvalho (2532849)" userId="S::2532849@student.uwtsd.ac.uk::6b95a03c-da98-431b-8ff6-5a209c6f34e7" providerId="AD" clId="Web-{55E930FE-E2B1-9E10-6B6D-DAA85BF6AF93}" dt="2026-08-03T08:09:47.968" v="6" actId="1076"/>
          <ac:spMkLst>
            <pc:docMk/>
            <pc:sldMk cId="1714544728" sldId="262"/>
            <ac:spMk id="8" creationId="{0D040F05-CFDC-476E-972F-5CD9A9581667}"/>
          </ac:spMkLst>
        </pc:spChg>
        <pc:cxnChg chg="mod">
          <ac:chgData name="Eldmir Osvaldo Monteiro De Carvalho (2532849)" userId="S::2532849@student.uwtsd.ac.uk::6b95a03c-da98-431b-8ff6-5a209c6f34e7" providerId="AD" clId="Web-{55E930FE-E2B1-9E10-6B6D-DAA85BF6AF93}" dt="2026-08-03T08:09:53.015" v="7" actId="1076"/>
          <ac:cxnSpMkLst>
            <pc:docMk/>
            <pc:sldMk cId="1714544728" sldId="262"/>
            <ac:cxnSpMk id="9" creationId="{890CC131-78DA-BF06-A532-55EB462A427A}"/>
          </ac:cxnSpMkLst>
        </pc:cxnChg>
      </pc:sldChg>
      <pc:sldChg chg="addSp modSp mod setBg addAnim delAnim">
        <pc:chgData name="Eldmir Osvaldo Monteiro De Carvalho (2532849)" userId="S::2532849@student.uwtsd.ac.uk::6b95a03c-da98-431b-8ff6-5a209c6f34e7" providerId="AD" clId="Web-{55E930FE-E2B1-9E10-6B6D-DAA85BF6AF93}" dt="2026-08-03T09:18:47.107" v="660" actId="20577"/>
        <pc:sldMkLst>
          <pc:docMk/>
          <pc:sldMk cId="3332224741" sldId="265"/>
        </pc:sldMkLst>
        <pc:spChg chg="mod">
          <ac:chgData name="Eldmir Osvaldo Monteiro De Carvalho (2532849)" userId="S::2532849@student.uwtsd.ac.uk::6b95a03c-da98-431b-8ff6-5a209c6f34e7" providerId="AD" clId="Web-{55E930FE-E2B1-9E10-6B6D-DAA85BF6AF93}" dt="2026-08-03T08:52:24.416" v="554"/>
          <ac:spMkLst>
            <pc:docMk/>
            <pc:sldMk cId="3332224741" sldId="265"/>
            <ac:spMk id="2" creationId="{6F2D4526-7D5F-587A-3D8E-673099A516D4}"/>
          </ac:spMkLst>
        </pc:spChg>
        <pc:spChg chg="mod">
          <ac:chgData name="Eldmir Osvaldo Monteiro De Carvalho (2532849)" userId="S::2532849@student.uwtsd.ac.uk::6b95a03c-da98-431b-8ff6-5a209c6f34e7" providerId="AD" clId="Web-{55E930FE-E2B1-9E10-6B6D-DAA85BF6AF93}" dt="2026-08-03T09:18:47.107" v="660" actId="20577"/>
          <ac:spMkLst>
            <pc:docMk/>
            <pc:sldMk cId="3332224741" sldId="265"/>
            <ac:spMk id="3" creationId="{D1C3DC4C-2E01-6B47-1D05-1D9F4F935C5A}"/>
          </ac:spMkLst>
        </pc:spChg>
      </pc:sldChg>
      <pc:sldChg chg="addSp modSp mod setBg">
        <pc:chgData name="Eldmir Osvaldo Monteiro De Carvalho (2532849)" userId="S::2532849@student.uwtsd.ac.uk::6b95a03c-da98-431b-8ff6-5a209c6f34e7" providerId="AD" clId="Web-{55E930FE-E2B1-9E10-6B6D-DAA85BF6AF93}" dt="2026-08-03T08:51:46.507" v="552"/>
        <pc:sldMkLst>
          <pc:docMk/>
          <pc:sldMk cId="955386275" sldId="267"/>
        </pc:sldMkLst>
        <pc:spChg chg="mod">
          <ac:chgData name="Eldmir Osvaldo Monteiro De Carvalho (2532849)" userId="S::2532849@student.uwtsd.ac.uk::6b95a03c-da98-431b-8ff6-5a209c6f34e7" providerId="AD" clId="Web-{55E930FE-E2B1-9E10-6B6D-DAA85BF6AF93}" dt="2026-08-03T08:51:46.507" v="552"/>
          <ac:spMkLst>
            <pc:docMk/>
            <pc:sldMk cId="955386275" sldId="267"/>
            <ac:spMk id="2" creationId="{B4993B45-6D19-5561-0D0C-65AAF24A7BF8}"/>
          </ac:spMkLst>
        </pc:spChg>
        <pc:spChg chg="mod">
          <ac:chgData name="Eldmir Osvaldo Monteiro De Carvalho (2532849)" userId="S::2532849@student.uwtsd.ac.uk::6b95a03c-da98-431b-8ff6-5a209c6f34e7" providerId="AD" clId="Web-{55E930FE-E2B1-9E10-6B6D-DAA85BF6AF93}" dt="2026-08-03T08:51:46.507" v="552"/>
          <ac:spMkLst>
            <pc:docMk/>
            <pc:sldMk cId="955386275" sldId="267"/>
            <ac:spMk id="3" creationId="{47849919-ED31-6987-23BA-71E0FD6755B3}"/>
          </ac:spMkLst>
        </pc:spChg>
      </pc:sldChg>
      <pc:sldChg chg="modSp">
        <pc:chgData name="Eldmir Osvaldo Monteiro De Carvalho (2532849)" userId="S::2532849@student.uwtsd.ac.uk::6b95a03c-da98-431b-8ff6-5a209c6f34e7" providerId="AD" clId="Web-{55E930FE-E2B1-9E10-6B6D-DAA85BF6AF93}" dt="2026-08-03T08:10:22.486" v="9" actId="20577"/>
        <pc:sldMkLst>
          <pc:docMk/>
          <pc:sldMk cId="4095216957" sldId="269"/>
        </pc:sldMkLst>
        <pc:spChg chg="mod">
          <ac:chgData name="Eldmir Osvaldo Monteiro De Carvalho (2532849)" userId="S::2532849@student.uwtsd.ac.uk::6b95a03c-da98-431b-8ff6-5a209c6f34e7" providerId="AD" clId="Web-{55E930FE-E2B1-9E10-6B6D-DAA85BF6AF93}" dt="2026-08-03T08:10:22.486" v="9" actId="20577"/>
          <ac:spMkLst>
            <pc:docMk/>
            <pc:sldMk cId="4095216957" sldId="269"/>
            <ac:spMk id="36" creationId="{4289CFD1-50FE-B6F8-B44D-47A4AA517D81}"/>
          </ac:spMkLst>
        </pc:spChg>
      </pc:sldChg>
      <pc:sldChg chg="addSp delSp modSp">
        <pc:chgData name="Eldmir Osvaldo Monteiro De Carvalho (2532849)" userId="S::2532849@student.uwtsd.ac.uk::6b95a03c-da98-431b-8ff6-5a209c6f34e7" providerId="AD" clId="Web-{55E930FE-E2B1-9E10-6B6D-DAA85BF6AF93}" dt="2026-08-03T08:52:09.384" v="553"/>
        <pc:sldMkLst>
          <pc:docMk/>
          <pc:sldMk cId="3842682391" sldId="272"/>
        </pc:sldMkLst>
        <pc:spChg chg="mod ord">
          <ac:chgData name="Eldmir Osvaldo Monteiro De Carvalho (2532849)" userId="S::2532849@student.uwtsd.ac.uk::6b95a03c-da98-431b-8ff6-5a209c6f34e7" providerId="AD" clId="Web-{55E930FE-E2B1-9E10-6B6D-DAA85BF6AF93}" dt="2026-08-03T08:52:09.384" v="553"/>
          <ac:spMkLst>
            <pc:docMk/>
            <pc:sldMk cId="3842682391" sldId="272"/>
            <ac:spMk id="2" creationId="{2747EB4A-7FD5-6464-FC1F-7BFA0FA1FEC2}"/>
          </ac:spMkLst>
        </pc:spChg>
        <pc:picChg chg="mod">
          <ac:chgData name="Eldmir Osvaldo Monteiro De Carvalho (2532849)" userId="S::2532849@student.uwtsd.ac.uk::6b95a03c-da98-431b-8ff6-5a209c6f34e7" providerId="AD" clId="Web-{55E930FE-E2B1-9E10-6B6D-DAA85BF6AF93}" dt="2026-08-03T08:52:09.384" v="553"/>
          <ac:picMkLst>
            <pc:docMk/>
            <pc:sldMk cId="3842682391" sldId="272"/>
            <ac:picMk id="6" creationId="{C1B3DE91-323F-6A9A-BE67-CEB09E714F71}"/>
          </ac:picMkLst>
        </pc:picChg>
      </pc:sldChg>
    </pc:docChg>
  </pc:docChgLst>
  <pc:docChgLst>
    <pc:chgData name="Eldmir Osvaldo Monteiro De Carvalho (2532849)" userId="S::2532849@student.uwtsd.ac.uk::6b95a03c-da98-431b-8ff6-5a209c6f34e7" providerId="AD" clId="Web-{CF0CAC69-2E54-3D5A-9391-5F3956547C68}"/>
    <pc:docChg chg="modSld">
      <pc:chgData name="Eldmir Osvaldo Monteiro De Carvalho (2532849)" userId="S::2532849@student.uwtsd.ac.uk::6b95a03c-da98-431b-8ff6-5a209c6f34e7" providerId="AD" clId="Web-{CF0CAC69-2E54-3D5A-9391-5F3956547C68}" dt="2026-08-02T16:00:55.128" v="27" actId="20577"/>
      <pc:docMkLst>
        <pc:docMk/>
      </pc:docMkLst>
      <pc:sldChg chg="modSp">
        <pc:chgData name="Eldmir Osvaldo Monteiro De Carvalho (2532849)" userId="S::2532849@student.uwtsd.ac.uk::6b95a03c-da98-431b-8ff6-5a209c6f34e7" providerId="AD" clId="Web-{CF0CAC69-2E54-3D5A-9391-5F3956547C68}" dt="2026-08-02T16:00:55.128" v="27" actId="20577"/>
        <pc:sldMkLst>
          <pc:docMk/>
          <pc:sldMk cId="1209114331" sldId="258"/>
        </pc:sldMkLst>
        <pc:spChg chg="mod">
          <ac:chgData name="Eldmir Osvaldo Monteiro De Carvalho (2532849)" userId="S::2532849@student.uwtsd.ac.uk::6b95a03c-da98-431b-8ff6-5a209c6f34e7" providerId="AD" clId="Web-{CF0CAC69-2E54-3D5A-9391-5F3956547C68}" dt="2026-08-02T16:00:55.128" v="27" actId="20577"/>
          <ac:spMkLst>
            <pc:docMk/>
            <pc:sldMk cId="1209114331" sldId="258"/>
            <ac:spMk id="19" creationId="{C89EC83C-B911-336B-9C6D-D62ADEBE072E}"/>
          </ac:spMkLst>
        </pc:spChg>
      </pc:sldChg>
    </pc:docChg>
  </pc:docChgLst>
  <pc:docChgLst>
    <pc:chgData name="Eldmir Osvaldo Monteiro De Carvalho (2532849)" userId="S::2532849@student.uwtsd.ac.uk::6b95a03c-da98-431b-8ff6-5a209c6f34e7" providerId="AD" clId="Web-{E585D6E9-9741-294F-E639-9F7113A89975}"/>
    <pc:docChg chg="addSld delSld modSld sldOrd">
      <pc:chgData name="Eldmir Osvaldo Monteiro De Carvalho (2532849)" userId="S::2532849@student.uwtsd.ac.uk::6b95a03c-da98-431b-8ff6-5a209c6f34e7" providerId="AD" clId="Web-{E585D6E9-9741-294F-E639-9F7113A89975}" dt="2026-07-26T16:06:00.905" v="786"/>
      <pc:docMkLst>
        <pc:docMk/>
      </pc:docMkLst>
      <pc:sldChg chg="addSp delSp modSp mod setBg">
        <pc:chgData name="Eldmir Osvaldo Monteiro De Carvalho (2532849)" userId="S::2532849@student.uwtsd.ac.uk::6b95a03c-da98-431b-8ff6-5a209c6f34e7" providerId="AD" clId="Web-{E585D6E9-9741-294F-E639-9F7113A89975}" dt="2026-07-26T15:14:44.170" v="425"/>
        <pc:sldMkLst>
          <pc:docMk/>
          <pc:sldMk cId="109857222" sldId="256"/>
        </pc:sldMkLst>
        <pc:spChg chg="mod">
          <ac:chgData name="Eldmir Osvaldo Monteiro De Carvalho (2532849)" userId="S::2532849@student.uwtsd.ac.uk::6b95a03c-da98-431b-8ff6-5a209c6f34e7" providerId="AD" clId="Web-{E585D6E9-9741-294F-E639-9F7113A89975}" dt="2026-07-26T15:14:44.170" v="425"/>
          <ac:spMkLst>
            <pc:docMk/>
            <pc:sldMk cId="109857222" sldId="256"/>
            <ac:spMk id="2" creationId="{00000000-0000-0000-0000-000000000000}"/>
          </ac:spMkLst>
        </pc:spChg>
        <pc:spChg chg="mod">
          <ac:chgData name="Eldmir Osvaldo Monteiro De Carvalho (2532849)" userId="S::2532849@student.uwtsd.ac.uk::6b95a03c-da98-431b-8ff6-5a209c6f34e7" providerId="AD" clId="Web-{E585D6E9-9741-294F-E639-9F7113A89975}" dt="2026-07-26T15:14:44.170" v="425"/>
          <ac:spMkLst>
            <pc:docMk/>
            <pc:sldMk cId="109857222" sldId="256"/>
            <ac:spMk id="3" creationId="{00000000-0000-0000-0000-000000000000}"/>
          </ac:spMkLst>
        </pc:spChg>
        <pc:spChg chg="add">
          <ac:chgData name="Eldmir Osvaldo Monteiro De Carvalho (2532849)" userId="S::2532849@student.uwtsd.ac.uk::6b95a03c-da98-431b-8ff6-5a209c6f34e7" providerId="AD" clId="Web-{E585D6E9-9741-294F-E639-9F7113A89975}" dt="2026-07-26T15:14:44.170" v="425"/>
          <ac:spMkLst>
            <pc:docMk/>
            <pc:sldMk cId="109857222" sldId="256"/>
            <ac:spMk id="9" creationId="{907EF6B7-1338-4443-8C46-6A318D952DFD}"/>
          </ac:spMkLst>
        </pc:spChg>
        <pc:spChg chg="add">
          <ac:chgData name="Eldmir Osvaldo Monteiro De Carvalho (2532849)" userId="S::2532849@student.uwtsd.ac.uk::6b95a03c-da98-431b-8ff6-5a209c6f34e7" providerId="AD" clId="Web-{E585D6E9-9741-294F-E639-9F7113A89975}" dt="2026-07-26T15:14:44.170" v="425"/>
          <ac:spMkLst>
            <pc:docMk/>
            <pc:sldMk cId="109857222" sldId="256"/>
            <ac:spMk id="11" creationId="{DAAE4CDD-124C-4DCF-9584-B6033B545DD5}"/>
          </ac:spMkLst>
        </pc:spChg>
        <pc:spChg chg="add">
          <ac:chgData name="Eldmir Osvaldo Monteiro De Carvalho (2532849)" userId="S::2532849@student.uwtsd.ac.uk::6b95a03c-da98-431b-8ff6-5a209c6f34e7" providerId="AD" clId="Web-{E585D6E9-9741-294F-E639-9F7113A89975}" dt="2026-07-26T15:14:44.170" v="425"/>
          <ac:spMkLst>
            <pc:docMk/>
            <pc:sldMk cId="109857222" sldId="256"/>
            <ac:spMk id="13" creationId="{081E4A58-353D-44AE-B2FC-2A74E2E400F7}"/>
          </ac:spMkLst>
        </pc:spChg>
      </pc:sldChg>
      <pc:sldChg chg="addSp delSp modSp new mod ord setBg addAnim delAnim modAnim">
        <pc:chgData name="Eldmir Osvaldo Monteiro De Carvalho (2532849)" userId="S::2532849@student.uwtsd.ac.uk::6b95a03c-da98-431b-8ff6-5a209c6f34e7" providerId="AD" clId="Web-{E585D6E9-9741-294F-E639-9F7113A89975}" dt="2026-07-26T15:22:22.621" v="440"/>
        <pc:sldMkLst>
          <pc:docMk/>
          <pc:sldMk cId="1209114331" sldId="258"/>
        </pc:sldMkLst>
        <pc:spChg chg="mod">
          <ac:chgData name="Eldmir Osvaldo Monteiro De Carvalho (2532849)" userId="S::2532849@student.uwtsd.ac.uk::6b95a03c-da98-431b-8ff6-5a209c6f34e7" providerId="AD" clId="Web-{E585D6E9-9741-294F-E639-9F7113A89975}" dt="2026-07-26T15:13:18.325" v="422"/>
          <ac:spMkLst>
            <pc:docMk/>
            <pc:sldMk cId="1209114331" sldId="258"/>
            <ac:spMk id="2" creationId="{610B3AC7-966B-0FBD-A006-BE573403BBAA}"/>
          </ac:spMkLst>
        </pc:spChg>
        <pc:spChg chg="add mod">
          <ac:chgData name="Eldmir Osvaldo Monteiro De Carvalho (2532849)" userId="S::2532849@student.uwtsd.ac.uk::6b95a03c-da98-431b-8ff6-5a209c6f34e7" providerId="AD" clId="Web-{E585D6E9-9741-294F-E639-9F7113A89975}" dt="2026-07-26T15:15:47" v="427" actId="20577"/>
          <ac:spMkLst>
            <pc:docMk/>
            <pc:sldMk cId="1209114331" sldId="258"/>
            <ac:spMk id="19" creationId="{C89EC83C-B911-336B-9C6D-D62ADEBE072E}"/>
          </ac:spMkLst>
        </pc:spChg>
      </pc:sldChg>
      <pc:sldChg chg="addSp modSp new mod setBg">
        <pc:chgData name="Eldmir Osvaldo Monteiro De Carvalho (2532849)" userId="S::2532849@student.uwtsd.ac.uk::6b95a03c-da98-431b-8ff6-5a209c6f34e7" providerId="AD" clId="Web-{E585D6E9-9741-294F-E639-9F7113A89975}" dt="2026-07-26T16:06:00.905" v="786"/>
        <pc:sldMkLst>
          <pc:docMk/>
          <pc:sldMk cId="4283224374" sldId="259"/>
        </pc:sldMkLst>
        <pc:spChg chg="mod">
          <ac:chgData name="Eldmir Osvaldo Monteiro De Carvalho (2532849)" userId="S::2532849@student.uwtsd.ac.uk::6b95a03c-da98-431b-8ff6-5a209c6f34e7" providerId="AD" clId="Web-{E585D6E9-9741-294F-E639-9F7113A89975}" dt="2026-07-26T16:06:00.905" v="786"/>
          <ac:spMkLst>
            <pc:docMk/>
            <pc:sldMk cId="4283224374" sldId="259"/>
            <ac:spMk id="2" creationId="{0B86B0D2-0442-48A3-CB61-B71A8C91EB7F}"/>
          </ac:spMkLst>
        </pc:spChg>
        <pc:spChg chg="mod">
          <ac:chgData name="Eldmir Osvaldo Monteiro De Carvalho (2532849)" userId="S::2532849@student.uwtsd.ac.uk::6b95a03c-da98-431b-8ff6-5a209c6f34e7" providerId="AD" clId="Web-{E585D6E9-9741-294F-E639-9F7113A89975}" dt="2026-07-26T16:06:00.905" v="786"/>
          <ac:spMkLst>
            <pc:docMk/>
            <pc:sldMk cId="4283224374" sldId="259"/>
            <ac:spMk id="3" creationId="{D34E28FA-7386-F32B-4DED-4CE3A309B497}"/>
          </ac:spMkLst>
        </pc:spChg>
      </pc:sldChg>
    </pc:docChg>
  </pc:docChgLst>
  <pc:docChgLst>
    <pc:chgData name="Eldmir Osvaldo Monteiro De Carvalho (2532849)" userId="S::2532849@student.uwtsd.ac.uk::6b95a03c-da98-431b-8ff6-5a209c6f34e7" providerId="AD" clId="Web-{9F074B5F-E3BE-9066-F2EF-2C4D9536CE85}"/>
    <pc:docChg chg="modSld">
      <pc:chgData name="Eldmir Osvaldo Monteiro De Carvalho (2532849)" userId="S::2532849@student.uwtsd.ac.uk::6b95a03c-da98-431b-8ff6-5a209c6f34e7" providerId="AD" clId="Web-{9F074B5F-E3BE-9066-F2EF-2C4D9536CE85}" dt="2026-07-30T17:49:53.577" v="73" actId="20577"/>
      <pc:docMkLst>
        <pc:docMk/>
      </pc:docMkLst>
      <pc:sldChg chg="modSp">
        <pc:chgData name="Eldmir Osvaldo Monteiro De Carvalho (2532849)" userId="S::2532849@student.uwtsd.ac.uk::6b95a03c-da98-431b-8ff6-5a209c6f34e7" providerId="AD" clId="Web-{9F074B5F-E3BE-9066-F2EF-2C4D9536CE85}" dt="2026-07-30T17:32:56.176" v="0" actId="20577"/>
        <pc:sldMkLst>
          <pc:docMk/>
          <pc:sldMk cId="109857222" sldId="256"/>
        </pc:sldMkLst>
        <pc:spChg chg="mod">
          <ac:chgData name="Eldmir Osvaldo Monteiro De Carvalho (2532849)" userId="S::2532849@student.uwtsd.ac.uk::6b95a03c-da98-431b-8ff6-5a209c6f34e7" providerId="AD" clId="Web-{9F074B5F-E3BE-9066-F2EF-2C4D9536CE85}" dt="2026-07-30T17:32:56.176" v="0" actId="20577"/>
          <ac:spMkLst>
            <pc:docMk/>
            <pc:sldMk cId="109857222" sldId="256"/>
            <ac:spMk id="2" creationId="{00000000-0000-0000-0000-000000000000}"/>
          </ac:spMkLst>
        </pc:spChg>
      </pc:sldChg>
      <pc:sldChg chg="modSp">
        <pc:chgData name="Eldmir Osvaldo Monteiro De Carvalho (2532849)" userId="S::2532849@student.uwtsd.ac.uk::6b95a03c-da98-431b-8ff6-5a209c6f34e7" providerId="AD" clId="Web-{9F074B5F-E3BE-9066-F2EF-2C4D9536CE85}" dt="2026-07-30T17:49:53.577" v="73" actId="20577"/>
        <pc:sldMkLst>
          <pc:docMk/>
          <pc:sldMk cId="259636409" sldId="260"/>
        </pc:sldMkLst>
        <pc:spChg chg="mod">
          <ac:chgData name="Eldmir Osvaldo Monteiro De Carvalho (2532849)" userId="S::2532849@student.uwtsd.ac.uk::6b95a03c-da98-431b-8ff6-5a209c6f34e7" providerId="AD" clId="Web-{9F074B5F-E3BE-9066-F2EF-2C4D9536CE85}" dt="2026-07-30T17:49:53.577" v="73" actId="20577"/>
          <ac:spMkLst>
            <pc:docMk/>
            <pc:sldMk cId="259636409" sldId="260"/>
            <ac:spMk id="3" creationId="{B4B62A78-09D3-F59F-A3F6-F5C508C314EA}"/>
          </ac:spMkLst>
        </pc:spChg>
      </pc:sldChg>
    </pc:docChg>
  </pc:docChgLst>
  <pc:docChgLst>
    <pc:chgData name="Eldmir Osvaldo Monteiro De Carvalho (2532849)" userId="S::2532849@student.uwtsd.ac.uk::6b95a03c-da98-431b-8ff6-5a209c6f34e7" providerId="AD" clId="Web-{8DEB24AA-8076-8EE4-0A63-D102FB24FEDF}"/>
    <pc:docChg chg="modSld sldOrd">
      <pc:chgData name="Eldmir Osvaldo Monteiro De Carvalho (2532849)" userId="S::2532849@student.uwtsd.ac.uk::6b95a03c-da98-431b-8ff6-5a209c6f34e7" providerId="AD" clId="Web-{8DEB24AA-8076-8EE4-0A63-D102FB24FEDF}" dt="2026-08-02T15:02:38.954" v="1898" actId="20577"/>
      <pc:docMkLst>
        <pc:docMk/>
      </pc:docMkLst>
      <pc:sldChg chg="modSp">
        <pc:chgData name="Eldmir Osvaldo Monteiro De Carvalho (2532849)" userId="S::2532849@student.uwtsd.ac.uk::6b95a03c-da98-431b-8ff6-5a209c6f34e7" providerId="AD" clId="Web-{8DEB24AA-8076-8EE4-0A63-D102FB24FEDF}" dt="2026-08-02T13:00:08.872" v="18" actId="20577"/>
        <pc:sldMkLst>
          <pc:docMk/>
          <pc:sldMk cId="109857222" sldId="256"/>
        </pc:sldMkLst>
        <pc:spChg chg="mod">
          <ac:chgData name="Eldmir Osvaldo Monteiro De Carvalho (2532849)" userId="S::2532849@student.uwtsd.ac.uk::6b95a03c-da98-431b-8ff6-5a209c6f34e7" providerId="AD" clId="Web-{8DEB24AA-8076-8EE4-0A63-D102FB24FEDF}" dt="2026-08-02T13:00:08.872" v="18" actId="20577"/>
          <ac:spMkLst>
            <pc:docMk/>
            <pc:sldMk cId="109857222" sldId="256"/>
            <ac:spMk id="3" creationId="{00000000-0000-0000-0000-000000000000}"/>
          </ac:spMkLst>
        </pc:spChg>
      </pc:sldChg>
      <pc:sldChg chg="modSp">
        <pc:chgData name="Eldmir Osvaldo Monteiro De Carvalho (2532849)" userId="S::2532849@student.uwtsd.ac.uk::6b95a03c-da98-431b-8ff6-5a209c6f34e7" providerId="AD" clId="Web-{8DEB24AA-8076-8EE4-0A63-D102FB24FEDF}" dt="2026-08-02T14:44:06.650" v="1621" actId="20577"/>
        <pc:sldMkLst>
          <pc:docMk/>
          <pc:sldMk cId="4283224374" sldId="259"/>
        </pc:sldMkLst>
        <pc:spChg chg="mod">
          <ac:chgData name="Eldmir Osvaldo Monteiro De Carvalho (2532849)" userId="S::2532849@student.uwtsd.ac.uk::6b95a03c-da98-431b-8ff6-5a209c6f34e7" providerId="AD" clId="Web-{8DEB24AA-8076-8EE4-0A63-D102FB24FEDF}" dt="2026-08-02T14:44:06.650" v="1621" actId="20577"/>
          <ac:spMkLst>
            <pc:docMk/>
            <pc:sldMk cId="4283224374" sldId="259"/>
            <ac:spMk id="3" creationId="{D34E28FA-7386-F32B-4DED-4CE3A309B497}"/>
          </ac:spMkLst>
        </pc:spChg>
      </pc:sldChg>
      <pc:sldChg chg="modSp">
        <pc:chgData name="Eldmir Osvaldo Monteiro De Carvalho (2532849)" userId="S::2532849@student.uwtsd.ac.uk::6b95a03c-da98-431b-8ff6-5a209c6f34e7" providerId="AD" clId="Web-{8DEB24AA-8076-8EE4-0A63-D102FB24FEDF}" dt="2026-08-02T15:02:38.954" v="1898" actId="20577"/>
        <pc:sldMkLst>
          <pc:docMk/>
          <pc:sldMk cId="259636409" sldId="260"/>
        </pc:sldMkLst>
        <pc:spChg chg="mod">
          <ac:chgData name="Eldmir Osvaldo Monteiro De Carvalho (2532849)" userId="S::2532849@student.uwtsd.ac.uk::6b95a03c-da98-431b-8ff6-5a209c6f34e7" providerId="AD" clId="Web-{8DEB24AA-8076-8EE4-0A63-D102FB24FEDF}" dt="2026-08-02T14:45:33.390" v="1653" actId="20577"/>
          <ac:spMkLst>
            <pc:docMk/>
            <pc:sldMk cId="259636409" sldId="260"/>
            <ac:spMk id="2" creationId="{28ABEBA5-514F-8C77-AB19-D0EDB82EBD44}"/>
          </ac:spMkLst>
        </pc:spChg>
        <pc:spChg chg="mod">
          <ac:chgData name="Eldmir Osvaldo Monteiro De Carvalho (2532849)" userId="S::2532849@student.uwtsd.ac.uk::6b95a03c-da98-431b-8ff6-5a209c6f34e7" providerId="AD" clId="Web-{8DEB24AA-8076-8EE4-0A63-D102FB24FEDF}" dt="2026-08-02T15:02:38.954" v="1898" actId="20577"/>
          <ac:spMkLst>
            <pc:docMk/>
            <pc:sldMk cId="259636409" sldId="260"/>
            <ac:spMk id="3" creationId="{B4B62A78-09D3-F59F-A3F6-F5C508C314EA}"/>
          </ac:spMkLst>
        </pc:spChg>
      </pc:sldChg>
      <pc:sldChg chg="addSp delSp modSp">
        <pc:chgData name="Eldmir Osvaldo Monteiro De Carvalho (2532849)" userId="S::2532849@student.uwtsd.ac.uk::6b95a03c-da98-431b-8ff6-5a209c6f34e7" providerId="AD" clId="Web-{8DEB24AA-8076-8EE4-0A63-D102FB24FEDF}" dt="2026-08-02T14:01:22.418" v="1122"/>
        <pc:sldMkLst>
          <pc:docMk/>
          <pc:sldMk cId="683519853" sldId="261"/>
        </pc:sldMkLst>
        <pc:spChg chg="mod">
          <ac:chgData name="Eldmir Osvaldo Monteiro De Carvalho (2532849)" userId="S::2532849@student.uwtsd.ac.uk::6b95a03c-da98-431b-8ff6-5a209c6f34e7" providerId="AD" clId="Web-{8DEB24AA-8076-8EE4-0A63-D102FB24FEDF}" dt="2026-08-02T13:18:20.122" v="367" actId="14100"/>
          <ac:spMkLst>
            <pc:docMk/>
            <pc:sldMk cId="683519853" sldId="261"/>
            <ac:spMk id="2" creationId="{70B021B8-876D-ADFF-B266-A0D914BC3FEC}"/>
          </ac:spMkLst>
        </pc:spChg>
        <pc:spChg chg="mod">
          <ac:chgData name="Eldmir Osvaldo Monteiro De Carvalho (2532849)" userId="S::2532849@student.uwtsd.ac.uk::6b95a03c-da98-431b-8ff6-5a209c6f34e7" providerId="AD" clId="Web-{8DEB24AA-8076-8EE4-0A63-D102FB24FEDF}" dt="2026-08-02T13:57:24.635" v="1107" actId="20577"/>
          <ac:spMkLst>
            <pc:docMk/>
            <pc:sldMk cId="683519853" sldId="261"/>
            <ac:spMk id="3" creationId="{6918F3D1-A70C-26D1-59A2-DE0B56727D25}"/>
          </ac:spMkLst>
        </pc:spChg>
        <pc:spChg chg="add mod">
          <ac:chgData name="Eldmir Osvaldo Monteiro De Carvalho (2532849)" userId="S::2532849@student.uwtsd.ac.uk::6b95a03c-da98-431b-8ff6-5a209c6f34e7" providerId="AD" clId="Web-{8DEB24AA-8076-8EE4-0A63-D102FB24FEDF}" dt="2026-08-02T14:01:18.512" v="1121"/>
          <ac:spMkLst>
            <pc:docMk/>
            <pc:sldMk cId="683519853" sldId="261"/>
            <ac:spMk id="4" creationId="{80623963-C2A2-2DEC-6B27-2D0D59190229}"/>
          </ac:spMkLst>
        </pc:spChg>
        <pc:spChg chg="add mod">
          <ac:chgData name="Eldmir Osvaldo Monteiro De Carvalho (2532849)" userId="S::2532849@student.uwtsd.ac.uk::6b95a03c-da98-431b-8ff6-5a209c6f34e7" providerId="AD" clId="Web-{8DEB24AA-8076-8EE4-0A63-D102FB24FEDF}" dt="2026-08-02T14:01:22.418" v="1122"/>
          <ac:spMkLst>
            <pc:docMk/>
            <pc:sldMk cId="683519853" sldId="261"/>
            <ac:spMk id="5" creationId="{8B8B6AF6-98FD-3036-B2E2-A48C8CE7BEAB}"/>
          </ac:spMkLst>
        </pc:spChg>
        <pc:spChg chg="add mod">
          <ac:chgData name="Eldmir Osvaldo Monteiro De Carvalho (2532849)" userId="S::2532849@student.uwtsd.ac.uk::6b95a03c-da98-431b-8ff6-5a209c6f34e7" providerId="AD" clId="Web-{8DEB24AA-8076-8EE4-0A63-D102FB24FEDF}" dt="2026-08-02T13:58:14.686" v="1112" actId="1076"/>
          <ac:spMkLst>
            <pc:docMk/>
            <pc:sldMk cId="683519853" sldId="261"/>
            <ac:spMk id="8" creationId="{581B8A9E-FA7B-B64F-D99D-7F60BB7B3CD6}"/>
          </ac:spMkLst>
        </pc:spChg>
        <pc:spChg chg="add mod">
          <ac:chgData name="Eldmir Osvaldo Monteiro De Carvalho (2532849)" userId="S::2532849@student.uwtsd.ac.uk::6b95a03c-da98-431b-8ff6-5a209c6f34e7" providerId="AD" clId="Web-{8DEB24AA-8076-8EE4-0A63-D102FB24FEDF}" dt="2026-08-02T13:59:03.908" v="1120" actId="1076"/>
          <ac:spMkLst>
            <pc:docMk/>
            <pc:sldMk cId="683519853" sldId="261"/>
            <ac:spMk id="10" creationId="{BB19ECD3-ED69-EA42-14EB-314E04956394}"/>
          </ac:spMkLst>
        </pc:spChg>
        <pc:cxnChg chg="add mod">
          <ac:chgData name="Eldmir Osvaldo Monteiro De Carvalho (2532849)" userId="S::2532849@student.uwtsd.ac.uk::6b95a03c-da98-431b-8ff6-5a209c6f34e7" providerId="AD" clId="Web-{8DEB24AA-8076-8EE4-0A63-D102FB24FEDF}" dt="2026-08-02T13:58:28.593" v="1114" actId="14100"/>
          <ac:cxnSpMkLst>
            <pc:docMk/>
            <pc:sldMk cId="683519853" sldId="261"/>
            <ac:cxnSpMk id="6" creationId="{B8659420-2C6A-C4B1-88AE-F015BEEE96B7}"/>
          </ac:cxnSpMkLst>
        </pc:cxnChg>
        <pc:cxnChg chg="add mod">
          <ac:chgData name="Eldmir Osvaldo Monteiro De Carvalho (2532849)" userId="S::2532849@student.uwtsd.ac.uk::6b95a03c-da98-431b-8ff6-5a209c6f34e7" providerId="AD" clId="Web-{8DEB24AA-8076-8EE4-0A63-D102FB24FEDF}" dt="2026-08-02T13:58:48.094" v="1117" actId="14100"/>
          <ac:cxnSpMkLst>
            <pc:docMk/>
            <pc:sldMk cId="683519853" sldId="261"/>
            <ac:cxnSpMk id="9" creationId="{DB2AFE40-3750-5E33-C51C-21213C9CCDE3}"/>
          </ac:cxnSpMkLst>
        </pc:cxnChg>
      </pc:sldChg>
      <pc:sldChg chg="addSp modSp ord">
        <pc:chgData name="Eldmir Osvaldo Monteiro De Carvalho (2532849)" userId="S::2532849@student.uwtsd.ac.uk::6b95a03c-da98-431b-8ff6-5a209c6f34e7" providerId="AD" clId="Web-{8DEB24AA-8076-8EE4-0A63-D102FB24FEDF}" dt="2026-08-02T14:08:34.918" v="1382"/>
        <pc:sldMkLst>
          <pc:docMk/>
          <pc:sldMk cId="1714544728" sldId="262"/>
        </pc:sldMkLst>
        <pc:spChg chg="mod">
          <ac:chgData name="Eldmir Osvaldo Monteiro De Carvalho (2532849)" userId="S::2532849@student.uwtsd.ac.uk::6b95a03c-da98-431b-8ff6-5a209c6f34e7" providerId="AD" clId="Web-{8DEB24AA-8076-8EE4-0A63-D102FB24FEDF}" dt="2026-08-02T13:52:58.116" v="1082" actId="20577"/>
          <ac:spMkLst>
            <pc:docMk/>
            <pc:sldMk cId="1714544728" sldId="262"/>
            <ac:spMk id="2" creationId="{FC8CBD38-345F-5B8C-9486-1A84DBC4F7F7}"/>
          </ac:spMkLst>
        </pc:spChg>
        <pc:spChg chg="mod">
          <ac:chgData name="Eldmir Osvaldo Monteiro De Carvalho (2532849)" userId="S::2532849@student.uwtsd.ac.uk::6b95a03c-da98-431b-8ff6-5a209c6f34e7" providerId="AD" clId="Web-{8DEB24AA-8076-8EE4-0A63-D102FB24FEDF}" dt="2026-08-02T13:55:18.751" v="1095" actId="14100"/>
          <ac:spMkLst>
            <pc:docMk/>
            <pc:sldMk cId="1714544728" sldId="262"/>
            <ac:spMk id="3" creationId="{00A2CFA1-0F83-C970-4B50-8139169C1FE7}"/>
          </ac:spMkLst>
        </pc:spChg>
        <pc:spChg chg="add mod">
          <ac:chgData name="Eldmir Osvaldo Monteiro De Carvalho (2532849)" userId="S::2532849@student.uwtsd.ac.uk::6b95a03c-da98-431b-8ff6-5a209c6f34e7" providerId="AD" clId="Web-{8DEB24AA-8076-8EE4-0A63-D102FB24FEDF}" dt="2026-08-02T14:01:32.231" v="1123"/>
          <ac:spMkLst>
            <pc:docMk/>
            <pc:sldMk cId="1714544728" sldId="262"/>
            <ac:spMk id="4" creationId="{C952C74B-38F8-6807-88DE-E7EB694477E6}"/>
          </ac:spMkLst>
        </pc:spChg>
        <pc:spChg chg="add mod">
          <ac:chgData name="Eldmir Osvaldo Monteiro De Carvalho (2532849)" userId="S::2532849@student.uwtsd.ac.uk::6b95a03c-da98-431b-8ff6-5a209c6f34e7" providerId="AD" clId="Web-{8DEB24AA-8076-8EE4-0A63-D102FB24FEDF}" dt="2026-08-02T14:01:34.591" v="1124"/>
          <ac:spMkLst>
            <pc:docMk/>
            <pc:sldMk cId="1714544728" sldId="262"/>
            <ac:spMk id="5" creationId="{4C51BC15-D08A-A269-3192-F7D443935AB2}"/>
          </ac:spMkLst>
        </pc:spChg>
        <pc:spChg chg="add mod">
          <ac:chgData name="Eldmir Osvaldo Monteiro De Carvalho (2532849)" userId="S::2532849@student.uwtsd.ac.uk::6b95a03c-da98-431b-8ff6-5a209c6f34e7" providerId="AD" clId="Web-{8DEB24AA-8076-8EE4-0A63-D102FB24FEDF}" dt="2026-08-02T14:01:37.013" v="1125"/>
          <ac:spMkLst>
            <pc:docMk/>
            <pc:sldMk cId="1714544728" sldId="262"/>
            <ac:spMk id="6" creationId="{2412F8BF-4988-2CDD-CC9C-4E0FFC513D4B}"/>
          </ac:spMkLst>
        </pc:spChg>
        <pc:spChg chg="add mod">
          <ac:chgData name="Eldmir Osvaldo Monteiro De Carvalho (2532849)" userId="S::2532849@student.uwtsd.ac.uk::6b95a03c-da98-431b-8ff6-5a209c6f34e7" providerId="AD" clId="Web-{8DEB24AA-8076-8EE4-0A63-D102FB24FEDF}" dt="2026-08-02T13:55:46.113" v="1099" actId="20577"/>
          <ac:spMkLst>
            <pc:docMk/>
            <pc:sldMk cId="1714544728" sldId="262"/>
            <ac:spMk id="7" creationId="{563D1682-582D-0B91-D8B5-39896307BD22}"/>
          </ac:spMkLst>
        </pc:spChg>
        <pc:spChg chg="add mod">
          <ac:chgData name="Eldmir Osvaldo Monteiro De Carvalho (2532849)" userId="S::2532849@student.uwtsd.ac.uk::6b95a03c-da98-431b-8ff6-5a209c6f34e7" providerId="AD" clId="Web-{8DEB24AA-8076-8EE4-0A63-D102FB24FEDF}" dt="2026-08-02T13:56:02.442" v="1101" actId="1076"/>
          <ac:spMkLst>
            <pc:docMk/>
            <pc:sldMk cId="1714544728" sldId="262"/>
            <ac:spMk id="8" creationId="{0D040F05-CFDC-476E-972F-5CD9A9581667}"/>
          </ac:spMkLst>
        </pc:spChg>
        <pc:cxnChg chg="add mod">
          <ac:chgData name="Eldmir Osvaldo Monteiro De Carvalho (2532849)" userId="S::2532849@student.uwtsd.ac.uk::6b95a03c-da98-431b-8ff6-5a209c6f34e7" providerId="AD" clId="Web-{8DEB24AA-8076-8EE4-0A63-D102FB24FEDF}" dt="2026-08-02T13:55:54.988" v="1100" actId="1076"/>
          <ac:cxnSpMkLst>
            <pc:docMk/>
            <pc:sldMk cId="1714544728" sldId="262"/>
            <ac:cxnSpMk id="9" creationId="{890CC131-78DA-BF06-A532-55EB462A427A}"/>
          </ac:cxnSpMkLst>
        </pc:cxnChg>
      </pc:sldChg>
      <pc:sldChg chg="addSp modSp ord">
        <pc:chgData name="Eldmir Osvaldo Monteiro De Carvalho (2532849)" userId="S::2532849@student.uwtsd.ac.uk::6b95a03c-da98-431b-8ff6-5a209c6f34e7" providerId="AD" clId="Web-{8DEB24AA-8076-8EE4-0A63-D102FB24FEDF}" dt="2026-08-02T14:27:44.780" v="1531" actId="20577"/>
        <pc:sldMkLst>
          <pc:docMk/>
          <pc:sldMk cId="903514491" sldId="264"/>
        </pc:sldMkLst>
        <pc:spChg chg="mod">
          <ac:chgData name="Eldmir Osvaldo Monteiro De Carvalho (2532849)" userId="S::2532849@student.uwtsd.ac.uk::6b95a03c-da98-431b-8ff6-5a209c6f34e7" providerId="AD" clId="Web-{8DEB24AA-8076-8EE4-0A63-D102FB24FEDF}" dt="2026-08-02T14:08:10.213" v="1380" actId="20577"/>
          <ac:spMkLst>
            <pc:docMk/>
            <pc:sldMk cId="903514491" sldId="264"/>
            <ac:spMk id="2" creationId="{C3293A2E-F88D-9335-DD42-B91247C22E47}"/>
          </ac:spMkLst>
        </pc:spChg>
        <pc:spChg chg="mod">
          <ac:chgData name="Eldmir Osvaldo Monteiro De Carvalho (2532849)" userId="S::2532849@student.uwtsd.ac.uk::6b95a03c-da98-431b-8ff6-5a209c6f34e7" providerId="AD" clId="Web-{8DEB24AA-8076-8EE4-0A63-D102FB24FEDF}" dt="2026-08-02T14:27:44.780" v="1531" actId="20577"/>
          <ac:spMkLst>
            <pc:docMk/>
            <pc:sldMk cId="903514491" sldId="264"/>
            <ac:spMk id="3" creationId="{38E21392-8D13-C82F-6ED9-2E1249BB730C}"/>
          </ac:spMkLst>
        </pc:spChg>
        <pc:spChg chg="add mod">
          <ac:chgData name="Eldmir Osvaldo Monteiro De Carvalho (2532849)" userId="S::2532849@student.uwtsd.ac.uk::6b95a03c-da98-431b-8ff6-5a209c6f34e7" providerId="AD" clId="Web-{8DEB24AA-8076-8EE4-0A63-D102FB24FEDF}" dt="2026-08-02T14:24:44.564" v="1526"/>
          <ac:spMkLst>
            <pc:docMk/>
            <pc:sldMk cId="903514491" sldId="264"/>
            <ac:spMk id="4" creationId="{FA844F3E-C667-3FE1-E608-D199C0C35E3F}"/>
          </ac:spMkLst>
        </pc:spChg>
        <pc:spChg chg="add mod">
          <ac:chgData name="Eldmir Osvaldo Monteiro De Carvalho (2532849)" userId="S::2532849@student.uwtsd.ac.uk::6b95a03c-da98-431b-8ff6-5a209c6f34e7" providerId="AD" clId="Web-{8DEB24AA-8076-8EE4-0A63-D102FB24FEDF}" dt="2026-08-02T14:18:34.523" v="1453" actId="14100"/>
          <ac:spMkLst>
            <pc:docMk/>
            <pc:sldMk cId="903514491" sldId="264"/>
            <ac:spMk id="13" creationId="{FA1847D6-E537-C91E-667D-F640D72193DD}"/>
          </ac:spMkLst>
        </pc:spChg>
        <pc:spChg chg="add mod">
          <ac:chgData name="Eldmir Osvaldo Monteiro De Carvalho (2532849)" userId="S::2532849@student.uwtsd.ac.uk::6b95a03c-da98-431b-8ff6-5a209c6f34e7" providerId="AD" clId="Web-{8DEB24AA-8076-8EE4-0A63-D102FB24FEDF}" dt="2026-08-02T14:19:31.074" v="1462" actId="14100"/>
          <ac:spMkLst>
            <pc:docMk/>
            <pc:sldMk cId="903514491" sldId="264"/>
            <ac:spMk id="14" creationId="{A5BA221B-A7F6-BB6A-EEDD-7951C91BFA1B}"/>
          </ac:spMkLst>
        </pc:spChg>
        <pc:spChg chg="add mod">
          <ac:chgData name="Eldmir Osvaldo Monteiro De Carvalho (2532849)" userId="S::2532849@student.uwtsd.ac.uk::6b95a03c-da98-431b-8ff6-5a209c6f34e7" providerId="AD" clId="Web-{8DEB24AA-8076-8EE4-0A63-D102FB24FEDF}" dt="2026-08-02T14:20:35.656" v="1476" actId="1076"/>
          <ac:spMkLst>
            <pc:docMk/>
            <pc:sldMk cId="903514491" sldId="264"/>
            <ac:spMk id="15" creationId="{41DECC1C-5426-02A7-7845-2EC40239E6D1}"/>
          </ac:spMkLst>
        </pc:spChg>
        <pc:spChg chg="add mod">
          <ac:chgData name="Eldmir Osvaldo Monteiro De Carvalho (2532849)" userId="S::2532849@student.uwtsd.ac.uk::6b95a03c-da98-431b-8ff6-5a209c6f34e7" providerId="AD" clId="Web-{8DEB24AA-8076-8EE4-0A63-D102FB24FEDF}" dt="2026-08-02T14:21:28.644" v="1487" actId="1076"/>
          <ac:spMkLst>
            <pc:docMk/>
            <pc:sldMk cId="903514491" sldId="264"/>
            <ac:spMk id="16" creationId="{41E17D02-CCEB-74C1-91C2-E50E5AAA6E49}"/>
          </ac:spMkLst>
        </pc:spChg>
        <pc:spChg chg="add mod">
          <ac:chgData name="Eldmir Osvaldo Monteiro De Carvalho (2532849)" userId="S::2532849@student.uwtsd.ac.uk::6b95a03c-da98-431b-8ff6-5a209c6f34e7" providerId="AD" clId="Web-{8DEB24AA-8076-8EE4-0A63-D102FB24FEDF}" dt="2026-08-02T14:22:30.461" v="1496" actId="1076"/>
          <ac:spMkLst>
            <pc:docMk/>
            <pc:sldMk cId="903514491" sldId="264"/>
            <ac:spMk id="17" creationId="{D98B04FC-E420-FFCB-DF9C-BB02F3687A17}"/>
          </ac:spMkLst>
        </pc:spChg>
        <pc:spChg chg="add mod">
          <ac:chgData name="Eldmir Osvaldo Monteiro De Carvalho (2532849)" userId="S::2532849@student.uwtsd.ac.uk::6b95a03c-da98-431b-8ff6-5a209c6f34e7" providerId="AD" clId="Web-{8DEB24AA-8076-8EE4-0A63-D102FB24FEDF}" dt="2026-08-02T14:23:03.854" v="1503" actId="1076"/>
          <ac:spMkLst>
            <pc:docMk/>
            <pc:sldMk cId="903514491" sldId="264"/>
            <ac:spMk id="18" creationId="{DC3AC79B-55AA-7AD9-574E-121783AB28A0}"/>
          </ac:spMkLst>
        </pc:spChg>
        <pc:spChg chg="add mod">
          <ac:chgData name="Eldmir Osvaldo Monteiro De Carvalho (2532849)" userId="S::2532849@student.uwtsd.ac.uk::6b95a03c-da98-431b-8ff6-5a209c6f34e7" providerId="AD" clId="Web-{8DEB24AA-8076-8EE4-0A63-D102FB24FEDF}" dt="2026-08-02T14:23:46.732" v="1512" actId="1076"/>
          <ac:spMkLst>
            <pc:docMk/>
            <pc:sldMk cId="903514491" sldId="264"/>
            <ac:spMk id="19" creationId="{43858429-8E38-E7A2-9994-8F516F0516D2}"/>
          </ac:spMkLst>
        </pc:spChg>
        <pc:spChg chg="add mod">
          <ac:chgData name="Eldmir Osvaldo Monteiro De Carvalho (2532849)" userId="S::2532849@student.uwtsd.ac.uk::6b95a03c-da98-431b-8ff6-5a209c6f34e7" providerId="AD" clId="Web-{8DEB24AA-8076-8EE4-0A63-D102FB24FEDF}" dt="2026-08-02T14:24:20.282" v="1522" actId="1076"/>
          <ac:spMkLst>
            <pc:docMk/>
            <pc:sldMk cId="903514491" sldId="264"/>
            <ac:spMk id="20" creationId="{F6F02E67-9660-373A-E05F-44D181724E5B}"/>
          </ac:spMkLst>
        </pc:spChg>
        <pc:cxnChg chg="add mod">
          <ac:chgData name="Eldmir Osvaldo Monteiro De Carvalho (2532849)" userId="S::2532849@student.uwtsd.ac.uk::6b95a03c-da98-431b-8ff6-5a209c6f34e7" providerId="AD" clId="Web-{8DEB24AA-8076-8EE4-0A63-D102FB24FEDF}" dt="2026-08-02T14:10:30.442" v="1395" actId="14100"/>
          <ac:cxnSpMkLst>
            <pc:docMk/>
            <pc:sldMk cId="903514491" sldId="264"/>
            <ac:cxnSpMk id="5" creationId="{0D98D322-F9C7-6AA6-D320-B85C5AC07509}"/>
          </ac:cxnSpMkLst>
        </pc:cxnChg>
        <pc:cxnChg chg="add mod">
          <ac:chgData name="Eldmir Osvaldo Monteiro De Carvalho (2532849)" userId="S::2532849@student.uwtsd.ac.uk::6b95a03c-da98-431b-8ff6-5a209c6f34e7" providerId="AD" clId="Web-{8DEB24AA-8076-8EE4-0A63-D102FB24FEDF}" dt="2026-08-02T14:17:33.846" v="1442" actId="14100"/>
          <ac:cxnSpMkLst>
            <pc:docMk/>
            <pc:sldMk cId="903514491" sldId="264"/>
            <ac:cxnSpMk id="6" creationId="{2D7BD381-81DF-CFD4-1448-7EDB6F8335E2}"/>
          </ac:cxnSpMkLst>
        </pc:cxnChg>
        <pc:cxnChg chg="add mod">
          <ac:chgData name="Eldmir Osvaldo Monteiro De Carvalho (2532849)" userId="S::2532849@student.uwtsd.ac.uk::6b95a03c-da98-431b-8ff6-5a209c6f34e7" providerId="AD" clId="Web-{8DEB24AA-8076-8EE4-0A63-D102FB24FEDF}" dt="2026-08-02T14:21:47.568" v="1488" actId="14100"/>
          <ac:cxnSpMkLst>
            <pc:docMk/>
            <pc:sldMk cId="903514491" sldId="264"/>
            <ac:cxnSpMk id="7" creationId="{6A8B8832-A3FE-AA8D-7084-16356BC0B7A3}"/>
          </ac:cxnSpMkLst>
        </pc:cxnChg>
        <pc:cxnChg chg="add mod">
          <ac:chgData name="Eldmir Osvaldo Monteiro De Carvalho (2532849)" userId="S::2532849@student.uwtsd.ac.uk::6b95a03c-da98-431b-8ff6-5a209c6f34e7" providerId="AD" clId="Web-{8DEB24AA-8076-8EE4-0A63-D102FB24FEDF}" dt="2026-08-02T14:14:23.958" v="1419" actId="1076"/>
          <ac:cxnSpMkLst>
            <pc:docMk/>
            <pc:sldMk cId="903514491" sldId="264"/>
            <ac:cxnSpMk id="8" creationId="{B7399B43-7C86-5B6D-0BE9-3890337D290E}"/>
          </ac:cxnSpMkLst>
        </pc:cxnChg>
        <pc:cxnChg chg="add mod">
          <ac:chgData name="Eldmir Osvaldo Monteiro De Carvalho (2532849)" userId="S::2532849@student.uwtsd.ac.uk::6b95a03c-da98-431b-8ff6-5a209c6f34e7" providerId="AD" clId="Web-{8DEB24AA-8076-8EE4-0A63-D102FB24FEDF}" dt="2026-08-02T14:15:31.650" v="1430" actId="14100"/>
          <ac:cxnSpMkLst>
            <pc:docMk/>
            <pc:sldMk cId="903514491" sldId="264"/>
            <ac:cxnSpMk id="9" creationId="{2D0FF411-2484-7B7C-A621-66927EA2D642}"/>
          </ac:cxnSpMkLst>
        </pc:cxnChg>
        <pc:cxnChg chg="add mod">
          <ac:chgData name="Eldmir Osvaldo Monteiro De Carvalho (2532849)" userId="S::2532849@student.uwtsd.ac.uk::6b95a03c-da98-431b-8ff6-5a209c6f34e7" providerId="AD" clId="Web-{8DEB24AA-8076-8EE4-0A63-D102FB24FEDF}" dt="2026-08-02T14:16:22.232" v="1437" actId="14100"/>
          <ac:cxnSpMkLst>
            <pc:docMk/>
            <pc:sldMk cId="903514491" sldId="264"/>
            <ac:cxnSpMk id="10" creationId="{EC05F0E6-DD20-8CC3-D20D-0B2BB6F20424}"/>
          </ac:cxnSpMkLst>
        </pc:cxnChg>
        <pc:cxnChg chg="add mod">
          <ac:chgData name="Eldmir Osvaldo Monteiro De Carvalho (2532849)" userId="S::2532849@student.uwtsd.ac.uk::6b95a03c-da98-431b-8ff6-5a209c6f34e7" providerId="AD" clId="Web-{8DEB24AA-8076-8EE4-0A63-D102FB24FEDF}" dt="2026-08-02T14:16:01.262" v="1434" actId="14100"/>
          <ac:cxnSpMkLst>
            <pc:docMk/>
            <pc:sldMk cId="903514491" sldId="264"/>
            <ac:cxnSpMk id="11" creationId="{A4E49AF5-6C70-6125-31BA-CD3B103288EA}"/>
          </ac:cxnSpMkLst>
        </pc:cxnChg>
        <pc:cxnChg chg="add mod">
          <ac:chgData name="Eldmir Osvaldo Monteiro De Carvalho (2532849)" userId="S::2532849@student.uwtsd.ac.uk::6b95a03c-da98-431b-8ff6-5a209c6f34e7" providerId="AD" clId="Web-{8DEB24AA-8076-8EE4-0A63-D102FB24FEDF}" dt="2026-08-02T14:16:52.515" v="1440" actId="14100"/>
          <ac:cxnSpMkLst>
            <pc:docMk/>
            <pc:sldMk cId="903514491" sldId="264"/>
            <ac:cxnSpMk id="12" creationId="{1A76AB5F-A687-D582-E684-40E74DAE5ED7}"/>
          </ac:cxnSpMkLst>
        </pc:cxnChg>
      </pc:sldChg>
      <pc:sldChg chg="modSp">
        <pc:chgData name="Eldmir Osvaldo Monteiro De Carvalho (2532849)" userId="S::2532849@student.uwtsd.ac.uk::6b95a03c-da98-431b-8ff6-5a209c6f34e7" providerId="AD" clId="Web-{8DEB24AA-8076-8EE4-0A63-D102FB24FEDF}" dt="2026-08-02T14:42:26.174" v="1620" actId="20577"/>
        <pc:sldMkLst>
          <pc:docMk/>
          <pc:sldMk cId="955386275" sldId="267"/>
        </pc:sldMkLst>
        <pc:spChg chg="mod">
          <ac:chgData name="Eldmir Osvaldo Monteiro De Carvalho (2532849)" userId="S::2532849@student.uwtsd.ac.uk::6b95a03c-da98-431b-8ff6-5a209c6f34e7" providerId="AD" clId="Web-{8DEB24AA-8076-8EE4-0A63-D102FB24FEDF}" dt="2026-08-02T14:40:14.319" v="1543" actId="20577"/>
          <ac:spMkLst>
            <pc:docMk/>
            <pc:sldMk cId="955386275" sldId="267"/>
            <ac:spMk id="2" creationId="{B4993B45-6D19-5561-0D0C-65AAF24A7BF8}"/>
          </ac:spMkLst>
        </pc:spChg>
        <pc:spChg chg="mod">
          <ac:chgData name="Eldmir Osvaldo Monteiro De Carvalho (2532849)" userId="S::2532849@student.uwtsd.ac.uk::6b95a03c-da98-431b-8ff6-5a209c6f34e7" providerId="AD" clId="Web-{8DEB24AA-8076-8EE4-0A63-D102FB24FEDF}" dt="2026-08-02T14:42:26.174" v="1620" actId="20577"/>
          <ac:spMkLst>
            <pc:docMk/>
            <pc:sldMk cId="955386275" sldId="267"/>
            <ac:spMk id="3" creationId="{47849919-ED31-6987-23BA-71E0FD6755B3}"/>
          </ac:spMkLst>
        </pc:spChg>
      </pc:sldChg>
    </pc:docChg>
  </pc:docChgLst>
  <pc:docChgLst>
    <pc:chgData name="Eldmir Osvaldo Monteiro De Carvalho (2532849)" userId="S::2532849@student.uwtsd.ac.uk::6b95a03c-da98-431b-8ff6-5a209c6f34e7" providerId="AD" clId="Web-{08D79BC8-13FA-372D-5BCC-0EC37331F356}"/>
    <pc:docChg chg="addSld delSld modSld sldOrd">
      <pc:chgData name="Eldmir Osvaldo Monteiro De Carvalho (2532849)" userId="S::2532849@student.uwtsd.ac.uk::6b95a03c-da98-431b-8ff6-5a209c6f34e7" providerId="AD" clId="Web-{08D79BC8-13FA-372D-5BCC-0EC37331F356}" dt="2026-08-03T13:03:58.516" v="1100" actId="20577"/>
      <pc:docMkLst>
        <pc:docMk/>
      </pc:docMkLst>
      <pc:sldChg chg="modSp modAnim">
        <pc:chgData name="Eldmir Osvaldo Monteiro De Carvalho (2532849)" userId="S::2532849@student.uwtsd.ac.uk::6b95a03c-da98-431b-8ff6-5a209c6f34e7" providerId="AD" clId="Web-{08D79BC8-13FA-372D-5BCC-0EC37331F356}" dt="2026-08-03T12:23:38.545" v="983"/>
        <pc:sldMkLst>
          <pc:docMk/>
          <pc:sldMk cId="4283224374" sldId="259"/>
        </pc:sldMkLst>
        <pc:spChg chg="mod">
          <ac:chgData name="Eldmir Osvaldo Monteiro De Carvalho (2532849)" userId="S::2532849@student.uwtsd.ac.uk::6b95a03c-da98-431b-8ff6-5a209c6f34e7" providerId="AD" clId="Web-{08D79BC8-13FA-372D-5BCC-0EC37331F356}" dt="2026-08-03T12:22:53.746" v="979" actId="20577"/>
          <ac:spMkLst>
            <pc:docMk/>
            <pc:sldMk cId="4283224374" sldId="259"/>
            <ac:spMk id="3" creationId="{D34E28FA-7386-F32B-4DED-4CE3A309B497}"/>
          </ac:spMkLst>
        </pc:spChg>
      </pc:sldChg>
      <pc:sldChg chg="addSp modSp">
        <pc:chgData name="Eldmir Osvaldo Monteiro De Carvalho (2532849)" userId="S::2532849@student.uwtsd.ac.uk::6b95a03c-da98-431b-8ff6-5a209c6f34e7" providerId="AD" clId="Web-{08D79BC8-13FA-372D-5BCC-0EC37331F356}" dt="2026-08-03T12:30:20.452" v="1071" actId="20577"/>
        <pc:sldMkLst>
          <pc:docMk/>
          <pc:sldMk cId="259636409" sldId="260"/>
        </pc:sldMkLst>
        <pc:spChg chg="mod">
          <ac:chgData name="Eldmir Osvaldo Monteiro De Carvalho (2532849)" userId="S::2532849@student.uwtsd.ac.uk::6b95a03c-da98-431b-8ff6-5a209c6f34e7" providerId="AD" clId="Web-{08D79BC8-13FA-372D-5BCC-0EC37331F356}" dt="2026-08-03T11:55:59.474" v="742" actId="14100"/>
          <ac:spMkLst>
            <pc:docMk/>
            <pc:sldMk cId="259636409" sldId="260"/>
            <ac:spMk id="2" creationId="{28ABEBA5-514F-8C77-AB19-D0EDB82EBD44}"/>
          </ac:spMkLst>
        </pc:spChg>
        <pc:spChg chg="mod">
          <ac:chgData name="Eldmir Osvaldo Monteiro De Carvalho (2532849)" userId="S::2532849@student.uwtsd.ac.uk::6b95a03c-da98-431b-8ff6-5a209c6f34e7" providerId="AD" clId="Web-{08D79BC8-13FA-372D-5BCC-0EC37331F356}" dt="2026-08-03T12:30:20.452" v="1071" actId="20577"/>
          <ac:spMkLst>
            <pc:docMk/>
            <pc:sldMk cId="259636409" sldId="260"/>
            <ac:spMk id="3" creationId="{B4B62A78-09D3-F59F-A3F6-F5C508C314EA}"/>
          </ac:spMkLst>
        </pc:spChg>
        <pc:picChg chg="add mod">
          <ac:chgData name="Eldmir Osvaldo Monteiro De Carvalho (2532849)" userId="S::2532849@student.uwtsd.ac.uk::6b95a03c-da98-431b-8ff6-5a209c6f34e7" providerId="AD" clId="Web-{08D79BC8-13FA-372D-5BCC-0EC37331F356}" dt="2026-08-03T11:55:47.411" v="740" actId="1076"/>
          <ac:picMkLst>
            <pc:docMk/>
            <pc:sldMk cId="259636409" sldId="260"/>
            <ac:picMk id="5" creationId="{D3BB6E80-9226-9425-ECC1-D410BAA1CBF3}"/>
          </ac:picMkLst>
        </pc:picChg>
      </pc:sldChg>
      <pc:sldChg chg="modSp">
        <pc:chgData name="Eldmir Osvaldo Monteiro De Carvalho (2532849)" userId="S::2532849@student.uwtsd.ac.uk::6b95a03c-da98-431b-8ff6-5a209c6f34e7" providerId="AD" clId="Web-{08D79BC8-13FA-372D-5BCC-0EC37331F356}" dt="2026-08-03T12:33:54.055" v="1080" actId="20577"/>
        <pc:sldMkLst>
          <pc:docMk/>
          <pc:sldMk cId="683519853" sldId="261"/>
        </pc:sldMkLst>
        <pc:spChg chg="mod">
          <ac:chgData name="Eldmir Osvaldo Monteiro De Carvalho (2532849)" userId="S::2532849@student.uwtsd.ac.uk::6b95a03c-da98-431b-8ff6-5a209c6f34e7" providerId="AD" clId="Web-{08D79BC8-13FA-372D-5BCC-0EC37331F356}" dt="2026-08-03T11:55:22.300" v="738" actId="20577"/>
          <ac:spMkLst>
            <pc:docMk/>
            <pc:sldMk cId="683519853" sldId="261"/>
            <ac:spMk id="2" creationId="{70B021B8-876D-ADFF-B266-A0D914BC3FEC}"/>
          </ac:spMkLst>
        </pc:spChg>
        <pc:spChg chg="mod">
          <ac:chgData name="Eldmir Osvaldo Monteiro De Carvalho (2532849)" userId="S::2532849@student.uwtsd.ac.uk::6b95a03c-da98-431b-8ff6-5a209c6f34e7" providerId="AD" clId="Web-{08D79BC8-13FA-372D-5BCC-0EC37331F356}" dt="2026-08-03T12:33:41.492" v="1078" actId="20577"/>
          <ac:spMkLst>
            <pc:docMk/>
            <pc:sldMk cId="683519853" sldId="261"/>
            <ac:spMk id="4" creationId="{80623963-C2A2-2DEC-6B27-2D0D59190229}"/>
          </ac:spMkLst>
        </pc:spChg>
        <pc:spChg chg="mod">
          <ac:chgData name="Eldmir Osvaldo Monteiro De Carvalho (2532849)" userId="S::2532849@student.uwtsd.ac.uk::6b95a03c-da98-431b-8ff6-5a209c6f34e7" providerId="AD" clId="Web-{08D79BC8-13FA-372D-5BCC-0EC37331F356}" dt="2026-08-03T12:33:54.055" v="1080" actId="20577"/>
          <ac:spMkLst>
            <pc:docMk/>
            <pc:sldMk cId="683519853" sldId="261"/>
            <ac:spMk id="5" creationId="{8B8B6AF6-98FD-3036-B2E2-A48C8CE7BEAB}"/>
          </ac:spMkLst>
        </pc:spChg>
      </pc:sldChg>
      <pc:sldChg chg="modSp">
        <pc:chgData name="Eldmir Osvaldo Monteiro De Carvalho (2532849)" userId="S::2532849@student.uwtsd.ac.uk::6b95a03c-da98-431b-8ff6-5a209c6f34e7" providerId="AD" clId="Web-{08D79BC8-13FA-372D-5BCC-0EC37331F356}" dt="2026-08-03T11:52:56.497" v="730" actId="20577"/>
        <pc:sldMkLst>
          <pc:docMk/>
          <pc:sldMk cId="1714544728" sldId="262"/>
        </pc:sldMkLst>
        <pc:spChg chg="mod">
          <ac:chgData name="Eldmir Osvaldo Monteiro De Carvalho (2532849)" userId="S::2532849@student.uwtsd.ac.uk::6b95a03c-da98-431b-8ff6-5a209c6f34e7" providerId="AD" clId="Web-{08D79BC8-13FA-372D-5BCC-0EC37331F356}" dt="2026-08-03T11:52:56.497" v="730" actId="20577"/>
          <ac:spMkLst>
            <pc:docMk/>
            <pc:sldMk cId="1714544728" sldId="262"/>
            <ac:spMk id="6" creationId="{2412F8BF-4988-2CDD-CC9C-4E0FFC513D4B}"/>
          </ac:spMkLst>
        </pc:spChg>
      </pc:sldChg>
      <pc:sldChg chg="modSp addAnim delAnim modAnim">
        <pc:chgData name="Eldmir Osvaldo Monteiro De Carvalho (2532849)" userId="S::2532849@student.uwtsd.ac.uk::6b95a03c-da98-431b-8ff6-5a209c6f34e7" providerId="AD" clId="Web-{08D79BC8-13FA-372D-5BCC-0EC37331F356}" dt="2026-08-03T12:19:51.504" v="973"/>
        <pc:sldMkLst>
          <pc:docMk/>
          <pc:sldMk cId="3332224741" sldId="265"/>
        </pc:sldMkLst>
        <pc:spChg chg="mod">
          <ac:chgData name="Eldmir Osvaldo Monteiro De Carvalho (2532849)" userId="S::2532849@student.uwtsd.ac.uk::6b95a03c-da98-431b-8ff6-5a209c6f34e7" providerId="AD" clId="Web-{08D79BC8-13FA-372D-5BCC-0EC37331F356}" dt="2026-08-03T11:59:19.529" v="766" actId="20577"/>
          <ac:spMkLst>
            <pc:docMk/>
            <pc:sldMk cId="3332224741" sldId="265"/>
            <ac:spMk id="2" creationId="{6F2D4526-7D5F-587A-3D8E-673099A516D4}"/>
          </ac:spMkLst>
        </pc:spChg>
        <pc:spChg chg="mod">
          <ac:chgData name="Eldmir Osvaldo Monteiro De Carvalho (2532849)" userId="S::2532849@student.uwtsd.ac.uk::6b95a03c-da98-431b-8ff6-5a209c6f34e7" providerId="AD" clId="Web-{08D79BC8-13FA-372D-5BCC-0EC37331F356}" dt="2026-08-03T12:19:00.392" v="970" actId="20577"/>
          <ac:spMkLst>
            <pc:docMk/>
            <pc:sldMk cId="3332224741" sldId="265"/>
            <ac:spMk id="3" creationId="{D1C3DC4C-2E01-6B47-1D05-1D9F4F935C5A}"/>
          </ac:spMkLst>
        </pc:spChg>
      </pc:sldChg>
      <pc:sldChg chg="modSp">
        <pc:chgData name="Eldmir Osvaldo Monteiro De Carvalho (2532849)" userId="S::2532849@student.uwtsd.ac.uk::6b95a03c-da98-431b-8ff6-5a209c6f34e7" providerId="AD" clId="Web-{08D79BC8-13FA-372D-5BCC-0EC37331F356}" dt="2026-08-03T12:32:41.177" v="1073" actId="20577"/>
        <pc:sldMkLst>
          <pc:docMk/>
          <pc:sldMk cId="955386275" sldId="267"/>
        </pc:sldMkLst>
        <pc:spChg chg="mod">
          <ac:chgData name="Eldmir Osvaldo Monteiro De Carvalho (2532849)" userId="S::2532849@student.uwtsd.ac.uk::6b95a03c-da98-431b-8ff6-5a209c6f34e7" providerId="AD" clId="Web-{08D79BC8-13FA-372D-5BCC-0EC37331F356}" dt="2026-08-03T12:32:41.177" v="1073" actId="20577"/>
          <ac:spMkLst>
            <pc:docMk/>
            <pc:sldMk cId="955386275" sldId="267"/>
            <ac:spMk id="2" creationId="{B4993B45-6D19-5561-0D0C-65AAF24A7BF8}"/>
          </ac:spMkLst>
        </pc:spChg>
      </pc:sldChg>
      <pc:sldChg chg="modSp">
        <pc:chgData name="Eldmir Osvaldo Monteiro De Carvalho (2532849)" userId="S::2532849@student.uwtsd.ac.uk::6b95a03c-da98-431b-8ff6-5a209c6f34e7" providerId="AD" clId="Web-{08D79BC8-13FA-372D-5BCC-0EC37331F356}" dt="2026-08-03T11:57:06.883" v="749" actId="1076"/>
        <pc:sldMkLst>
          <pc:docMk/>
          <pc:sldMk cId="3996334128" sldId="268"/>
        </pc:sldMkLst>
        <pc:spChg chg="mod">
          <ac:chgData name="Eldmir Osvaldo Monteiro De Carvalho (2532849)" userId="S::2532849@student.uwtsd.ac.uk::6b95a03c-da98-431b-8ff6-5a209c6f34e7" providerId="AD" clId="Web-{08D79BC8-13FA-372D-5BCC-0EC37331F356}" dt="2026-08-03T11:56:46.101" v="748" actId="20577"/>
          <ac:spMkLst>
            <pc:docMk/>
            <pc:sldMk cId="3996334128" sldId="268"/>
            <ac:spMk id="2" creationId="{CE92D935-8089-7035-3EB0-0C669192DA4B}"/>
          </ac:spMkLst>
        </pc:spChg>
        <pc:graphicFrameChg chg="mod">
          <ac:chgData name="Eldmir Osvaldo Monteiro De Carvalho (2532849)" userId="S::2532849@student.uwtsd.ac.uk::6b95a03c-da98-431b-8ff6-5a209c6f34e7" providerId="AD" clId="Web-{08D79BC8-13FA-372D-5BCC-0EC37331F356}" dt="2026-08-03T11:57:06.883" v="749" actId="1076"/>
          <ac:graphicFrameMkLst>
            <pc:docMk/>
            <pc:sldMk cId="3996334128" sldId="268"/>
            <ac:graphicFrameMk id="32" creationId="{9F65BF6E-F2D1-EA29-9E2D-7094BADB55ED}"/>
          </ac:graphicFrameMkLst>
        </pc:graphicFrameChg>
      </pc:sldChg>
      <pc:sldChg chg="modSp">
        <pc:chgData name="Eldmir Osvaldo Monteiro De Carvalho (2532849)" userId="S::2532849@student.uwtsd.ac.uk::6b95a03c-da98-431b-8ff6-5a209c6f34e7" providerId="AD" clId="Web-{08D79BC8-13FA-372D-5BCC-0EC37331F356}" dt="2026-08-03T12:33:29.695" v="1077" actId="20577"/>
        <pc:sldMkLst>
          <pc:docMk/>
          <pc:sldMk cId="4095216957" sldId="269"/>
        </pc:sldMkLst>
        <pc:spChg chg="mod">
          <ac:chgData name="Eldmir Osvaldo Monteiro De Carvalho (2532849)" userId="S::2532849@student.uwtsd.ac.uk::6b95a03c-da98-431b-8ff6-5a209c6f34e7" providerId="AD" clId="Web-{08D79BC8-13FA-372D-5BCC-0EC37331F356}" dt="2026-08-03T12:33:29.695" v="1077" actId="20577"/>
          <ac:spMkLst>
            <pc:docMk/>
            <pc:sldMk cId="4095216957" sldId="269"/>
            <ac:spMk id="2" creationId="{4722A808-D1DE-E96B-0453-CEE09737CD0B}"/>
          </ac:spMkLst>
        </pc:spChg>
        <pc:spChg chg="mod">
          <ac:chgData name="Eldmir Osvaldo Monteiro De Carvalho (2532849)" userId="S::2532849@student.uwtsd.ac.uk::6b95a03c-da98-431b-8ff6-5a209c6f34e7" providerId="AD" clId="Web-{08D79BC8-13FA-372D-5BCC-0EC37331F356}" dt="2026-08-03T11:58:30.683" v="763" actId="1076"/>
          <ac:spMkLst>
            <pc:docMk/>
            <pc:sldMk cId="4095216957" sldId="269"/>
            <ac:spMk id="36" creationId="{4289CFD1-50FE-B6F8-B44D-47A4AA517D81}"/>
          </ac:spMkLst>
        </pc:spChg>
      </pc:sldChg>
      <pc:sldChg chg="modSp">
        <pc:chgData name="Eldmir Osvaldo Monteiro De Carvalho (2532849)" userId="S::2532849@student.uwtsd.ac.uk::6b95a03c-da98-431b-8ff6-5a209c6f34e7" providerId="AD" clId="Web-{08D79BC8-13FA-372D-5BCC-0EC37331F356}" dt="2026-08-03T12:33:16.163" v="1076" actId="20577"/>
        <pc:sldMkLst>
          <pc:docMk/>
          <pc:sldMk cId="2220981947" sldId="271"/>
        </pc:sldMkLst>
        <pc:spChg chg="mod">
          <ac:chgData name="Eldmir Osvaldo Monteiro De Carvalho (2532849)" userId="S::2532849@student.uwtsd.ac.uk::6b95a03c-da98-431b-8ff6-5a209c6f34e7" providerId="AD" clId="Web-{08D79BC8-13FA-372D-5BCC-0EC37331F356}" dt="2026-08-03T12:33:16.163" v="1076" actId="20577"/>
          <ac:spMkLst>
            <pc:docMk/>
            <pc:sldMk cId="2220981947" sldId="271"/>
            <ac:spMk id="2" creationId="{70FEF878-4BE5-AAA2-93F9-BB9802426871}"/>
          </ac:spMkLst>
        </pc:spChg>
      </pc:sldChg>
      <pc:sldChg chg="modSp">
        <pc:chgData name="Eldmir Osvaldo Monteiro De Carvalho (2532849)" userId="S::2532849@student.uwtsd.ac.uk::6b95a03c-da98-431b-8ff6-5a209c6f34e7" providerId="AD" clId="Web-{08D79BC8-13FA-372D-5BCC-0EC37331F356}" dt="2026-08-03T12:32:53.428" v="1074" actId="20577"/>
        <pc:sldMkLst>
          <pc:docMk/>
          <pc:sldMk cId="3842682391" sldId="272"/>
        </pc:sldMkLst>
        <pc:spChg chg="mod">
          <ac:chgData name="Eldmir Osvaldo Monteiro De Carvalho (2532849)" userId="S::2532849@student.uwtsd.ac.uk::6b95a03c-da98-431b-8ff6-5a209c6f34e7" providerId="AD" clId="Web-{08D79BC8-13FA-372D-5BCC-0EC37331F356}" dt="2026-08-03T12:32:53.428" v="1074" actId="20577"/>
          <ac:spMkLst>
            <pc:docMk/>
            <pc:sldMk cId="3842682391" sldId="272"/>
            <ac:spMk id="2" creationId="{2747EB4A-7FD5-6464-FC1F-7BFA0FA1FEC2}"/>
          </ac:spMkLst>
        </pc:spChg>
      </pc:sldChg>
    </pc:docChg>
  </pc:docChgLst>
  <pc:docChgLst>
    <pc:chgData name="Eldmir Osvaldo Monteiro De Carvalho (2532849)" userId="S::2532849@student.uwtsd.ac.uk::6b95a03c-da98-431b-8ff6-5a209c6f34e7" providerId="AD" clId="Web-{67AEE965-138E-3BFC-0ACC-D78D0ED3DE1A}"/>
    <pc:docChg chg="modSld">
      <pc:chgData name="Eldmir Osvaldo Monteiro De Carvalho (2532849)" userId="S::2532849@student.uwtsd.ac.uk::6b95a03c-da98-431b-8ff6-5a209c6f34e7" providerId="AD" clId="Web-{67AEE965-138E-3BFC-0ACC-D78D0ED3DE1A}" dt="2026-08-08T12:41:08.667" v="40" actId="20577"/>
      <pc:docMkLst>
        <pc:docMk/>
      </pc:docMkLst>
      <pc:sldChg chg="modSp">
        <pc:chgData name="Eldmir Osvaldo Monteiro De Carvalho (2532849)" userId="S::2532849@student.uwtsd.ac.uk::6b95a03c-da98-431b-8ff6-5a209c6f34e7" providerId="AD" clId="Web-{67AEE965-138E-3BFC-0ACC-D78D0ED3DE1A}" dt="2026-08-08T12:32:30.179" v="4" actId="1076"/>
        <pc:sldMkLst>
          <pc:docMk/>
          <pc:sldMk cId="1209114331" sldId="258"/>
        </pc:sldMkLst>
        <pc:spChg chg="mod">
          <ac:chgData name="Eldmir Osvaldo Monteiro De Carvalho (2532849)" userId="S::2532849@student.uwtsd.ac.uk::6b95a03c-da98-431b-8ff6-5a209c6f34e7" providerId="AD" clId="Web-{67AEE965-138E-3BFC-0ACC-D78D0ED3DE1A}" dt="2026-08-08T12:32:30.179" v="4" actId="1076"/>
          <ac:spMkLst>
            <pc:docMk/>
            <pc:sldMk cId="1209114331" sldId="258"/>
            <ac:spMk id="19" creationId="{C89EC83C-B911-336B-9C6D-D62ADEBE072E}"/>
          </ac:spMkLst>
        </pc:spChg>
      </pc:sldChg>
      <pc:sldChg chg="modSp">
        <pc:chgData name="Eldmir Osvaldo Monteiro De Carvalho (2532849)" userId="S::2532849@student.uwtsd.ac.uk::6b95a03c-da98-431b-8ff6-5a209c6f34e7" providerId="AD" clId="Web-{67AEE965-138E-3BFC-0ACC-D78D0ED3DE1A}" dt="2026-08-08T12:37:05.471" v="20" actId="20577"/>
        <pc:sldMkLst>
          <pc:docMk/>
          <pc:sldMk cId="4283224374" sldId="259"/>
        </pc:sldMkLst>
        <pc:spChg chg="mod">
          <ac:chgData name="Eldmir Osvaldo Monteiro De Carvalho (2532849)" userId="S::2532849@student.uwtsd.ac.uk::6b95a03c-da98-431b-8ff6-5a209c6f34e7" providerId="AD" clId="Web-{67AEE965-138E-3BFC-0ACC-D78D0ED3DE1A}" dt="2026-08-08T12:37:05.471" v="20" actId="20577"/>
          <ac:spMkLst>
            <pc:docMk/>
            <pc:sldMk cId="4283224374" sldId="259"/>
            <ac:spMk id="3" creationId="{D34E28FA-7386-F32B-4DED-4CE3A309B497}"/>
          </ac:spMkLst>
        </pc:spChg>
      </pc:sldChg>
      <pc:sldChg chg="modSp">
        <pc:chgData name="Eldmir Osvaldo Monteiro De Carvalho (2532849)" userId="S::2532849@student.uwtsd.ac.uk::6b95a03c-da98-431b-8ff6-5a209c6f34e7" providerId="AD" clId="Web-{67AEE965-138E-3BFC-0ACC-D78D0ED3DE1A}" dt="2026-08-08T12:41:08.667" v="40" actId="20577"/>
        <pc:sldMkLst>
          <pc:docMk/>
          <pc:sldMk cId="903514491" sldId="264"/>
        </pc:sldMkLst>
        <pc:spChg chg="mod">
          <ac:chgData name="Eldmir Osvaldo Monteiro De Carvalho (2532849)" userId="S::2532849@student.uwtsd.ac.uk::6b95a03c-da98-431b-8ff6-5a209c6f34e7" providerId="AD" clId="Web-{67AEE965-138E-3BFC-0ACC-D78D0ED3DE1A}" dt="2026-08-08T12:41:08.667" v="40" actId="20577"/>
          <ac:spMkLst>
            <pc:docMk/>
            <pc:sldMk cId="903514491" sldId="264"/>
            <ac:spMk id="3" creationId="{38E21392-8D13-C82F-6ED9-2E1249BB730C}"/>
          </ac:spMkLst>
        </pc:spChg>
      </pc:sldChg>
      <pc:sldChg chg="delSp modSp">
        <pc:chgData name="Eldmir Osvaldo Monteiro De Carvalho (2532849)" userId="S::2532849@student.uwtsd.ac.uk::6b95a03c-da98-431b-8ff6-5a209c6f34e7" providerId="AD" clId="Web-{67AEE965-138E-3BFC-0ACC-D78D0ED3DE1A}" dt="2026-08-08T12:35:26.608" v="10" actId="20577"/>
        <pc:sldMkLst>
          <pc:docMk/>
          <pc:sldMk cId="4095216957" sldId="269"/>
        </pc:sldMkLst>
        <pc:spChg chg="del">
          <ac:chgData name="Eldmir Osvaldo Monteiro De Carvalho (2532849)" userId="S::2532849@student.uwtsd.ac.uk::6b95a03c-da98-431b-8ff6-5a209c6f34e7" providerId="AD" clId="Web-{67AEE965-138E-3BFC-0ACC-D78D0ED3DE1A}" dt="2026-08-08T12:33:08.415" v="5"/>
          <ac:spMkLst>
            <pc:docMk/>
            <pc:sldMk cId="4095216957" sldId="269"/>
            <ac:spMk id="4" creationId="{8C806341-1B83-C3CE-2B41-4BAD95FF4B45}"/>
          </ac:spMkLst>
        </pc:spChg>
        <pc:spChg chg="mod">
          <ac:chgData name="Eldmir Osvaldo Monteiro De Carvalho (2532849)" userId="S::2532849@student.uwtsd.ac.uk::6b95a03c-da98-431b-8ff6-5a209c6f34e7" providerId="AD" clId="Web-{67AEE965-138E-3BFC-0ACC-D78D0ED3DE1A}" dt="2026-08-08T12:35:26.608" v="10" actId="20577"/>
          <ac:spMkLst>
            <pc:docMk/>
            <pc:sldMk cId="4095216957" sldId="269"/>
            <ac:spMk id="36" creationId="{4289CFD1-50FE-B6F8-B44D-47A4AA517D81}"/>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0FA8BE-0355-45F0-9D2D-1B74280A142E}" type="doc">
      <dgm:prSet loTypeId="urn:microsoft.com/office/officeart/2005/8/layout/vList2" loCatId="list" qsTypeId="urn:microsoft.com/office/officeart/2005/8/quickstyle/simple1#1" qsCatId="simple" csTypeId="urn:microsoft.com/office/officeart/2005/8/colors/colorful1#1" csCatId="colorful" phldr="1"/>
      <dgm:spPr/>
      <dgm:t>
        <a:bodyPr/>
        <a:lstStyle/>
        <a:p>
          <a:endParaRPr lang="en-US"/>
        </a:p>
      </dgm:t>
    </dgm:pt>
    <dgm:pt modelId="{56A6E3ED-9D18-47CD-8235-647DE3223DC0}">
      <dgm:prSet/>
      <dgm:spPr/>
      <dgm:t>
        <a:bodyPr/>
        <a:lstStyle/>
        <a:p>
          <a:r>
            <a:rPr lang="en-GB" b="1"/>
            <a:t>Workforce aged 16–60 years (4 Generations)</a:t>
          </a:r>
          <a:endParaRPr lang="en-US"/>
        </a:p>
      </dgm:t>
    </dgm:pt>
    <dgm:pt modelId="{F452471F-D6A3-4D6E-B619-5640B5245B53}" type="parTrans" cxnId="{6BA81DB5-0426-4BB5-A519-6749C6B6346A}">
      <dgm:prSet/>
      <dgm:spPr/>
      <dgm:t>
        <a:bodyPr/>
        <a:lstStyle/>
        <a:p>
          <a:endParaRPr lang="en-US"/>
        </a:p>
      </dgm:t>
    </dgm:pt>
    <dgm:pt modelId="{6D8BE770-715F-47AF-B80F-96D6C7095709}" type="sibTrans" cxnId="{6BA81DB5-0426-4BB5-A519-6749C6B6346A}">
      <dgm:prSet/>
      <dgm:spPr/>
      <dgm:t>
        <a:bodyPr/>
        <a:lstStyle/>
        <a:p>
          <a:endParaRPr lang="en-US"/>
        </a:p>
      </dgm:t>
    </dgm:pt>
    <dgm:pt modelId="{5782200C-51AD-4D6E-A447-8ECD2D91567F}">
      <dgm:prSet/>
      <dgm:spPr/>
      <dgm:t>
        <a:bodyPr/>
        <a:lstStyle/>
        <a:p>
          <a:r>
            <a:rPr lang="en-GB" b="1" u="sng"/>
            <a:t>Example: </a:t>
          </a:r>
          <a:r>
            <a:rPr lang="en-GB"/>
            <a:t>Gary: 'Older ones seem to understand; younger ones do something else.'</a:t>
          </a:r>
          <a:endParaRPr lang="en-US"/>
        </a:p>
      </dgm:t>
    </dgm:pt>
    <dgm:pt modelId="{8DE91E88-FA31-4F4B-BE46-FB19150D790D}" type="parTrans" cxnId="{1CD51422-5021-4F32-B482-32BD30506326}">
      <dgm:prSet/>
      <dgm:spPr/>
      <dgm:t>
        <a:bodyPr/>
        <a:lstStyle/>
        <a:p>
          <a:endParaRPr lang="en-US"/>
        </a:p>
      </dgm:t>
    </dgm:pt>
    <dgm:pt modelId="{854147DC-6DF6-4BE6-9A70-F07699331E9D}" type="sibTrans" cxnId="{1CD51422-5021-4F32-B482-32BD30506326}">
      <dgm:prSet/>
      <dgm:spPr/>
      <dgm:t>
        <a:bodyPr/>
        <a:lstStyle/>
        <a:p>
          <a:endParaRPr lang="en-US"/>
        </a:p>
      </dgm:t>
    </dgm:pt>
    <dgm:pt modelId="{F81DC45A-79A6-4135-8D40-1F3EDF09F1E1}">
      <dgm:prSet/>
      <dgm:spPr/>
      <dgm:t>
        <a:bodyPr/>
        <a:lstStyle/>
        <a:p>
          <a:r>
            <a:rPr lang="en-GB" b="1"/>
            <a:t>Berlo's SMCR Model 1960</a:t>
          </a:r>
          <a:endParaRPr lang="en-US"/>
        </a:p>
      </dgm:t>
    </dgm:pt>
    <dgm:pt modelId="{4E42A9FF-37AD-4657-ACA9-E3C8AB8E553F}" type="parTrans" cxnId="{1A12D970-B4BE-42AC-9C47-1C8A3728703B}">
      <dgm:prSet/>
      <dgm:spPr/>
      <dgm:t>
        <a:bodyPr/>
        <a:lstStyle/>
        <a:p>
          <a:endParaRPr lang="en-US"/>
        </a:p>
      </dgm:t>
    </dgm:pt>
    <dgm:pt modelId="{BF8C6353-7319-4296-A837-548ED3D83D91}" type="sibTrans" cxnId="{1A12D970-B4BE-42AC-9C47-1C8A3728703B}">
      <dgm:prSet/>
      <dgm:spPr/>
      <dgm:t>
        <a:bodyPr/>
        <a:lstStyle/>
        <a:p>
          <a:endParaRPr lang="en-US"/>
        </a:p>
      </dgm:t>
    </dgm:pt>
    <dgm:pt modelId="{A0F212C4-F035-421D-AAA8-69B124FE8C0B}">
      <dgm:prSet/>
      <dgm:spPr/>
      <dgm:t>
        <a:bodyPr/>
        <a:lstStyle/>
        <a:p>
          <a:r>
            <a:rPr lang="en-GB"/>
            <a:t>Gary (Floor Manager)</a:t>
          </a:r>
          <a:endParaRPr lang="en-US"/>
        </a:p>
      </dgm:t>
    </dgm:pt>
    <dgm:pt modelId="{574C43A4-8488-4312-A4E8-7FC4DFF36AEE}" type="parTrans" cxnId="{CCEE3941-ECDF-4389-B47F-58EC0027D620}">
      <dgm:prSet/>
      <dgm:spPr/>
      <dgm:t>
        <a:bodyPr/>
        <a:lstStyle/>
        <a:p>
          <a:endParaRPr lang="en-US"/>
        </a:p>
      </dgm:t>
    </dgm:pt>
    <dgm:pt modelId="{A629EF2F-085D-421A-8A29-3FBBF6D1A4EC}" type="sibTrans" cxnId="{CCEE3941-ECDF-4389-B47F-58EC0027D620}">
      <dgm:prSet/>
      <dgm:spPr/>
      <dgm:t>
        <a:bodyPr/>
        <a:lstStyle/>
        <a:p>
          <a:endParaRPr lang="en-US"/>
        </a:p>
      </dgm:t>
    </dgm:pt>
    <dgm:pt modelId="{4E4849DA-8A77-4C9A-9153-C1D32245264E}">
      <dgm:prSet/>
      <dgm:spPr/>
      <dgm:t>
        <a:bodyPr/>
        <a:lstStyle/>
        <a:p>
          <a:r>
            <a:rPr lang="en-GB" b="1" dirty="0"/>
            <a:t>Message: </a:t>
          </a:r>
          <a:r>
            <a:rPr lang="en-GB" dirty="0"/>
            <a:t>Food hygiene &amp; operating instructions</a:t>
          </a:r>
          <a:endParaRPr lang="en-US" dirty="0"/>
        </a:p>
      </dgm:t>
    </dgm:pt>
    <dgm:pt modelId="{BE80A9B4-8F96-4490-B565-811EB0E27268}" type="parTrans" cxnId="{40AE62A9-E516-48A1-B6E4-87034E169113}">
      <dgm:prSet/>
      <dgm:spPr/>
      <dgm:t>
        <a:bodyPr/>
        <a:lstStyle/>
        <a:p>
          <a:endParaRPr lang="en-US"/>
        </a:p>
      </dgm:t>
    </dgm:pt>
    <dgm:pt modelId="{D9F7C4CE-AAB5-4439-B5F7-D2F069199B71}" type="sibTrans" cxnId="{40AE62A9-E516-48A1-B6E4-87034E169113}">
      <dgm:prSet/>
      <dgm:spPr/>
      <dgm:t>
        <a:bodyPr/>
        <a:lstStyle/>
        <a:p>
          <a:endParaRPr lang="en-US"/>
        </a:p>
      </dgm:t>
    </dgm:pt>
    <dgm:pt modelId="{BA75C0F9-0CD6-461B-A9B1-3FACD64B9429}">
      <dgm:prSet/>
      <dgm:spPr/>
      <dgm:t>
        <a:bodyPr/>
        <a:lstStyle/>
        <a:p>
          <a:r>
            <a:rPr lang="en-GB" b="1" dirty="0"/>
            <a:t>Channel: </a:t>
          </a:r>
          <a:r>
            <a:rPr lang="en-GB" dirty="0"/>
            <a:t>Verbal instructions + wall signs in a noisy factory</a:t>
          </a:r>
          <a:endParaRPr lang="en-US" dirty="0"/>
        </a:p>
      </dgm:t>
    </dgm:pt>
    <dgm:pt modelId="{953E039E-4C36-4030-BB4F-40C51C70D166}" type="parTrans" cxnId="{066DD508-A5AE-442B-A963-014EA1A6C138}">
      <dgm:prSet/>
      <dgm:spPr/>
      <dgm:t>
        <a:bodyPr/>
        <a:lstStyle/>
        <a:p>
          <a:endParaRPr lang="en-US"/>
        </a:p>
      </dgm:t>
    </dgm:pt>
    <dgm:pt modelId="{8F715CAB-BC3F-4DFE-9B93-F9119039C7EE}" type="sibTrans" cxnId="{066DD508-A5AE-442B-A963-014EA1A6C138}">
      <dgm:prSet/>
      <dgm:spPr/>
      <dgm:t>
        <a:bodyPr/>
        <a:lstStyle/>
        <a:p>
          <a:endParaRPr lang="en-US"/>
        </a:p>
      </dgm:t>
    </dgm:pt>
    <dgm:pt modelId="{7F570B4B-7426-41E2-91F2-4C96E5695400}">
      <dgm:prSet/>
      <dgm:spPr/>
      <dgm:t>
        <a:bodyPr/>
        <a:lstStyle/>
        <a:p>
          <a:r>
            <a:rPr lang="en-GB" b="1" dirty="0"/>
            <a:t>Receiver: </a:t>
          </a:r>
          <a:r>
            <a:rPr lang="en-GB" dirty="0"/>
            <a:t>Multi-generational employees with different experience and learning styles</a:t>
          </a:r>
          <a:endParaRPr lang="en-US" dirty="0"/>
        </a:p>
      </dgm:t>
    </dgm:pt>
    <dgm:pt modelId="{2DA615EB-BE98-4969-87E0-45176E1D8823}" type="parTrans" cxnId="{4475E664-86F1-4985-BBB8-E003323BAB50}">
      <dgm:prSet/>
      <dgm:spPr/>
      <dgm:t>
        <a:bodyPr/>
        <a:lstStyle/>
        <a:p>
          <a:endParaRPr lang="en-US"/>
        </a:p>
      </dgm:t>
    </dgm:pt>
    <dgm:pt modelId="{CD1189DF-2E93-40EF-B7E1-85CDAAD3607E}" type="sibTrans" cxnId="{4475E664-86F1-4985-BBB8-E003323BAB50}">
      <dgm:prSet/>
      <dgm:spPr/>
      <dgm:t>
        <a:bodyPr/>
        <a:lstStyle/>
        <a:p>
          <a:endParaRPr lang="en-US"/>
        </a:p>
      </dgm:t>
    </dgm:pt>
    <dgm:pt modelId="{D53450B9-1F24-41A5-8D76-33F8CA65FDBE}">
      <dgm:prSet/>
      <dgm:spPr/>
      <dgm:t>
        <a:bodyPr/>
        <a:lstStyle/>
        <a:p>
          <a:r>
            <a:rPr lang="en-GB" b="1" dirty="0"/>
            <a:t>Barrier: </a:t>
          </a:r>
          <a:r>
            <a:rPr lang="en-GB" dirty="0"/>
            <a:t>Younger workers interpret messages differently or need more interactive learning.</a:t>
          </a:r>
          <a:endParaRPr lang="en-US" dirty="0"/>
        </a:p>
      </dgm:t>
    </dgm:pt>
    <dgm:pt modelId="{DA51A6E6-791D-44BE-9248-732748C17C61}" type="parTrans" cxnId="{04A82E06-B0BC-4206-999D-929564DA1ADD}">
      <dgm:prSet/>
      <dgm:spPr/>
      <dgm:t>
        <a:bodyPr/>
        <a:lstStyle/>
        <a:p>
          <a:endParaRPr lang="en-US"/>
        </a:p>
      </dgm:t>
    </dgm:pt>
    <dgm:pt modelId="{90651D3D-9974-475E-AADB-5C1B36CF8FDD}" type="sibTrans" cxnId="{04A82E06-B0BC-4206-999D-929564DA1ADD}">
      <dgm:prSet/>
      <dgm:spPr/>
      <dgm:t>
        <a:bodyPr/>
        <a:lstStyle/>
        <a:p>
          <a:endParaRPr lang="en-US"/>
        </a:p>
      </dgm:t>
    </dgm:pt>
    <dgm:pt modelId="{40AE628D-90A3-4DA8-9E2A-E1A5E39E55EF}" type="pres">
      <dgm:prSet presAssocID="{390FA8BE-0355-45F0-9D2D-1B74280A142E}" presName="linear" presStyleCnt="0">
        <dgm:presLayoutVars>
          <dgm:animLvl val="lvl"/>
          <dgm:resizeHandles val="exact"/>
        </dgm:presLayoutVars>
      </dgm:prSet>
      <dgm:spPr/>
    </dgm:pt>
    <dgm:pt modelId="{48E216F8-3755-4546-96F2-DF420B760B38}" type="pres">
      <dgm:prSet presAssocID="{56A6E3ED-9D18-47CD-8235-647DE3223DC0}" presName="parentText" presStyleLbl="node1" presStyleIdx="0" presStyleCnt="4">
        <dgm:presLayoutVars>
          <dgm:chMax val="0"/>
          <dgm:bulletEnabled val="1"/>
        </dgm:presLayoutVars>
      </dgm:prSet>
      <dgm:spPr/>
    </dgm:pt>
    <dgm:pt modelId="{BD4AFEB5-1ED0-428C-9027-018C3A756390}" type="pres">
      <dgm:prSet presAssocID="{6D8BE770-715F-47AF-B80F-96D6C7095709}" presName="spacer" presStyleCnt="0"/>
      <dgm:spPr/>
    </dgm:pt>
    <dgm:pt modelId="{B225A121-013F-4372-9563-946246152872}" type="pres">
      <dgm:prSet presAssocID="{5782200C-51AD-4D6E-A447-8ECD2D91567F}" presName="parentText" presStyleLbl="node1" presStyleIdx="1" presStyleCnt="4">
        <dgm:presLayoutVars>
          <dgm:chMax val="0"/>
          <dgm:bulletEnabled val="1"/>
        </dgm:presLayoutVars>
      </dgm:prSet>
      <dgm:spPr/>
    </dgm:pt>
    <dgm:pt modelId="{BBEB01F6-CF64-4687-B426-7F19D87D181C}" type="pres">
      <dgm:prSet presAssocID="{854147DC-6DF6-4BE6-9A70-F07699331E9D}" presName="spacer" presStyleCnt="0"/>
      <dgm:spPr/>
    </dgm:pt>
    <dgm:pt modelId="{461CF4E7-8DD2-4155-A60A-2544BBC7CF90}" type="pres">
      <dgm:prSet presAssocID="{F81DC45A-79A6-4135-8D40-1F3EDF09F1E1}" presName="parentText" presStyleLbl="node1" presStyleIdx="2" presStyleCnt="4">
        <dgm:presLayoutVars>
          <dgm:chMax val="0"/>
          <dgm:bulletEnabled val="1"/>
        </dgm:presLayoutVars>
      </dgm:prSet>
      <dgm:spPr/>
    </dgm:pt>
    <dgm:pt modelId="{24C8C22E-0C1E-476C-8B53-EFB4A6E32F17}" type="pres">
      <dgm:prSet presAssocID="{F81DC45A-79A6-4135-8D40-1F3EDF09F1E1}" presName="childText" presStyleLbl="revTx" presStyleIdx="0" presStyleCnt="1">
        <dgm:presLayoutVars>
          <dgm:bulletEnabled val="1"/>
        </dgm:presLayoutVars>
      </dgm:prSet>
      <dgm:spPr/>
    </dgm:pt>
    <dgm:pt modelId="{D7929C2E-558B-4F02-835A-CEF8A381D725}" type="pres">
      <dgm:prSet presAssocID="{D53450B9-1F24-41A5-8D76-33F8CA65FDBE}" presName="parentText" presStyleLbl="node1" presStyleIdx="3" presStyleCnt="4">
        <dgm:presLayoutVars>
          <dgm:chMax val="0"/>
          <dgm:bulletEnabled val="1"/>
        </dgm:presLayoutVars>
      </dgm:prSet>
      <dgm:spPr/>
    </dgm:pt>
  </dgm:ptLst>
  <dgm:cxnLst>
    <dgm:cxn modelId="{04A82E06-B0BC-4206-999D-929564DA1ADD}" srcId="{390FA8BE-0355-45F0-9D2D-1B74280A142E}" destId="{D53450B9-1F24-41A5-8D76-33F8CA65FDBE}" srcOrd="3" destOrd="0" parTransId="{DA51A6E6-791D-44BE-9248-732748C17C61}" sibTransId="{90651D3D-9974-475E-AADB-5C1B36CF8FDD}"/>
    <dgm:cxn modelId="{066DD508-A5AE-442B-A963-014EA1A6C138}" srcId="{F81DC45A-79A6-4135-8D40-1F3EDF09F1E1}" destId="{BA75C0F9-0CD6-461B-A9B1-3FACD64B9429}" srcOrd="2" destOrd="0" parTransId="{953E039E-4C36-4030-BB4F-40C51C70D166}" sibTransId="{8F715CAB-BC3F-4DFE-9B93-F9119039C7EE}"/>
    <dgm:cxn modelId="{20243919-CE56-4EAB-A8CC-5262608F29CE}" type="presOf" srcId="{BA75C0F9-0CD6-461B-A9B1-3FACD64B9429}" destId="{24C8C22E-0C1E-476C-8B53-EFB4A6E32F17}" srcOrd="0" destOrd="2" presId="urn:microsoft.com/office/officeart/2005/8/layout/vList2"/>
    <dgm:cxn modelId="{1CD51422-5021-4F32-B482-32BD30506326}" srcId="{390FA8BE-0355-45F0-9D2D-1B74280A142E}" destId="{5782200C-51AD-4D6E-A447-8ECD2D91567F}" srcOrd="1" destOrd="0" parTransId="{8DE91E88-FA31-4F4B-BE46-FB19150D790D}" sibTransId="{854147DC-6DF6-4BE6-9A70-F07699331E9D}"/>
    <dgm:cxn modelId="{AE008C31-D57C-421A-BF79-0ED8234F8C97}" type="presOf" srcId="{D53450B9-1F24-41A5-8D76-33F8CA65FDBE}" destId="{D7929C2E-558B-4F02-835A-CEF8A381D725}" srcOrd="0" destOrd="0" presId="urn:microsoft.com/office/officeart/2005/8/layout/vList2"/>
    <dgm:cxn modelId="{3F8DE53F-B1C5-4F18-918D-395DC80A97A7}" type="presOf" srcId="{390FA8BE-0355-45F0-9D2D-1B74280A142E}" destId="{40AE628D-90A3-4DA8-9E2A-E1A5E39E55EF}" srcOrd="0" destOrd="0" presId="urn:microsoft.com/office/officeart/2005/8/layout/vList2"/>
    <dgm:cxn modelId="{EE778A5F-3341-402D-A8E2-F7E9D0449B7F}" type="presOf" srcId="{56A6E3ED-9D18-47CD-8235-647DE3223DC0}" destId="{48E216F8-3755-4546-96F2-DF420B760B38}" srcOrd="0" destOrd="0" presId="urn:microsoft.com/office/officeart/2005/8/layout/vList2"/>
    <dgm:cxn modelId="{CCEE3941-ECDF-4389-B47F-58EC0027D620}" srcId="{F81DC45A-79A6-4135-8D40-1F3EDF09F1E1}" destId="{A0F212C4-F035-421D-AAA8-69B124FE8C0B}" srcOrd="0" destOrd="0" parTransId="{574C43A4-8488-4312-A4E8-7FC4DFF36AEE}" sibTransId="{A629EF2F-085D-421A-8A29-3FBBF6D1A4EC}"/>
    <dgm:cxn modelId="{4475E664-86F1-4985-BBB8-E003323BAB50}" srcId="{F81DC45A-79A6-4135-8D40-1F3EDF09F1E1}" destId="{7F570B4B-7426-41E2-91F2-4C96E5695400}" srcOrd="3" destOrd="0" parTransId="{2DA615EB-BE98-4969-87E0-45176E1D8823}" sibTransId="{CD1189DF-2E93-40EF-B7E1-85CDAAD3607E}"/>
    <dgm:cxn modelId="{1A12D970-B4BE-42AC-9C47-1C8A3728703B}" srcId="{390FA8BE-0355-45F0-9D2D-1B74280A142E}" destId="{F81DC45A-79A6-4135-8D40-1F3EDF09F1E1}" srcOrd="2" destOrd="0" parTransId="{4E42A9FF-37AD-4657-ACA9-E3C8AB8E553F}" sibTransId="{BF8C6353-7319-4296-A837-548ED3D83D91}"/>
    <dgm:cxn modelId="{F41CAF58-B2D8-4B33-BCF6-2CF37EEB4762}" type="presOf" srcId="{7F570B4B-7426-41E2-91F2-4C96E5695400}" destId="{24C8C22E-0C1E-476C-8B53-EFB4A6E32F17}" srcOrd="0" destOrd="3" presId="urn:microsoft.com/office/officeart/2005/8/layout/vList2"/>
    <dgm:cxn modelId="{C9F6208B-FB4D-4236-8C31-9E87637BA35B}" type="presOf" srcId="{A0F212C4-F035-421D-AAA8-69B124FE8C0B}" destId="{24C8C22E-0C1E-476C-8B53-EFB4A6E32F17}" srcOrd="0" destOrd="0" presId="urn:microsoft.com/office/officeart/2005/8/layout/vList2"/>
    <dgm:cxn modelId="{4DDDFA95-A85A-440A-8330-69588D830139}" type="presOf" srcId="{4E4849DA-8A77-4C9A-9153-C1D32245264E}" destId="{24C8C22E-0C1E-476C-8B53-EFB4A6E32F17}" srcOrd="0" destOrd="1" presId="urn:microsoft.com/office/officeart/2005/8/layout/vList2"/>
    <dgm:cxn modelId="{40AE62A9-E516-48A1-B6E4-87034E169113}" srcId="{F81DC45A-79A6-4135-8D40-1F3EDF09F1E1}" destId="{4E4849DA-8A77-4C9A-9153-C1D32245264E}" srcOrd="1" destOrd="0" parTransId="{BE80A9B4-8F96-4490-B565-811EB0E27268}" sibTransId="{D9F7C4CE-AAB5-4439-B5F7-D2F069199B71}"/>
    <dgm:cxn modelId="{6BA81DB5-0426-4BB5-A519-6749C6B6346A}" srcId="{390FA8BE-0355-45F0-9D2D-1B74280A142E}" destId="{56A6E3ED-9D18-47CD-8235-647DE3223DC0}" srcOrd="0" destOrd="0" parTransId="{F452471F-D6A3-4D6E-B619-5640B5245B53}" sibTransId="{6D8BE770-715F-47AF-B80F-96D6C7095709}"/>
    <dgm:cxn modelId="{2D7289DE-DAE3-442F-AC75-62571FFFDDB5}" type="presOf" srcId="{F81DC45A-79A6-4135-8D40-1F3EDF09F1E1}" destId="{461CF4E7-8DD2-4155-A60A-2544BBC7CF90}" srcOrd="0" destOrd="0" presId="urn:microsoft.com/office/officeart/2005/8/layout/vList2"/>
    <dgm:cxn modelId="{0CDDCAF6-ED43-4728-ABB9-21EA50A901F1}" type="presOf" srcId="{5782200C-51AD-4D6E-A447-8ECD2D91567F}" destId="{B225A121-013F-4372-9563-946246152872}" srcOrd="0" destOrd="0" presId="urn:microsoft.com/office/officeart/2005/8/layout/vList2"/>
    <dgm:cxn modelId="{3C2C6F1C-B1F4-41DC-8798-170B37E9E962}" type="presParOf" srcId="{40AE628D-90A3-4DA8-9E2A-E1A5E39E55EF}" destId="{48E216F8-3755-4546-96F2-DF420B760B38}" srcOrd="0" destOrd="0" presId="urn:microsoft.com/office/officeart/2005/8/layout/vList2"/>
    <dgm:cxn modelId="{E7FCB967-E57B-46E7-9D6C-90006AF1A843}" type="presParOf" srcId="{40AE628D-90A3-4DA8-9E2A-E1A5E39E55EF}" destId="{BD4AFEB5-1ED0-428C-9027-018C3A756390}" srcOrd="1" destOrd="0" presId="urn:microsoft.com/office/officeart/2005/8/layout/vList2"/>
    <dgm:cxn modelId="{E43BD348-E89B-49D7-814C-4EFE973F918D}" type="presParOf" srcId="{40AE628D-90A3-4DA8-9E2A-E1A5E39E55EF}" destId="{B225A121-013F-4372-9563-946246152872}" srcOrd="2" destOrd="0" presId="urn:microsoft.com/office/officeart/2005/8/layout/vList2"/>
    <dgm:cxn modelId="{207E7696-1CDE-4442-BBB3-1A14599C21CE}" type="presParOf" srcId="{40AE628D-90A3-4DA8-9E2A-E1A5E39E55EF}" destId="{BBEB01F6-CF64-4687-B426-7F19D87D181C}" srcOrd="3" destOrd="0" presId="urn:microsoft.com/office/officeart/2005/8/layout/vList2"/>
    <dgm:cxn modelId="{EDD6836F-F871-42D5-938B-B3CF25C0B6C6}" type="presParOf" srcId="{40AE628D-90A3-4DA8-9E2A-E1A5E39E55EF}" destId="{461CF4E7-8DD2-4155-A60A-2544BBC7CF90}" srcOrd="4" destOrd="0" presId="urn:microsoft.com/office/officeart/2005/8/layout/vList2"/>
    <dgm:cxn modelId="{5CD300CB-AF46-4E94-A230-A5C68D22EB36}" type="presParOf" srcId="{40AE628D-90A3-4DA8-9E2A-E1A5E39E55EF}" destId="{24C8C22E-0C1E-476C-8B53-EFB4A6E32F17}" srcOrd="5" destOrd="0" presId="urn:microsoft.com/office/officeart/2005/8/layout/vList2"/>
    <dgm:cxn modelId="{28557882-6A7F-4B76-9DD0-77C70259E40E}" type="presParOf" srcId="{40AE628D-90A3-4DA8-9E2A-E1A5E39E55EF}" destId="{D7929C2E-558B-4F02-835A-CEF8A381D72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428C56-E09B-4DD9-9A9F-84B9A5F20F05}" type="doc">
      <dgm:prSet loTypeId="urn:microsoft.com/office/officeart/2018/2/layout/IconLabel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981135E4-2C64-423A-A306-42F60F1D6E1B}">
      <dgm:prSet custT="1"/>
      <dgm:spPr/>
      <dgm:t>
        <a:bodyPr/>
        <a:lstStyle/>
        <a:p>
          <a:pPr>
            <a:lnSpc>
              <a:spcPct val="100000"/>
            </a:lnSpc>
          </a:pPr>
          <a:r>
            <a:rPr lang="en-GB" sz="2000"/>
            <a:t>Increased </a:t>
          </a:r>
          <a:r>
            <a:rPr lang="en-GB" sz="2000" b="1"/>
            <a:t>food hygiene </a:t>
          </a:r>
          <a:r>
            <a:rPr lang="en-GB" sz="2000"/>
            <a:t>and </a:t>
          </a:r>
          <a:r>
            <a:rPr lang="en-GB" sz="2000" b="1"/>
            <a:t>safety errors</a:t>
          </a:r>
          <a:endParaRPr lang="en-US" sz="2000" dirty="0"/>
        </a:p>
      </dgm:t>
    </dgm:pt>
    <dgm:pt modelId="{08FFD936-0B68-4ACB-A624-0E7BBD3677F9}" type="parTrans" cxnId="{93E58A30-FDEC-4FC3-BE16-18C282AB3630}">
      <dgm:prSet/>
      <dgm:spPr/>
      <dgm:t>
        <a:bodyPr/>
        <a:lstStyle/>
        <a:p>
          <a:endParaRPr lang="en-US"/>
        </a:p>
      </dgm:t>
    </dgm:pt>
    <dgm:pt modelId="{DB9ECCC1-D527-4E90-ACFB-F894F1EC1951}" type="sibTrans" cxnId="{93E58A30-FDEC-4FC3-BE16-18C282AB3630}">
      <dgm:prSet/>
      <dgm:spPr/>
      <dgm:t>
        <a:bodyPr/>
        <a:lstStyle/>
        <a:p>
          <a:endParaRPr lang="en-US"/>
        </a:p>
      </dgm:t>
    </dgm:pt>
    <dgm:pt modelId="{67B08ABE-2212-493D-BBA4-5F823E5079EC}">
      <dgm:prSet custT="1"/>
      <dgm:spPr/>
      <dgm:t>
        <a:bodyPr/>
        <a:lstStyle/>
        <a:p>
          <a:pPr>
            <a:lnSpc>
              <a:spcPct val="100000"/>
            </a:lnSpc>
          </a:pPr>
          <a:r>
            <a:rPr lang="en-GB" sz="2000"/>
            <a:t>Higher risk of </a:t>
          </a:r>
          <a:r>
            <a:rPr lang="en-GB" sz="2000" b="1"/>
            <a:t>undercooked meals </a:t>
          </a:r>
          <a:r>
            <a:rPr lang="en-GB" sz="2000"/>
            <a:t>and </a:t>
          </a:r>
          <a:r>
            <a:rPr lang="en-GB" sz="2000" b="1"/>
            <a:t>cross-contamination (</a:t>
          </a:r>
          <a:r>
            <a:rPr lang="en-GB" sz="2000"/>
            <a:t>e.g., meat in vegetarian meals)</a:t>
          </a:r>
          <a:endParaRPr lang="en-US" sz="2000" dirty="0"/>
        </a:p>
      </dgm:t>
    </dgm:pt>
    <dgm:pt modelId="{AFE34D79-ABA0-4F33-9CCB-65F44C1BA85A}" type="parTrans" cxnId="{FA0CD5D9-E787-4449-B905-38A6FFC37959}">
      <dgm:prSet/>
      <dgm:spPr/>
      <dgm:t>
        <a:bodyPr/>
        <a:lstStyle/>
        <a:p>
          <a:endParaRPr lang="en-US"/>
        </a:p>
      </dgm:t>
    </dgm:pt>
    <dgm:pt modelId="{E2D44734-56C9-4DEE-9DED-884506D817D9}" type="sibTrans" cxnId="{FA0CD5D9-E787-4449-B905-38A6FFC37959}">
      <dgm:prSet/>
      <dgm:spPr/>
      <dgm:t>
        <a:bodyPr/>
        <a:lstStyle/>
        <a:p>
          <a:endParaRPr lang="en-US"/>
        </a:p>
      </dgm:t>
    </dgm:pt>
    <dgm:pt modelId="{90856B72-88CC-4321-A317-8924FC978867}">
      <dgm:prSet custT="1"/>
      <dgm:spPr/>
      <dgm:t>
        <a:bodyPr/>
        <a:lstStyle/>
        <a:p>
          <a:pPr>
            <a:lnSpc>
              <a:spcPct val="100000"/>
            </a:lnSpc>
          </a:pPr>
          <a:r>
            <a:rPr lang="en-GB" sz="2000"/>
            <a:t>Reduced </a:t>
          </a:r>
          <a:r>
            <a:rPr lang="en-GB" sz="2000" b="1"/>
            <a:t>productivity</a:t>
          </a:r>
          <a:r>
            <a:rPr lang="en-GB" sz="2000"/>
            <a:t> due to repeated </a:t>
          </a:r>
          <a:r>
            <a:rPr lang="en-GB" sz="2000" b="1"/>
            <a:t>mistakes </a:t>
          </a:r>
          <a:r>
            <a:rPr lang="en-GB" sz="2000"/>
            <a:t>and </a:t>
          </a:r>
          <a:r>
            <a:rPr lang="en-GB" sz="2000" b="1"/>
            <a:t>supervision</a:t>
          </a:r>
          <a:endParaRPr lang="en-US" sz="2000" dirty="0"/>
        </a:p>
      </dgm:t>
    </dgm:pt>
    <dgm:pt modelId="{7C76836D-41A8-49D5-9002-0BA3464CCD5C}" type="parTrans" cxnId="{1F13B304-97C7-4241-A380-EB7A62C57D9E}">
      <dgm:prSet/>
      <dgm:spPr/>
      <dgm:t>
        <a:bodyPr/>
        <a:lstStyle/>
        <a:p>
          <a:endParaRPr lang="en-US"/>
        </a:p>
      </dgm:t>
    </dgm:pt>
    <dgm:pt modelId="{0022BBD4-2C84-4BA8-88F9-467DC10DF975}" type="sibTrans" cxnId="{1F13B304-97C7-4241-A380-EB7A62C57D9E}">
      <dgm:prSet/>
      <dgm:spPr/>
      <dgm:t>
        <a:bodyPr/>
        <a:lstStyle/>
        <a:p>
          <a:endParaRPr lang="en-US"/>
        </a:p>
      </dgm:t>
    </dgm:pt>
    <dgm:pt modelId="{BCA049DB-2D61-4D5C-BFA5-81B2A84CB794}">
      <dgm:prSet custT="1"/>
      <dgm:spPr/>
      <dgm:t>
        <a:bodyPr/>
        <a:lstStyle/>
        <a:p>
          <a:pPr>
            <a:lnSpc>
              <a:spcPct val="100000"/>
            </a:lnSpc>
          </a:pPr>
          <a:r>
            <a:rPr lang="en-GB" sz="2000"/>
            <a:t>More </a:t>
          </a:r>
          <a:r>
            <a:rPr lang="en-GB" sz="2000" b="1"/>
            <a:t>customer complaints</a:t>
          </a:r>
          <a:r>
            <a:rPr lang="en-GB" sz="2000"/>
            <a:t> from airlines</a:t>
          </a:r>
          <a:endParaRPr lang="en-US" sz="2000" dirty="0"/>
        </a:p>
      </dgm:t>
    </dgm:pt>
    <dgm:pt modelId="{B99758C2-9213-4846-B960-4475ACEFA4C5}" type="parTrans" cxnId="{EFA20053-EF04-4805-9CC8-5457F1D72727}">
      <dgm:prSet/>
      <dgm:spPr/>
      <dgm:t>
        <a:bodyPr/>
        <a:lstStyle/>
        <a:p>
          <a:endParaRPr lang="en-US"/>
        </a:p>
      </dgm:t>
    </dgm:pt>
    <dgm:pt modelId="{D40ABEA9-147E-4C03-95E4-BD320FC61734}" type="sibTrans" cxnId="{EFA20053-EF04-4805-9CC8-5457F1D72727}">
      <dgm:prSet/>
      <dgm:spPr/>
      <dgm:t>
        <a:bodyPr/>
        <a:lstStyle/>
        <a:p>
          <a:endParaRPr lang="en-US"/>
        </a:p>
      </dgm:t>
    </dgm:pt>
    <dgm:pt modelId="{75F72614-0C19-4732-BF81-4F881BC4A02B}">
      <dgm:prSet/>
      <dgm:spPr/>
      <dgm:t>
        <a:bodyPr/>
        <a:lstStyle/>
        <a:p>
          <a:pPr>
            <a:lnSpc>
              <a:spcPct val="100000"/>
            </a:lnSpc>
          </a:pPr>
          <a:r>
            <a:rPr lang="en-GB" dirty="0"/>
            <a:t>Damage to Flight Foods Ltd.'s </a:t>
          </a:r>
          <a:r>
            <a:rPr lang="en-GB" b="1" dirty="0"/>
            <a:t>reputation</a:t>
          </a:r>
          <a:r>
            <a:rPr lang="en-GB" dirty="0"/>
            <a:t> and </a:t>
          </a:r>
          <a:r>
            <a:rPr lang="en-GB" b="1" dirty="0"/>
            <a:t>loss of market share</a:t>
          </a:r>
          <a:endParaRPr lang="en-US" dirty="0"/>
        </a:p>
      </dgm:t>
    </dgm:pt>
    <dgm:pt modelId="{305FB26C-0524-4BEC-BA12-AA1C54BC9DA4}" type="parTrans" cxnId="{8231AD6C-343D-4426-97E6-2939D5BF0EAB}">
      <dgm:prSet/>
      <dgm:spPr/>
      <dgm:t>
        <a:bodyPr/>
        <a:lstStyle/>
        <a:p>
          <a:endParaRPr lang="en-US"/>
        </a:p>
      </dgm:t>
    </dgm:pt>
    <dgm:pt modelId="{358728E0-ACD2-4412-9F97-D09A66F62F32}" type="sibTrans" cxnId="{8231AD6C-343D-4426-97E6-2939D5BF0EAB}">
      <dgm:prSet/>
      <dgm:spPr/>
      <dgm:t>
        <a:bodyPr/>
        <a:lstStyle/>
        <a:p>
          <a:endParaRPr lang="en-US"/>
        </a:p>
      </dgm:t>
    </dgm:pt>
    <dgm:pt modelId="{51A7B7AA-E242-4910-8902-6E00648232B3}" type="pres">
      <dgm:prSet presAssocID="{19428C56-E09B-4DD9-9A9F-84B9A5F20F05}" presName="root" presStyleCnt="0">
        <dgm:presLayoutVars>
          <dgm:dir/>
          <dgm:resizeHandles val="exact"/>
        </dgm:presLayoutVars>
      </dgm:prSet>
      <dgm:spPr/>
    </dgm:pt>
    <dgm:pt modelId="{AAB240C3-3901-4842-8CD8-21709D7A6045}" type="pres">
      <dgm:prSet presAssocID="{981135E4-2C64-423A-A306-42F60F1D6E1B}" presName="compNode" presStyleCnt="0"/>
      <dgm:spPr/>
    </dgm:pt>
    <dgm:pt modelId="{ABD23F12-1F6A-4DB2-93C3-09EA26A0A95A}" type="pres">
      <dgm:prSet presAssocID="{981135E4-2C64-423A-A306-42F60F1D6E1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8628017A-587A-4052-82ED-F96BDF61CF56}" type="pres">
      <dgm:prSet presAssocID="{981135E4-2C64-423A-A306-42F60F1D6E1B}" presName="spaceRect" presStyleCnt="0"/>
      <dgm:spPr/>
    </dgm:pt>
    <dgm:pt modelId="{039B631A-DB21-4E86-882B-7CC68B577C95}" type="pres">
      <dgm:prSet presAssocID="{981135E4-2C64-423A-A306-42F60F1D6E1B}" presName="textRect" presStyleLbl="revTx" presStyleIdx="0" presStyleCnt="5">
        <dgm:presLayoutVars>
          <dgm:chMax val="1"/>
          <dgm:chPref val="1"/>
        </dgm:presLayoutVars>
      </dgm:prSet>
      <dgm:spPr/>
    </dgm:pt>
    <dgm:pt modelId="{56144700-A47C-459E-B9E4-C3F022AEB17A}" type="pres">
      <dgm:prSet presAssocID="{DB9ECCC1-D527-4E90-ACFB-F894F1EC1951}" presName="sibTrans" presStyleCnt="0"/>
      <dgm:spPr/>
    </dgm:pt>
    <dgm:pt modelId="{E72FF222-20E8-4009-9039-DBA3C141338B}" type="pres">
      <dgm:prSet presAssocID="{67B08ABE-2212-493D-BBA4-5F823E5079EC}" presName="compNode" presStyleCnt="0"/>
      <dgm:spPr/>
    </dgm:pt>
    <dgm:pt modelId="{416CD6AD-2629-461E-8DCB-7B1A315000FE}" type="pres">
      <dgm:prSet presAssocID="{67B08ABE-2212-493D-BBA4-5F823E5079EC}"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Eating"/>
        </a:ext>
      </dgm:extLst>
    </dgm:pt>
    <dgm:pt modelId="{4BF70E32-D4C2-410D-B559-C9D39DDD9C65}" type="pres">
      <dgm:prSet presAssocID="{67B08ABE-2212-493D-BBA4-5F823E5079EC}" presName="spaceRect" presStyleCnt="0"/>
      <dgm:spPr/>
    </dgm:pt>
    <dgm:pt modelId="{D77CE2E0-DDD2-48EC-A23B-4CBF44509BD1}" type="pres">
      <dgm:prSet presAssocID="{67B08ABE-2212-493D-BBA4-5F823E5079EC}" presName="textRect" presStyleLbl="revTx" presStyleIdx="1" presStyleCnt="5">
        <dgm:presLayoutVars>
          <dgm:chMax val="1"/>
          <dgm:chPref val="1"/>
        </dgm:presLayoutVars>
      </dgm:prSet>
      <dgm:spPr/>
    </dgm:pt>
    <dgm:pt modelId="{698A7B0D-0F1C-4802-82EC-CFEFCF4AFE3F}" type="pres">
      <dgm:prSet presAssocID="{E2D44734-56C9-4DEE-9DED-884506D817D9}" presName="sibTrans" presStyleCnt="0"/>
      <dgm:spPr/>
    </dgm:pt>
    <dgm:pt modelId="{52BF9DFA-8E79-4A38-8E29-D9A7E4F8D861}" type="pres">
      <dgm:prSet presAssocID="{90856B72-88CC-4321-A317-8924FC978867}" presName="compNode" presStyleCnt="0"/>
      <dgm:spPr/>
    </dgm:pt>
    <dgm:pt modelId="{4CE5EB22-16BD-459D-BD84-27ED87E829B0}" type="pres">
      <dgm:prSet presAssocID="{90856B72-88CC-4321-A317-8924FC97886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wnward trend"/>
        </a:ext>
      </dgm:extLst>
    </dgm:pt>
    <dgm:pt modelId="{E53FD50D-83CD-47E8-A835-5539A156D48F}" type="pres">
      <dgm:prSet presAssocID="{90856B72-88CC-4321-A317-8924FC978867}" presName="spaceRect" presStyleCnt="0"/>
      <dgm:spPr/>
    </dgm:pt>
    <dgm:pt modelId="{64EBD33E-9881-4612-969D-883B1F0814ED}" type="pres">
      <dgm:prSet presAssocID="{90856B72-88CC-4321-A317-8924FC978867}" presName="textRect" presStyleLbl="revTx" presStyleIdx="2" presStyleCnt="5">
        <dgm:presLayoutVars>
          <dgm:chMax val="1"/>
          <dgm:chPref val="1"/>
        </dgm:presLayoutVars>
      </dgm:prSet>
      <dgm:spPr/>
    </dgm:pt>
    <dgm:pt modelId="{3953D5A8-CFA5-41DF-8FA1-20F735797C56}" type="pres">
      <dgm:prSet presAssocID="{0022BBD4-2C84-4BA8-88F9-467DC10DF975}" presName="sibTrans" presStyleCnt="0"/>
      <dgm:spPr/>
    </dgm:pt>
    <dgm:pt modelId="{198B2456-59DA-4454-BD78-131665900D14}" type="pres">
      <dgm:prSet presAssocID="{BCA049DB-2D61-4D5C-BFA5-81B2A84CB794}" presName="compNode" presStyleCnt="0"/>
      <dgm:spPr/>
    </dgm:pt>
    <dgm:pt modelId="{1E69F704-0FDC-4BAF-ABB9-C5250D477860}" type="pres">
      <dgm:prSet presAssocID="{BCA049DB-2D61-4D5C-BFA5-81B2A84CB79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eroplane"/>
        </a:ext>
      </dgm:extLst>
    </dgm:pt>
    <dgm:pt modelId="{9FAAAC05-E5C8-4132-8B99-BFC342CE2C4A}" type="pres">
      <dgm:prSet presAssocID="{BCA049DB-2D61-4D5C-BFA5-81B2A84CB794}" presName="spaceRect" presStyleCnt="0"/>
      <dgm:spPr/>
    </dgm:pt>
    <dgm:pt modelId="{20C7866E-251B-43C3-9413-791B16B9F61A}" type="pres">
      <dgm:prSet presAssocID="{BCA049DB-2D61-4D5C-BFA5-81B2A84CB794}" presName="textRect" presStyleLbl="revTx" presStyleIdx="3" presStyleCnt="5">
        <dgm:presLayoutVars>
          <dgm:chMax val="1"/>
          <dgm:chPref val="1"/>
        </dgm:presLayoutVars>
      </dgm:prSet>
      <dgm:spPr/>
    </dgm:pt>
    <dgm:pt modelId="{B5BD34E0-EA33-4B61-91BF-259704230E81}" type="pres">
      <dgm:prSet presAssocID="{D40ABEA9-147E-4C03-95E4-BD320FC61734}" presName="sibTrans" presStyleCnt="0"/>
      <dgm:spPr/>
    </dgm:pt>
    <dgm:pt modelId="{3F2D452E-B562-43F6-AB46-829FC2B141B9}" type="pres">
      <dgm:prSet presAssocID="{75F72614-0C19-4732-BF81-4F881BC4A02B}" presName="compNode" presStyleCnt="0"/>
      <dgm:spPr/>
    </dgm:pt>
    <dgm:pt modelId="{EB631DBA-DDF7-4084-B180-F081DBA9A85E}" type="pres">
      <dgm:prSet presAssocID="{75F72614-0C19-4732-BF81-4F881BC4A02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ilot"/>
        </a:ext>
      </dgm:extLst>
    </dgm:pt>
    <dgm:pt modelId="{3277465E-537E-496F-99AA-EFAAC49D635E}" type="pres">
      <dgm:prSet presAssocID="{75F72614-0C19-4732-BF81-4F881BC4A02B}" presName="spaceRect" presStyleCnt="0"/>
      <dgm:spPr/>
    </dgm:pt>
    <dgm:pt modelId="{44B1D02E-1B6B-43D4-BBE1-22E7262482DA}" type="pres">
      <dgm:prSet presAssocID="{75F72614-0C19-4732-BF81-4F881BC4A02B}" presName="textRect" presStyleLbl="revTx" presStyleIdx="4" presStyleCnt="5">
        <dgm:presLayoutVars>
          <dgm:chMax val="1"/>
          <dgm:chPref val="1"/>
        </dgm:presLayoutVars>
      </dgm:prSet>
      <dgm:spPr/>
    </dgm:pt>
  </dgm:ptLst>
  <dgm:cxnLst>
    <dgm:cxn modelId="{B261EB00-A43F-EE4D-ADB8-3BFF7329E778}" type="presOf" srcId="{BCA049DB-2D61-4D5C-BFA5-81B2A84CB794}" destId="{20C7866E-251B-43C3-9413-791B16B9F61A}" srcOrd="0" destOrd="0" presId="urn:microsoft.com/office/officeart/2018/2/layout/IconLabelList"/>
    <dgm:cxn modelId="{1F13B304-97C7-4241-A380-EB7A62C57D9E}" srcId="{19428C56-E09B-4DD9-9A9F-84B9A5F20F05}" destId="{90856B72-88CC-4321-A317-8924FC978867}" srcOrd="2" destOrd="0" parTransId="{7C76836D-41A8-49D5-9002-0BA3464CCD5C}" sibTransId="{0022BBD4-2C84-4BA8-88F9-467DC10DF975}"/>
    <dgm:cxn modelId="{93E58A30-FDEC-4FC3-BE16-18C282AB3630}" srcId="{19428C56-E09B-4DD9-9A9F-84B9A5F20F05}" destId="{981135E4-2C64-423A-A306-42F60F1D6E1B}" srcOrd="0" destOrd="0" parTransId="{08FFD936-0B68-4ACB-A624-0E7BBD3677F9}" sibTransId="{DB9ECCC1-D527-4E90-ACFB-F894F1EC1951}"/>
    <dgm:cxn modelId="{3C49FB47-1165-5A44-BFB3-91483331CFAA}" type="presOf" srcId="{19428C56-E09B-4DD9-9A9F-84B9A5F20F05}" destId="{51A7B7AA-E242-4910-8902-6E00648232B3}" srcOrd="0" destOrd="0" presId="urn:microsoft.com/office/officeart/2018/2/layout/IconLabelList"/>
    <dgm:cxn modelId="{8231AD6C-343D-4426-97E6-2939D5BF0EAB}" srcId="{19428C56-E09B-4DD9-9A9F-84B9A5F20F05}" destId="{75F72614-0C19-4732-BF81-4F881BC4A02B}" srcOrd="4" destOrd="0" parTransId="{305FB26C-0524-4BEC-BA12-AA1C54BC9DA4}" sibTransId="{358728E0-ACD2-4412-9F97-D09A66F62F32}"/>
    <dgm:cxn modelId="{EFA20053-EF04-4805-9CC8-5457F1D72727}" srcId="{19428C56-E09B-4DD9-9A9F-84B9A5F20F05}" destId="{BCA049DB-2D61-4D5C-BFA5-81B2A84CB794}" srcOrd="3" destOrd="0" parTransId="{B99758C2-9213-4846-B960-4475ACEFA4C5}" sibTransId="{D40ABEA9-147E-4C03-95E4-BD320FC61734}"/>
    <dgm:cxn modelId="{EAB2028E-8A48-864B-8541-36508A63ACC3}" type="presOf" srcId="{90856B72-88CC-4321-A317-8924FC978867}" destId="{64EBD33E-9881-4612-969D-883B1F0814ED}" srcOrd="0" destOrd="0" presId="urn:microsoft.com/office/officeart/2018/2/layout/IconLabelList"/>
    <dgm:cxn modelId="{8538A596-9311-0247-843B-F9B37999B081}" type="presOf" srcId="{75F72614-0C19-4732-BF81-4F881BC4A02B}" destId="{44B1D02E-1B6B-43D4-BBE1-22E7262482DA}" srcOrd="0" destOrd="0" presId="urn:microsoft.com/office/officeart/2018/2/layout/IconLabelList"/>
    <dgm:cxn modelId="{D6FF4AB9-3212-1944-A16D-002CC449EF4A}" type="presOf" srcId="{981135E4-2C64-423A-A306-42F60F1D6E1B}" destId="{039B631A-DB21-4E86-882B-7CC68B577C95}" srcOrd="0" destOrd="0" presId="urn:microsoft.com/office/officeart/2018/2/layout/IconLabelList"/>
    <dgm:cxn modelId="{7B9A09C8-5DD9-7940-AA42-0B40CBBC2D0A}" type="presOf" srcId="{67B08ABE-2212-493D-BBA4-5F823E5079EC}" destId="{D77CE2E0-DDD2-48EC-A23B-4CBF44509BD1}" srcOrd="0" destOrd="0" presId="urn:microsoft.com/office/officeart/2018/2/layout/IconLabelList"/>
    <dgm:cxn modelId="{FA0CD5D9-E787-4449-B905-38A6FFC37959}" srcId="{19428C56-E09B-4DD9-9A9F-84B9A5F20F05}" destId="{67B08ABE-2212-493D-BBA4-5F823E5079EC}" srcOrd="1" destOrd="0" parTransId="{AFE34D79-ABA0-4F33-9CCB-65F44C1BA85A}" sibTransId="{E2D44734-56C9-4DEE-9DED-884506D817D9}"/>
    <dgm:cxn modelId="{AAFC2412-9A63-8B4E-ADF1-5325E81577A7}" type="presParOf" srcId="{51A7B7AA-E242-4910-8902-6E00648232B3}" destId="{AAB240C3-3901-4842-8CD8-21709D7A6045}" srcOrd="0" destOrd="0" presId="urn:microsoft.com/office/officeart/2018/2/layout/IconLabelList"/>
    <dgm:cxn modelId="{658E016A-AD43-E54A-9ECE-400B858435DE}" type="presParOf" srcId="{AAB240C3-3901-4842-8CD8-21709D7A6045}" destId="{ABD23F12-1F6A-4DB2-93C3-09EA26A0A95A}" srcOrd="0" destOrd="0" presId="urn:microsoft.com/office/officeart/2018/2/layout/IconLabelList"/>
    <dgm:cxn modelId="{774B56FB-3735-6546-A842-0611FE0615B7}" type="presParOf" srcId="{AAB240C3-3901-4842-8CD8-21709D7A6045}" destId="{8628017A-587A-4052-82ED-F96BDF61CF56}" srcOrd="1" destOrd="0" presId="urn:microsoft.com/office/officeart/2018/2/layout/IconLabelList"/>
    <dgm:cxn modelId="{65B44A62-BF43-8E44-8EE4-EFEAEDF57870}" type="presParOf" srcId="{AAB240C3-3901-4842-8CD8-21709D7A6045}" destId="{039B631A-DB21-4E86-882B-7CC68B577C95}" srcOrd="2" destOrd="0" presId="urn:microsoft.com/office/officeart/2018/2/layout/IconLabelList"/>
    <dgm:cxn modelId="{7BAA9587-94BE-DC45-BADA-BD949F3AE598}" type="presParOf" srcId="{51A7B7AA-E242-4910-8902-6E00648232B3}" destId="{56144700-A47C-459E-B9E4-C3F022AEB17A}" srcOrd="1" destOrd="0" presId="urn:microsoft.com/office/officeart/2018/2/layout/IconLabelList"/>
    <dgm:cxn modelId="{E240BC26-FB60-D947-A907-2031F918630D}" type="presParOf" srcId="{51A7B7AA-E242-4910-8902-6E00648232B3}" destId="{E72FF222-20E8-4009-9039-DBA3C141338B}" srcOrd="2" destOrd="0" presId="urn:microsoft.com/office/officeart/2018/2/layout/IconLabelList"/>
    <dgm:cxn modelId="{4C4A63ED-4287-4F4B-96E9-1846873F4B6F}" type="presParOf" srcId="{E72FF222-20E8-4009-9039-DBA3C141338B}" destId="{416CD6AD-2629-461E-8DCB-7B1A315000FE}" srcOrd="0" destOrd="0" presId="urn:microsoft.com/office/officeart/2018/2/layout/IconLabelList"/>
    <dgm:cxn modelId="{E0B9F018-CC39-D441-8BED-07AFBE11C37E}" type="presParOf" srcId="{E72FF222-20E8-4009-9039-DBA3C141338B}" destId="{4BF70E32-D4C2-410D-B559-C9D39DDD9C65}" srcOrd="1" destOrd="0" presId="urn:microsoft.com/office/officeart/2018/2/layout/IconLabelList"/>
    <dgm:cxn modelId="{A8B9484B-F789-B14C-9376-B1895795D294}" type="presParOf" srcId="{E72FF222-20E8-4009-9039-DBA3C141338B}" destId="{D77CE2E0-DDD2-48EC-A23B-4CBF44509BD1}" srcOrd="2" destOrd="0" presId="urn:microsoft.com/office/officeart/2018/2/layout/IconLabelList"/>
    <dgm:cxn modelId="{38C81A16-486E-3847-B257-8757072A00C7}" type="presParOf" srcId="{51A7B7AA-E242-4910-8902-6E00648232B3}" destId="{698A7B0D-0F1C-4802-82EC-CFEFCF4AFE3F}" srcOrd="3" destOrd="0" presId="urn:microsoft.com/office/officeart/2018/2/layout/IconLabelList"/>
    <dgm:cxn modelId="{B55EBA0B-6FE5-4F4B-BEEB-3236F28C74CC}" type="presParOf" srcId="{51A7B7AA-E242-4910-8902-6E00648232B3}" destId="{52BF9DFA-8E79-4A38-8E29-D9A7E4F8D861}" srcOrd="4" destOrd="0" presId="urn:microsoft.com/office/officeart/2018/2/layout/IconLabelList"/>
    <dgm:cxn modelId="{37C83CA1-DF2D-EE4C-837D-40706EB01400}" type="presParOf" srcId="{52BF9DFA-8E79-4A38-8E29-D9A7E4F8D861}" destId="{4CE5EB22-16BD-459D-BD84-27ED87E829B0}" srcOrd="0" destOrd="0" presId="urn:microsoft.com/office/officeart/2018/2/layout/IconLabelList"/>
    <dgm:cxn modelId="{6A2F4B75-F503-E543-9F1B-7A414040168A}" type="presParOf" srcId="{52BF9DFA-8E79-4A38-8E29-D9A7E4F8D861}" destId="{E53FD50D-83CD-47E8-A835-5539A156D48F}" srcOrd="1" destOrd="0" presId="urn:microsoft.com/office/officeart/2018/2/layout/IconLabelList"/>
    <dgm:cxn modelId="{D8B96F6E-C8AA-5F46-BFD9-5A48AD508C45}" type="presParOf" srcId="{52BF9DFA-8E79-4A38-8E29-D9A7E4F8D861}" destId="{64EBD33E-9881-4612-969D-883B1F0814ED}" srcOrd="2" destOrd="0" presId="urn:microsoft.com/office/officeart/2018/2/layout/IconLabelList"/>
    <dgm:cxn modelId="{8C19F0AE-C7BB-B549-A66B-C9D0AF7721FF}" type="presParOf" srcId="{51A7B7AA-E242-4910-8902-6E00648232B3}" destId="{3953D5A8-CFA5-41DF-8FA1-20F735797C56}" srcOrd="5" destOrd="0" presId="urn:microsoft.com/office/officeart/2018/2/layout/IconLabelList"/>
    <dgm:cxn modelId="{828D67ED-1049-7549-9E40-4D1BD01E84F7}" type="presParOf" srcId="{51A7B7AA-E242-4910-8902-6E00648232B3}" destId="{198B2456-59DA-4454-BD78-131665900D14}" srcOrd="6" destOrd="0" presId="urn:microsoft.com/office/officeart/2018/2/layout/IconLabelList"/>
    <dgm:cxn modelId="{E3066714-07D8-8148-A11A-0D45BF866744}" type="presParOf" srcId="{198B2456-59DA-4454-BD78-131665900D14}" destId="{1E69F704-0FDC-4BAF-ABB9-C5250D477860}" srcOrd="0" destOrd="0" presId="urn:microsoft.com/office/officeart/2018/2/layout/IconLabelList"/>
    <dgm:cxn modelId="{57D37AA4-3A6E-5140-80B9-1B2546872534}" type="presParOf" srcId="{198B2456-59DA-4454-BD78-131665900D14}" destId="{9FAAAC05-E5C8-4132-8B99-BFC342CE2C4A}" srcOrd="1" destOrd="0" presId="urn:microsoft.com/office/officeart/2018/2/layout/IconLabelList"/>
    <dgm:cxn modelId="{86BC5BD1-7327-0746-A8A8-C3559BB4D87F}" type="presParOf" srcId="{198B2456-59DA-4454-BD78-131665900D14}" destId="{20C7866E-251B-43C3-9413-791B16B9F61A}" srcOrd="2" destOrd="0" presId="urn:microsoft.com/office/officeart/2018/2/layout/IconLabelList"/>
    <dgm:cxn modelId="{FE5D2C1C-8E1A-DA41-B03C-31B36D4E6727}" type="presParOf" srcId="{51A7B7AA-E242-4910-8902-6E00648232B3}" destId="{B5BD34E0-EA33-4B61-91BF-259704230E81}" srcOrd="7" destOrd="0" presId="urn:microsoft.com/office/officeart/2018/2/layout/IconLabelList"/>
    <dgm:cxn modelId="{8110CEDE-3225-9543-B516-53C8D74607B1}" type="presParOf" srcId="{51A7B7AA-E242-4910-8902-6E00648232B3}" destId="{3F2D452E-B562-43F6-AB46-829FC2B141B9}" srcOrd="8" destOrd="0" presId="urn:microsoft.com/office/officeart/2018/2/layout/IconLabelList"/>
    <dgm:cxn modelId="{0B358AAF-9667-5848-B7AB-E96B90040B66}" type="presParOf" srcId="{3F2D452E-B562-43F6-AB46-829FC2B141B9}" destId="{EB631DBA-DDF7-4084-B180-F081DBA9A85E}" srcOrd="0" destOrd="0" presId="urn:microsoft.com/office/officeart/2018/2/layout/IconLabelList"/>
    <dgm:cxn modelId="{3CE2CE7B-9043-5D41-A467-9921FB495F16}" type="presParOf" srcId="{3F2D452E-B562-43F6-AB46-829FC2B141B9}" destId="{3277465E-537E-496F-99AA-EFAAC49D635E}" srcOrd="1" destOrd="0" presId="urn:microsoft.com/office/officeart/2018/2/layout/IconLabelList"/>
    <dgm:cxn modelId="{5B7C6C32-9D3E-1B4B-BC7E-530C1E038E83}" type="presParOf" srcId="{3F2D452E-B562-43F6-AB46-829FC2B141B9}" destId="{44B1D02E-1B6B-43D4-BBE1-22E7262482D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5C43CF-1D4B-4FEC-8C37-E6E288D3B6DB}" type="doc">
      <dgm:prSet loTypeId="urn:microsoft.com/office/officeart/2008/layout/LinedList" loCatId="list" qsTypeId="urn:microsoft.com/office/officeart/2005/8/quickstyle/simple1#3" qsCatId="simple" csTypeId="urn:microsoft.com/office/officeart/2005/8/colors/accent2_2#1" csCatId="accent2" phldr="1"/>
      <dgm:spPr/>
      <dgm:t>
        <a:bodyPr/>
        <a:lstStyle/>
        <a:p>
          <a:endParaRPr lang="en-US"/>
        </a:p>
      </dgm:t>
    </dgm:pt>
    <dgm:pt modelId="{7EF1A185-C118-45BB-994C-34563CC28036}">
      <dgm:prSet/>
      <dgm:spPr/>
      <dgm:t>
        <a:bodyPr/>
        <a:lstStyle/>
        <a:p>
          <a:r>
            <a:rPr lang="en-GB" b="1" i="0" u="none"/>
            <a:t>Provide inclusive training through a range of learning method by </a:t>
          </a:r>
          <a:r>
            <a:rPr lang="en-GB" b="0" i="0" u="none"/>
            <a:t>combine  hands</a:t>
          </a:r>
          <a:r>
            <a:rPr lang="en-GB" b="0"/>
            <a:t> on demonstrations,  digital  demonstrations, feedback checks </a:t>
          </a:r>
          <a:r>
            <a:rPr lang="en-GB" b="0" i="0" u="none"/>
            <a:t>digital learning tools, practical activities, and regular feedback checks to support different learning preferences and levels of digital confidence.</a:t>
          </a:r>
          <a:endParaRPr lang="en-US" b="0"/>
        </a:p>
      </dgm:t>
    </dgm:pt>
    <dgm:pt modelId="{514A39E4-BC89-465F-AFEC-DCF13359B77F}" type="parTrans" cxnId="{6071B06C-77C6-4D07-AE86-F7628ACC09AE}">
      <dgm:prSet/>
      <dgm:spPr/>
      <dgm:t>
        <a:bodyPr/>
        <a:lstStyle/>
        <a:p>
          <a:endParaRPr lang="en-US"/>
        </a:p>
      </dgm:t>
    </dgm:pt>
    <dgm:pt modelId="{A9FB8195-D42A-4DEC-86F0-6FECB062FB36}" type="sibTrans" cxnId="{6071B06C-77C6-4D07-AE86-F7628ACC09AE}">
      <dgm:prSet/>
      <dgm:spPr/>
      <dgm:t>
        <a:bodyPr/>
        <a:lstStyle/>
        <a:p>
          <a:endParaRPr lang="en-US"/>
        </a:p>
      </dgm:t>
    </dgm:pt>
    <dgm:pt modelId="{AFF5592D-C91E-4DAC-A56E-760098D6571F}">
      <dgm:prSet/>
      <dgm:spPr/>
      <dgm:t>
        <a:bodyPr/>
        <a:lstStyle/>
        <a:p>
          <a:r>
            <a:rPr lang="en-GB" b="1" i="0" u="none" dirty="0"/>
            <a:t>Introduce inclusive cross-generational ‘buddy system</a:t>
          </a:r>
          <a:r>
            <a:rPr lang="en-GB" b="0" i="0" u="none" dirty="0"/>
            <a:t>’ by </a:t>
          </a:r>
          <a:r>
            <a:rPr lang="en-GB" b="0" dirty="0"/>
            <a:t>encourage</a:t>
          </a:r>
          <a:r>
            <a:rPr lang="en-GB" b="0" i="0" u="none" dirty="0"/>
            <a:t> employees from different age groups and experience levels to share knowledge, exchange skills, and build stronger collaboration across generations.</a:t>
          </a:r>
          <a:r>
            <a:rPr lang="en-GB" b="0" dirty="0"/>
            <a:t>. </a:t>
          </a:r>
          <a:endParaRPr lang="en-US" b="0" dirty="0"/>
        </a:p>
      </dgm:t>
    </dgm:pt>
    <dgm:pt modelId="{B11C1453-5C30-471A-8932-5B3BEC7C4E69}" type="parTrans" cxnId="{BF2F409B-E7BD-4B73-BDC7-980F66D8F4A9}">
      <dgm:prSet/>
      <dgm:spPr/>
      <dgm:t>
        <a:bodyPr/>
        <a:lstStyle/>
        <a:p>
          <a:endParaRPr lang="en-US"/>
        </a:p>
      </dgm:t>
    </dgm:pt>
    <dgm:pt modelId="{E555C5BA-8915-4B19-BB59-9E12535CBDB7}" type="sibTrans" cxnId="{BF2F409B-E7BD-4B73-BDC7-980F66D8F4A9}">
      <dgm:prSet/>
      <dgm:spPr/>
      <dgm:t>
        <a:bodyPr/>
        <a:lstStyle/>
        <a:p>
          <a:endParaRPr lang="en-US"/>
        </a:p>
      </dgm:t>
    </dgm:pt>
    <dgm:pt modelId="{47EDA23E-2F49-48D9-A0AC-7EED0C0BAEB1}">
      <dgm:prSet/>
      <dgm:spPr/>
      <dgm:t>
        <a:bodyPr/>
        <a:lstStyle/>
        <a:p>
          <a:r>
            <a:rPr lang="en-GB" b="1" i="0"/>
            <a:t>Adopt inclusive communication approaches</a:t>
          </a:r>
          <a:r>
            <a:rPr lang="en-GB" b="0" i="0"/>
            <a:t> by using a variety of communication methods, such </a:t>
          </a:r>
          <a:r>
            <a:rPr lang="en-GB" b="1" i="0"/>
            <a:t>as face-to-face discussions, digital platforms</a:t>
          </a:r>
          <a:r>
            <a:rPr lang="en-GB" b="0" i="0"/>
            <a:t>, and </a:t>
          </a:r>
          <a:r>
            <a:rPr lang="en-GB" b="1" i="0"/>
            <a:t>written guidance</a:t>
          </a:r>
          <a:r>
            <a:rPr lang="en-GB" b="0" i="0"/>
            <a:t>. This ensures that information is </a:t>
          </a:r>
          <a:r>
            <a:rPr lang="en-GB" b="1" i="0"/>
            <a:t>accessible </a:t>
          </a:r>
          <a:r>
            <a:rPr lang="en-GB" b="0" i="0"/>
            <a:t>and </a:t>
          </a:r>
          <a:r>
            <a:rPr lang="en-GB" b="1" i="0"/>
            <a:t>effective </a:t>
          </a:r>
          <a:r>
            <a:rPr lang="en-GB" b="0" i="0"/>
            <a:t>for employees </a:t>
          </a:r>
          <a:r>
            <a:rPr lang="en-GB" b="1" i="0"/>
            <a:t>with different communication preferences </a:t>
          </a:r>
          <a:r>
            <a:rPr lang="en-GB" b="0" i="0"/>
            <a:t>and </a:t>
          </a:r>
          <a:r>
            <a:rPr lang="en-GB" b="1" i="0"/>
            <a:t>needs.</a:t>
          </a:r>
          <a:endParaRPr lang="en-US" b="1"/>
        </a:p>
      </dgm:t>
    </dgm:pt>
    <dgm:pt modelId="{3A605C95-D371-4844-9D9C-689DE2C4DACB}" type="parTrans" cxnId="{985D99AD-32B1-41EC-8641-E3821057553D}">
      <dgm:prSet/>
      <dgm:spPr/>
      <dgm:t>
        <a:bodyPr/>
        <a:lstStyle/>
        <a:p>
          <a:endParaRPr lang="en-US"/>
        </a:p>
      </dgm:t>
    </dgm:pt>
    <dgm:pt modelId="{655F0762-7D25-4E06-8438-FD4D9393FB94}" type="sibTrans" cxnId="{985D99AD-32B1-41EC-8641-E3821057553D}">
      <dgm:prSet/>
      <dgm:spPr/>
      <dgm:t>
        <a:bodyPr/>
        <a:lstStyle/>
        <a:p>
          <a:endParaRPr lang="en-US"/>
        </a:p>
      </dgm:t>
    </dgm:pt>
    <dgm:pt modelId="{D3948A98-129A-439C-B404-F116848397A0}" type="pres">
      <dgm:prSet presAssocID="{BE5C43CF-1D4B-4FEC-8C37-E6E288D3B6DB}" presName="vert0" presStyleCnt="0">
        <dgm:presLayoutVars>
          <dgm:dir/>
          <dgm:animOne val="branch"/>
          <dgm:animLvl val="lvl"/>
        </dgm:presLayoutVars>
      </dgm:prSet>
      <dgm:spPr/>
    </dgm:pt>
    <dgm:pt modelId="{411FF1FD-D7B8-46EC-AB5D-5A370FC91F5A}" type="pres">
      <dgm:prSet presAssocID="{7EF1A185-C118-45BB-994C-34563CC28036}" presName="thickLine" presStyleLbl="alignNode1" presStyleIdx="0" presStyleCnt="3"/>
      <dgm:spPr/>
    </dgm:pt>
    <dgm:pt modelId="{A26A2605-BF00-44C2-85DC-6D2D3859273F}" type="pres">
      <dgm:prSet presAssocID="{7EF1A185-C118-45BB-994C-34563CC28036}" presName="horz1" presStyleCnt="0"/>
      <dgm:spPr/>
    </dgm:pt>
    <dgm:pt modelId="{567322ED-76E2-4D30-882F-FE244360670B}" type="pres">
      <dgm:prSet presAssocID="{7EF1A185-C118-45BB-994C-34563CC28036}" presName="tx1" presStyleLbl="revTx" presStyleIdx="0" presStyleCnt="3"/>
      <dgm:spPr/>
    </dgm:pt>
    <dgm:pt modelId="{7C65D08B-EA12-48B2-8C41-2A1863AEE76A}" type="pres">
      <dgm:prSet presAssocID="{7EF1A185-C118-45BB-994C-34563CC28036}" presName="vert1" presStyleCnt="0"/>
      <dgm:spPr/>
    </dgm:pt>
    <dgm:pt modelId="{14D21F56-474D-4F46-A33D-8C0DE8E337D5}" type="pres">
      <dgm:prSet presAssocID="{AFF5592D-C91E-4DAC-A56E-760098D6571F}" presName="thickLine" presStyleLbl="alignNode1" presStyleIdx="1" presStyleCnt="3"/>
      <dgm:spPr/>
    </dgm:pt>
    <dgm:pt modelId="{B29B1F95-535D-4FB7-8659-2BE9BE6A1E84}" type="pres">
      <dgm:prSet presAssocID="{AFF5592D-C91E-4DAC-A56E-760098D6571F}" presName="horz1" presStyleCnt="0"/>
      <dgm:spPr/>
    </dgm:pt>
    <dgm:pt modelId="{C8A3E659-5622-4FF9-BD4F-E9F53A9BF44F}" type="pres">
      <dgm:prSet presAssocID="{AFF5592D-C91E-4DAC-A56E-760098D6571F}" presName="tx1" presStyleLbl="revTx" presStyleIdx="1" presStyleCnt="3"/>
      <dgm:spPr/>
    </dgm:pt>
    <dgm:pt modelId="{0FDCC3B8-F346-4572-9957-66C3B41747CC}" type="pres">
      <dgm:prSet presAssocID="{AFF5592D-C91E-4DAC-A56E-760098D6571F}" presName="vert1" presStyleCnt="0"/>
      <dgm:spPr/>
    </dgm:pt>
    <dgm:pt modelId="{0B6EEC6F-C7B1-4AE0-8E29-D4923831D64E}" type="pres">
      <dgm:prSet presAssocID="{47EDA23E-2F49-48D9-A0AC-7EED0C0BAEB1}" presName="thickLine" presStyleLbl="alignNode1" presStyleIdx="2" presStyleCnt="3"/>
      <dgm:spPr/>
    </dgm:pt>
    <dgm:pt modelId="{E5737129-B402-4FD4-9235-39D80520D92D}" type="pres">
      <dgm:prSet presAssocID="{47EDA23E-2F49-48D9-A0AC-7EED0C0BAEB1}" presName="horz1" presStyleCnt="0"/>
      <dgm:spPr/>
    </dgm:pt>
    <dgm:pt modelId="{45187B60-34E6-4CF9-AC3B-CE827E94F948}" type="pres">
      <dgm:prSet presAssocID="{47EDA23E-2F49-48D9-A0AC-7EED0C0BAEB1}" presName="tx1" presStyleLbl="revTx" presStyleIdx="2" presStyleCnt="3"/>
      <dgm:spPr/>
    </dgm:pt>
    <dgm:pt modelId="{DFAFC6A2-71A0-477A-85FA-A6FACC292DED}" type="pres">
      <dgm:prSet presAssocID="{47EDA23E-2F49-48D9-A0AC-7EED0C0BAEB1}" presName="vert1" presStyleCnt="0"/>
      <dgm:spPr/>
    </dgm:pt>
  </dgm:ptLst>
  <dgm:cxnLst>
    <dgm:cxn modelId="{9D1D6003-12CE-4835-B916-13A1D96B37E1}" type="presOf" srcId="{7EF1A185-C118-45BB-994C-34563CC28036}" destId="{567322ED-76E2-4D30-882F-FE244360670B}" srcOrd="0" destOrd="0" presId="urn:microsoft.com/office/officeart/2008/layout/LinedList"/>
    <dgm:cxn modelId="{8D8ECE12-4BA5-4DB3-AB4D-6E388FC52278}" type="presOf" srcId="{47EDA23E-2F49-48D9-A0AC-7EED0C0BAEB1}" destId="{45187B60-34E6-4CF9-AC3B-CE827E94F948}" srcOrd="0" destOrd="0" presId="urn:microsoft.com/office/officeart/2008/layout/LinedList"/>
    <dgm:cxn modelId="{72342B2D-DB75-459A-9DA9-52339F474EEB}" type="presOf" srcId="{AFF5592D-C91E-4DAC-A56E-760098D6571F}" destId="{C8A3E659-5622-4FF9-BD4F-E9F53A9BF44F}" srcOrd="0" destOrd="0" presId="urn:microsoft.com/office/officeart/2008/layout/LinedList"/>
    <dgm:cxn modelId="{7C246A63-D237-4B3C-8E9A-6A01B4F636D6}" type="presOf" srcId="{BE5C43CF-1D4B-4FEC-8C37-E6E288D3B6DB}" destId="{D3948A98-129A-439C-B404-F116848397A0}" srcOrd="0" destOrd="0" presId="urn:microsoft.com/office/officeart/2008/layout/LinedList"/>
    <dgm:cxn modelId="{6071B06C-77C6-4D07-AE86-F7628ACC09AE}" srcId="{BE5C43CF-1D4B-4FEC-8C37-E6E288D3B6DB}" destId="{7EF1A185-C118-45BB-994C-34563CC28036}" srcOrd="0" destOrd="0" parTransId="{514A39E4-BC89-465F-AFEC-DCF13359B77F}" sibTransId="{A9FB8195-D42A-4DEC-86F0-6FECB062FB36}"/>
    <dgm:cxn modelId="{BF2F409B-E7BD-4B73-BDC7-980F66D8F4A9}" srcId="{BE5C43CF-1D4B-4FEC-8C37-E6E288D3B6DB}" destId="{AFF5592D-C91E-4DAC-A56E-760098D6571F}" srcOrd="1" destOrd="0" parTransId="{B11C1453-5C30-471A-8932-5B3BEC7C4E69}" sibTransId="{E555C5BA-8915-4B19-BB59-9E12535CBDB7}"/>
    <dgm:cxn modelId="{985D99AD-32B1-41EC-8641-E3821057553D}" srcId="{BE5C43CF-1D4B-4FEC-8C37-E6E288D3B6DB}" destId="{47EDA23E-2F49-48D9-A0AC-7EED0C0BAEB1}" srcOrd="2" destOrd="0" parTransId="{3A605C95-D371-4844-9D9C-689DE2C4DACB}" sibTransId="{655F0762-7D25-4E06-8438-FD4D9393FB94}"/>
    <dgm:cxn modelId="{C5A7015A-6A80-449D-A929-CB86E1B43D2E}" type="presParOf" srcId="{D3948A98-129A-439C-B404-F116848397A0}" destId="{411FF1FD-D7B8-46EC-AB5D-5A370FC91F5A}" srcOrd="0" destOrd="0" presId="urn:microsoft.com/office/officeart/2008/layout/LinedList"/>
    <dgm:cxn modelId="{3AEBB6D3-A056-42B9-8EF1-22AF83EFFB60}" type="presParOf" srcId="{D3948A98-129A-439C-B404-F116848397A0}" destId="{A26A2605-BF00-44C2-85DC-6D2D3859273F}" srcOrd="1" destOrd="0" presId="urn:microsoft.com/office/officeart/2008/layout/LinedList"/>
    <dgm:cxn modelId="{FD741AA8-7491-4009-9D1A-C8C3992C1977}" type="presParOf" srcId="{A26A2605-BF00-44C2-85DC-6D2D3859273F}" destId="{567322ED-76E2-4D30-882F-FE244360670B}" srcOrd="0" destOrd="0" presId="urn:microsoft.com/office/officeart/2008/layout/LinedList"/>
    <dgm:cxn modelId="{811846BB-E102-4BE0-8B0D-C6488AB69B1F}" type="presParOf" srcId="{A26A2605-BF00-44C2-85DC-6D2D3859273F}" destId="{7C65D08B-EA12-48B2-8C41-2A1863AEE76A}" srcOrd="1" destOrd="0" presId="urn:microsoft.com/office/officeart/2008/layout/LinedList"/>
    <dgm:cxn modelId="{46AC10D2-1D55-4087-8FA0-52E8F7FA9F2F}" type="presParOf" srcId="{D3948A98-129A-439C-B404-F116848397A0}" destId="{14D21F56-474D-4F46-A33D-8C0DE8E337D5}" srcOrd="2" destOrd="0" presId="urn:microsoft.com/office/officeart/2008/layout/LinedList"/>
    <dgm:cxn modelId="{E634634C-5ABB-4944-BAF4-70A11472F9EF}" type="presParOf" srcId="{D3948A98-129A-439C-B404-F116848397A0}" destId="{B29B1F95-535D-4FB7-8659-2BE9BE6A1E84}" srcOrd="3" destOrd="0" presId="urn:microsoft.com/office/officeart/2008/layout/LinedList"/>
    <dgm:cxn modelId="{3168101C-33B5-41F4-9217-E566E3567E8E}" type="presParOf" srcId="{B29B1F95-535D-4FB7-8659-2BE9BE6A1E84}" destId="{C8A3E659-5622-4FF9-BD4F-E9F53A9BF44F}" srcOrd="0" destOrd="0" presId="urn:microsoft.com/office/officeart/2008/layout/LinedList"/>
    <dgm:cxn modelId="{660657E3-53A1-4EAC-A076-2088D533E7E3}" type="presParOf" srcId="{B29B1F95-535D-4FB7-8659-2BE9BE6A1E84}" destId="{0FDCC3B8-F346-4572-9957-66C3B41747CC}" srcOrd="1" destOrd="0" presId="urn:microsoft.com/office/officeart/2008/layout/LinedList"/>
    <dgm:cxn modelId="{F75B17C9-50B2-4508-97ED-70E89D1F2CD9}" type="presParOf" srcId="{D3948A98-129A-439C-B404-F116848397A0}" destId="{0B6EEC6F-C7B1-4AE0-8E29-D4923831D64E}" srcOrd="4" destOrd="0" presId="urn:microsoft.com/office/officeart/2008/layout/LinedList"/>
    <dgm:cxn modelId="{1EF41A9E-7933-4674-A703-12D2CA9EA008}" type="presParOf" srcId="{D3948A98-129A-439C-B404-F116848397A0}" destId="{E5737129-B402-4FD4-9235-39D80520D92D}" srcOrd="5" destOrd="0" presId="urn:microsoft.com/office/officeart/2008/layout/LinedList"/>
    <dgm:cxn modelId="{A6EC1F84-1267-492C-96DC-78456EC65DE6}" type="presParOf" srcId="{E5737129-B402-4FD4-9235-39D80520D92D}" destId="{45187B60-34E6-4CF9-AC3B-CE827E94F948}" srcOrd="0" destOrd="0" presId="urn:microsoft.com/office/officeart/2008/layout/LinedList"/>
    <dgm:cxn modelId="{4B0AC6AC-92BD-4B2A-9F63-CAFEE832E45A}" type="presParOf" srcId="{E5737129-B402-4FD4-9235-39D80520D92D}" destId="{DFAFC6A2-71A0-477A-85FA-A6FACC292D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216F8-3755-4546-96F2-DF420B760B38}">
      <dsp:nvSpPr>
        <dsp:cNvPr id="0" name=""/>
        <dsp:cNvSpPr/>
      </dsp:nvSpPr>
      <dsp:spPr>
        <a:xfrm>
          <a:off x="0" y="34553"/>
          <a:ext cx="10515600" cy="87837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Workforce aged 16–60 years (4 Generations)</a:t>
          </a:r>
          <a:endParaRPr lang="en-US" sz="2200" kern="1200"/>
        </a:p>
      </dsp:txBody>
      <dsp:txXfrm>
        <a:off x="42879" y="77432"/>
        <a:ext cx="10429842" cy="792619"/>
      </dsp:txXfrm>
    </dsp:sp>
    <dsp:sp modelId="{B225A121-013F-4372-9563-946246152872}">
      <dsp:nvSpPr>
        <dsp:cNvPr id="0" name=""/>
        <dsp:cNvSpPr/>
      </dsp:nvSpPr>
      <dsp:spPr>
        <a:xfrm>
          <a:off x="0" y="976291"/>
          <a:ext cx="10515600" cy="87837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u="sng" kern="1200"/>
            <a:t>Example: </a:t>
          </a:r>
          <a:r>
            <a:rPr lang="en-GB" sz="2200" kern="1200"/>
            <a:t>Gary: 'Older ones seem to understand; younger ones do something else.'</a:t>
          </a:r>
          <a:endParaRPr lang="en-US" sz="2200" kern="1200"/>
        </a:p>
      </dsp:txBody>
      <dsp:txXfrm>
        <a:off x="42879" y="1019170"/>
        <a:ext cx="10429842" cy="792619"/>
      </dsp:txXfrm>
    </dsp:sp>
    <dsp:sp modelId="{461CF4E7-8DD2-4155-A60A-2544BBC7CF90}">
      <dsp:nvSpPr>
        <dsp:cNvPr id="0" name=""/>
        <dsp:cNvSpPr/>
      </dsp:nvSpPr>
      <dsp:spPr>
        <a:xfrm>
          <a:off x="0" y="1918029"/>
          <a:ext cx="10515600" cy="87837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Berlo's SMCR Model 1960</a:t>
          </a:r>
          <a:endParaRPr lang="en-US" sz="2200" kern="1200"/>
        </a:p>
      </dsp:txBody>
      <dsp:txXfrm>
        <a:off x="42879" y="1960908"/>
        <a:ext cx="10429842" cy="792619"/>
      </dsp:txXfrm>
    </dsp:sp>
    <dsp:sp modelId="{24C8C22E-0C1E-476C-8B53-EFB4A6E32F17}">
      <dsp:nvSpPr>
        <dsp:cNvPr id="0" name=""/>
        <dsp:cNvSpPr/>
      </dsp:nvSpPr>
      <dsp:spPr>
        <a:xfrm>
          <a:off x="0" y="2796406"/>
          <a:ext cx="10515600" cy="1184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GB" sz="1700" kern="1200"/>
            <a:t>Gary (Floor Manager)</a:t>
          </a:r>
          <a:endParaRPr lang="en-US" sz="1700" kern="1200"/>
        </a:p>
        <a:p>
          <a:pPr marL="171450" lvl="1" indent="-171450" algn="l" defTabSz="755650">
            <a:lnSpc>
              <a:spcPct val="90000"/>
            </a:lnSpc>
            <a:spcBef>
              <a:spcPct val="0"/>
            </a:spcBef>
            <a:spcAft>
              <a:spcPct val="20000"/>
            </a:spcAft>
            <a:buChar char="•"/>
          </a:pPr>
          <a:r>
            <a:rPr lang="en-GB" sz="1700" b="1" kern="1200" dirty="0"/>
            <a:t>Message: </a:t>
          </a:r>
          <a:r>
            <a:rPr lang="en-GB" sz="1700" kern="1200" dirty="0"/>
            <a:t>Food hygiene &amp; operating instructions</a:t>
          </a:r>
          <a:endParaRPr lang="en-US" sz="1700" kern="1200" dirty="0"/>
        </a:p>
        <a:p>
          <a:pPr marL="171450" lvl="1" indent="-171450" algn="l" defTabSz="755650">
            <a:lnSpc>
              <a:spcPct val="90000"/>
            </a:lnSpc>
            <a:spcBef>
              <a:spcPct val="0"/>
            </a:spcBef>
            <a:spcAft>
              <a:spcPct val="20000"/>
            </a:spcAft>
            <a:buChar char="•"/>
          </a:pPr>
          <a:r>
            <a:rPr lang="en-GB" sz="1700" b="1" kern="1200" dirty="0"/>
            <a:t>Channel: </a:t>
          </a:r>
          <a:r>
            <a:rPr lang="en-GB" sz="1700" kern="1200" dirty="0"/>
            <a:t>Verbal instructions + wall signs in a noisy factory</a:t>
          </a:r>
          <a:endParaRPr lang="en-US" sz="1700" kern="1200" dirty="0"/>
        </a:p>
        <a:p>
          <a:pPr marL="171450" lvl="1" indent="-171450" algn="l" defTabSz="755650">
            <a:lnSpc>
              <a:spcPct val="90000"/>
            </a:lnSpc>
            <a:spcBef>
              <a:spcPct val="0"/>
            </a:spcBef>
            <a:spcAft>
              <a:spcPct val="20000"/>
            </a:spcAft>
            <a:buChar char="•"/>
          </a:pPr>
          <a:r>
            <a:rPr lang="en-GB" sz="1700" b="1" kern="1200" dirty="0"/>
            <a:t>Receiver: </a:t>
          </a:r>
          <a:r>
            <a:rPr lang="en-GB" sz="1700" kern="1200" dirty="0"/>
            <a:t>Multi-generational employees with different experience and learning styles</a:t>
          </a:r>
          <a:endParaRPr lang="en-US" sz="1700" kern="1200" dirty="0"/>
        </a:p>
      </dsp:txBody>
      <dsp:txXfrm>
        <a:off x="0" y="2796406"/>
        <a:ext cx="10515600" cy="1184040"/>
      </dsp:txXfrm>
    </dsp:sp>
    <dsp:sp modelId="{D7929C2E-558B-4F02-835A-CEF8A381D725}">
      <dsp:nvSpPr>
        <dsp:cNvPr id="0" name=""/>
        <dsp:cNvSpPr/>
      </dsp:nvSpPr>
      <dsp:spPr>
        <a:xfrm>
          <a:off x="0" y="3980446"/>
          <a:ext cx="10515600" cy="87837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dirty="0"/>
            <a:t>Barrier: </a:t>
          </a:r>
          <a:r>
            <a:rPr lang="en-GB" sz="2200" kern="1200" dirty="0"/>
            <a:t>Younger workers interpret messages differently or need more interactive learning.</a:t>
          </a:r>
          <a:endParaRPr lang="en-US" sz="2200" kern="1200" dirty="0"/>
        </a:p>
      </dsp:txBody>
      <dsp:txXfrm>
        <a:off x="42879" y="4023325"/>
        <a:ext cx="10429842" cy="792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23F12-1F6A-4DB2-93C3-09EA26A0A95A}">
      <dsp:nvSpPr>
        <dsp:cNvPr id="0" name=""/>
        <dsp:cNvSpPr/>
      </dsp:nvSpPr>
      <dsp:spPr>
        <a:xfrm>
          <a:off x="494647" y="237135"/>
          <a:ext cx="807626" cy="80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B631A-DB21-4E86-882B-7CC68B577C95}">
      <dsp:nvSpPr>
        <dsp:cNvPr id="0" name=""/>
        <dsp:cNvSpPr/>
      </dsp:nvSpPr>
      <dsp:spPr>
        <a:xfrm>
          <a:off x="1097" y="1623762"/>
          <a:ext cx="1794726" cy="2473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Increased </a:t>
          </a:r>
          <a:r>
            <a:rPr lang="en-GB" sz="2000" b="1" kern="1200"/>
            <a:t>food hygiene </a:t>
          </a:r>
          <a:r>
            <a:rPr lang="en-GB" sz="2000" kern="1200"/>
            <a:t>and </a:t>
          </a:r>
          <a:r>
            <a:rPr lang="en-GB" sz="2000" b="1" kern="1200"/>
            <a:t>safety errors</a:t>
          </a:r>
          <a:endParaRPr lang="en-US" sz="2000" kern="1200" dirty="0"/>
        </a:p>
      </dsp:txBody>
      <dsp:txXfrm>
        <a:off x="1097" y="1623762"/>
        <a:ext cx="1794726" cy="2473357"/>
      </dsp:txXfrm>
    </dsp:sp>
    <dsp:sp modelId="{416CD6AD-2629-461E-8DCB-7B1A315000FE}">
      <dsp:nvSpPr>
        <dsp:cNvPr id="0" name=""/>
        <dsp:cNvSpPr/>
      </dsp:nvSpPr>
      <dsp:spPr>
        <a:xfrm>
          <a:off x="2603450" y="237135"/>
          <a:ext cx="807626" cy="80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7CE2E0-DDD2-48EC-A23B-4CBF44509BD1}">
      <dsp:nvSpPr>
        <dsp:cNvPr id="0" name=""/>
        <dsp:cNvSpPr/>
      </dsp:nvSpPr>
      <dsp:spPr>
        <a:xfrm>
          <a:off x="2109901" y="1623762"/>
          <a:ext cx="1794726" cy="2473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Higher risk of </a:t>
          </a:r>
          <a:r>
            <a:rPr lang="en-GB" sz="2000" b="1" kern="1200"/>
            <a:t>undercooked meals </a:t>
          </a:r>
          <a:r>
            <a:rPr lang="en-GB" sz="2000" kern="1200"/>
            <a:t>and </a:t>
          </a:r>
          <a:r>
            <a:rPr lang="en-GB" sz="2000" b="1" kern="1200"/>
            <a:t>cross-contamination (</a:t>
          </a:r>
          <a:r>
            <a:rPr lang="en-GB" sz="2000" kern="1200"/>
            <a:t>e.g., meat in vegetarian meals)</a:t>
          </a:r>
          <a:endParaRPr lang="en-US" sz="2000" kern="1200" dirty="0"/>
        </a:p>
      </dsp:txBody>
      <dsp:txXfrm>
        <a:off x="2109901" y="1623762"/>
        <a:ext cx="1794726" cy="2473357"/>
      </dsp:txXfrm>
    </dsp:sp>
    <dsp:sp modelId="{4CE5EB22-16BD-459D-BD84-27ED87E829B0}">
      <dsp:nvSpPr>
        <dsp:cNvPr id="0" name=""/>
        <dsp:cNvSpPr/>
      </dsp:nvSpPr>
      <dsp:spPr>
        <a:xfrm>
          <a:off x="4712254" y="237135"/>
          <a:ext cx="807626" cy="80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EBD33E-9881-4612-969D-883B1F0814ED}">
      <dsp:nvSpPr>
        <dsp:cNvPr id="0" name=""/>
        <dsp:cNvSpPr/>
      </dsp:nvSpPr>
      <dsp:spPr>
        <a:xfrm>
          <a:off x="4218704" y="1623762"/>
          <a:ext cx="1794726" cy="2473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Reduced </a:t>
          </a:r>
          <a:r>
            <a:rPr lang="en-GB" sz="2000" b="1" kern="1200"/>
            <a:t>productivity</a:t>
          </a:r>
          <a:r>
            <a:rPr lang="en-GB" sz="2000" kern="1200"/>
            <a:t> due to repeated </a:t>
          </a:r>
          <a:r>
            <a:rPr lang="en-GB" sz="2000" b="1" kern="1200"/>
            <a:t>mistakes </a:t>
          </a:r>
          <a:r>
            <a:rPr lang="en-GB" sz="2000" kern="1200"/>
            <a:t>and </a:t>
          </a:r>
          <a:r>
            <a:rPr lang="en-GB" sz="2000" b="1" kern="1200"/>
            <a:t>supervision</a:t>
          </a:r>
          <a:endParaRPr lang="en-US" sz="2000" kern="1200" dirty="0"/>
        </a:p>
      </dsp:txBody>
      <dsp:txXfrm>
        <a:off x="4218704" y="1623762"/>
        <a:ext cx="1794726" cy="2473357"/>
      </dsp:txXfrm>
    </dsp:sp>
    <dsp:sp modelId="{1E69F704-0FDC-4BAF-ABB9-C5250D477860}">
      <dsp:nvSpPr>
        <dsp:cNvPr id="0" name=""/>
        <dsp:cNvSpPr/>
      </dsp:nvSpPr>
      <dsp:spPr>
        <a:xfrm>
          <a:off x="6821058" y="237135"/>
          <a:ext cx="807626" cy="80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C7866E-251B-43C3-9413-791B16B9F61A}">
      <dsp:nvSpPr>
        <dsp:cNvPr id="0" name=""/>
        <dsp:cNvSpPr/>
      </dsp:nvSpPr>
      <dsp:spPr>
        <a:xfrm>
          <a:off x="6327508" y="1623762"/>
          <a:ext cx="1794726" cy="2473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More </a:t>
          </a:r>
          <a:r>
            <a:rPr lang="en-GB" sz="2000" b="1" kern="1200"/>
            <a:t>customer complaints</a:t>
          </a:r>
          <a:r>
            <a:rPr lang="en-GB" sz="2000" kern="1200"/>
            <a:t> from airlines</a:t>
          </a:r>
          <a:endParaRPr lang="en-US" sz="2000" kern="1200" dirty="0"/>
        </a:p>
      </dsp:txBody>
      <dsp:txXfrm>
        <a:off x="6327508" y="1623762"/>
        <a:ext cx="1794726" cy="2473357"/>
      </dsp:txXfrm>
    </dsp:sp>
    <dsp:sp modelId="{EB631DBA-DDF7-4084-B180-F081DBA9A85E}">
      <dsp:nvSpPr>
        <dsp:cNvPr id="0" name=""/>
        <dsp:cNvSpPr/>
      </dsp:nvSpPr>
      <dsp:spPr>
        <a:xfrm>
          <a:off x="8929861" y="237135"/>
          <a:ext cx="807626" cy="8076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B1D02E-1B6B-43D4-BBE1-22E7262482DA}">
      <dsp:nvSpPr>
        <dsp:cNvPr id="0" name=""/>
        <dsp:cNvSpPr/>
      </dsp:nvSpPr>
      <dsp:spPr>
        <a:xfrm>
          <a:off x="8436312" y="1623762"/>
          <a:ext cx="1794726" cy="2473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Damage to Flight Foods Ltd.'s </a:t>
          </a:r>
          <a:r>
            <a:rPr lang="en-GB" sz="2300" b="1" kern="1200" dirty="0"/>
            <a:t>reputation</a:t>
          </a:r>
          <a:r>
            <a:rPr lang="en-GB" sz="2300" kern="1200" dirty="0"/>
            <a:t> and </a:t>
          </a:r>
          <a:r>
            <a:rPr lang="en-GB" sz="2300" b="1" kern="1200" dirty="0"/>
            <a:t>loss of market share</a:t>
          </a:r>
          <a:endParaRPr lang="en-US" sz="2300" kern="1200" dirty="0"/>
        </a:p>
      </dsp:txBody>
      <dsp:txXfrm>
        <a:off x="8436312" y="1623762"/>
        <a:ext cx="1794726" cy="24733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FF1FD-D7B8-46EC-AB5D-5A370FC91F5A}">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322ED-76E2-4D30-882F-FE244360670B}">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u="none" kern="1200"/>
            <a:t>Provide inclusive training through a range of learning method by </a:t>
          </a:r>
          <a:r>
            <a:rPr lang="en-GB" sz="2000" b="0" i="0" u="none" kern="1200"/>
            <a:t>combine  hands</a:t>
          </a:r>
          <a:r>
            <a:rPr lang="en-GB" sz="2000" b="0" kern="1200"/>
            <a:t> on demonstrations,  digital  demonstrations, feedback checks </a:t>
          </a:r>
          <a:r>
            <a:rPr lang="en-GB" sz="2000" b="0" i="0" u="none" kern="1200"/>
            <a:t>digital learning tools, practical activities, and regular feedback checks to support different learning preferences and levels of digital confidence.</a:t>
          </a:r>
          <a:endParaRPr lang="en-US" sz="2000" b="0" kern="1200"/>
        </a:p>
      </dsp:txBody>
      <dsp:txXfrm>
        <a:off x="0" y="2700"/>
        <a:ext cx="6291714" cy="1841777"/>
      </dsp:txXfrm>
    </dsp:sp>
    <dsp:sp modelId="{14D21F56-474D-4F46-A33D-8C0DE8E337D5}">
      <dsp:nvSpPr>
        <dsp:cNvPr id="0" name=""/>
        <dsp:cNvSpPr/>
      </dsp:nvSpPr>
      <dsp:spPr>
        <a:xfrm>
          <a:off x="0" y="1844478"/>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A3E659-5622-4FF9-BD4F-E9F53A9BF44F}">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u="none" kern="1200" dirty="0"/>
            <a:t>Introduce inclusive cross-generational ‘buddy system</a:t>
          </a:r>
          <a:r>
            <a:rPr lang="en-GB" sz="2000" b="0" i="0" u="none" kern="1200" dirty="0"/>
            <a:t>’ by </a:t>
          </a:r>
          <a:r>
            <a:rPr lang="en-GB" sz="2000" b="0" kern="1200" dirty="0"/>
            <a:t>encourage</a:t>
          </a:r>
          <a:r>
            <a:rPr lang="en-GB" sz="2000" b="0" i="0" u="none" kern="1200" dirty="0"/>
            <a:t> employees from different age groups and experience levels to share knowledge, exchange skills, and build stronger collaboration across generations.</a:t>
          </a:r>
          <a:r>
            <a:rPr lang="en-GB" sz="2000" b="0" kern="1200" dirty="0"/>
            <a:t>. </a:t>
          </a:r>
          <a:endParaRPr lang="en-US" sz="2000" b="0" kern="1200" dirty="0"/>
        </a:p>
      </dsp:txBody>
      <dsp:txXfrm>
        <a:off x="0" y="1844478"/>
        <a:ext cx="6291714" cy="1841777"/>
      </dsp:txXfrm>
    </dsp:sp>
    <dsp:sp modelId="{0B6EEC6F-C7B1-4AE0-8E29-D4923831D64E}">
      <dsp:nvSpPr>
        <dsp:cNvPr id="0" name=""/>
        <dsp:cNvSpPr/>
      </dsp:nvSpPr>
      <dsp:spPr>
        <a:xfrm>
          <a:off x="0" y="3686256"/>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187B60-34E6-4CF9-AC3B-CE827E94F948}">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i="0" kern="1200"/>
            <a:t>Adopt inclusive communication approaches</a:t>
          </a:r>
          <a:r>
            <a:rPr lang="en-GB" sz="2000" b="0" i="0" kern="1200"/>
            <a:t> by using a variety of communication methods, such </a:t>
          </a:r>
          <a:r>
            <a:rPr lang="en-GB" sz="2000" b="1" i="0" kern="1200"/>
            <a:t>as face-to-face discussions, digital platforms</a:t>
          </a:r>
          <a:r>
            <a:rPr lang="en-GB" sz="2000" b="0" i="0" kern="1200"/>
            <a:t>, and </a:t>
          </a:r>
          <a:r>
            <a:rPr lang="en-GB" sz="2000" b="1" i="0" kern="1200"/>
            <a:t>written guidance</a:t>
          </a:r>
          <a:r>
            <a:rPr lang="en-GB" sz="2000" b="0" i="0" kern="1200"/>
            <a:t>. This ensures that information is </a:t>
          </a:r>
          <a:r>
            <a:rPr lang="en-GB" sz="2000" b="1" i="0" kern="1200"/>
            <a:t>accessible </a:t>
          </a:r>
          <a:r>
            <a:rPr lang="en-GB" sz="2000" b="0" i="0" kern="1200"/>
            <a:t>and </a:t>
          </a:r>
          <a:r>
            <a:rPr lang="en-GB" sz="2000" b="1" i="0" kern="1200"/>
            <a:t>effective </a:t>
          </a:r>
          <a:r>
            <a:rPr lang="en-GB" sz="2000" b="0" i="0" kern="1200"/>
            <a:t>for employees </a:t>
          </a:r>
          <a:r>
            <a:rPr lang="en-GB" sz="2000" b="1" i="0" kern="1200"/>
            <a:t>with different communication preferences </a:t>
          </a:r>
          <a:r>
            <a:rPr lang="en-GB" sz="2000" b="0" i="0" kern="1200"/>
            <a:t>and </a:t>
          </a:r>
          <a:r>
            <a:rPr lang="en-GB" sz="2000" b="1" i="0" kern="1200"/>
            <a:t>needs.</a:t>
          </a:r>
          <a:endParaRPr lang="en-US" sz="2000" b="1"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8/8/2026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8/8/2026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8/8/2026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8/8/2026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8/8/2026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8/8/2026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Crisis_communic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ngsarap.net/2018/06/07/airline-food-cathay-pacific/"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ngsarap.net/2018/06/07/airline-food-cathay-pacific/"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sanjoselibrary/2929228169"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mrmystery/3956382954" TargetMode="External"/><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ignwriting.or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8" Type="http://schemas.openxmlformats.org/officeDocument/2006/relationships/hyperlink" Target="https://www.angsarap.net/2018/06/07/airline-food-cathay-pacific/" TargetMode="External"/><Relationship Id="rId3" Type="http://schemas.openxmlformats.org/officeDocument/2006/relationships/diagramLayout" Target="../diagrams/layout3.xml"/><Relationship Id="rId7" Type="http://schemas.openxmlformats.org/officeDocument/2006/relationships/image" Target="../media/image13.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hyperlink" Target="https://b2urjc.blogspot.com/p/6a-codes-of-conduct.html" TargetMode="Externa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hyperlink" Target="https://b2urjc.blogspot.com/p/6a-codes-of-conduct.html"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uccessfulagiletransformation.com/how-to-increase-motivation-and-reach-high-performance-at-the-workplace/"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mrmystery/3956382954"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arjunpuriinqatar.blogspot.com/2017/08/gourmet-food-on-flights-is-lie-its-mad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8.svg"/><Relationship Id="rId1" Type="http://schemas.openxmlformats.org/officeDocument/2006/relationships/slideLayout" Target="../slideLayouts/slideLayout6.xml"/><Relationship Id="rId4" Type="http://schemas.openxmlformats.org/officeDocument/2006/relationships/hyperlink" Target="https://www.flickr.com/photos/mrmystery/39563829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21795" y="495894"/>
            <a:ext cx="8023978" cy="3033799"/>
          </a:xfrm>
        </p:spPr>
        <p:txBody>
          <a:bodyPr vert="horz" lIns="91440" tIns="45720" rIns="91440" bIns="45720" rtlCol="0" anchor="ctr">
            <a:normAutofit/>
          </a:bodyPr>
          <a:lstStyle/>
          <a:p>
            <a:br>
              <a:rPr lang="en-US" sz="2400" kern="1200" dirty="0">
                <a:latin typeface="Calibri"/>
                <a:ea typeface="Calibri"/>
                <a:cs typeface="Calibri"/>
              </a:rPr>
            </a:br>
            <a:r>
              <a:rPr lang="en-US" sz="2400" b="1" u="sng" dirty="0">
                <a:latin typeface="Calibri"/>
                <a:ea typeface="Calibri"/>
                <a:cs typeface="Calibri"/>
              </a:rPr>
              <a:t>C</a:t>
            </a:r>
            <a:r>
              <a:rPr lang="en-US" sz="2400" b="1" u="sng" kern="1200" dirty="0">
                <a:latin typeface="Calibri"/>
                <a:ea typeface="Calibri"/>
                <a:cs typeface="Calibri"/>
              </a:rPr>
              <a:t>ase study </a:t>
            </a:r>
            <a:br>
              <a:rPr lang="en-US" sz="2400" kern="1200" dirty="0">
                <a:latin typeface="Calibri"/>
                <a:ea typeface="Calibri"/>
                <a:cs typeface="Calibri"/>
              </a:rPr>
            </a:br>
            <a:br>
              <a:rPr lang="en-US" sz="2400" kern="1200" dirty="0">
                <a:latin typeface="Calibri"/>
                <a:ea typeface="Calibri"/>
                <a:cs typeface="Calibri"/>
              </a:rPr>
            </a:br>
            <a:br>
              <a:rPr lang="en-US" sz="2400" dirty="0">
                <a:latin typeface="Calibri"/>
                <a:ea typeface="Calibri"/>
                <a:cs typeface="Calibri"/>
              </a:rPr>
            </a:br>
            <a:r>
              <a:rPr lang="en-US" sz="2600" b="1" kern="1200">
                <a:latin typeface="Calibri"/>
                <a:ea typeface="Calibri"/>
                <a:cs typeface="Calibri"/>
              </a:rPr>
              <a:t>COMMUNICATION PROBLEMS AT FLIGHT </a:t>
            </a:r>
            <a:r>
              <a:rPr lang="en-US" sz="2600" b="1">
                <a:latin typeface="Calibri"/>
                <a:ea typeface="Calibri"/>
                <a:cs typeface="Calibri"/>
              </a:rPr>
              <a:t>FOODS</a:t>
            </a:r>
            <a:r>
              <a:rPr lang="en-US" sz="2600" b="1" kern="1200">
                <a:latin typeface="Calibri"/>
                <a:ea typeface="Calibri"/>
                <a:cs typeface="Calibri"/>
              </a:rPr>
              <a:t> </a:t>
            </a:r>
            <a:r>
              <a:rPr lang="en-US" sz="2600" b="1" kern="1200" dirty="0">
                <a:latin typeface="Calibri"/>
                <a:ea typeface="Calibri"/>
                <a:cs typeface="Calibri"/>
              </a:rPr>
              <a:t>LTD</a:t>
            </a:r>
            <a:br>
              <a:rPr lang="en-US" sz="2600" dirty="0">
                <a:latin typeface="Calibri"/>
                <a:ea typeface="Calibri"/>
                <a:cs typeface="Calibri"/>
              </a:rPr>
            </a:br>
            <a:br>
              <a:rPr lang="en-US" sz="2600" dirty="0">
                <a:latin typeface="Calibri"/>
                <a:ea typeface="Calibri"/>
                <a:cs typeface="Calibri"/>
              </a:rPr>
            </a:br>
            <a:br>
              <a:rPr lang="en-US" sz="2600" dirty="0">
                <a:latin typeface="Calibri"/>
                <a:ea typeface="Calibri"/>
                <a:cs typeface="Calibri"/>
              </a:rPr>
            </a:br>
            <a:endParaRPr lang="en-US" sz="2600" dirty="0">
              <a:latin typeface="Calibri"/>
              <a:ea typeface="Calibri"/>
              <a:cs typeface="Calibri"/>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p:cNvSpPr>
            <a:spLocks noGrp="1"/>
          </p:cNvSpPr>
          <p:nvPr>
            <p:ph type="subTitle" idx="1"/>
          </p:nvPr>
        </p:nvSpPr>
        <p:spPr>
          <a:xfrm>
            <a:off x="31425" y="205809"/>
            <a:ext cx="6906491" cy="5585619"/>
          </a:xfrm>
        </p:spPr>
        <p:txBody>
          <a:bodyPr vert="horz" lIns="91440" tIns="45720" rIns="91440" bIns="45720" rtlCol="0" anchor="ctr">
            <a:normAutofit/>
          </a:bodyPr>
          <a:lstStyle/>
          <a:p>
            <a:pPr indent="-228600" algn="l">
              <a:buFont typeface="Arial" panose="020B0604020202020204" pitchFamily="34" charset="0"/>
              <a:buChar char="•"/>
            </a:pPr>
            <a:endParaRPr lang="en-US" sz="2000" dirty="0">
              <a:latin typeface="Calibri"/>
              <a:ea typeface="Calibri"/>
              <a:cs typeface="Calibri"/>
            </a:endParaRPr>
          </a:p>
          <a:p>
            <a:pPr indent="-228600" algn="l">
              <a:buFont typeface="Arial" panose="020B0604020202020204" pitchFamily="34" charset="0"/>
              <a:buChar char="•"/>
            </a:pPr>
            <a:r>
              <a:rPr lang="en-US" sz="2000" dirty="0" err="1">
                <a:latin typeface="Calibri"/>
                <a:ea typeface="Calibri"/>
                <a:cs typeface="Calibri"/>
              </a:rPr>
              <a:t>Eldmir</a:t>
            </a:r>
            <a:r>
              <a:rPr lang="en-US" sz="2000" dirty="0">
                <a:latin typeface="Calibri"/>
                <a:ea typeface="Calibri"/>
                <a:cs typeface="Calibri"/>
              </a:rPr>
              <a:t> Carvalho  ID n. 2532849</a:t>
            </a:r>
          </a:p>
          <a:p>
            <a:pPr indent="-228600" algn="l">
              <a:buFont typeface="Arial" panose="020B0604020202020204" pitchFamily="34" charset="0"/>
              <a:buChar char="•"/>
            </a:pPr>
            <a:r>
              <a:rPr lang="en-US" sz="2000" dirty="0">
                <a:latin typeface="Calibri"/>
                <a:ea typeface="Calibri"/>
                <a:cs typeface="Calibri"/>
              </a:rPr>
              <a:t>Nicola Nastri ID n. 2530083</a:t>
            </a:r>
          </a:p>
          <a:p>
            <a:pPr indent="-228600" algn="l">
              <a:buFont typeface="Arial" panose="020B0604020202020204" pitchFamily="34" charset="0"/>
              <a:buChar char="•"/>
            </a:pPr>
            <a:r>
              <a:rPr lang="en-US" sz="2000" dirty="0">
                <a:latin typeface="Calibri"/>
                <a:ea typeface="Calibri"/>
                <a:cs typeface="Calibri"/>
              </a:rPr>
              <a:t>David Cole ID n. 2510875</a:t>
            </a:r>
          </a:p>
          <a:p>
            <a:pPr indent="-228600" algn="l">
              <a:buFont typeface="Arial" panose="020B0604020202020204" pitchFamily="34" charset="0"/>
              <a:buChar char="•"/>
            </a:pPr>
            <a:r>
              <a:rPr lang="en-US" sz="2000" dirty="0">
                <a:latin typeface="Calibri"/>
                <a:ea typeface="Calibri"/>
                <a:cs typeface="Calibri"/>
              </a:rPr>
              <a:t>Zeferino Miranda ID n. 2531836</a:t>
            </a:r>
          </a:p>
          <a:p>
            <a:pPr indent="-228600" algn="l">
              <a:buFont typeface="Arial" panose="020B0604020202020204" pitchFamily="34" charset="0"/>
              <a:buChar char="•"/>
            </a:pPr>
            <a:r>
              <a:rPr lang="en-US" sz="2000" dirty="0">
                <a:latin typeface="Calibri"/>
                <a:ea typeface="Calibri"/>
                <a:cs typeface="Calibri"/>
              </a:rPr>
              <a:t>Rohan Mckenzie ID n. 2533628</a:t>
            </a:r>
          </a:p>
        </p:txBody>
      </p:sp>
      <p:sp>
        <p:nvSpPr>
          <p:cNvPr id="5" name="TextBox 4">
            <a:extLst>
              <a:ext uri="{FF2B5EF4-FFF2-40B4-BE49-F238E27FC236}">
                <a16:creationId xmlns:a16="http://schemas.microsoft.com/office/drawing/2014/main" id="{A22307AC-0F01-951B-0468-008A19321537}"/>
              </a:ext>
            </a:extLst>
          </p:cNvPr>
          <p:cNvSpPr txBox="1"/>
          <p:nvPr/>
        </p:nvSpPr>
        <p:spPr>
          <a:xfrm>
            <a:off x="3490608" y="6296203"/>
            <a:ext cx="5944858" cy="677108"/>
          </a:xfrm>
          <a:prstGeom prst="rect">
            <a:avLst/>
          </a:prstGeom>
          <a:noFill/>
        </p:spPr>
        <p:txBody>
          <a:bodyPr wrap="square" lIns="91440" tIns="45720" rIns="91440" bIns="45720" anchor="t">
            <a:spAutoFit/>
          </a:bodyPr>
          <a:lstStyle/>
          <a:p>
            <a:r>
              <a:rPr lang="en-GB" sz="2000" dirty="0">
                <a:solidFill>
                  <a:srgbClr val="000000"/>
                </a:solidFill>
                <a:latin typeface="Calibri"/>
                <a:ea typeface="Calibri"/>
                <a:cs typeface="Calibri"/>
              </a:rPr>
              <a:t>LCLM4003 </a:t>
            </a:r>
            <a:r>
              <a:rPr lang="en-GB" sz="2000" b="0" i="0" u="none" strike="noStrike" kern="1200" cap="none" spc="0" baseline="0" dirty="0">
                <a:solidFill>
                  <a:srgbClr val="000000"/>
                </a:solidFill>
                <a:uFillTx/>
                <a:latin typeface="Calibri"/>
                <a:ea typeface="Calibri"/>
                <a:cs typeface="Calibri"/>
              </a:rPr>
              <a:t>Effective Teamwork and </a:t>
            </a:r>
            <a:r>
              <a:rPr lang="en-GB" sz="2000">
                <a:solidFill>
                  <a:srgbClr val="000000"/>
                </a:solidFill>
                <a:latin typeface="Calibri"/>
                <a:ea typeface="Calibri"/>
                <a:cs typeface="Calibri"/>
              </a:rPr>
              <a:t>Communication</a:t>
            </a:r>
            <a:br>
              <a:rPr lang="en-GB" sz="2800" b="0" i="0" u="none" strike="noStrike" kern="1200" cap="none" spc="0" baseline="0" dirty="0">
                <a:solidFill>
                  <a:srgbClr val="000000"/>
                </a:solidFill>
                <a:uFillTx/>
                <a:latin typeface="Gill Sans MT"/>
              </a:rPr>
            </a:br>
            <a:endParaRPr lang="en-GB" dirty="0"/>
          </a:p>
        </p:txBody>
      </p:sp>
      <p:pic>
        <p:nvPicPr>
          <p:cNvPr id="8" name="Picture 7">
            <a:extLst>
              <a:ext uri="{FF2B5EF4-FFF2-40B4-BE49-F238E27FC236}">
                <a16:creationId xmlns:a16="http://schemas.microsoft.com/office/drawing/2014/main" id="{0C16C206-AE3A-1979-3E31-1F318E1617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96418" y="2663296"/>
            <a:ext cx="5439831" cy="348932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0AA0FB7-90F1-CCCC-BC27-526FF8210532}"/>
              </a:ext>
            </a:extLst>
          </p:cNvPr>
          <p:cNvPicPr>
            <a:picLocks noChangeAspect="1"/>
          </p:cNvPicPr>
          <p:nvPr/>
        </p:nvPicPr>
        <p:blipFill>
          <a:blip r:embed="rId2">
            <a:extLst>
              <a:ext uri="{837473B0-CC2E-450A-ABE3-18F120FF3D39}">
                <a1611:picAttrSrcUrl xmlns:a1611="http://schemas.microsoft.com/office/drawing/2016/11/main" r:id="rId3"/>
              </a:ext>
            </a:extLst>
          </a:blip>
          <a:srcRect l="11981" r="16878" b="-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1" name="Freeform: Shape 25">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0B3AC7-966B-0FBD-A006-BE573403BBAA}"/>
              </a:ext>
            </a:extLst>
          </p:cNvPr>
          <p:cNvSpPr>
            <a:spLocks noGrp="1"/>
          </p:cNvSpPr>
          <p:nvPr>
            <p:ph type="title"/>
          </p:nvPr>
        </p:nvSpPr>
        <p:spPr>
          <a:xfrm>
            <a:off x="1094571" y="-762"/>
            <a:ext cx="4992624" cy="1243584"/>
          </a:xfrm>
        </p:spPr>
        <p:txBody>
          <a:bodyPr anchor="ctr">
            <a:normAutofit/>
          </a:bodyPr>
          <a:lstStyle/>
          <a:p>
            <a:r>
              <a:rPr lang="en-US" sz="3400" b="1" u="sng">
                <a:latin typeface="Calibri"/>
                <a:ea typeface="Calibri"/>
                <a:cs typeface="Calibri"/>
              </a:rPr>
              <a:t>OVERVIEW:</a:t>
            </a:r>
          </a:p>
        </p:txBody>
      </p:sp>
      <p:sp>
        <p:nvSpPr>
          <p:cNvPr id="30" name="Rectangle 29">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Content Placeholder 2">
            <a:extLst>
              <a:ext uri="{FF2B5EF4-FFF2-40B4-BE49-F238E27FC236}">
                <a16:creationId xmlns:a16="http://schemas.microsoft.com/office/drawing/2014/main" id="{C89EC83C-B911-336B-9C6D-D62ADEBE072E}"/>
              </a:ext>
            </a:extLst>
          </p:cNvPr>
          <p:cNvSpPr>
            <a:spLocks noGrp="1"/>
          </p:cNvSpPr>
          <p:nvPr>
            <p:ph idx="1"/>
          </p:nvPr>
        </p:nvSpPr>
        <p:spPr>
          <a:xfrm>
            <a:off x="2839" y="1127462"/>
            <a:ext cx="6460439" cy="5300902"/>
          </a:xfrm>
        </p:spPr>
        <p:txBody>
          <a:bodyPr vert="horz" lIns="91440" tIns="45720" rIns="91440" bIns="45720" rtlCol="0" anchor="t">
            <a:noAutofit/>
          </a:bodyPr>
          <a:lstStyle/>
          <a:p>
            <a:pPr>
              <a:buFont typeface="Wingdings" panose="020B0604020202020204" pitchFamily="34" charset="0"/>
              <a:buChar char="Ø"/>
            </a:pPr>
            <a:r>
              <a:rPr lang="en-US" sz="2000">
                <a:latin typeface="Calibri"/>
                <a:ea typeface="Calibri"/>
                <a:cs typeface="Calibri"/>
              </a:rPr>
              <a:t>Introduction to Flight Foods Ltd.</a:t>
            </a:r>
            <a:endParaRPr lang="en-US" sz="2000" dirty="0">
              <a:latin typeface="Calibri"/>
              <a:ea typeface="Calibri"/>
              <a:cs typeface="Calibri"/>
            </a:endParaRPr>
          </a:p>
          <a:p>
            <a:pPr>
              <a:buFont typeface="Wingdings" panose="020B0604020202020204" pitchFamily="34" charset="0"/>
              <a:buChar char="Ø"/>
            </a:pPr>
            <a:r>
              <a:rPr lang="en-US" sz="2000">
                <a:latin typeface="Calibri"/>
                <a:ea typeface="Calibri"/>
                <a:cs typeface="Calibri"/>
              </a:rPr>
              <a:t>Communication barriers identified:</a:t>
            </a:r>
            <a:endParaRPr lang="en-US" sz="2000" dirty="0">
              <a:latin typeface="Calibri"/>
              <a:ea typeface="Calibri"/>
              <a:cs typeface="Calibri"/>
            </a:endParaRPr>
          </a:p>
          <a:p>
            <a:pPr marL="0" indent="0">
              <a:buNone/>
            </a:pPr>
            <a:endParaRPr lang="en-US" sz="2000" dirty="0">
              <a:latin typeface="Calibri"/>
              <a:ea typeface="Calibri"/>
              <a:cs typeface="Calibri"/>
            </a:endParaRPr>
          </a:p>
          <a:p>
            <a:pPr marL="0" indent="0">
              <a:buNone/>
            </a:pPr>
            <a:r>
              <a:rPr lang="en-US" sz="2000" dirty="0">
                <a:latin typeface="Calibri"/>
                <a:ea typeface="Calibri"/>
                <a:cs typeface="Calibri"/>
              </a:rPr>
              <a:t>     1. Environmental Noise </a:t>
            </a:r>
            <a:r>
              <a:rPr lang="en-US" sz="2000" b="1" dirty="0">
                <a:latin typeface="Calibri"/>
                <a:ea typeface="Calibri"/>
                <a:cs typeface="Calibri"/>
              </a:rPr>
              <a:t>(</a:t>
            </a:r>
            <a:r>
              <a:rPr lang="en-US" sz="2000" b="1" dirty="0" err="1">
                <a:latin typeface="Calibri"/>
                <a:ea typeface="Calibri"/>
                <a:cs typeface="Calibri"/>
              </a:rPr>
              <a:t>Eldmir</a:t>
            </a:r>
            <a:r>
              <a:rPr lang="en-US" sz="2000" b="1" dirty="0">
                <a:latin typeface="Calibri"/>
                <a:ea typeface="Calibri"/>
                <a:cs typeface="Calibri"/>
              </a:rPr>
              <a:t> C.)</a:t>
            </a:r>
          </a:p>
          <a:p>
            <a:pPr marL="0" indent="0">
              <a:buNone/>
            </a:pPr>
            <a:r>
              <a:rPr lang="en-US" sz="2000">
                <a:latin typeface="Calibri"/>
                <a:ea typeface="Calibri"/>
                <a:cs typeface="Calibri"/>
              </a:rPr>
              <a:t>     2. Language/Communication/Body language </a:t>
            </a:r>
            <a:r>
              <a:rPr lang="en-US" sz="2000" b="1">
                <a:latin typeface="Calibri"/>
                <a:ea typeface="Calibri"/>
                <a:cs typeface="Calibri"/>
              </a:rPr>
              <a:t>(Nicola N.)</a:t>
            </a:r>
            <a:endParaRPr lang="en-US" sz="2000" b="1" dirty="0">
              <a:latin typeface="Calibri"/>
              <a:ea typeface="Calibri"/>
              <a:cs typeface="Calibri"/>
            </a:endParaRPr>
          </a:p>
          <a:p>
            <a:pPr marL="0" indent="0">
              <a:buNone/>
            </a:pPr>
            <a:r>
              <a:rPr lang="en-US" sz="2000">
                <a:latin typeface="Calibri"/>
                <a:ea typeface="Calibri"/>
                <a:cs typeface="Calibri"/>
              </a:rPr>
              <a:t>     3. Age/Generational Differences </a:t>
            </a:r>
            <a:r>
              <a:rPr lang="en-US" sz="2000" b="1">
                <a:latin typeface="Calibri"/>
                <a:ea typeface="Calibri"/>
                <a:cs typeface="Calibri"/>
              </a:rPr>
              <a:t>(David C.)</a:t>
            </a:r>
            <a:endParaRPr lang="en-US" sz="2000" b="1" dirty="0">
              <a:latin typeface="Calibri"/>
              <a:ea typeface="Calibri"/>
              <a:cs typeface="Calibri"/>
            </a:endParaRPr>
          </a:p>
          <a:p>
            <a:pPr marL="0" indent="0">
              <a:buNone/>
            </a:pPr>
            <a:r>
              <a:rPr lang="en-US" sz="2000">
                <a:latin typeface="Calibri"/>
                <a:ea typeface="Calibri"/>
                <a:cs typeface="Calibri"/>
              </a:rPr>
              <a:t>     4. Cultural (standards and practices) </a:t>
            </a:r>
            <a:r>
              <a:rPr lang="en-US" sz="2000" b="1">
                <a:latin typeface="Calibri"/>
                <a:ea typeface="Calibri"/>
                <a:cs typeface="Calibri"/>
              </a:rPr>
              <a:t>(Zeferino M.)</a:t>
            </a:r>
            <a:endParaRPr lang="en-US" sz="2000" b="1" dirty="0">
              <a:latin typeface="Calibri"/>
              <a:ea typeface="Calibri"/>
              <a:cs typeface="Calibri"/>
            </a:endParaRPr>
          </a:p>
          <a:p>
            <a:pPr marL="0" indent="0">
              <a:buNone/>
            </a:pPr>
            <a:r>
              <a:rPr lang="en-US" sz="2000">
                <a:latin typeface="Calibri"/>
                <a:ea typeface="Calibri"/>
                <a:cs typeface="Calibri"/>
              </a:rPr>
              <a:t>     5. Emotional </a:t>
            </a:r>
            <a:r>
              <a:rPr lang="en-US" sz="2000" b="1">
                <a:latin typeface="Calibri"/>
                <a:ea typeface="Calibri"/>
                <a:cs typeface="Calibri"/>
              </a:rPr>
              <a:t>(Rohan M.)</a:t>
            </a:r>
            <a:endParaRPr lang="en-US" sz="2000" b="1" dirty="0">
              <a:latin typeface="Calibri"/>
              <a:ea typeface="Calibri"/>
              <a:cs typeface="Calibri"/>
            </a:endParaRPr>
          </a:p>
          <a:p>
            <a:pPr marL="0" indent="0">
              <a:buNone/>
            </a:pPr>
            <a:endParaRPr lang="en-US" sz="2000" b="1" dirty="0">
              <a:latin typeface="Calibri"/>
              <a:ea typeface="Calibri"/>
              <a:cs typeface="Calibri"/>
            </a:endParaRPr>
          </a:p>
          <a:p>
            <a:pPr marL="0" indent="0">
              <a:buNone/>
            </a:pPr>
            <a:endParaRPr lang="en-US" sz="2000" dirty="0">
              <a:latin typeface="Calibri"/>
              <a:ea typeface="Calibri"/>
              <a:cs typeface="Calibri"/>
            </a:endParaRPr>
          </a:p>
          <a:p>
            <a:pPr>
              <a:buFont typeface="Wingdings" panose="020B0604020202020204" pitchFamily="34" charset="0"/>
              <a:buChar char="Ø"/>
            </a:pPr>
            <a:r>
              <a:rPr lang="en-US" sz="2000">
                <a:latin typeface="Calibri"/>
                <a:ea typeface="Calibri"/>
                <a:cs typeface="Calibri"/>
              </a:rPr>
              <a:t>Conclusion</a:t>
            </a:r>
            <a:endParaRPr lang="en-US" sz="2000" dirty="0">
              <a:latin typeface="Calibri"/>
              <a:ea typeface="Calibri"/>
              <a:cs typeface="Calibri"/>
            </a:endParaRPr>
          </a:p>
          <a:p>
            <a:pPr>
              <a:buFont typeface="Wingdings" panose="020B0604020202020204" pitchFamily="34" charset="0"/>
              <a:buChar char="Ø"/>
            </a:pPr>
            <a:r>
              <a:rPr lang="en-US" sz="2000">
                <a:latin typeface="Calibri"/>
                <a:ea typeface="Calibri"/>
                <a:cs typeface="Calibri"/>
              </a:rPr>
              <a:t>References</a:t>
            </a:r>
            <a:endParaRPr lang="en-US" sz="2000" dirty="0">
              <a:latin typeface="Calibri"/>
              <a:ea typeface="Calibri"/>
              <a:cs typeface="Calibri"/>
            </a:endParaRPr>
          </a:p>
        </p:txBody>
      </p:sp>
    </p:spTree>
    <p:extLst>
      <p:ext uri="{BB962C8B-B14F-4D97-AF65-F5344CB8AC3E}">
        <p14:creationId xmlns:p14="http://schemas.microsoft.com/office/powerpoint/2010/main" val="1209114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6B0D2-0442-48A3-CB61-B71A8C91EB7F}"/>
              </a:ext>
            </a:extLst>
          </p:cNvPr>
          <p:cNvSpPr>
            <a:spLocks noGrp="1"/>
          </p:cNvSpPr>
          <p:nvPr>
            <p:ph type="title"/>
          </p:nvPr>
        </p:nvSpPr>
        <p:spPr>
          <a:xfrm>
            <a:off x="572493" y="238539"/>
            <a:ext cx="11050270" cy="767665"/>
          </a:xfrm>
        </p:spPr>
        <p:txBody>
          <a:bodyPr anchor="b">
            <a:normAutofit/>
          </a:bodyPr>
          <a:lstStyle/>
          <a:p>
            <a:pPr algn="ctr"/>
            <a:r>
              <a:rPr lang="en-US" sz="3600" b="1">
                <a:latin typeface="Calibri"/>
                <a:ea typeface="Calibri"/>
                <a:cs typeface="Calibri"/>
              </a:rPr>
              <a:t>INTRODUCTION TO FLIGHT FOODS LTD.</a:t>
            </a:r>
            <a:endParaRPr lang="en-US"/>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4E28FA-7386-F32B-4DED-4CE3A309B497}"/>
              </a:ext>
            </a:extLst>
          </p:cNvPr>
          <p:cNvSpPr>
            <a:spLocks noGrp="1"/>
          </p:cNvSpPr>
          <p:nvPr>
            <p:ph idx="1"/>
          </p:nvPr>
        </p:nvSpPr>
        <p:spPr>
          <a:xfrm>
            <a:off x="678326" y="1327458"/>
            <a:ext cx="6999302" cy="5900195"/>
          </a:xfrm>
        </p:spPr>
        <p:txBody>
          <a:bodyPr vert="horz" lIns="91440" tIns="45720" rIns="91440" bIns="45720" rtlCol="0" anchor="t">
            <a:noAutofit/>
          </a:bodyPr>
          <a:lstStyle/>
          <a:p>
            <a:pPr>
              <a:buFont typeface="Wingdings" panose="020B0604020202020204" pitchFamily="34" charset="0"/>
              <a:buChar char="Ø"/>
            </a:pPr>
            <a:r>
              <a:rPr lang="en-US" sz="1800">
                <a:latin typeface="Calibri"/>
                <a:ea typeface="Calibri"/>
                <a:cs typeface="Calibri"/>
              </a:rPr>
              <a:t>Medium-size Company</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Floor Manager: Gary (English from London East end, qualified in Food Hygiene and Safety)</a:t>
            </a:r>
            <a:endParaRPr lang="en-US" sz="1800" dirty="0">
              <a:latin typeface="Calibri"/>
              <a:ea typeface="Calibri"/>
              <a:cs typeface="Calibri"/>
            </a:endParaRPr>
          </a:p>
          <a:p>
            <a:pPr>
              <a:buFont typeface="Wingdings" panose="020B0604020202020204" pitchFamily="34" charset="0"/>
              <a:buChar char="Ø"/>
            </a:pPr>
            <a:r>
              <a:rPr lang="en-US" sz="1800" b="1" u="sng">
                <a:latin typeface="Calibri"/>
                <a:ea typeface="Calibri"/>
                <a:cs typeface="Calibri"/>
              </a:rPr>
              <a:t>Nature of business</a:t>
            </a:r>
            <a:r>
              <a:rPr lang="en-US" sz="1800">
                <a:latin typeface="Calibri"/>
                <a:ea typeface="Calibri"/>
                <a:cs typeface="Calibri"/>
              </a:rPr>
              <a:t>: The manufacture and sale of ready meals to airlines</a:t>
            </a:r>
            <a:endParaRPr lang="en-US" sz="1800" dirty="0">
              <a:latin typeface="Calibri"/>
              <a:ea typeface="Calibri"/>
              <a:cs typeface="Calibri"/>
            </a:endParaRPr>
          </a:p>
          <a:p>
            <a:pPr>
              <a:buFont typeface="Wingdings" panose="020B0604020202020204" pitchFamily="34" charset="0"/>
              <a:buChar char="Ø"/>
            </a:pPr>
            <a:r>
              <a:rPr lang="en-US" sz="1800" b="1" u="sng">
                <a:latin typeface="Calibri"/>
                <a:ea typeface="Calibri"/>
                <a:cs typeface="Calibri"/>
              </a:rPr>
              <a:t>Workforce</a:t>
            </a:r>
            <a:r>
              <a:rPr lang="en-US" sz="1800">
                <a:latin typeface="Calibri"/>
                <a:ea typeface="Calibri"/>
                <a:cs typeface="Calibri"/>
              </a:rPr>
              <a:t>: 40 people (aged between 16 to 60 years old)</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With goals to increase the business in the market</a:t>
            </a:r>
            <a:endParaRPr lang="en-US" sz="1800" dirty="0">
              <a:latin typeface="Calibri"/>
              <a:ea typeface="Calibri"/>
              <a:cs typeface="Calibri"/>
            </a:endParaRPr>
          </a:p>
          <a:p>
            <a:pPr marL="0" indent="0">
              <a:buNone/>
            </a:pPr>
            <a:endParaRPr lang="en-US" sz="1800" dirty="0">
              <a:latin typeface="Calibri"/>
              <a:ea typeface="Calibri"/>
              <a:cs typeface="Calibri"/>
            </a:endParaRPr>
          </a:p>
          <a:p>
            <a:pPr marL="0" indent="0">
              <a:buNone/>
            </a:pPr>
            <a:endParaRPr lang="en-US" sz="1800" dirty="0">
              <a:latin typeface="Calibri"/>
              <a:ea typeface="Calibri"/>
              <a:cs typeface="Calibri"/>
            </a:endParaRPr>
          </a:p>
          <a:p>
            <a:pPr marL="0" indent="0">
              <a:buNone/>
            </a:pPr>
            <a:r>
              <a:rPr lang="en-US" sz="1800">
                <a:latin typeface="Calibri"/>
                <a:ea typeface="Calibri"/>
                <a:cs typeface="Calibri"/>
              </a:rPr>
              <a:t>However, they are losing business due Airlines complains in:</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   poor food standards in general </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   food being under-cooked</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   poor packaging</a:t>
            </a:r>
            <a:endParaRPr lang="en-US" sz="1800" dirty="0">
              <a:latin typeface="Calibri"/>
              <a:ea typeface="Calibri"/>
              <a:cs typeface="Calibri"/>
            </a:endParaRPr>
          </a:p>
          <a:p>
            <a:pPr>
              <a:buFont typeface="Wingdings" panose="020B0604020202020204" pitchFamily="34" charset="0"/>
              <a:buChar char="Ø"/>
            </a:pPr>
            <a:r>
              <a:rPr lang="en-US" sz="1800">
                <a:latin typeface="Calibri"/>
                <a:ea typeface="Calibri"/>
                <a:cs typeface="Calibri"/>
              </a:rPr>
              <a:t>   meat being found in vegetarian meals</a:t>
            </a:r>
            <a:endParaRPr lang="en-US" sz="1800" dirty="0">
              <a:latin typeface="Calibri"/>
              <a:ea typeface="Calibri"/>
              <a:cs typeface="Calibri"/>
            </a:endParaRPr>
          </a:p>
          <a:p>
            <a:pPr marL="0" indent="0">
              <a:buNone/>
            </a:pPr>
            <a:r>
              <a:rPr lang="en-GB" sz="1800" dirty="0">
                <a:latin typeface="Calibri"/>
                <a:ea typeface="Calibri"/>
                <a:cs typeface="Calibri"/>
              </a:rPr>
              <a:t>                                                                           </a:t>
            </a:r>
            <a:r>
              <a:rPr lang="en-GB" sz="1600" dirty="0">
                <a:latin typeface="Calibri"/>
                <a:ea typeface="Calibri"/>
                <a:cs typeface="Calibri"/>
              </a:rPr>
              <a:t>               (</a:t>
            </a:r>
            <a:r>
              <a:rPr lang="en-GB" sz="1600" b="1" dirty="0">
                <a:latin typeface="Calibri"/>
                <a:ea typeface="Calibri"/>
                <a:cs typeface="Calibri"/>
              </a:rPr>
              <a:t>Flight foods Ltd, 2026)</a:t>
            </a:r>
            <a:endParaRPr lang="en-US" sz="1600">
              <a:latin typeface="Calibri"/>
              <a:ea typeface="Calibri"/>
              <a:cs typeface="Calibri"/>
            </a:endParaRPr>
          </a:p>
        </p:txBody>
      </p:sp>
      <p:pic>
        <p:nvPicPr>
          <p:cNvPr id="4" name="Picture 3">
            <a:extLst>
              <a:ext uri="{FF2B5EF4-FFF2-40B4-BE49-F238E27FC236}">
                <a16:creationId xmlns:a16="http://schemas.microsoft.com/office/drawing/2014/main" id="{8844947F-07C3-FD31-66AE-24BD1680760C}"/>
              </a:ext>
            </a:extLst>
          </p:cNvPr>
          <p:cNvPicPr>
            <a:picLocks noChangeAspect="1"/>
          </p:cNvPicPr>
          <p:nvPr/>
        </p:nvPicPr>
        <p:blipFill>
          <a:blip r:embed="rId2">
            <a:extLst>
              <a:ext uri="{837473B0-CC2E-450A-ABE3-18F120FF3D39}">
                <a1611:picAttrSrcUrl xmlns:a1611="http://schemas.microsoft.com/office/drawing/2016/11/main" r:id="rId3"/>
              </a:ext>
            </a:extLst>
          </a:blip>
          <a:srcRect l="19555" r="16229" b="2"/>
          <a:stretch>
            <a:fillRect/>
          </a:stretch>
        </p:blipFill>
        <p:spPr>
          <a:xfrm flipH="1">
            <a:off x="7675658" y="2093976"/>
            <a:ext cx="3941064" cy="4096512"/>
          </a:xfrm>
          <a:prstGeom prst="rect">
            <a:avLst/>
          </a:prstGeom>
        </p:spPr>
      </p:pic>
    </p:spTree>
    <p:extLst>
      <p:ext uri="{BB962C8B-B14F-4D97-AF65-F5344CB8AC3E}">
        <p14:creationId xmlns:p14="http://schemas.microsoft.com/office/powerpoint/2010/main" val="428322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500"/>
                                        <p:tgtEl>
                                          <p:spTgt spid="3">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 calcmode="lin" valueType="num">
                                      <p:cBhvr additive="base">
                                        <p:cTn id="3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3">
                                            <p:txEl>
                                              <p:pRg st="11" end="11"/>
                                            </p:txEl>
                                          </p:spTgt>
                                        </p:tgtEl>
                                        <p:attrNameLst>
                                          <p:attrName>style.visibility</p:attrName>
                                        </p:attrNameLst>
                                      </p:cBhvr>
                                      <p:to>
                                        <p:strVal val="visible"/>
                                      </p:to>
                                    </p:set>
                                    <p:anim calcmode="lin" valueType="num">
                                      <p:cBhvr additive="base">
                                        <p:cTn id="46"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Effect transition="in" filter="fade">
                                      <p:cBhvr>
                                        <p:cTn id="5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BEBA5-514F-8C77-AB19-D0EDB82EBD44}"/>
              </a:ext>
            </a:extLst>
          </p:cNvPr>
          <p:cNvSpPr>
            <a:spLocks noGrp="1"/>
          </p:cNvSpPr>
          <p:nvPr>
            <p:ph type="title"/>
          </p:nvPr>
        </p:nvSpPr>
        <p:spPr>
          <a:xfrm>
            <a:off x="740508" y="81817"/>
            <a:ext cx="10515600" cy="1100871"/>
          </a:xfrm>
        </p:spPr>
        <p:txBody>
          <a:bodyPr>
            <a:normAutofit/>
          </a:bodyPr>
          <a:lstStyle/>
          <a:p>
            <a:r>
              <a:rPr lang="en-GB" sz="2800" b="1">
                <a:latin typeface="Calibri"/>
                <a:ea typeface="Calibri"/>
                <a:cs typeface="Calibri"/>
              </a:rPr>
              <a:t>BARRIER 1:                </a:t>
            </a:r>
            <a:r>
              <a:rPr lang="en-GB" sz="2800" b="1" u="sng" dirty="0">
                <a:latin typeface="Calibri"/>
                <a:ea typeface="Calibri"/>
                <a:cs typeface="Calibri"/>
              </a:rPr>
              <a:t> </a:t>
            </a:r>
            <a:r>
              <a:rPr lang="en-GB" sz="2800" b="1" u="sng">
                <a:latin typeface="Calibri"/>
                <a:ea typeface="Calibri"/>
                <a:cs typeface="Calibri"/>
              </a:rPr>
              <a:t>Environmental Noise</a:t>
            </a:r>
            <a:br>
              <a:rPr lang="en-GB" sz="2800" b="1" dirty="0">
                <a:latin typeface="Calibri"/>
                <a:ea typeface="Calibri"/>
                <a:cs typeface="Calibri"/>
              </a:rPr>
            </a:br>
            <a:endParaRPr lang="en-GB" sz="2800" dirty="0">
              <a:latin typeface="Calibri"/>
              <a:ea typeface="Calibri"/>
              <a:cs typeface="Calibri"/>
            </a:endParaRPr>
          </a:p>
        </p:txBody>
      </p:sp>
      <p:sp>
        <p:nvSpPr>
          <p:cNvPr id="3" name="Content Placeholder 2">
            <a:extLst>
              <a:ext uri="{FF2B5EF4-FFF2-40B4-BE49-F238E27FC236}">
                <a16:creationId xmlns:a16="http://schemas.microsoft.com/office/drawing/2014/main" id="{B4B62A78-09D3-F59F-A3F6-F5C508C314EA}"/>
              </a:ext>
            </a:extLst>
          </p:cNvPr>
          <p:cNvSpPr>
            <a:spLocks noGrp="1"/>
          </p:cNvSpPr>
          <p:nvPr>
            <p:ph idx="1"/>
          </p:nvPr>
        </p:nvSpPr>
        <p:spPr>
          <a:xfrm>
            <a:off x="743765" y="414785"/>
            <a:ext cx="11052907" cy="6234357"/>
          </a:xfrm>
        </p:spPr>
        <p:txBody>
          <a:bodyPr vert="horz" lIns="91440" tIns="45720" rIns="91440" bIns="45720" rtlCol="0" anchor="t">
            <a:normAutofit lnSpcReduction="10000"/>
          </a:bodyPr>
          <a:lstStyle/>
          <a:p>
            <a:pPr marL="0" indent="0">
              <a:buNone/>
            </a:pPr>
            <a:endParaRPr lang="en-US" sz="2000" dirty="0">
              <a:latin typeface="Calibri"/>
              <a:ea typeface="Calibri"/>
              <a:cs typeface="Calibri"/>
            </a:endParaRPr>
          </a:p>
          <a:p>
            <a:pPr marL="0" indent="0">
              <a:buNone/>
            </a:pPr>
            <a:r>
              <a:rPr lang="en-US" sz="2000">
                <a:latin typeface="Calibri"/>
                <a:ea typeface="Calibri"/>
                <a:cs typeface="Calibri"/>
              </a:rPr>
              <a:t>According to Berlo's Model of communication (1960), known as Berlo's SMCR Model.</a:t>
            </a:r>
            <a:endParaRPr lang="en-US" sz="2000" dirty="0">
              <a:latin typeface="Calibri"/>
              <a:ea typeface="Calibri"/>
              <a:cs typeface="Calibri"/>
            </a:endParaRPr>
          </a:p>
          <a:p>
            <a:pPr marL="0" indent="0">
              <a:buNone/>
            </a:pPr>
            <a:r>
              <a:rPr lang="en-GB" sz="2000" b="1" dirty="0">
                <a:latin typeface="Calibri"/>
                <a:ea typeface="Calibri"/>
                <a:cs typeface="Calibri"/>
              </a:rPr>
              <a:t>Environmental Noise : </a:t>
            </a:r>
            <a:r>
              <a:rPr lang="en-GB" sz="2000" dirty="0">
                <a:latin typeface="Calibri"/>
                <a:ea typeface="Calibri"/>
                <a:cs typeface="Calibri"/>
              </a:rPr>
              <a:t>Can be described as one of the different types of noise in Communication. Normally more related to external factors that can affect a good communication (</a:t>
            </a:r>
            <a:r>
              <a:rPr lang="en-GB" sz="2000">
                <a:latin typeface="Calibri"/>
                <a:ea typeface="Calibri"/>
                <a:cs typeface="Calibri"/>
              </a:rPr>
              <a:t>e.g. weather, loud noise)</a:t>
            </a:r>
            <a:endParaRPr lang="en-US" sz="2000">
              <a:latin typeface="Calibri"/>
              <a:ea typeface="Calibri"/>
              <a:cs typeface="Calibri"/>
            </a:endParaRPr>
          </a:p>
          <a:p>
            <a:pPr marL="0" indent="0" algn="just">
              <a:buNone/>
            </a:pPr>
            <a:r>
              <a:rPr lang="en-GB" sz="2000">
                <a:latin typeface="Calibri"/>
                <a:ea typeface="Calibri"/>
                <a:cs typeface="Calibri"/>
              </a:rPr>
              <a:t>Berlo understands </a:t>
            </a:r>
            <a:r>
              <a:rPr lang="en-GB" sz="2000" dirty="0">
                <a:latin typeface="Calibri"/>
                <a:ea typeface="Calibri"/>
                <a:cs typeface="Calibri"/>
              </a:rPr>
              <a:t>his model as " a model of the ingredients of communication", where he identifies 4 basic components: </a:t>
            </a:r>
            <a:r>
              <a:rPr lang="en-GB" sz="2000" dirty="0">
                <a:solidFill>
                  <a:srgbClr val="FF0000"/>
                </a:solidFill>
                <a:latin typeface="Calibri"/>
                <a:ea typeface="Calibri"/>
                <a:cs typeface="Calibri"/>
              </a:rPr>
              <a:t>source</a:t>
            </a:r>
            <a:r>
              <a:rPr lang="en-GB" sz="2000" dirty="0">
                <a:latin typeface="Calibri"/>
                <a:ea typeface="Calibri"/>
                <a:cs typeface="Calibri"/>
              </a:rPr>
              <a:t>, </a:t>
            </a:r>
            <a:r>
              <a:rPr lang="en-GB" sz="2000" dirty="0">
                <a:solidFill>
                  <a:schemeClr val="accent5">
                    <a:lumMod val="40000"/>
                    <a:lumOff val="60000"/>
                  </a:schemeClr>
                </a:solidFill>
                <a:latin typeface="Calibri"/>
                <a:ea typeface="Calibri"/>
                <a:cs typeface="Calibri"/>
              </a:rPr>
              <a:t>message</a:t>
            </a:r>
            <a:r>
              <a:rPr lang="en-GB" sz="2000" dirty="0">
                <a:latin typeface="Calibri"/>
                <a:ea typeface="Calibri"/>
                <a:cs typeface="Calibri"/>
              </a:rPr>
              <a:t>, </a:t>
            </a:r>
            <a:r>
              <a:rPr lang="en-GB" sz="2000" dirty="0">
                <a:solidFill>
                  <a:srgbClr val="00B0F0"/>
                </a:solidFill>
                <a:latin typeface="Calibri"/>
                <a:ea typeface="Calibri"/>
                <a:cs typeface="Calibri"/>
              </a:rPr>
              <a:t>channel</a:t>
            </a:r>
            <a:r>
              <a:rPr lang="en-GB" sz="2000" dirty="0">
                <a:latin typeface="Calibri"/>
                <a:ea typeface="Calibri"/>
                <a:cs typeface="Calibri"/>
              </a:rPr>
              <a:t> and </a:t>
            </a:r>
            <a:r>
              <a:rPr lang="en-GB" sz="2000" dirty="0">
                <a:solidFill>
                  <a:srgbClr val="FFC000"/>
                </a:solidFill>
                <a:latin typeface="Calibri"/>
                <a:ea typeface="Calibri"/>
                <a:cs typeface="Calibri"/>
              </a:rPr>
              <a:t>receiver</a:t>
            </a:r>
            <a:r>
              <a:rPr lang="en-GB" sz="2000" dirty="0">
                <a:latin typeface="Calibri"/>
                <a:ea typeface="Calibri"/>
                <a:cs typeface="Calibri"/>
              </a:rPr>
              <a:t>.</a:t>
            </a: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r">
              <a:buNone/>
            </a:pPr>
            <a:r>
              <a:rPr lang="en-GB" sz="1800" b="1">
                <a:latin typeface="Calibri"/>
                <a:ea typeface="Calibri"/>
                <a:cs typeface="Calibri"/>
              </a:rPr>
              <a:t>(Berlo, 1960)</a:t>
            </a:r>
            <a:endParaRPr lang="en-GB" b="1"/>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a:p>
            <a:pPr marL="0" indent="0" algn="just">
              <a:buNone/>
            </a:pPr>
            <a:endParaRPr lang="en-GB" sz="2000" dirty="0">
              <a:latin typeface="Calibri"/>
              <a:ea typeface="Calibri"/>
              <a:cs typeface="Calibri"/>
            </a:endParaRPr>
          </a:p>
        </p:txBody>
      </p:sp>
      <p:pic>
        <p:nvPicPr>
          <p:cNvPr id="5" name="Content Placeholder 4" descr="A diagram of a smcr model of communication&#10;&#10;AI-generated content may be incorrect.">
            <a:extLst>
              <a:ext uri="{FF2B5EF4-FFF2-40B4-BE49-F238E27FC236}">
                <a16:creationId xmlns:a16="http://schemas.microsoft.com/office/drawing/2014/main" id="{D3BB6E80-9226-9425-ECC1-D410BAA1CBF3}"/>
              </a:ext>
            </a:extLst>
          </p:cNvPr>
          <p:cNvPicPr>
            <a:picLocks noChangeAspect="1"/>
          </p:cNvPicPr>
          <p:nvPr/>
        </p:nvPicPr>
        <p:blipFill>
          <a:blip r:embed="rId2"/>
          <a:stretch>
            <a:fillRect/>
          </a:stretch>
        </p:blipFill>
        <p:spPr>
          <a:xfrm>
            <a:off x="406015" y="2895913"/>
            <a:ext cx="8324342" cy="3845060"/>
          </a:xfrm>
          <a:prstGeom prst="rect">
            <a:avLst/>
          </a:prstGeom>
        </p:spPr>
      </p:pic>
    </p:spTree>
    <p:extLst>
      <p:ext uri="{BB962C8B-B14F-4D97-AF65-F5344CB8AC3E}">
        <p14:creationId xmlns:p14="http://schemas.microsoft.com/office/powerpoint/2010/main" val="259636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77A150C-43AE-DF58-2C33-8423AF37CCDB}"/>
              </a:ext>
            </a:extLst>
          </p:cNvPr>
          <p:cNvSpPr>
            <a:spLocks noGrp="1"/>
          </p:cNvSpPr>
          <p:nvPr>
            <p:ph type="title"/>
          </p:nvPr>
        </p:nvSpPr>
        <p:spPr>
          <a:xfrm>
            <a:off x="838200" y="375708"/>
            <a:ext cx="5393361" cy="542397"/>
          </a:xfrm>
        </p:spPr>
        <p:txBody>
          <a:bodyPr>
            <a:normAutofit fontScale="90000"/>
          </a:bodyPr>
          <a:lstStyle/>
          <a:p>
            <a:r>
              <a:rPr lang="en-GB" sz="3600" b="1">
                <a:latin typeface="Calibri"/>
                <a:ea typeface="Calibri"/>
                <a:cs typeface="Calibri"/>
              </a:rPr>
              <a:t>Recommendations:</a:t>
            </a:r>
          </a:p>
        </p:txBody>
      </p:sp>
      <p:sp>
        <p:nvSpPr>
          <p:cNvPr id="3" name="Content Placeholder 2">
            <a:extLst>
              <a:ext uri="{FF2B5EF4-FFF2-40B4-BE49-F238E27FC236}">
                <a16:creationId xmlns:a16="http://schemas.microsoft.com/office/drawing/2014/main" id="{45C2D917-E7AB-A45F-0B7E-7E373810824D}"/>
              </a:ext>
            </a:extLst>
          </p:cNvPr>
          <p:cNvSpPr>
            <a:spLocks noGrp="1"/>
          </p:cNvSpPr>
          <p:nvPr>
            <p:ph idx="1"/>
          </p:nvPr>
        </p:nvSpPr>
        <p:spPr>
          <a:xfrm>
            <a:off x="700617" y="756711"/>
            <a:ext cx="5393361" cy="6065835"/>
          </a:xfrm>
        </p:spPr>
        <p:txBody>
          <a:bodyPr vert="horz" lIns="91440" tIns="45720" rIns="91440" bIns="45720" rtlCol="0" anchor="t">
            <a:noAutofit/>
          </a:bodyPr>
          <a:lstStyle/>
          <a:p>
            <a:pPr marL="0" indent="0">
              <a:buNone/>
            </a:pPr>
            <a:endParaRPr lang="en-GB" sz="1300">
              <a:latin typeface="Calibri"/>
              <a:ea typeface="Calibri"/>
              <a:cs typeface="Calibri"/>
            </a:endParaRPr>
          </a:p>
          <a:p>
            <a:pPr marL="0" indent="0" algn="just">
              <a:buNone/>
            </a:pPr>
            <a:r>
              <a:rPr lang="en-GB" sz="2000">
                <a:latin typeface="Calibri"/>
                <a:ea typeface="Calibri"/>
                <a:cs typeface="Calibri"/>
              </a:rPr>
              <a:t>The factory's loud, outdated machinery creates a critical environmental noise barrier that disrupts verbal instructions, creating a barrier in the communication from the source to the receiver and vice versa. It makes difficult for Gary to verbally explain instructions to staff and hard for workers to hear and understand what is being said to them.</a:t>
            </a:r>
            <a:endParaRPr lang="en-GB" sz="2000" dirty="0">
              <a:latin typeface="Calibri"/>
              <a:ea typeface="Calibri"/>
              <a:cs typeface="Calibri"/>
            </a:endParaRPr>
          </a:p>
          <a:p>
            <a:pPr marL="0" indent="0">
              <a:buNone/>
            </a:pPr>
            <a:endParaRPr lang="en-GB" sz="2000" dirty="0">
              <a:latin typeface="Calibri"/>
              <a:ea typeface="Calibri"/>
              <a:cs typeface="Calibri"/>
            </a:endParaRPr>
          </a:p>
          <a:p>
            <a:pPr marL="0" indent="0">
              <a:buNone/>
            </a:pPr>
            <a:r>
              <a:rPr lang="en-GB" sz="2000" b="1" i="1">
                <a:latin typeface="Calibri"/>
                <a:ea typeface="Calibri"/>
                <a:cs typeface="Calibri"/>
              </a:rPr>
              <a:t>Reduce or mitigate noise by:</a:t>
            </a:r>
          </a:p>
          <a:p>
            <a:pPr marL="0" indent="0">
              <a:buNone/>
            </a:pPr>
            <a:endParaRPr lang="en-GB" sz="2000" dirty="0">
              <a:latin typeface="Calibri"/>
              <a:ea typeface="Calibri"/>
              <a:cs typeface="Calibri"/>
            </a:endParaRPr>
          </a:p>
          <a:p>
            <a:pPr marL="342900" indent="-342900"/>
            <a:r>
              <a:rPr lang="en-GB" sz="2000">
                <a:latin typeface="Calibri"/>
                <a:ea typeface="Calibri"/>
                <a:cs typeface="Calibri"/>
              </a:rPr>
              <a:t>servicing or replacing old, loud machinery</a:t>
            </a:r>
            <a:endParaRPr lang="en-GB" sz="2000" dirty="0">
              <a:latin typeface="Calibri"/>
              <a:ea typeface="Calibri"/>
              <a:cs typeface="Calibri"/>
            </a:endParaRPr>
          </a:p>
          <a:p>
            <a:pPr marL="342900" indent="-342900"/>
            <a:r>
              <a:rPr lang="en-GB" sz="2000">
                <a:latin typeface="Calibri"/>
                <a:ea typeface="Calibri"/>
                <a:cs typeface="Calibri"/>
              </a:rPr>
              <a:t>installing soundproofing/noise barriers around work areas</a:t>
            </a:r>
            <a:endParaRPr lang="en-GB" sz="2000" dirty="0">
              <a:latin typeface="Calibri"/>
              <a:ea typeface="Calibri"/>
              <a:cs typeface="Calibri"/>
            </a:endParaRPr>
          </a:p>
          <a:p>
            <a:pPr marL="342900" indent="-342900"/>
            <a:r>
              <a:rPr lang="en-GB" sz="2000">
                <a:latin typeface="Calibri"/>
                <a:ea typeface="Calibri"/>
                <a:cs typeface="Calibri"/>
              </a:rPr>
              <a:t>creating designated quiet zones for briefings</a:t>
            </a:r>
            <a:endParaRPr lang="en-GB" sz="2000" dirty="0">
              <a:latin typeface="Calibri"/>
              <a:ea typeface="Calibri"/>
              <a:cs typeface="Calibri"/>
            </a:endParaRPr>
          </a:p>
          <a:p>
            <a:pPr marL="342900" indent="-342900"/>
            <a:r>
              <a:rPr lang="en-GB" sz="2000">
                <a:latin typeface="Calibri"/>
                <a:ea typeface="Calibri"/>
                <a:cs typeface="Calibri"/>
              </a:rPr>
              <a:t>standardising checklists , since noise makes speech hard to hear</a:t>
            </a:r>
            <a:endParaRPr lang="en-GB" sz="2000" dirty="0">
              <a:latin typeface="Calibri"/>
              <a:ea typeface="Calibri"/>
              <a:cs typeface="Calibri"/>
            </a:endParaRPr>
          </a:p>
        </p:txBody>
      </p:sp>
      <p:pic>
        <p:nvPicPr>
          <p:cNvPr id="13" name="Picture 12">
            <a:extLst>
              <a:ext uri="{FF2B5EF4-FFF2-40B4-BE49-F238E27FC236}">
                <a16:creationId xmlns:a16="http://schemas.microsoft.com/office/drawing/2014/main" id="{E8040C37-5AE6-BE32-268E-B1FD612107B5}"/>
              </a:ext>
            </a:extLst>
          </p:cNvPr>
          <p:cNvPicPr>
            <a:picLocks noChangeAspect="1"/>
          </p:cNvPicPr>
          <p:nvPr/>
        </p:nvPicPr>
        <p:blipFill>
          <a:blip r:embed="rId2">
            <a:extLst>
              <a:ext uri="{837473B0-CC2E-450A-ABE3-18F120FF3D39}">
                <a1611:picAttrSrcUrl xmlns:a1611="http://schemas.microsoft.com/office/drawing/2016/11/main" r:id="rId3"/>
              </a:ext>
            </a:extLst>
          </a:blip>
          <a:srcRect l="11917" r="13083"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0"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0131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anim calcmode="lin" valueType="num">
                                      <p:cBhvr additive="base">
                                        <p:cTn id="1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 calcmode="lin" valueType="num">
                                      <p:cBhvr additive="base">
                                        <p:cTn id="1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 calcmode="lin" valueType="num">
                                      <p:cBhvr additive="base">
                                        <p:cTn id="2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21B8-876D-ADFF-B266-A0D914BC3FEC}"/>
              </a:ext>
            </a:extLst>
          </p:cNvPr>
          <p:cNvSpPr>
            <a:spLocks noGrp="1"/>
          </p:cNvSpPr>
          <p:nvPr>
            <p:ph type="title"/>
          </p:nvPr>
        </p:nvSpPr>
        <p:spPr>
          <a:xfrm>
            <a:off x="838200" y="216683"/>
            <a:ext cx="11023600" cy="801070"/>
          </a:xfrm>
        </p:spPr>
        <p:txBody>
          <a:bodyPr>
            <a:normAutofit/>
          </a:bodyPr>
          <a:lstStyle/>
          <a:p>
            <a:r>
              <a:rPr lang="en-GB" sz="2800" b="1">
                <a:latin typeface="Calibri"/>
                <a:ea typeface="Calibri"/>
                <a:cs typeface="Calibri"/>
              </a:rPr>
              <a:t>BARRIER 2.</a:t>
            </a:r>
            <a:r>
              <a:rPr lang="en-GB" sz="3200" b="1">
                <a:latin typeface="Calibri"/>
                <a:ea typeface="Calibri"/>
                <a:cs typeface="Calibri"/>
              </a:rPr>
              <a:t>      </a:t>
            </a:r>
            <a:r>
              <a:rPr lang="en-GB" sz="2800" b="1" u="sng">
                <a:latin typeface="Calibri"/>
                <a:ea typeface="Calibri"/>
                <a:cs typeface="Calibri"/>
              </a:rPr>
              <a:t>Language, Communication and Body language</a:t>
            </a:r>
          </a:p>
        </p:txBody>
      </p:sp>
      <p:sp>
        <p:nvSpPr>
          <p:cNvPr id="3" name="Content Placeholder 2">
            <a:extLst>
              <a:ext uri="{FF2B5EF4-FFF2-40B4-BE49-F238E27FC236}">
                <a16:creationId xmlns:a16="http://schemas.microsoft.com/office/drawing/2014/main" id="{6918F3D1-A70C-26D1-59A2-DE0B56727D25}"/>
              </a:ext>
            </a:extLst>
          </p:cNvPr>
          <p:cNvSpPr>
            <a:spLocks noGrp="1"/>
          </p:cNvSpPr>
          <p:nvPr>
            <p:ph idx="1"/>
          </p:nvPr>
        </p:nvSpPr>
        <p:spPr>
          <a:xfrm>
            <a:off x="719447" y="1199958"/>
            <a:ext cx="10515600" cy="5443553"/>
          </a:xfrm>
        </p:spPr>
        <p:txBody>
          <a:bodyPr vert="horz" lIns="91440" tIns="45720" rIns="91440" bIns="45720" rtlCol="0" anchor="t">
            <a:normAutofit/>
          </a:bodyPr>
          <a:lstStyle/>
          <a:p>
            <a:pPr marL="0" indent="0" algn="ctr">
              <a:buNone/>
            </a:pPr>
            <a:r>
              <a:rPr lang="en-GB" sz="1800" b="1" dirty="0">
                <a:latin typeface="Calibri"/>
                <a:ea typeface="Calibri"/>
                <a:cs typeface="Calibri"/>
              </a:rPr>
              <a:t>Schramm’s (</a:t>
            </a:r>
            <a:r>
              <a:rPr lang="en-GB" sz="1800" b="1" dirty="0">
                <a:latin typeface="Arial" pitchFamily="34"/>
                <a:cs typeface="Arial" pitchFamily="34"/>
              </a:rPr>
              <a:t>1954) </a:t>
            </a:r>
            <a:r>
              <a:rPr lang="en-GB" sz="1800" b="1" dirty="0">
                <a:latin typeface="Calibri"/>
                <a:ea typeface="Calibri"/>
                <a:cs typeface="Calibri"/>
              </a:rPr>
              <a:t>Feedback Loop applied to Flight Food</a:t>
            </a:r>
            <a:endParaRPr lang="en-US" dirty="0"/>
          </a:p>
          <a:p>
            <a:pPr marL="0" indent="0">
              <a:buNone/>
            </a:pPr>
            <a:endParaRPr lang="en-GB" sz="1800" dirty="0">
              <a:latin typeface="Calibri"/>
              <a:ea typeface="Calibri"/>
              <a:cs typeface="Calibri"/>
            </a:endParaRPr>
          </a:p>
          <a:p>
            <a:pPr marL="0" indent="0">
              <a:buNone/>
            </a:pPr>
            <a:endParaRPr lang="en-GB" sz="1800" dirty="0">
              <a:latin typeface="Calibri"/>
              <a:ea typeface="Calibri"/>
              <a:cs typeface="Calibri"/>
            </a:endParaRPr>
          </a:p>
          <a:p>
            <a:pPr marL="0" indent="0">
              <a:buNone/>
            </a:pPr>
            <a:endParaRPr lang="en-GB" sz="1800" dirty="0">
              <a:latin typeface="Calibri"/>
              <a:ea typeface="Calibri"/>
              <a:cs typeface="Calibri"/>
            </a:endParaRPr>
          </a:p>
          <a:p>
            <a:pPr marL="0" indent="0">
              <a:buNone/>
            </a:pPr>
            <a:endParaRPr lang="en-GB" sz="1800" dirty="0">
              <a:latin typeface="Calibri"/>
              <a:ea typeface="Calibri"/>
              <a:cs typeface="Calibri"/>
            </a:endParaRPr>
          </a:p>
          <a:p>
            <a:pPr marL="0" indent="0">
              <a:buNone/>
            </a:pPr>
            <a:endParaRPr lang="en-GB" sz="1800" dirty="0">
              <a:latin typeface="Calibri"/>
              <a:ea typeface="Calibri"/>
              <a:cs typeface="Calibri"/>
            </a:endParaRPr>
          </a:p>
          <a:p>
            <a:pPr marL="0" indent="0">
              <a:buNone/>
            </a:pPr>
            <a:r>
              <a:rPr lang="en-GB" sz="1800" b="1" dirty="0">
                <a:latin typeface="Calibri"/>
                <a:ea typeface="Calibri"/>
                <a:cs typeface="Calibri"/>
              </a:rPr>
              <a:t>Notes: </a:t>
            </a:r>
          </a:p>
          <a:p>
            <a:pPr marL="342900" indent="-342900">
              <a:buAutoNum type="arabicPeriod"/>
            </a:pPr>
            <a:r>
              <a:rPr lang="en-GB" sz="1800" b="1" dirty="0">
                <a:latin typeface="Calibri"/>
                <a:ea typeface="Calibri"/>
                <a:cs typeface="Calibri"/>
              </a:rPr>
              <a:t>One-way Communication failure:</a:t>
            </a:r>
          </a:p>
          <a:p>
            <a:pPr marL="0" indent="0">
              <a:buNone/>
            </a:pPr>
            <a:r>
              <a:rPr lang="en-GB" sz="1800" dirty="0">
                <a:latin typeface="Calibri"/>
                <a:ea typeface="Calibri"/>
                <a:cs typeface="Calibri"/>
              </a:rPr>
              <a:t>Gary sends messages down to the workers (shouting over noisy machines or hanging English signs).</a:t>
            </a:r>
          </a:p>
          <a:p>
            <a:pPr marL="0" indent="0">
              <a:buNone/>
            </a:pPr>
            <a:r>
              <a:rPr lang="en-GB" sz="1800" dirty="0">
                <a:latin typeface="Calibri"/>
                <a:ea typeface="Calibri"/>
                <a:cs typeface="Calibri"/>
              </a:rPr>
              <a:t>Communication stops here because he never seeks or receives feedback to check if they understood.</a:t>
            </a:r>
          </a:p>
          <a:p>
            <a:pPr marL="0" indent="0">
              <a:buNone/>
            </a:pPr>
            <a:endParaRPr lang="en-GB" sz="1800" b="1" dirty="0">
              <a:latin typeface="Calibri"/>
              <a:ea typeface="Calibri"/>
              <a:cs typeface="Calibri"/>
            </a:endParaRPr>
          </a:p>
          <a:p>
            <a:pPr marL="0" indent="0">
              <a:buNone/>
            </a:pPr>
            <a:r>
              <a:rPr lang="en-GB" sz="1800" b="1" dirty="0">
                <a:latin typeface="Calibri"/>
                <a:ea typeface="Calibri"/>
                <a:cs typeface="Calibri"/>
              </a:rPr>
              <a:t>2. Absence of the Loop:</a:t>
            </a:r>
          </a:p>
          <a:p>
            <a:pPr marL="0" indent="0">
              <a:buNone/>
            </a:pPr>
            <a:r>
              <a:rPr lang="en-GB" sz="1800" dirty="0">
                <a:latin typeface="Calibri"/>
                <a:ea typeface="Calibri"/>
                <a:cs typeface="Calibri"/>
              </a:rPr>
              <a:t>Because there is no closed loop, Gary only notices communication failed after mistakes happen (e.g., chicken left out overnight, meat in vegetarian meals).                                                                    </a:t>
            </a:r>
            <a:endParaRPr lang="en-GB" sz="1800" b="1" dirty="0">
              <a:latin typeface="Calibri"/>
              <a:ea typeface="Calibri"/>
              <a:cs typeface="Calibri"/>
            </a:endParaRPr>
          </a:p>
        </p:txBody>
      </p:sp>
      <p:sp>
        <p:nvSpPr>
          <p:cNvPr id="4" name="Oval 3">
            <a:extLst>
              <a:ext uri="{FF2B5EF4-FFF2-40B4-BE49-F238E27FC236}">
                <a16:creationId xmlns:a16="http://schemas.microsoft.com/office/drawing/2014/main" id="{80623963-C2A2-2DEC-6B27-2D0D59190229}"/>
              </a:ext>
            </a:extLst>
          </p:cNvPr>
          <p:cNvSpPr/>
          <p:nvPr/>
        </p:nvSpPr>
        <p:spPr>
          <a:xfrm>
            <a:off x="590797" y="2044534"/>
            <a:ext cx="1607127" cy="86492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Gary</a:t>
            </a:r>
          </a:p>
        </p:txBody>
      </p:sp>
      <p:sp>
        <p:nvSpPr>
          <p:cNvPr id="5" name="Oval 4">
            <a:extLst>
              <a:ext uri="{FF2B5EF4-FFF2-40B4-BE49-F238E27FC236}">
                <a16:creationId xmlns:a16="http://schemas.microsoft.com/office/drawing/2014/main" id="{8B8B6AF6-98FD-3036-B2E2-A48C8CE7BEAB}"/>
              </a:ext>
            </a:extLst>
          </p:cNvPr>
          <p:cNvSpPr/>
          <p:nvPr/>
        </p:nvSpPr>
        <p:spPr>
          <a:xfrm>
            <a:off x="8550233" y="2054432"/>
            <a:ext cx="2685802" cy="86492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Immigrants Workers</a:t>
            </a:r>
          </a:p>
        </p:txBody>
      </p:sp>
      <p:cxnSp>
        <p:nvCxnSpPr>
          <p:cNvPr id="6" name="Straight Arrow Connector 5">
            <a:extLst>
              <a:ext uri="{FF2B5EF4-FFF2-40B4-BE49-F238E27FC236}">
                <a16:creationId xmlns:a16="http://schemas.microsoft.com/office/drawing/2014/main" id="{B8659420-2C6A-C4B1-88AE-F015BEEE96B7}"/>
              </a:ext>
            </a:extLst>
          </p:cNvPr>
          <p:cNvCxnSpPr/>
          <p:nvPr/>
        </p:nvCxnSpPr>
        <p:spPr>
          <a:xfrm>
            <a:off x="3050970" y="2172195"/>
            <a:ext cx="4952008" cy="336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581B8A9E-FA7B-B64F-D99D-7F60BB7B3CD6}"/>
              </a:ext>
            </a:extLst>
          </p:cNvPr>
          <p:cNvSpPr txBox="1"/>
          <p:nvPr/>
        </p:nvSpPr>
        <p:spPr>
          <a:xfrm>
            <a:off x="4164279" y="190598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Keep the meat chilled</a:t>
            </a:r>
          </a:p>
        </p:txBody>
      </p:sp>
      <p:cxnSp>
        <p:nvCxnSpPr>
          <p:cNvPr id="9" name="Straight Arrow Connector 8">
            <a:extLst>
              <a:ext uri="{FF2B5EF4-FFF2-40B4-BE49-F238E27FC236}">
                <a16:creationId xmlns:a16="http://schemas.microsoft.com/office/drawing/2014/main" id="{DB2AFE40-3750-5E33-C51C-21213C9CCDE3}"/>
              </a:ext>
            </a:extLst>
          </p:cNvPr>
          <p:cNvCxnSpPr/>
          <p:nvPr/>
        </p:nvCxnSpPr>
        <p:spPr>
          <a:xfrm flipH="1" flipV="1">
            <a:off x="2670958" y="2778826"/>
            <a:ext cx="5636819" cy="1583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B19ECD3-ED69-EA42-14EB-314E04956394}"/>
              </a:ext>
            </a:extLst>
          </p:cNvPr>
          <p:cNvSpPr txBox="1"/>
          <p:nvPr/>
        </p:nvSpPr>
        <p:spPr>
          <a:xfrm>
            <a:off x="4231573" y="2905496"/>
            <a:ext cx="267392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No Feedback (confusion)</a:t>
            </a:r>
          </a:p>
        </p:txBody>
      </p:sp>
    </p:spTree>
    <p:extLst>
      <p:ext uri="{BB962C8B-B14F-4D97-AF65-F5344CB8AC3E}">
        <p14:creationId xmlns:p14="http://schemas.microsoft.com/office/powerpoint/2010/main" val="683519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CBD38-345F-5B8C-9486-1A84DBC4F7F7}"/>
              </a:ext>
            </a:extLst>
          </p:cNvPr>
          <p:cNvSpPr>
            <a:spLocks noGrp="1"/>
          </p:cNvSpPr>
          <p:nvPr>
            <p:ph type="title"/>
          </p:nvPr>
        </p:nvSpPr>
        <p:spPr>
          <a:xfrm>
            <a:off x="1960033" y="255306"/>
            <a:ext cx="10515600" cy="772228"/>
          </a:xfrm>
        </p:spPr>
        <p:txBody>
          <a:bodyPr>
            <a:normAutofit/>
          </a:bodyPr>
          <a:lstStyle/>
          <a:p>
            <a:r>
              <a:rPr lang="en-GB" sz="2400" b="1">
                <a:latin typeface="Calibri"/>
                <a:ea typeface="Calibri"/>
                <a:cs typeface="Calibri"/>
              </a:rPr>
              <a:t>BARRIER 2.       </a:t>
            </a:r>
            <a:r>
              <a:rPr lang="en-GB" sz="2400" b="1" u="sng">
                <a:latin typeface="Calibri"/>
                <a:ea typeface="Calibri"/>
                <a:cs typeface="Calibri"/>
              </a:rPr>
              <a:t>Language, Communication and Body language</a:t>
            </a:r>
            <a:br>
              <a:rPr lang="en-GB" sz="2400" b="1" dirty="0">
                <a:latin typeface="Calibri"/>
                <a:ea typeface="Calibri"/>
                <a:cs typeface="Calibri"/>
              </a:rPr>
            </a:br>
            <a:r>
              <a:rPr lang="en-GB" sz="2400">
                <a:latin typeface="Calibri"/>
                <a:ea typeface="Calibri"/>
                <a:cs typeface="Calibri"/>
              </a:rPr>
              <a:t>Schramm’s (1954) Field of Experience applied to Flight Food</a:t>
            </a:r>
          </a:p>
        </p:txBody>
      </p:sp>
      <p:sp>
        <p:nvSpPr>
          <p:cNvPr id="3" name="Content Placeholder 2">
            <a:extLst>
              <a:ext uri="{FF2B5EF4-FFF2-40B4-BE49-F238E27FC236}">
                <a16:creationId xmlns:a16="http://schemas.microsoft.com/office/drawing/2014/main" id="{00A2CFA1-0F83-C970-4B50-8139169C1FE7}"/>
              </a:ext>
            </a:extLst>
          </p:cNvPr>
          <p:cNvSpPr>
            <a:spLocks noGrp="1"/>
          </p:cNvSpPr>
          <p:nvPr>
            <p:ph idx="1"/>
          </p:nvPr>
        </p:nvSpPr>
        <p:spPr>
          <a:xfrm>
            <a:off x="293915" y="727160"/>
            <a:ext cx="11731720" cy="6013881"/>
          </a:xfrm>
        </p:spPr>
        <p:txBody>
          <a:bodyPr vert="horz" lIns="91440" tIns="45720" rIns="91440" bIns="45720" rtlCol="0" anchor="t">
            <a:normAutofit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latin typeface="Aptos" panose="020B0004020202020204"/>
              <a:ea typeface="Calibri"/>
              <a:cs typeface="Calibri"/>
            </a:endParaRPr>
          </a:p>
          <a:p>
            <a:pPr marL="0" indent="0">
              <a:buNone/>
            </a:pPr>
            <a:r>
              <a:rPr lang="en-GB" sz="1800" b="1" dirty="0">
                <a:latin typeface="Calibri"/>
                <a:ea typeface="Calibri"/>
                <a:cs typeface="Calibri"/>
              </a:rPr>
              <a:t>Notes:</a:t>
            </a:r>
          </a:p>
          <a:p>
            <a:pPr marL="342900" indent="-342900"/>
            <a:r>
              <a:rPr lang="en-GB" sz="1800" b="1" dirty="0">
                <a:latin typeface="Calibri"/>
                <a:ea typeface="Calibri"/>
                <a:cs typeface="Calibri"/>
              </a:rPr>
              <a:t>Zero Overlap:</a:t>
            </a:r>
          </a:p>
          <a:p>
            <a:pPr marL="0" indent="0">
              <a:buNone/>
            </a:pPr>
            <a:r>
              <a:rPr lang="en-GB" sz="1800" dirty="0">
                <a:latin typeface="Calibri"/>
                <a:ea typeface="Calibri"/>
                <a:cs typeface="Calibri"/>
              </a:rPr>
              <a:t>Gary's background (London English, formal food hygiene training) is completely different from the workers background (diverse languages, no prior food hygiene training)</a:t>
            </a:r>
          </a:p>
          <a:p>
            <a:pPr marL="0" indent="0">
              <a:buNone/>
            </a:pPr>
            <a:r>
              <a:rPr lang="en-GB" sz="1800" b="1" dirty="0">
                <a:latin typeface="Calibri"/>
                <a:ea typeface="Calibri"/>
                <a:cs typeface="Calibri"/>
              </a:rPr>
              <a:t>2. Cultural Disconnection:</a:t>
            </a:r>
          </a:p>
          <a:p>
            <a:pPr marL="0" indent="0">
              <a:buNone/>
            </a:pPr>
            <a:r>
              <a:rPr lang="en-GB" sz="1800" dirty="0">
                <a:latin typeface="Calibri"/>
                <a:ea typeface="Calibri"/>
                <a:cs typeface="Calibri"/>
              </a:rPr>
              <a:t>Gary posts signs in English assuming everyone processes text like he does. To workers with low English, these signs </a:t>
            </a:r>
            <a:r>
              <a:rPr lang="en-GB" sz="1800">
                <a:latin typeface="Calibri"/>
                <a:ea typeface="Calibri"/>
                <a:cs typeface="Calibri"/>
              </a:rPr>
              <a:t>carry</a:t>
            </a:r>
            <a:r>
              <a:rPr lang="en-GB" sz="1800" dirty="0">
                <a:latin typeface="Calibri"/>
                <a:ea typeface="Calibri"/>
                <a:cs typeface="Calibri"/>
              </a:rPr>
              <a:t> zero meaning.</a:t>
            </a:r>
          </a:p>
          <a:p>
            <a:pPr marL="0" indent="0">
              <a:buNone/>
            </a:pPr>
            <a:r>
              <a:rPr lang="en-GB" sz="1800" b="1" dirty="0">
                <a:latin typeface="Calibri"/>
                <a:ea typeface="Calibri"/>
                <a:cs typeface="Calibri"/>
              </a:rPr>
              <a:t>3. The Breakdown:</a:t>
            </a:r>
          </a:p>
          <a:p>
            <a:pPr marL="0" indent="0">
              <a:buNone/>
            </a:pPr>
            <a:r>
              <a:rPr lang="en-GB" sz="1800" dirty="0">
                <a:latin typeface="Calibri"/>
                <a:ea typeface="Calibri"/>
                <a:cs typeface="Calibri"/>
              </a:rPr>
              <a:t>Because their fields of experience barely touch, Gary's messages are completely lost when received by the workers</a:t>
            </a:r>
          </a:p>
          <a:p>
            <a:pPr marL="0" indent="0">
              <a:buNone/>
            </a:pPr>
            <a:endParaRPr lang="en-GB" sz="1800" dirty="0">
              <a:latin typeface="Calibri"/>
              <a:ea typeface="Calibri"/>
              <a:cs typeface="Calibri"/>
            </a:endParaRPr>
          </a:p>
          <a:p>
            <a:pPr marL="0" indent="0">
              <a:buNone/>
            </a:pPr>
            <a:endParaRPr lang="en-GB" sz="1600" b="1" u="sng" dirty="0">
              <a:latin typeface="Calibri"/>
              <a:ea typeface="Calibri"/>
              <a:cs typeface="Calibri"/>
            </a:endParaRPr>
          </a:p>
          <a:p>
            <a:pPr marL="0" indent="0">
              <a:buNone/>
            </a:pPr>
            <a:endParaRPr lang="en-GB" sz="1800" dirty="0">
              <a:latin typeface="Calibri"/>
              <a:ea typeface="Calibri"/>
              <a:cs typeface="Calibri"/>
            </a:endParaRPr>
          </a:p>
        </p:txBody>
      </p:sp>
      <p:sp>
        <p:nvSpPr>
          <p:cNvPr id="4" name="Rectangle 3">
            <a:extLst>
              <a:ext uri="{FF2B5EF4-FFF2-40B4-BE49-F238E27FC236}">
                <a16:creationId xmlns:a16="http://schemas.microsoft.com/office/drawing/2014/main" id="{C952C74B-38F8-6807-88DE-E7EB694477E6}"/>
              </a:ext>
            </a:extLst>
          </p:cNvPr>
          <p:cNvSpPr/>
          <p:nvPr/>
        </p:nvSpPr>
        <p:spPr>
          <a:xfrm>
            <a:off x="893152" y="1602385"/>
            <a:ext cx="2745179" cy="1510960"/>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latin typeface="Calibri"/>
                <a:ea typeface="Calibri"/>
                <a:cs typeface="Calibri"/>
              </a:rPr>
              <a:t>Gary's field of experience</a:t>
            </a:r>
          </a:p>
          <a:p>
            <a:pPr algn="ctr"/>
            <a:endParaRPr lang="en-US" dirty="0">
              <a:solidFill>
                <a:schemeClr val="tx1"/>
              </a:solidFill>
              <a:latin typeface="Calibri"/>
              <a:ea typeface="Calibri"/>
              <a:cs typeface="Calibri"/>
            </a:endParaRPr>
          </a:p>
          <a:p>
            <a:pPr algn="ctr"/>
            <a:r>
              <a:rPr lang="en-US" dirty="0">
                <a:solidFill>
                  <a:schemeClr val="tx1"/>
                </a:solidFill>
                <a:latin typeface="Calibri"/>
                <a:ea typeface="Calibri"/>
                <a:cs typeface="Calibri"/>
              </a:rPr>
              <a:t>Native English speaker</a:t>
            </a:r>
          </a:p>
          <a:p>
            <a:pPr algn="ctr"/>
            <a:r>
              <a:rPr lang="en-US" dirty="0">
                <a:solidFill>
                  <a:schemeClr val="tx1"/>
                </a:solidFill>
                <a:latin typeface="Calibri"/>
                <a:ea typeface="Calibri"/>
                <a:cs typeface="Calibri"/>
              </a:rPr>
              <a:t>East London culture</a:t>
            </a:r>
          </a:p>
          <a:p>
            <a:pPr algn="ctr"/>
            <a:r>
              <a:rPr lang="en-US" dirty="0">
                <a:solidFill>
                  <a:schemeClr val="tx1"/>
                </a:solidFill>
                <a:latin typeface="Calibri"/>
                <a:ea typeface="Calibri"/>
                <a:cs typeface="Calibri"/>
              </a:rPr>
              <a:t>Trained in food hygiene</a:t>
            </a:r>
          </a:p>
        </p:txBody>
      </p:sp>
      <p:sp>
        <p:nvSpPr>
          <p:cNvPr id="5" name="Rectangle 4">
            <a:extLst>
              <a:ext uri="{FF2B5EF4-FFF2-40B4-BE49-F238E27FC236}">
                <a16:creationId xmlns:a16="http://schemas.microsoft.com/office/drawing/2014/main" id="{4C51BC15-D08A-A269-3192-F7D443935AB2}"/>
              </a:ext>
            </a:extLst>
          </p:cNvPr>
          <p:cNvSpPr/>
          <p:nvPr/>
        </p:nvSpPr>
        <p:spPr>
          <a:xfrm>
            <a:off x="5066283" y="1638440"/>
            <a:ext cx="1231075" cy="1072738"/>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latin typeface="Calibri"/>
                <a:ea typeface="Calibri"/>
                <a:cs typeface="Calibri"/>
              </a:rPr>
              <a:t>Basic Factory</a:t>
            </a:r>
          </a:p>
          <a:p>
            <a:pPr algn="ctr"/>
            <a:r>
              <a:rPr lang="en-US" dirty="0">
                <a:solidFill>
                  <a:schemeClr val="tx1"/>
                </a:solidFill>
                <a:latin typeface="Calibri"/>
                <a:ea typeface="Calibri"/>
                <a:cs typeface="Calibri"/>
              </a:rPr>
              <a:t>Floor tasks</a:t>
            </a:r>
          </a:p>
        </p:txBody>
      </p:sp>
      <p:sp>
        <p:nvSpPr>
          <p:cNvPr id="6" name="Rectangle 5">
            <a:extLst>
              <a:ext uri="{FF2B5EF4-FFF2-40B4-BE49-F238E27FC236}">
                <a16:creationId xmlns:a16="http://schemas.microsoft.com/office/drawing/2014/main" id="{2412F8BF-4988-2CDD-CC9C-4E0FFC513D4B}"/>
              </a:ext>
            </a:extLst>
          </p:cNvPr>
          <p:cNvSpPr/>
          <p:nvPr/>
        </p:nvSpPr>
        <p:spPr>
          <a:xfrm>
            <a:off x="7854739" y="1511694"/>
            <a:ext cx="3625932" cy="169619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latin typeface="Calibri"/>
                <a:ea typeface="Calibri"/>
                <a:cs typeface="Calibri"/>
              </a:rPr>
              <a:t>Workers filed of experience</a:t>
            </a:r>
          </a:p>
          <a:p>
            <a:pPr algn="ctr"/>
            <a:endParaRPr lang="en-US" dirty="0">
              <a:solidFill>
                <a:schemeClr val="tx1"/>
              </a:solidFill>
              <a:latin typeface="Calibri"/>
              <a:ea typeface="Calibri"/>
              <a:cs typeface="Calibri"/>
            </a:endParaRPr>
          </a:p>
          <a:p>
            <a:pPr algn="ctr"/>
            <a:r>
              <a:rPr lang="en-US" dirty="0">
                <a:solidFill>
                  <a:schemeClr val="tx1"/>
                </a:solidFill>
                <a:latin typeface="Calibri"/>
                <a:ea typeface="Calibri"/>
                <a:cs typeface="Calibri"/>
              </a:rPr>
              <a:t>5 distinct foreign cultures</a:t>
            </a:r>
          </a:p>
          <a:p>
            <a:pPr algn="ctr"/>
            <a:r>
              <a:rPr lang="en-US" dirty="0">
                <a:solidFill>
                  <a:schemeClr val="tx1"/>
                </a:solidFill>
                <a:latin typeface="Calibri"/>
                <a:ea typeface="Calibri"/>
                <a:cs typeface="Calibri"/>
              </a:rPr>
              <a:t>Very little </a:t>
            </a:r>
            <a:r>
              <a:rPr lang="en-US">
                <a:solidFill>
                  <a:schemeClr val="tx1"/>
                </a:solidFill>
                <a:latin typeface="Calibri"/>
                <a:ea typeface="Calibri"/>
                <a:cs typeface="Calibri"/>
              </a:rPr>
              <a:t>English</a:t>
            </a:r>
            <a:endParaRPr lang="en-US" dirty="0">
              <a:solidFill>
                <a:schemeClr val="tx1"/>
              </a:solidFill>
              <a:latin typeface="Calibri"/>
              <a:ea typeface="Calibri"/>
              <a:cs typeface="Calibri"/>
            </a:endParaRPr>
          </a:p>
          <a:p>
            <a:pPr algn="ctr"/>
            <a:r>
              <a:rPr lang="en-US" dirty="0">
                <a:solidFill>
                  <a:schemeClr val="tx1"/>
                </a:solidFill>
                <a:latin typeface="Calibri"/>
                <a:ea typeface="Calibri"/>
                <a:cs typeface="Calibri"/>
              </a:rPr>
              <a:t>No prior food hygiene training</a:t>
            </a:r>
          </a:p>
        </p:txBody>
      </p:sp>
      <p:sp>
        <p:nvSpPr>
          <p:cNvPr id="7" name="TextBox 6">
            <a:extLst>
              <a:ext uri="{FF2B5EF4-FFF2-40B4-BE49-F238E27FC236}">
                <a16:creationId xmlns:a16="http://schemas.microsoft.com/office/drawing/2014/main" id="{563D1682-582D-0B91-D8B5-39896307BD22}"/>
              </a:ext>
            </a:extLst>
          </p:cNvPr>
          <p:cNvSpPr txBox="1"/>
          <p:nvPr/>
        </p:nvSpPr>
        <p:spPr>
          <a:xfrm>
            <a:off x="5246199" y="1327218"/>
            <a:ext cx="97179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b="1" dirty="0">
                <a:latin typeface="Calibri"/>
                <a:ea typeface="Calibri"/>
                <a:cs typeface="Calibri"/>
              </a:rPr>
              <a:t>Overlap</a:t>
            </a:r>
          </a:p>
        </p:txBody>
      </p:sp>
      <p:sp>
        <p:nvSpPr>
          <p:cNvPr id="8" name="TextBox 7">
            <a:extLst>
              <a:ext uri="{FF2B5EF4-FFF2-40B4-BE49-F238E27FC236}">
                <a16:creationId xmlns:a16="http://schemas.microsoft.com/office/drawing/2014/main" id="{0D040F05-CFDC-476E-972F-5CD9A9581667}"/>
              </a:ext>
            </a:extLst>
          </p:cNvPr>
          <p:cNvSpPr txBox="1"/>
          <p:nvPr/>
        </p:nvSpPr>
        <p:spPr>
          <a:xfrm>
            <a:off x="4477427" y="2897666"/>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Communication fails here</a:t>
            </a:r>
          </a:p>
        </p:txBody>
      </p:sp>
      <p:cxnSp>
        <p:nvCxnSpPr>
          <p:cNvPr id="9" name="Straight Arrow Connector 8">
            <a:extLst>
              <a:ext uri="{FF2B5EF4-FFF2-40B4-BE49-F238E27FC236}">
                <a16:creationId xmlns:a16="http://schemas.microsoft.com/office/drawing/2014/main" id="{890CC131-78DA-BF06-A532-55EB462A427A}"/>
              </a:ext>
            </a:extLst>
          </p:cNvPr>
          <p:cNvCxnSpPr/>
          <p:nvPr/>
        </p:nvCxnSpPr>
        <p:spPr>
          <a:xfrm flipV="1">
            <a:off x="5684451" y="2711196"/>
            <a:ext cx="3958" cy="18406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454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347D6575-0B06-40B2-9D0F-298202F6B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9" name="Arc 38">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124B25-8FA3-261F-E4A7-F77C5BF82803}"/>
              </a:ext>
            </a:extLst>
          </p:cNvPr>
          <p:cNvSpPr>
            <a:spLocks noGrp="1"/>
          </p:cNvSpPr>
          <p:nvPr>
            <p:ph type="title"/>
          </p:nvPr>
        </p:nvSpPr>
        <p:spPr>
          <a:xfrm>
            <a:off x="935151" y="534088"/>
            <a:ext cx="5582997" cy="5403848"/>
          </a:xfrm>
        </p:spPr>
        <p:txBody>
          <a:bodyPr vert="horz" lIns="91440" tIns="45720" rIns="91440" bIns="45720" rtlCol="0" anchor="b">
            <a:normAutofit/>
          </a:bodyPr>
          <a:lstStyle/>
          <a:p>
            <a:r>
              <a:rPr lang="en-US" sz="3200" b="1" u="sng">
                <a:latin typeface="Calibri"/>
                <a:ea typeface="Calibri"/>
                <a:cs typeface="Calibri"/>
              </a:rPr>
              <a:t>Recommendations:</a:t>
            </a:r>
            <a:br>
              <a:rPr lang="en-US" sz="3200" b="1" u="sng" dirty="0">
                <a:latin typeface="Calibri"/>
                <a:ea typeface="Calibri"/>
                <a:cs typeface="Calibri"/>
              </a:rPr>
            </a:br>
            <a:br>
              <a:rPr lang="en-US" sz="3200" b="1" u="sng" dirty="0">
                <a:latin typeface="Calibri"/>
                <a:ea typeface="Calibri"/>
                <a:cs typeface="Calibri"/>
              </a:rPr>
            </a:br>
            <a:br>
              <a:rPr lang="en-US" sz="1500" dirty="0"/>
            </a:br>
            <a:br>
              <a:rPr lang="en-US" sz="1500" dirty="0"/>
            </a:br>
            <a:r>
              <a:rPr lang="en-US" sz="2000">
                <a:latin typeface="Calibri"/>
                <a:ea typeface="Calibri"/>
                <a:cs typeface="Calibri"/>
              </a:rPr>
              <a:t>Replace English-only text signs with translated safety cards in the 5 primary languages spoken on the floor</a:t>
            </a:r>
            <a:r>
              <a:rPr lang="en-US" sz="1500" dirty="0"/>
              <a:t>;</a:t>
            </a:r>
            <a:br>
              <a:rPr lang="en-US" sz="1500" dirty="0"/>
            </a:br>
            <a:br>
              <a:rPr lang="en-US" sz="1500" dirty="0"/>
            </a:br>
            <a:r>
              <a:rPr lang="en-US" sz="2000">
                <a:latin typeface="Calibri"/>
                <a:ea typeface="Calibri"/>
                <a:cs typeface="Calibri"/>
              </a:rPr>
              <a:t>Appoint bilingual "peer mentors" from each of the 5 cultural groups to bridge the communication gap between Gary and the staff</a:t>
            </a:r>
            <a:r>
              <a:rPr lang="en-US" sz="1500" dirty="0"/>
              <a:t>;</a:t>
            </a:r>
            <a:br>
              <a:rPr lang="en-US" sz="1500" dirty="0"/>
            </a:br>
            <a:br>
              <a:rPr lang="en-US" sz="1500" dirty="0"/>
            </a:br>
            <a:r>
              <a:rPr lang="en-US" sz="2000">
                <a:latin typeface="Calibri"/>
                <a:ea typeface="Calibri"/>
                <a:cs typeface="Calibri"/>
              </a:rPr>
              <a:t>Lead by example: when management consistent follows food hygiene standards, workers take written and verbal rules more seriously;</a:t>
            </a:r>
          </a:p>
        </p:txBody>
      </p:sp>
      <p:sp>
        <p:nvSpPr>
          <p:cNvPr id="41" name="Oval 40">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36710DCF-ECF0-4EA1-4610-6205E8125DD9}"/>
              </a:ext>
            </a:extLst>
          </p:cNvPr>
          <p:cNvPicPr>
            <a:picLocks noChangeAspect="1"/>
          </p:cNvPicPr>
          <p:nvPr/>
        </p:nvPicPr>
        <p:blipFill>
          <a:blip r:embed="rId2">
            <a:extLst>
              <a:ext uri="{837473B0-CC2E-450A-ABE3-18F120FF3D39}">
                <a1611:picAttrSrcUrl xmlns:a1611="http://schemas.microsoft.com/office/drawing/2016/11/main" r:id="rId3"/>
              </a:ext>
            </a:extLst>
          </a:blip>
          <a:srcRect l="6586" r="16162" b="-2"/>
          <a:stretch>
            <a:fillRect/>
          </a:stretch>
        </p:blipFill>
        <p:spPr>
          <a:xfrm>
            <a:off x="6520859" y="795510"/>
            <a:ext cx="5137520" cy="5137520"/>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3" name="Rectangle 42">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2154" y="4925384"/>
            <a:ext cx="876704" cy="876704"/>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2924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2D935-8089-7035-3EB0-0C669192DA4B}"/>
              </a:ext>
            </a:extLst>
          </p:cNvPr>
          <p:cNvSpPr>
            <a:spLocks noGrp="1"/>
          </p:cNvSpPr>
          <p:nvPr>
            <p:ph type="title"/>
          </p:nvPr>
        </p:nvSpPr>
        <p:spPr>
          <a:xfrm>
            <a:off x="838200" y="66908"/>
            <a:ext cx="10515600" cy="1131848"/>
          </a:xfrm>
        </p:spPr>
        <p:txBody>
          <a:bodyPr>
            <a:normAutofit fontScale="90000"/>
          </a:bodyPr>
          <a:lstStyle/>
          <a:p>
            <a:pPr algn="ctr"/>
            <a:br>
              <a:rPr lang="en-US" sz="2500" dirty="0"/>
            </a:br>
            <a:r>
              <a:rPr lang="en-GB" sz="2800" b="1" dirty="0">
                <a:latin typeface="Calibri"/>
                <a:ea typeface="Calibri"/>
                <a:cs typeface="Calibri"/>
              </a:rPr>
              <a:t>BARRIER</a:t>
            </a:r>
            <a:r>
              <a:rPr lang="en-US" sz="2800" b="1">
                <a:latin typeface="Calibri"/>
                <a:ea typeface="Calibri"/>
                <a:cs typeface="Calibri"/>
              </a:rPr>
              <a:t> 3: </a:t>
            </a:r>
            <a:r>
              <a:rPr lang="en-US" sz="2800" b="1" dirty="0">
                <a:latin typeface="Calibri"/>
                <a:ea typeface="Calibri"/>
                <a:cs typeface="Calibri"/>
              </a:rPr>
              <a:t>          </a:t>
            </a:r>
            <a:r>
              <a:rPr lang="en-GB" sz="2800" b="1" u="sng" dirty="0">
                <a:latin typeface="Calibri"/>
                <a:ea typeface="Calibri"/>
                <a:cs typeface="Calibri"/>
              </a:rPr>
              <a:t>Age/Generational</a:t>
            </a:r>
            <a:br>
              <a:rPr lang="en-GB" sz="2500" dirty="0"/>
            </a:br>
            <a:endParaRPr lang="en-US" sz="2500" dirty="0"/>
          </a:p>
        </p:txBody>
      </p:sp>
      <p:graphicFrame>
        <p:nvGraphicFramePr>
          <p:cNvPr id="32" name="Content Placeholder 2">
            <a:extLst>
              <a:ext uri="{FF2B5EF4-FFF2-40B4-BE49-F238E27FC236}">
                <a16:creationId xmlns:a16="http://schemas.microsoft.com/office/drawing/2014/main" id="{9F65BF6E-F2D1-EA29-9E2D-7094BADB55ED}"/>
              </a:ext>
            </a:extLst>
          </p:cNvPr>
          <p:cNvGraphicFramePr>
            <a:graphicFrameLocks noGrp="1"/>
          </p:cNvGraphicFramePr>
          <p:nvPr>
            <p:ph idx="1"/>
            <p:extLst>
              <p:ext uri="{D42A27DB-BD31-4B8C-83A1-F6EECF244321}">
                <p14:modId xmlns:p14="http://schemas.microsoft.com/office/powerpoint/2010/main" val="1516144898"/>
              </p:ext>
            </p:extLst>
          </p:nvPr>
        </p:nvGraphicFramePr>
        <p:xfrm>
          <a:off x="984738" y="1200043"/>
          <a:ext cx="10515600" cy="48933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334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Rounded Corners 42">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2A808-D1DE-E96B-0453-CEE09737CD0B}"/>
              </a:ext>
            </a:extLst>
          </p:cNvPr>
          <p:cNvSpPr>
            <a:spLocks noGrp="1"/>
          </p:cNvSpPr>
          <p:nvPr>
            <p:ph type="title"/>
          </p:nvPr>
        </p:nvSpPr>
        <p:spPr>
          <a:xfrm>
            <a:off x="956826" y="1112969"/>
            <a:ext cx="3937298" cy="4166010"/>
          </a:xfrm>
        </p:spPr>
        <p:txBody>
          <a:bodyPr>
            <a:normAutofit/>
          </a:bodyPr>
          <a:lstStyle/>
          <a:p>
            <a:r>
              <a:rPr lang="en-GB" sz="3600" b="1" u="sng">
                <a:latin typeface="Calibri"/>
                <a:ea typeface="Calibri"/>
                <a:cs typeface="Calibri"/>
              </a:rPr>
              <a:t>Issues:</a:t>
            </a:r>
            <a:br>
              <a:rPr lang="en-GB" b="1" dirty="0"/>
            </a:br>
            <a:endParaRPr lang="en-US">
              <a:solidFill>
                <a:srgbClr val="FFFFFF"/>
              </a:solidFill>
            </a:endParaRPr>
          </a:p>
        </p:txBody>
      </p:sp>
      <p:sp>
        <p:nvSpPr>
          <p:cNvPr id="45" name="Freeform: Shape 44">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Content Placeholder 2">
            <a:extLst>
              <a:ext uri="{FF2B5EF4-FFF2-40B4-BE49-F238E27FC236}">
                <a16:creationId xmlns:a16="http://schemas.microsoft.com/office/drawing/2014/main" id="{4289CFD1-50FE-B6F8-B44D-47A4AA517D81}"/>
              </a:ext>
            </a:extLst>
          </p:cNvPr>
          <p:cNvSpPr>
            <a:spLocks noGrp="1"/>
          </p:cNvSpPr>
          <p:nvPr>
            <p:ph idx="1"/>
          </p:nvPr>
        </p:nvSpPr>
        <p:spPr>
          <a:xfrm>
            <a:off x="5188557" y="1303202"/>
            <a:ext cx="6804674" cy="5553657"/>
          </a:xfrm>
        </p:spPr>
        <p:txBody>
          <a:bodyPr anchor="t">
            <a:normAutofit lnSpcReduction="10000"/>
          </a:bodyPr>
          <a:lstStyle/>
          <a:p>
            <a:pPr lvl="0" algn="just"/>
            <a:r>
              <a:rPr lang="en-GB" sz="2000" dirty="0">
                <a:latin typeface="Calibri"/>
                <a:ea typeface="Calibri"/>
                <a:cs typeface="Calibri"/>
              </a:rPr>
              <a:t>Workforce includes employees aged </a:t>
            </a:r>
            <a:r>
              <a:rPr lang="en-GB" sz="2000" b="1" dirty="0">
                <a:latin typeface="Calibri"/>
                <a:ea typeface="Calibri"/>
                <a:cs typeface="Calibri"/>
              </a:rPr>
              <a:t>16–60 (4 generations)</a:t>
            </a:r>
            <a:r>
              <a:rPr lang="en-GB" sz="2000" dirty="0">
                <a:latin typeface="Calibri"/>
                <a:ea typeface="Calibri"/>
                <a:cs typeface="Calibri"/>
              </a:rPr>
              <a:t>, with different communication and learning preferences.</a:t>
            </a:r>
            <a:endParaRPr lang="en-US"/>
          </a:p>
          <a:p>
            <a:pPr algn="just"/>
            <a:endParaRPr lang="en-GB" sz="2000" dirty="0">
              <a:latin typeface="Calibri"/>
              <a:ea typeface="Calibri"/>
              <a:cs typeface="Calibri"/>
            </a:endParaRPr>
          </a:p>
          <a:p>
            <a:pPr lvl="0" algn="just"/>
            <a:r>
              <a:rPr lang="en-GB" sz="2000" dirty="0">
                <a:latin typeface="Calibri"/>
                <a:ea typeface="Calibri"/>
                <a:cs typeface="Calibri"/>
              </a:rPr>
              <a:t>Gary uses the </a:t>
            </a:r>
            <a:r>
              <a:rPr lang="en-GB" sz="2000" b="1" dirty="0">
                <a:latin typeface="Calibri"/>
                <a:ea typeface="Calibri"/>
                <a:cs typeface="Calibri"/>
              </a:rPr>
              <a:t>same communication method</a:t>
            </a:r>
            <a:r>
              <a:rPr lang="en-GB" sz="2000" dirty="0">
                <a:latin typeface="Calibri"/>
                <a:ea typeface="Calibri"/>
                <a:cs typeface="Calibri"/>
              </a:rPr>
              <a:t> (verbal instructions and written signs) for all employees.</a:t>
            </a:r>
          </a:p>
          <a:p>
            <a:pPr algn="just"/>
            <a:endParaRPr lang="en-GB" sz="2000" dirty="0">
              <a:latin typeface="Calibri"/>
              <a:ea typeface="Calibri"/>
              <a:cs typeface="Calibri"/>
            </a:endParaRPr>
          </a:p>
          <a:p>
            <a:pPr lvl="0" algn="just"/>
            <a:r>
              <a:rPr lang="en-GB" sz="2000" dirty="0">
                <a:latin typeface="Calibri"/>
                <a:ea typeface="Calibri"/>
                <a:cs typeface="Calibri"/>
              </a:rPr>
              <a:t>Younger workers </a:t>
            </a:r>
            <a:r>
              <a:rPr lang="en-GB" sz="2000" b="1" dirty="0">
                <a:latin typeface="Calibri"/>
                <a:ea typeface="Calibri"/>
                <a:cs typeface="Calibri"/>
              </a:rPr>
              <a:t>misunderstand </a:t>
            </a:r>
            <a:r>
              <a:rPr lang="en-GB" sz="2000" dirty="0">
                <a:latin typeface="Calibri"/>
                <a:ea typeface="Calibri"/>
                <a:cs typeface="Calibri"/>
              </a:rPr>
              <a:t>or </a:t>
            </a:r>
            <a:r>
              <a:rPr lang="en-GB" sz="2000" b="1" dirty="0">
                <a:latin typeface="Calibri"/>
                <a:ea typeface="Calibri"/>
                <a:cs typeface="Calibri"/>
              </a:rPr>
              <a:t>fail</a:t>
            </a:r>
            <a:r>
              <a:rPr lang="en-GB" sz="2000" dirty="0">
                <a:latin typeface="Calibri"/>
                <a:ea typeface="Calibri"/>
                <a:cs typeface="Calibri"/>
              </a:rPr>
              <a:t> to </a:t>
            </a:r>
            <a:r>
              <a:rPr lang="en-GB" sz="2000" b="1" dirty="0">
                <a:latin typeface="Calibri"/>
                <a:ea typeface="Calibri"/>
                <a:cs typeface="Calibri"/>
              </a:rPr>
              <a:t>follow instructions</a:t>
            </a:r>
            <a:r>
              <a:rPr lang="en-GB" sz="2000" dirty="0">
                <a:latin typeface="Calibri"/>
                <a:ea typeface="Calibri"/>
                <a:cs typeface="Calibri"/>
              </a:rPr>
              <a:t>, while older workers </a:t>
            </a:r>
            <a:r>
              <a:rPr lang="en-GB" sz="2000" b="1" dirty="0">
                <a:latin typeface="Calibri"/>
                <a:ea typeface="Calibri"/>
                <a:cs typeface="Calibri"/>
              </a:rPr>
              <a:t>understand them better</a:t>
            </a:r>
            <a:r>
              <a:rPr lang="en-GB" sz="2000" dirty="0">
                <a:latin typeface="Calibri"/>
                <a:ea typeface="Calibri"/>
                <a:cs typeface="Calibri"/>
              </a:rPr>
              <a:t>.</a:t>
            </a:r>
          </a:p>
          <a:p>
            <a:pPr algn="just"/>
            <a:endParaRPr lang="en-GB" sz="2000" dirty="0">
              <a:latin typeface="Calibri"/>
              <a:ea typeface="Calibri"/>
              <a:cs typeface="Calibri"/>
            </a:endParaRPr>
          </a:p>
          <a:p>
            <a:pPr lvl="0" algn="just"/>
            <a:r>
              <a:rPr lang="en-GB" sz="2000" dirty="0">
                <a:latin typeface="Calibri"/>
                <a:ea typeface="Calibri"/>
                <a:cs typeface="Calibri"/>
              </a:rPr>
              <a:t>According to </a:t>
            </a:r>
            <a:r>
              <a:rPr lang="en-GB" sz="2000" b="1" dirty="0">
                <a:latin typeface="Calibri"/>
                <a:ea typeface="Calibri"/>
                <a:cs typeface="Calibri"/>
              </a:rPr>
              <a:t>Berlo's SMCR Model (1960)</a:t>
            </a:r>
            <a:r>
              <a:rPr lang="en-GB" sz="2000" dirty="0">
                <a:latin typeface="Calibri"/>
                <a:ea typeface="Calibri"/>
                <a:cs typeface="Calibri"/>
              </a:rPr>
              <a:t>, the </a:t>
            </a:r>
            <a:r>
              <a:rPr lang="en-GB" sz="2000" b="1" dirty="0">
                <a:latin typeface="Calibri"/>
                <a:ea typeface="Calibri"/>
                <a:cs typeface="Calibri"/>
              </a:rPr>
              <a:t>Receiver</a:t>
            </a:r>
            <a:r>
              <a:rPr lang="en-GB" sz="2000" dirty="0">
                <a:latin typeface="Calibri"/>
                <a:ea typeface="Calibri"/>
                <a:cs typeface="Calibri"/>
              </a:rPr>
              <a:t>'s </a:t>
            </a:r>
            <a:r>
              <a:rPr lang="en-GB" sz="2000" b="1" dirty="0">
                <a:latin typeface="Calibri"/>
                <a:ea typeface="Calibri"/>
                <a:cs typeface="Calibri"/>
              </a:rPr>
              <a:t>communication skills</a:t>
            </a:r>
            <a:r>
              <a:rPr lang="en-GB" sz="2000" dirty="0">
                <a:latin typeface="Calibri"/>
                <a:ea typeface="Calibri"/>
                <a:cs typeface="Calibri"/>
              </a:rPr>
              <a:t>, </a:t>
            </a:r>
            <a:r>
              <a:rPr lang="en-GB" sz="2000" b="1" dirty="0">
                <a:latin typeface="Calibri"/>
                <a:ea typeface="Calibri"/>
                <a:cs typeface="Calibri"/>
              </a:rPr>
              <a:t>knowledge,</a:t>
            </a:r>
            <a:r>
              <a:rPr lang="en-GB" sz="2000" dirty="0">
                <a:latin typeface="Calibri"/>
                <a:ea typeface="Calibri"/>
                <a:cs typeface="Calibri"/>
              </a:rPr>
              <a:t> and </a:t>
            </a:r>
            <a:r>
              <a:rPr lang="en-GB" sz="2000" b="1" dirty="0">
                <a:latin typeface="Calibri"/>
                <a:ea typeface="Calibri"/>
                <a:cs typeface="Calibri"/>
              </a:rPr>
              <a:t>experience </a:t>
            </a:r>
            <a:r>
              <a:rPr lang="en-GB" sz="2000" dirty="0">
                <a:latin typeface="Calibri"/>
                <a:ea typeface="Calibri"/>
                <a:cs typeface="Calibri"/>
              </a:rPr>
              <a:t>affect how </a:t>
            </a:r>
            <a:r>
              <a:rPr lang="en-GB" sz="2000" b="1" dirty="0">
                <a:latin typeface="Calibri"/>
                <a:ea typeface="Calibri"/>
                <a:cs typeface="Calibri"/>
              </a:rPr>
              <a:t>the message </a:t>
            </a:r>
            <a:r>
              <a:rPr lang="en-GB" sz="2000" dirty="0">
                <a:latin typeface="Calibri"/>
                <a:ea typeface="Calibri"/>
                <a:cs typeface="Calibri"/>
              </a:rPr>
              <a:t>is interpreted. Younger employees may require </a:t>
            </a:r>
            <a:r>
              <a:rPr lang="en-GB" sz="2000" b="1" dirty="0">
                <a:latin typeface="Calibri"/>
                <a:ea typeface="Calibri"/>
                <a:cs typeface="Calibri"/>
              </a:rPr>
              <a:t>more practical </a:t>
            </a:r>
            <a:r>
              <a:rPr lang="en-GB" sz="2000" dirty="0">
                <a:latin typeface="Calibri"/>
                <a:ea typeface="Calibri"/>
                <a:cs typeface="Calibri"/>
              </a:rPr>
              <a:t>or </a:t>
            </a:r>
            <a:r>
              <a:rPr lang="en-GB" sz="2000" b="1" dirty="0">
                <a:latin typeface="Calibri"/>
                <a:ea typeface="Calibri"/>
                <a:cs typeface="Calibri"/>
              </a:rPr>
              <a:t>interactive training.  </a:t>
            </a:r>
          </a:p>
          <a:p>
            <a:pPr marL="0" indent="0" algn="just">
              <a:buNone/>
            </a:pPr>
            <a:endParaRPr lang="en-GB" sz="2000" b="1" dirty="0">
              <a:latin typeface="Calibri"/>
              <a:ea typeface="Calibri"/>
              <a:cs typeface="Calibri"/>
            </a:endParaRPr>
          </a:p>
          <a:p>
            <a:pPr marL="0" indent="0" algn="just">
              <a:buNone/>
            </a:pPr>
            <a:endParaRPr lang="en-GB" sz="2000" b="1" dirty="0">
              <a:latin typeface="Calibri"/>
              <a:ea typeface="Calibri"/>
              <a:cs typeface="Calibri"/>
            </a:endParaRPr>
          </a:p>
          <a:p>
            <a:pPr marL="0" indent="0" algn="just">
              <a:buNone/>
            </a:pPr>
            <a:endParaRPr lang="en-GB" sz="2000" b="1" dirty="0">
              <a:latin typeface="Calibri"/>
              <a:ea typeface="Calibri"/>
              <a:cs typeface="Calibri"/>
            </a:endParaRPr>
          </a:p>
          <a:p>
            <a:pPr marL="0" indent="0" algn="r">
              <a:buNone/>
            </a:pPr>
            <a:r>
              <a:rPr lang="en-GB" sz="2000" b="1" dirty="0">
                <a:latin typeface="Calibri"/>
                <a:ea typeface="Calibri"/>
                <a:cs typeface="Calibri"/>
              </a:rPr>
              <a:t> </a:t>
            </a:r>
            <a:r>
              <a:rPr lang="en-GB" sz="1800" b="1">
                <a:latin typeface="Calibri"/>
                <a:ea typeface="Calibri"/>
                <a:cs typeface="Calibri"/>
              </a:rPr>
              <a:t>                                                                           (Berlo,  1960)</a:t>
            </a:r>
            <a:endParaRPr lang="en-GB" sz="1800">
              <a:latin typeface="Calibri"/>
              <a:ea typeface="Calibri"/>
              <a:cs typeface="Calibri"/>
            </a:endParaRPr>
          </a:p>
          <a:p>
            <a:endParaRPr lang="en-US" sz="1800" dirty="0"/>
          </a:p>
        </p:txBody>
      </p:sp>
      <p:sp>
        <p:nvSpPr>
          <p:cNvPr id="51" name="Freeform: Shape 50">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a:extLst>
              <a:ext uri="{FF2B5EF4-FFF2-40B4-BE49-F238E27FC236}">
                <a16:creationId xmlns:a16="http://schemas.microsoft.com/office/drawing/2014/main" id="{383505F0-677B-7E59-D3E1-8D58B29B8B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58534" y="1818217"/>
            <a:ext cx="2048932" cy="2745316"/>
          </a:xfrm>
          <a:prstGeom prst="rect">
            <a:avLst/>
          </a:prstGeom>
        </p:spPr>
      </p:pic>
    </p:spTree>
    <p:extLst>
      <p:ext uri="{BB962C8B-B14F-4D97-AF65-F5344CB8AC3E}">
        <p14:creationId xmlns:p14="http://schemas.microsoft.com/office/powerpoint/2010/main" val="40952169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6C7F-577E-6711-B9AD-95BD0568F3F3}"/>
              </a:ext>
            </a:extLst>
          </p:cNvPr>
          <p:cNvSpPr>
            <a:spLocks noGrp="1"/>
          </p:cNvSpPr>
          <p:nvPr>
            <p:ph type="title"/>
          </p:nvPr>
        </p:nvSpPr>
        <p:spPr>
          <a:xfrm>
            <a:off x="1115568" y="509521"/>
            <a:ext cx="10232136" cy="1014984"/>
          </a:xfrm>
        </p:spPr>
        <p:txBody>
          <a:bodyPr>
            <a:normAutofit fontScale="90000"/>
          </a:bodyPr>
          <a:lstStyle/>
          <a:p>
            <a:br>
              <a:rPr lang="en-GB" sz="2200" b="1" dirty="0"/>
            </a:br>
            <a:r>
              <a:rPr lang="en-GB" sz="3100" b="1" dirty="0"/>
              <a:t>Impact</a:t>
            </a:r>
            <a:br>
              <a:rPr lang="en-GB" sz="2200" b="1" dirty="0"/>
            </a:br>
            <a:endParaRPr lang="en-US" sz="2200" dirty="0"/>
          </a:p>
        </p:txBody>
      </p:sp>
      <p:graphicFrame>
        <p:nvGraphicFramePr>
          <p:cNvPr id="5" name="Content Placeholder 2">
            <a:extLst>
              <a:ext uri="{FF2B5EF4-FFF2-40B4-BE49-F238E27FC236}">
                <a16:creationId xmlns:a16="http://schemas.microsoft.com/office/drawing/2014/main" id="{35FB3F9E-F3D0-528D-FBA7-09F1882BB980}"/>
              </a:ext>
            </a:extLst>
          </p:cNvPr>
          <p:cNvGraphicFramePr>
            <a:graphicFrameLocks noGrp="1"/>
          </p:cNvGraphicFramePr>
          <p:nvPr>
            <p:ph idx="1"/>
          </p:nvPr>
        </p:nvGraphicFramePr>
        <p:xfrm>
          <a:off x="1115568" y="1673352"/>
          <a:ext cx="10232136" cy="43342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4985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0FEF878-4BE5-AAA2-93F9-BB9802426871}"/>
              </a:ext>
            </a:extLst>
          </p:cNvPr>
          <p:cNvSpPr>
            <a:spLocks noGrp="1"/>
          </p:cNvSpPr>
          <p:nvPr>
            <p:ph type="title"/>
          </p:nvPr>
        </p:nvSpPr>
        <p:spPr>
          <a:xfrm>
            <a:off x="132374" y="-2116"/>
            <a:ext cx="3918357" cy="5531990"/>
          </a:xfrm>
        </p:spPr>
        <p:txBody>
          <a:bodyPr>
            <a:normAutofit/>
          </a:bodyPr>
          <a:lstStyle/>
          <a:p>
            <a:br>
              <a:rPr lang="en-GB" sz="2400" b="1" dirty="0"/>
            </a:br>
            <a:r>
              <a:rPr lang="en-GB" sz="3600" b="1" u="sng">
                <a:latin typeface="Calibri"/>
                <a:ea typeface="Calibri"/>
                <a:cs typeface="Calibri"/>
              </a:rPr>
              <a:t>Recommendations:</a:t>
            </a:r>
            <a:br>
              <a:rPr lang="en-GB" sz="2400" b="1" dirty="0">
                <a:solidFill>
                  <a:srgbClr val="FFFFFF"/>
                </a:solidFill>
              </a:rPr>
            </a:br>
            <a:endParaRPr lang="en-US" sz="2400" dirty="0">
              <a:solidFill>
                <a:srgbClr val="FFFFFF"/>
              </a:solidFill>
            </a:endParaRPr>
          </a:p>
        </p:txBody>
      </p:sp>
      <p:graphicFrame>
        <p:nvGraphicFramePr>
          <p:cNvPr id="5" name="Content Placeholder 2">
            <a:extLst>
              <a:ext uri="{FF2B5EF4-FFF2-40B4-BE49-F238E27FC236}">
                <a16:creationId xmlns:a16="http://schemas.microsoft.com/office/drawing/2014/main" id="{69F609FF-67CA-78F8-F855-D79B28799ACD}"/>
              </a:ext>
            </a:extLst>
          </p:cNvPr>
          <p:cNvGraphicFramePr>
            <a:graphicFrameLocks noGrp="1"/>
          </p:cNvGraphicFramePr>
          <p:nvPr>
            <p:ph idx="1"/>
            <p:extLst>
              <p:ext uri="{D42A27DB-BD31-4B8C-83A1-F6EECF244321}">
                <p14:modId xmlns:p14="http://schemas.microsoft.com/office/powerpoint/2010/main" val="78738106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7" name="Picture 26">
            <a:extLst>
              <a:ext uri="{FF2B5EF4-FFF2-40B4-BE49-F238E27FC236}">
                <a16:creationId xmlns:a16="http://schemas.microsoft.com/office/drawing/2014/main" id="{DD1EFF1E-BB3D-AC13-8814-9218E7E76426}"/>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24417" y="3428999"/>
            <a:ext cx="2762252" cy="2010834"/>
          </a:xfrm>
          <a:prstGeom prst="rect">
            <a:avLst/>
          </a:prstGeom>
        </p:spPr>
      </p:pic>
    </p:spTree>
    <p:extLst>
      <p:ext uri="{BB962C8B-B14F-4D97-AF65-F5344CB8AC3E}">
        <p14:creationId xmlns:p14="http://schemas.microsoft.com/office/powerpoint/2010/main" val="22209819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93A2E-F88D-9335-DD42-B91247C22E47}"/>
              </a:ext>
            </a:extLst>
          </p:cNvPr>
          <p:cNvSpPr>
            <a:spLocks noGrp="1"/>
          </p:cNvSpPr>
          <p:nvPr>
            <p:ph type="title"/>
          </p:nvPr>
        </p:nvSpPr>
        <p:spPr>
          <a:xfrm>
            <a:off x="838200" y="103868"/>
            <a:ext cx="10515600" cy="705077"/>
          </a:xfrm>
        </p:spPr>
        <p:txBody>
          <a:bodyPr>
            <a:normAutofit/>
          </a:bodyPr>
          <a:lstStyle/>
          <a:p>
            <a:r>
              <a:rPr lang="en-GB" sz="2800" b="1">
                <a:latin typeface="Calibri"/>
                <a:ea typeface="Calibri"/>
                <a:cs typeface="Calibri"/>
              </a:rPr>
              <a:t>BARRIER 4:                  </a:t>
            </a:r>
            <a:r>
              <a:rPr lang="en-GB" sz="2800" b="1" u="sng" dirty="0">
                <a:latin typeface="Calibri"/>
                <a:ea typeface="Calibri"/>
                <a:cs typeface="Calibri"/>
              </a:rPr>
              <a:t>Cultural Standards and Practices</a:t>
            </a:r>
          </a:p>
        </p:txBody>
      </p:sp>
      <p:sp>
        <p:nvSpPr>
          <p:cNvPr id="3" name="Content Placeholder 2">
            <a:extLst>
              <a:ext uri="{FF2B5EF4-FFF2-40B4-BE49-F238E27FC236}">
                <a16:creationId xmlns:a16="http://schemas.microsoft.com/office/drawing/2014/main" id="{38E21392-8D13-C82F-6ED9-2E1249BB730C}"/>
              </a:ext>
            </a:extLst>
          </p:cNvPr>
          <p:cNvSpPr>
            <a:spLocks noGrp="1"/>
          </p:cNvSpPr>
          <p:nvPr>
            <p:ph idx="1"/>
          </p:nvPr>
        </p:nvSpPr>
        <p:spPr>
          <a:xfrm>
            <a:off x="751114" y="900339"/>
            <a:ext cx="10515600" cy="5864451"/>
          </a:xfrm>
        </p:spPr>
        <p:txBody>
          <a:bodyPr vert="horz" lIns="91440" tIns="45720" rIns="91440" bIns="45720" rtlCol="0" anchor="t">
            <a:normAutofit/>
          </a:bodyPr>
          <a:lstStyle/>
          <a:p>
            <a:pPr marL="0" indent="0">
              <a:buNone/>
            </a:pPr>
            <a:endParaRPr lang="en-GB" sz="2000" dirty="0">
              <a:latin typeface="Calibri"/>
              <a:ea typeface="Calibri"/>
              <a:cs typeface="Calibri"/>
            </a:endParaRPr>
          </a:p>
          <a:p>
            <a:pPr marL="0" indent="0" algn="just">
              <a:buNone/>
            </a:pPr>
            <a:r>
              <a:rPr lang="en-GB" sz="2000" dirty="0">
                <a:latin typeface="Calibri"/>
                <a:ea typeface="Calibri"/>
                <a:cs typeface="Calibri"/>
              </a:rPr>
              <a:t>What are Cultural Standards and Practices?</a:t>
            </a:r>
          </a:p>
          <a:p>
            <a:pPr marL="0" indent="0" algn="just">
              <a:buNone/>
            </a:pPr>
            <a:r>
              <a:rPr lang="en-GB" sz="2000" dirty="0">
                <a:latin typeface="Calibri"/>
                <a:ea typeface="Calibri"/>
                <a:cs typeface="Calibri"/>
              </a:rPr>
              <a:t>According to </a:t>
            </a:r>
            <a:r>
              <a:rPr lang="en-GB" sz="2000" b="1" i="1" dirty="0">
                <a:latin typeface="Calibri"/>
                <a:ea typeface="Calibri"/>
                <a:cs typeface="Calibri"/>
              </a:rPr>
              <a:t>Hofstede, G. (1980)</a:t>
            </a:r>
            <a:r>
              <a:rPr lang="en-GB" sz="2000" b="1" dirty="0">
                <a:latin typeface="Calibri"/>
                <a:ea typeface="Calibri"/>
                <a:cs typeface="Calibri"/>
              </a:rPr>
              <a:t> </a:t>
            </a:r>
            <a:r>
              <a:rPr lang="en-GB" sz="2000" dirty="0">
                <a:latin typeface="Calibri"/>
                <a:ea typeface="Calibri"/>
                <a:cs typeface="Calibri"/>
              </a:rPr>
              <a:t>Cultural Standards and Practices are all forms of perceiving, thinking, valuing and acting that are regarded by the majority of members of a given culture as normal, self-evidence, typical and binding for themselves and others.</a:t>
            </a:r>
          </a:p>
          <a:p>
            <a:pPr marL="0" indent="0" algn="just">
              <a:buNone/>
            </a:pPr>
            <a:r>
              <a:rPr lang="en-GB" sz="2000" dirty="0">
                <a:latin typeface="Calibri"/>
                <a:ea typeface="Calibri"/>
                <a:cs typeface="Calibri"/>
              </a:rPr>
              <a:t>Behaviour is judged and regulated on this bases.</a:t>
            </a:r>
          </a:p>
          <a:p>
            <a:pPr marL="0" indent="0" algn="just">
              <a:buNone/>
            </a:pPr>
            <a:endParaRPr lang="en-GB" sz="2000" dirty="0">
              <a:latin typeface="Calibri"/>
              <a:ea typeface="Calibri"/>
              <a:cs typeface="Calibri"/>
            </a:endParaRPr>
          </a:p>
          <a:p>
            <a:pPr marL="0" indent="0">
              <a:buNone/>
            </a:pPr>
            <a:r>
              <a:rPr lang="en-GB" sz="2000">
                <a:latin typeface="Calibri"/>
                <a:ea typeface="Calibri"/>
                <a:cs typeface="Calibri"/>
              </a:rPr>
              <a:t>                                                   Here are the elements of Cultural Standard and Practices:</a:t>
            </a:r>
          </a:p>
        </p:txBody>
      </p:sp>
      <p:sp>
        <p:nvSpPr>
          <p:cNvPr id="4" name="Oval 3">
            <a:extLst>
              <a:ext uri="{FF2B5EF4-FFF2-40B4-BE49-F238E27FC236}">
                <a16:creationId xmlns:a16="http://schemas.microsoft.com/office/drawing/2014/main" id="{FA844F3E-C667-3FE1-E608-D199C0C35E3F}"/>
              </a:ext>
            </a:extLst>
          </p:cNvPr>
          <p:cNvSpPr/>
          <p:nvPr/>
        </p:nvSpPr>
        <p:spPr>
          <a:xfrm>
            <a:off x="6478511" y="4799995"/>
            <a:ext cx="2405742" cy="9144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CULTURE</a:t>
            </a:r>
          </a:p>
        </p:txBody>
      </p:sp>
      <p:cxnSp>
        <p:nvCxnSpPr>
          <p:cNvPr id="5" name="Straight Arrow Connector 4">
            <a:extLst>
              <a:ext uri="{FF2B5EF4-FFF2-40B4-BE49-F238E27FC236}">
                <a16:creationId xmlns:a16="http://schemas.microsoft.com/office/drawing/2014/main" id="{0D98D322-F9C7-6AA6-D320-B85C5AC07509}"/>
              </a:ext>
            </a:extLst>
          </p:cNvPr>
          <p:cNvCxnSpPr/>
          <p:nvPr/>
        </p:nvCxnSpPr>
        <p:spPr>
          <a:xfrm flipV="1">
            <a:off x="7686523" y="4383919"/>
            <a:ext cx="1" cy="40277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2D7BD381-81DF-CFD4-1448-7EDB6F8335E2}"/>
              </a:ext>
            </a:extLst>
          </p:cNvPr>
          <p:cNvCxnSpPr/>
          <p:nvPr/>
        </p:nvCxnSpPr>
        <p:spPr>
          <a:xfrm>
            <a:off x="8749090" y="5509986"/>
            <a:ext cx="435430" cy="30480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6A8B8832-A3FE-AA8D-7084-16356BC0B7A3}"/>
              </a:ext>
            </a:extLst>
          </p:cNvPr>
          <p:cNvCxnSpPr/>
          <p:nvPr/>
        </p:nvCxnSpPr>
        <p:spPr>
          <a:xfrm flipH="1">
            <a:off x="6507841" y="5637288"/>
            <a:ext cx="457201" cy="28302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B7399B43-7C86-5B6D-0BE9-3890337D290E}"/>
              </a:ext>
            </a:extLst>
          </p:cNvPr>
          <p:cNvCxnSpPr/>
          <p:nvPr/>
        </p:nvCxnSpPr>
        <p:spPr>
          <a:xfrm flipH="1" flipV="1">
            <a:off x="6479722" y="4624614"/>
            <a:ext cx="500742" cy="25037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D0FF411-2484-7B7C-A621-66927EA2D642}"/>
              </a:ext>
            </a:extLst>
          </p:cNvPr>
          <p:cNvCxnSpPr/>
          <p:nvPr/>
        </p:nvCxnSpPr>
        <p:spPr>
          <a:xfrm flipV="1">
            <a:off x="8558891" y="4613729"/>
            <a:ext cx="413659" cy="29391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EC05F0E6-DD20-8CC3-D20D-0B2BB6F20424}"/>
              </a:ext>
            </a:extLst>
          </p:cNvPr>
          <p:cNvCxnSpPr/>
          <p:nvPr/>
        </p:nvCxnSpPr>
        <p:spPr>
          <a:xfrm flipH="1">
            <a:off x="7675639" y="5727094"/>
            <a:ext cx="0" cy="4027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A4E49AF5-6C70-6125-31BA-CD3B103288EA}"/>
              </a:ext>
            </a:extLst>
          </p:cNvPr>
          <p:cNvCxnSpPr/>
          <p:nvPr/>
        </p:nvCxnSpPr>
        <p:spPr>
          <a:xfrm>
            <a:off x="8875786" y="5203371"/>
            <a:ext cx="685801" cy="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1A76AB5F-A687-D582-E684-40E74DAE5ED7}"/>
              </a:ext>
            </a:extLst>
          </p:cNvPr>
          <p:cNvCxnSpPr/>
          <p:nvPr/>
        </p:nvCxnSpPr>
        <p:spPr>
          <a:xfrm flipH="1">
            <a:off x="5900057" y="5256287"/>
            <a:ext cx="609598" cy="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FA1847D6-E537-C91E-667D-F640D72193DD}"/>
              </a:ext>
            </a:extLst>
          </p:cNvPr>
          <p:cNvSpPr txBox="1"/>
          <p:nvPr/>
        </p:nvSpPr>
        <p:spPr>
          <a:xfrm>
            <a:off x="7045173" y="4013804"/>
            <a:ext cx="1175658"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Creativity</a:t>
            </a:r>
          </a:p>
        </p:txBody>
      </p:sp>
      <p:sp>
        <p:nvSpPr>
          <p:cNvPr id="14" name="TextBox 13">
            <a:extLst>
              <a:ext uri="{FF2B5EF4-FFF2-40B4-BE49-F238E27FC236}">
                <a16:creationId xmlns:a16="http://schemas.microsoft.com/office/drawing/2014/main" id="{A5BA221B-A7F6-BB6A-EEDD-7951C91BFA1B}"/>
              </a:ext>
            </a:extLst>
          </p:cNvPr>
          <p:cNvSpPr txBox="1"/>
          <p:nvPr/>
        </p:nvSpPr>
        <p:spPr>
          <a:xfrm>
            <a:off x="9551004" y="5018314"/>
            <a:ext cx="870858"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Nation</a:t>
            </a:r>
          </a:p>
        </p:txBody>
      </p:sp>
      <p:sp>
        <p:nvSpPr>
          <p:cNvPr id="15" name="TextBox 14">
            <a:extLst>
              <a:ext uri="{FF2B5EF4-FFF2-40B4-BE49-F238E27FC236}">
                <a16:creationId xmlns:a16="http://schemas.microsoft.com/office/drawing/2014/main" id="{41DECC1C-5426-02A7-7845-2EC40239E6D1}"/>
              </a:ext>
            </a:extLst>
          </p:cNvPr>
          <p:cNvSpPr txBox="1"/>
          <p:nvPr/>
        </p:nvSpPr>
        <p:spPr>
          <a:xfrm>
            <a:off x="4757057" y="5092397"/>
            <a:ext cx="11430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Language</a:t>
            </a:r>
          </a:p>
        </p:txBody>
      </p:sp>
      <p:sp>
        <p:nvSpPr>
          <p:cNvPr id="16" name="TextBox 15">
            <a:extLst>
              <a:ext uri="{FF2B5EF4-FFF2-40B4-BE49-F238E27FC236}">
                <a16:creationId xmlns:a16="http://schemas.microsoft.com/office/drawing/2014/main" id="{41E17D02-CCEB-74C1-91C2-E50E5AAA6E49}"/>
              </a:ext>
            </a:extLst>
          </p:cNvPr>
          <p:cNvSpPr txBox="1"/>
          <p:nvPr/>
        </p:nvSpPr>
        <p:spPr>
          <a:xfrm>
            <a:off x="7176406" y="6141659"/>
            <a:ext cx="1023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History</a:t>
            </a:r>
          </a:p>
        </p:txBody>
      </p:sp>
      <p:sp>
        <p:nvSpPr>
          <p:cNvPr id="17" name="TextBox 16">
            <a:extLst>
              <a:ext uri="{FF2B5EF4-FFF2-40B4-BE49-F238E27FC236}">
                <a16:creationId xmlns:a16="http://schemas.microsoft.com/office/drawing/2014/main" id="{D98B04FC-E420-FFCB-DF9C-BB02F3687A17}"/>
              </a:ext>
            </a:extLst>
          </p:cNvPr>
          <p:cNvSpPr txBox="1"/>
          <p:nvPr/>
        </p:nvSpPr>
        <p:spPr>
          <a:xfrm>
            <a:off x="9088966" y="5771545"/>
            <a:ext cx="12627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Behavior</a:t>
            </a:r>
          </a:p>
        </p:txBody>
      </p:sp>
      <p:sp>
        <p:nvSpPr>
          <p:cNvPr id="18" name="TextBox 17">
            <a:extLst>
              <a:ext uri="{FF2B5EF4-FFF2-40B4-BE49-F238E27FC236}">
                <a16:creationId xmlns:a16="http://schemas.microsoft.com/office/drawing/2014/main" id="{DC3AC79B-55AA-7AD9-574E-121783AB28A0}"/>
              </a:ext>
            </a:extLst>
          </p:cNvPr>
          <p:cNvSpPr txBox="1"/>
          <p:nvPr/>
        </p:nvSpPr>
        <p:spPr>
          <a:xfrm>
            <a:off x="8877300" y="4328885"/>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Society</a:t>
            </a:r>
          </a:p>
        </p:txBody>
      </p:sp>
      <p:sp>
        <p:nvSpPr>
          <p:cNvPr id="19" name="TextBox 18">
            <a:extLst>
              <a:ext uri="{FF2B5EF4-FFF2-40B4-BE49-F238E27FC236}">
                <a16:creationId xmlns:a16="http://schemas.microsoft.com/office/drawing/2014/main" id="{43858429-8E38-E7A2-9994-8F516F0516D2}"/>
              </a:ext>
            </a:extLst>
          </p:cNvPr>
          <p:cNvSpPr txBox="1"/>
          <p:nvPr/>
        </p:nvSpPr>
        <p:spPr>
          <a:xfrm>
            <a:off x="5548689" y="4328885"/>
            <a:ext cx="1088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Tradition</a:t>
            </a:r>
          </a:p>
        </p:txBody>
      </p:sp>
      <p:sp>
        <p:nvSpPr>
          <p:cNvPr id="20" name="TextBox 19">
            <a:extLst>
              <a:ext uri="{FF2B5EF4-FFF2-40B4-BE49-F238E27FC236}">
                <a16:creationId xmlns:a16="http://schemas.microsoft.com/office/drawing/2014/main" id="{F6F02E67-9660-373A-E05F-44D181724E5B}"/>
              </a:ext>
            </a:extLst>
          </p:cNvPr>
          <p:cNvSpPr txBox="1"/>
          <p:nvPr/>
        </p:nvSpPr>
        <p:spPr>
          <a:xfrm>
            <a:off x="5675688" y="5962046"/>
            <a:ext cx="1164773"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Ethnicity</a:t>
            </a:r>
          </a:p>
        </p:txBody>
      </p:sp>
      <p:pic>
        <p:nvPicPr>
          <p:cNvPr id="24" name="Picture 23">
            <a:extLst>
              <a:ext uri="{FF2B5EF4-FFF2-40B4-BE49-F238E27FC236}">
                <a16:creationId xmlns:a16="http://schemas.microsoft.com/office/drawing/2014/main" id="{BDA43B74-98D5-E0B7-6C3B-77530D3AF64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21333" y="107950"/>
            <a:ext cx="2275417" cy="1350434"/>
          </a:xfrm>
          <a:prstGeom prst="rect">
            <a:avLst/>
          </a:prstGeom>
        </p:spPr>
      </p:pic>
      <p:pic>
        <p:nvPicPr>
          <p:cNvPr id="27" name="Picture 26">
            <a:extLst>
              <a:ext uri="{FF2B5EF4-FFF2-40B4-BE49-F238E27FC236}">
                <a16:creationId xmlns:a16="http://schemas.microsoft.com/office/drawing/2014/main" id="{0F26AB5A-E243-04E6-C72F-A091CC38E9E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8900" y="4702704"/>
            <a:ext cx="3028950" cy="2056341"/>
          </a:xfrm>
          <a:prstGeom prst="rect">
            <a:avLst/>
          </a:prstGeom>
        </p:spPr>
      </p:pic>
    </p:spTree>
    <p:extLst>
      <p:ext uri="{BB962C8B-B14F-4D97-AF65-F5344CB8AC3E}">
        <p14:creationId xmlns:p14="http://schemas.microsoft.com/office/powerpoint/2010/main" val="9035144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6ADA71-2B61-E7B4-94E3-E357D1B17F0F}"/>
              </a:ext>
            </a:extLst>
          </p:cNvPr>
          <p:cNvSpPr>
            <a:spLocks noGrp="1"/>
          </p:cNvSpPr>
          <p:nvPr>
            <p:ph type="title"/>
          </p:nvPr>
        </p:nvSpPr>
        <p:spPr>
          <a:xfrm>
            <a:off x="640080" y="325369"/>
            <a:ext cx="4368602" cy="602175"/>
          </a:xfrm>
        </p:spPr>
        <p:txBody>
          <a:bodyPr anchor="b">
            <a:normAutofit/>
          </a:bodyPr>
          <a:lstStyle/>
          <a:p>
            <a:r>
              <a:rPr lang="en-GB" sz="3200" b="1" u="sng">
                <a:latin typeface="Calibri"/>
                <a:ea typeface="Calibri"/>
                <a:cs typeface="Calibri"/>
              </a:rPr>
              <a:t>Recommendations: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C44CE4-FCA9-2019-E986-3D1BC541AA50}"/>
              </a:ext>
            </a:extLst>
          </p:cNvPr>
          <p:cNvSpPr>
            <a:spLocks noGrp="1"/>
          </p:cNvSpPr>
          <p:nvPr>
            <p:ph idx="1"/>
          </p:nvPr>
        </p:nvSpPr>
        <p:spPr>
          <a:xfrm>
            <a:off x="534247" y="1412399"/>
            <a:ext cx="4243589" cy="4474251"/>
          </a:xfrm>
        </p:spPr>
        <p:txBody>
          <a:bodyPr vert="horz" lIns="91440" tIns="45720" rIns="91440" bIns="45720" rtlCol="0" anchor="t">
            <a:noAutofit/>
          </a:bodyPr>
          <a:lstStyle/>
          <a:p>
            <a:r>
              <a:rPr lang="en-GB" sz="2000">
                <a:latin typeface="Calibri"/>
                <a:ea typeface="Calibri"/>
                <a:cs typeface="Calibri"/>
              </a:rPr>
              <a:t>Assume difference, not disrespect (it's not about me, it's how they show care/respect)</a:t>
            </a:r>
            <a:endParaRPr lang="en-GB" sz="2000" dirty="0">
              <a:latin typeface="Calibri"/>
              <a:ea typeface="Calibri"/>
              <a:cs typeface="Calibri"/>
            </a:endParaRPr>
          </a:p>
          <a:p>
            <a:endParaRPr lang="en-GB" sz="2000" dirty="0">
              <a:latin typeface="Calibri"/>
              <a:ea typeface="Calibri"/>
              <a:cs typeface="Calibri"/>
            </a:endParaRPr>
          </a:p>
          <a:p>
            <a:r>
              <a:rPr lang="en-GB" sz="2000">
                <a:latin typeface="Calibri"/>
                <a:ea typeface="Calibri"/>
                <a:cs typeface="Calibri"/>
              </a:rPr>
              <a:t>Ask gently instead of judging (ask others to explain them way of doing thing if differ from your way)</a:t>
            </a:r>
            <a:endParaRPr lang="en-GB" sz="2000" dirty="0">
              <a:latin typeface="Calibri"/>
              <a:ea typeface="Calibri"/>
              <a:cs typeface="Calibri"/>
            </a:endParaRPr>
          </a:p>
          <a:p>
            <a:endParaRPr lang="en-GB" sz="2000" dirty="0">
              <a:latin typeface="Calibri"/>
              <a:ea typeface="Calibri"/>
              <a:cs typeface="Calibri"/>
            </a:endParaRPr>
          </a:p>
          <a:p>
            <a:r>
              <a:rPr lang="en-GB" sz="2000">
                <a:latin typeface="Calibri"/>
                <a:ea typeface="Calibri"/>
                <a:cs typeface="Calibri"/>
              </a:rPr>
              <a:t>Explain your own norms kindly (explain your views of things and ask other to explain theirs)</a:t>
            </a:r>
            <a:endParaRPr lang="en-GB" sz="2000" dirty="0">
              <a:latin typeface="Calibri"/>
              <a:ea typeface="Calibri"/>
              <a:cs typeface="Calibri"/>
            </a:endParaRPr>
          </a:p>
          <a:p>
            <a:endParaRPr lang="en-GB" sz="2000" dirty="0">
              <a:latin typeface="Calibri"/>
              <a:ea typeface="Calibri"/>
              <a:cs typeface="Calibri"/>
            </a:endParaRPr>
          </a:p>
          <a:p>
            <a:r>
              <a:rPr lang="en-GB" sz="2000">
                <a:latin typeface="Calibri"/>
                <a:ea typeface="Calibri"/>
                <a:cs typeface="Calibri"/>
              </a:rPr>
              <a:t>Be patient with silence/pauses (some culture think before speaking)</a:t>
            </a:r>
            <a:endParaRPr lang="en-GB" sz="2000" dirty="0">
              <a:latin typeface="Calibri"/>
              <a:ea typeface="Calibri"/>
              <a:cs typeface="Calibri"/>
            </a:endParaRPr>
          </a:p>
        </p:txBody>
      </p:sp>
      <p:pic>
        <p:nvPicPr>
          <p:cNvPr id="4" name="Picture 3">
            <a:extLst>
              <a:ext uri="{FF2B5EF4-FFF2-40B4-BE49-F238E27FC236}">
                <a16:creationId xmlns:a16="http://schemas.microsoft.com/office/drawing/2014/main" id="{FBAFDCE0-75C7-530D-6D8D-CD314D5A48C1}"/>
              </a:ext>
            </a:extLst>
          </p:cNvPr>
          <p:cNvPicPr>
            <a:picLocks noChangeAspect="1"/>
          </p:cNvPicPr>
          <p:nvPr/>
        </p:nvPicPr>
        <p:blipFill>
          <a:blip r:embed="rId2">
            <a:extLst>
              <a:ext uri="{837473B0-CC2E-450A-ABE3-18F120FF3D39}">
                <a1611:picAttrSrcUrl xmlns:a1611="http://schemas.microsoft.com/office/drawing/2016/11/main" r:id="rId3"/>
              </a:ext>
            </a:extLst>
          </a:blip>
          <a:srcRect l="25757" r="6788"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1062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E6AE7B-7AE5-C804-C6DD-3CC1774DAAB0}"/>
              </a:ext>
            </a:extLst>
          </p:cNvPr>
          <p:cNvSpPr>
            <a:spLocks noGrp="1"/>
          </p:cNvSpPr>
          <p:nvPr>
            <p:ph type="title"/>
          </p:nvPr>
        </p:nvSpPr>
        <p:spPr>
          <a:xfrm>
            <a:off x="572493" y="238539"/>
            <a:ext cx="11050270" cy="725332"/>
          </a:xfrm>
        </p:spPr>
        <p:txBody>
          <a:bodyPr anchor="b">
            <a:normAutofit/>
          </a:bodyPr>
          <a:lstStyle/>
          <a:p>
            <a:r>
              <a:rPr lang="en-GB" sz="3600" b="1">
                <a:latin typeface="Calibri"/>
                <a:ea typeface="Calibri"/>
                <a:cs typeface="Calibri"/>
              </a:rPr>
              <a:t>Barrier 5: </a:t>
            </a:r>
            <a:r>
              <a:rPr lang="en-GB" sz="3600" b="1" dirty="0"/>
              <a:t>           </a:t>
            </a:r>
            <a:r>
              <a:rPr lang="en-GB" sz="3600" b="1" u="sng">
                <a:latin typeface="Calibri"/>
                <a:ea typeface="Calibri"/>
                <a:cs typeface="Calibri"/>
              </a:rPr>
              <a:t>Emotional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523B1-7D16-9C6B-6546-645096D13292}"/>
              </a:ext>
            </a:extLst>
          </p:cNvPr>
          <p:cNvSpPr>
            <a:spLocks noGrp="1"/>
          </p:cNvSpPr>
          <p:nvPr>
            <p:ph idx="1"/>
          </p:nvPr>
        </p:nvSpPr>
        <p:spPr>
          <a:xfrm>
            <a:off x="572493" y="1870233"/>
            <a:ext cx="6713552" cy="4912921"/>
          </a:xfrm>
        </p:spPr>
        <p:txBody>
          <a:bodyPr vert="horz" lIns="91440" tIns="45720" rIns="91440" bIns="45720" rtlCol="0" anchor="t">
            <a:noAutofit/>
          </a:bodyPr>
          <a:lstStyle/>
          <a:p>
            <a:pPr marL="0" indent="0">
              <a:buNone/>
            </a:pPr>
            <a:r>
              <a:rPr lang="en-GB" sz="2000">
                <a:latin typeface="Calibri"/>
                <a:ea typeface="Calibri"/>
                <a:cs typeface="Calibri"/>
              </a:rPr>
              <a:t>We can describe Emotional barriers as psychological or emotional factors that stop you from connecting openly, communicating clearly, or building healthy relationships with others and with yourself.</a:t>
            </a:r>
            <a:endParaRPr lang="en-GB" sz="2000" dirty="0">
              <a:latin typeface="Calibri"/>
              <a:ea typeface="Calibri"/>
              <a:cs typeface="Calibri"/>
            </a:endParaRPr>
          </a:p>
          <a:p>
            <a:pPr marL="0" indent="0">
              <a:buNone/>
            </a:pPr>
            <a:r>
              <a:rPr lang="en-GB" sz="2000">
                <a:latin typeface="Calibri"/>
                <a:ea typeface="Calibri"/>
                <a:cs typeface="Calibri"/>
              </a:rPr>
              <a:t>As mentioned in the case study must of the workers speaks their own language with low English words. Situation that can lead for the staff to be in small group and emotionally closed in terms of creating relationships with others due language barrier and difficulties in communication.</a:t>
            </a:r>
            <a:endParaRPr lang="en-GB" sz="2000" dirty="0">
              <a:latin typeface="Calibri"/>
              <a:ea typeface="Calibri"/>
              <a:cs typeface="Calibri"/>
            </a:endParaRPr>
          </a:p>
          <a:p>
            <a:pPr marL="0" indent="0">
              <a:buNone/>
            </a:pPr>
            <a:r>
              <a:rPr lang="en-GB" sz="2000" b="1">
                <a:latin typeface="Calibri"/>
                <a:ea typeface="Calibri"/>
                <a:cs typeface="Calibri"/>
              </a:rPr>
              <a:t>Recommendations: </a:t>
            </a:r>
            <a:endParaRPr lang="en-GB" sz="2000" dirty="0">
              <a:latin typeface="Calibri"/>
              <a:ea typeface="Calibri"/>
              <a:cs typeface="Calibri"/>
            </a:endParaRPr>
          </a:p>
          <a:p>
            <a:pPr marL="342900" indent="-342900"/>
            <a:r>
              <a:rPr lang="en-GB" sz="2000">
                <a:latin typeface="Calibri"/>
                <a:ea typeface="Calibri"/>
                <a:cs typeface="Calibri"/>
              </a:rPr>
              <a:t>Pause before reacting</a:t>
            </a:r>
            <a:endParaRPr lang="en-GB" sz="2000" dirty="0">
              <a:latin typeface="Calibri"/>
              <a:ea typeface="Calibri"/>
              <a:cs typeface="Calibri"/>
            </a:endParaRPr>
          </a:p>
          <a:p>
            <a:pPr marL="342900" indent="-342900"/>
            <a:r>
              <a:rPr lang="en-GB" sz="2000">
                <a:latin typeface="Calibri"/>
                <a:ea typeface="Calibri"/>
                <a:cs typeface="Calibri"/>
              </a:rPr>
              <a:t>Use "I" statements (put your feelings in priority)</a:t>
            </a:r>
            <a:endParaRPr lang="en-GB" sz="2000" dirty="0">
              <a:latin typeface="Calibri"/>
              <a:ea typeface="Calibri"/>
              <a:cs typeface="Calibri"/>
            </a:endParaRPr>
          </a:p>
          <a:p>
            <a:pPr marL="342900" indent="-342900"/>
            <a:r>
              <a:rPr lang="en-GB" sz="2000">
                <a:latin typeface="Calibri"/>
                <a:ea typeface="Calibri"/>
                <a:cs typeface="Calibri"/>
              </a:rPr>
              <a:t>Normalise vulnerability (sharing how I feel is not weakness, it's how real connections starts)</a:t>
            </a:r>
            <a:endParaRPr lang="en-GB" sz="2000" dirty="0">
              <a:latin typeface="Calibri"/>
              <a:ea typeface="Calibri"/>
              <a:cs typeface="Calibri"/>
            </a:endParaRPr>
          </a:p>
          <a:p>
            <a:pPr marL="0" indent="0">
              <a:buNone/>
            </a:pPr>
            <a:r>
              <a:rPr lang="en-GB" sz="2000" dirty="0">
                <a:latin typeface="Calibri"/>
                <a:ea typeface="Calibri"/>
                <a:cs typeface="Calibri"/>
              </a:rPr>
              <a:t>                                                                                         </a:t>
            </a:r>
            <a:r>
              <a:rPr lang="en-GB" sz="1600" b="1">
                <a:latin typeface="Calibri"/>
                <a:ea typeface="Calibri"/>
                <a:cs typeface="Calibri"/>
              </a:rPr>
              <a:t>(Berlo, </a:t>
            </a:r>
            <a:r>
              <a:rPr lang="en-GB" sz="1600" b="1" dirty="0">
                <a:latin typeface="Calibri"/>
                <a:ea typeface="Calibri"/>
                <a:cs typeface="Calibri"/>
              </a:rPr>
              <a:t>1960)</a:t>
            </a:r>
          </a:p>
          <a:p>
            <a:pPr marL="0" indent="0">
              <a:buNone/>
            </a:pPr>
            <a:endParaRPr lang="en-GB" sz="2000" dirty="0">
              <a:latin typeface="Calibri"/>
              <a:ea typeface="Calibri"/>
              <a:cs typeface="Calibri"/>
            </a:endParaRPr>
          </a:p>
        </p:txBody>
      </p:sp>
      <p:pic>
        <p:nvPicPr>
          <p:cNvPr id="4" name="Picture 3">
            <a:extLst>
              <a:ext uri="{FF2B5EF4-FFF2-40B4-BE49-F238E27FC236}">
                <a16:creationId xmlns:a16="http://schemas.microsoft.com/office/drawing/2014/main" id="{78ABEA71-2519-4056-01D0-C5555C99F000}"/>
              </a:ext>
            </a:extLst>
          </p:cNvPr>
          <p:cNvPicPr>
            <a:picLocks noChangeAspect="1"/>
          </p:cNvPicPr>
          <p:nvPr/>
        </p:nvPicPr>
        <p:blipFill>
          <a:blip r:embed="rId2">
            <a:extLst>
              <a:ext uri="{837473B0-CC2E-450A-ABE3-18F120FF3D39}">
                <a1611:picAttrSrcUrl xmlns:a1611="http://schemas.microsoft.com/office/drawing/2016/11/main" r:id="rId3"/>
              </a:ext>
            </a:extLst>
          </a:blip>
          <a:srcRect l="4988" r="3079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432694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7E69FA8-7999-A83D-6758-CB389AAC357C}"/>
              </a:ext>
            </a:extLst>
          </p:cNvPr>
          <p:cNvPicPr>
            <a:picLocks noChangeAspect="1"/>
          </p:cNvPicPr>
          <p:nvPr/>
        </p:nvPicPr>
        <p:blipFill>
          <a:blip r:embed="rId2">
            <a:alphaModFix amt="55000"/>
            <a:extLst>
              <a:ext uri="{837473B0-CC2E-450A-ABE3-18F120FF3D39}">
                <a1611:picAttrSrcUrl xmlns:a1611="http://schemas.microsoft.com/office/drawing/2016/11/main" r:id="rId3"/>
              </a:ext>
            </a:extLst>
          </a:blip>
          <a:srcRect t="19607" b="7578"/>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6F2D4526-7D5F-587A-3D8E-673099A516D4}"/>
              </a:ext>
            </a:extLst>
          </p:cNvPr>
          <p:cNvSpPr>
            <a:spLocks noGrp="1"/>
          </p:cNvSpPr>
          <p:nvPr>
            <p:ph type="title"/>
          </p:nvPr>
        </p:nvSpPr>
        <p:spPr>
          <a:xfrm>
            <a:off x="168250" y="707761"/>
            <a:ext cx="2533650" cy="5627952"/>
          </a:xfrm>
        </p:spPr>
        <p:txBody>
          <a:bodyPr>
            <a:normAutofit/>
          </a:bodyPr>
          <a:lstStyle/>
          <a:p>
            <a:r>
              <a:rPr lang="en-GB" sz="3600" b="1" u="sng">
                <a:solidFill>
                  <a:srgbClr val="FFFFFF"/>
                </a:solidFill>
                <a:latin typeface="Calibri"/>
                <a:ea typeface="Calibri"/>
                <a:cs typeface="Calibri"/>
              </a:rPr>
              <a:t>Conclusion:</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C3DC4C-2E01-6B47-1D05-1D9F4F935C5A}"/>
              </a:ext>
            </a:extLst>
          </p:cNvPr>
          <p:cNvSpPr>
            <a:spLocks noGrp="1"/>
          </p:cNvSpPr>
          <p:nvPr>
            <p:ph idx="1"/>
          </p:nvPr>
        </p:nvSpPr>
        <p:spPr>
          <a:xfrm>
            <a:off x="3187892" y="316179"/>
            <a:ext cx="8620990" cy="6400534"/>
          </a:xfrm>
        </p:spPr>
        <p:txBody>
          <a:bodyPr vert="horz" lIns="91440" tIns="45720" rIns="91440" bIns="45720" rtlCol="0" anchor="ctr">
            <a:noAutofit/>
          </a:bodyPr>
          <a:lstStyle/>
          <a:p>
            <a:pPr marL="0" indent="0">
              <a:buNone/>
            </a:pPr>
            <a:r>
              <a:rPr lang="en-GB" sz="1800" b="1">
                <a:solidFill>
                  <a:srgbClr val="FFFFFF"/>
                </a:solidFill>
                <a:latin typeface="Calibri"/>
                <a:ea typeface="Calibri"/>
                <a:cs typeface="Calibri"/>
              </a:rPr>
              <a:t>The Flight Foods declining market share and repeated food safety failures do not come from isolated mistakes but from 4 main reason such as interlinked environmental, communication, operational and management failure.</a:t>
            </a:r>
            <a:endParaRPr lang="en-US" sz="1800" b="1">
              <a:solidFill>
                <a:srgbClr val="FFFFFF"/>
              </a:solidFill>
              <a:latin typeface="Calibri"/>
              <a:ea typeface="Calibri"/>
              <a:cs typeface="Calibri"/>
            </a:endParaRPr>
          </a:p>
          <a:p>
            <a:pPr marL="0" indent="0">
              <a:buNone/>
            </a:pPr>
            <a:r>
              <a:rPr lang="en-GB" sz="1800" b="1">
                <a:solidFill>
                  <a:srgbClr val="FFFFFF"/>
                </a:solidFill>
                <a:latin typeface="Calibri"/>
                <a:ea typeface="Calibri"/>
                <a:cs typeface="Calibri"/>
              </a:rPr>
              <a:t>The factory's loud, outdated machinery creates a critical environmental noise barrier that disrupts verbal instructions (language gaps, lack of pre-employment food hygiene training and cultural differences across the diverse workforce;</a:t>
            </a:r>
          </a:p>
          <a:p>
            <a:pPr marL="0" indent="0">
              <a:buNone/>
            </a:pPr>
            <a:r>
              <a:rPr lang="en-GB" sz="1800" b="1">
                <a:solidFill>
                  <a:srgbClr val="FFFFFF"/>
                </a:solidFill>
                <a:latin typeface="Calibri"/>
                <a:ea typeface="Calibri"/>
                <a:cs typeface="Calibri"/>
              </a:rPr>
              <a:t>Management's pressure to start work immediately without proper preparation (unfair responsibility on supervisors like Gary) leading to inconsistent guidance, unsafe practices such as leaving perishable food unrefrigerated and neglecting personal hygiene rules.</a:t>
            </a:r>
          </a:p>
          <a:p>
            <a:pPr marL="0" indent="0">
              <a:buNone/>
            </a:pPr>
            <a:endParaRPr lang="en-GB" sz="1800" dirty="0">
              <a:solidFill>
                <a:srgbClr val="FFFFFF"/>
              </a:solidFill>
              <a:latin typeface="Calibri"/>
              <a:ea typeface="Calibri"/>
              <a:cs typeface="Calibri"/>
            </a:endParaRPr>
          </a:p>
          <a:p>
            <a:pPr marL="0" indent="0">
              <a:buNone/>
            </a:pPr>
            <a:r>
              <a:rPr lang="en-GB" sz="1800" b="1">
                <a:solidFill>
                  <a:srgbClr val="FFFFFF"/>
                </a:solidFill>
                <a:latin typeface="Calibri"/>
                <a:ea typeface="Calibri"/>
                <a:cs typeface="Calibri"/>
              </a:rPr>
              <a:t>To reverse these issues, rebuild trust with airline clients, restore product standards and recover lost market share, the company must:</a:t>
            </a:r>
          </a:p>
          <a:p>
            <a:pPr marL="0" indent="0">
              <a:buNone/>
            </a:pPr>
            <a:endParaRPr lang="en-GB" sz="1800" dirty="0">
              <a:solidFill>
                <a:srgbClr val="FFFFFF"/>
              </a:solidFill>
              <a:latin typeface="Calibri"/>
              <a:ea typeface="Calibri"/>
              <a:cs typeface="Calibri"/>
            </a:endParaRPr>
          </a:p>
          <a:p>
            <a:r>
              <a:rPr lang="en-GB" sz="1800" b="1">
                <a:solidFill>
                  <a:srgbClr val="FFFFFF"/>
                </a:solidFill>
                <a:latin typeface="Calibri"/>
                <a:ea typeface="Calibri"/>
                <a:cs typeface="Calibri"/>
              </a:rPr>
              <a:t>Address environmental barriers like excessive noise;</a:t>
            </a:r>
          </a:p>
          <a:p>
            <a:r>
              <a:rPr lang="en-GB" sz="1800" b="1">
                <a:solidFill>
                  <a:srgbClr val="FFFFFF"/>
                </a:solidFill>
                <a:latin typeface="Calibri"/>
                <a:ea typeface="Calibri"/>
                <a:cs typeface="Calibri"/>
              </a:rPr>
              <a:t>Invest in multilingual;</a:t>
            </a:r>
          </a:p>
          <a:p>
            <a:r>
              <a:rPr lang="en-GB" sz="1800" b="1">
                <a:solidFill>
                  <a:srgbClr val="FFFFFF"/>
                </a:solidFill>
                <a:latin typeface="Calibri"/>
                <a:ea typeface="Calibri"/>
                <a:cs typeface="Calibri"/>
              </a:rPr>
              <a:t>Practical training;</a:t>
            </a:r>
          </a:p>
          <a:p>
            <a:r>
              <a:rPr lang="en-GB" sz="1800" b="1">
                <a:solidFill>
                  <a:srgbClr val="FFFFFF"/>
                </a:solidFill>
                <a:latin typeface="Calibri"/>
                <a:ea typeface="Calibri"/>
                <a:cs typeface="Calibri"/>
              </a:rPr>
              <a:t>Enforce consistent safety protocols;</a:t>
            </a:r>
          </a:p>
          <a:p>
            <a:r>
              <a:rPr lang="en-GB" sz="1800" b="1">
                <a:solidFill>
                  <a:srgbClr val="FFFFFF"/>
                </a:solidFill>
                <a:latin typeface="Calibri"/>
                <a:ea typeface="Calibri"/>
                <a:cs typeface="Calibri"/>
              </a:rPr>
              <a:t>Align management priorities with quality compliance rather than speed;</a:t>
            </a:r>
          </a:p>
          <a:p>
            <a:endParaRPr lang="en-GB" sz="1800" dirty="0">
              <a:solidFill>
                <a:srgbClr val="FFFFFF"/>
              </a:solidFill>
              <a:latin typeface="Calibri"/>
              <a:ea typeface="Calibri"/>
              <a:cs typeface="Calibri"/>
            </a:endParaRPr>
          </a:p>
        </p:txBody>
      </p:sp>
    </p:spTree>
    <p:extLst>
      <p:ext uri="{BB962C8B-B14F-4D97-AF65-F5344CB8AC3E}">
        <p14:creationId xmlns:p14="http://schemas.microsoft.com/office/powerpoint/2010/main" val="333222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9" end="9"/>
                                            </p:txEl>
                                          </p:spTgt>
                                        </p:tgtEl>
                                        <p:attrNameLst>
                                          <p:attrName>style.visibility</p:attrName>
                                        </p:attrNameLst>
                                      </p:cBhvr>
                                      <p:to>
                                        <p:strVal val="visible"/>
                                      </p:to>
                                    </p:set>
                                    <p:anim calcmode="lin" valueType="num">
                                      <p:cBhvr additive="base">
                                        <p:cTn id="4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 calcmode="lin" valueType="num">
                                      <p:cBhvr additive="base">
                                        <p:cTn id="5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4993B45-6D19-5561-0D0C-65AAF24A7BF8}"/>
              </a:ext>
            </a:extLst>
          </p:cNvPr>
          <p:cNvSpPr>
            <a:spLocks noGrp="1"/>
          </p:cNvSpPr>
          <p:nvPr>
            <p:ph type="title"/>
          </p:nvPr>
        </p:nvSpPr>
        <p:spPr>
          <a:xfrm>
            <a:off x="838200" y="384663"/>
            <a:ext cx="5393361" cy="661256"/>
          </a:xfrm>
        </p:spPr>
        <p:txBody>
          <a:bodyPr>
            <a:normAutofit/>
          </a:bodyPr>
          <a:lstStyle/>
          <a:p>
            <a:r>
              <a:rPr lang="en-GB" sz="3600" b="1" u="sng">
                <a:latin typeface="Calibri"/>
                <a:ea typeface="Calibri"/>
                <a:cs typeface="Calibri"/>
              </a:rPr>
              <a:t>References:</a:t>
            </a:r>
          </a:p>
        </p:txBody>
      </p:sp>
      <p:sp>
        <p:nvSpPr>
          <p:cNvPr id="3" name="Content Placeholder 2">
            <a:extLst>
              <a:ext uri="{FF2B5EF4-FFF2-40B4-BE49-F238E27FC236}">
                <a16:creationId xmlns:a16="http://schemas.microsoft.com/office/drawing/2014/main" id="{47849919-ED31-6987-23BA-71E0FD6755B3}"/>
              </a:ext>
            </a:extLst>
          </p:cNvPr>
          <p:cNvSpPr>
            <a:spLocks noGrp="1"/>
          </p:cNvSpPr>
          <p:nvPr>
            <p:ph idx="1"/>
          </p:nvPr>
        </p:nvSpPr>
        <p:spPr>
          <a:xfrm>
            <a:off x="701431" y="917087"/>
            <a:ext cx="5393361" cy="5484568"/>
          </a:xfrm>
        </p:spPr>
        <p:txBody>
          <a:bodyPr vert="horz" lIns="91440" tIns="45720" rIns="91440" bIns="45720" rtlCol="0" anchor="t">
            <a:noAutofit/>
          </a:bodyPr>
          <a:lstStyle/>
          <a:p>
            <a:pPr lvl="0"/>
            <a:endParaRPr lang="en-GB" sz="1500"/>
          </a:p>
          <a:p>
            <a:pPr marL="0" lvl="0" indent="0">
              <a:buNone/>
            </a:pPr>
            <a:r>
              <a:rPr lang="en-GB" sz="1800">
                <a:latin typeface="Calibri"/>
                <a:ea typeface="Calibri"/>
                <a:cs typeface="Calibri"/>
              </a:rPr>
              <a:t>Berlo, D.K. (1960). </a:t>
            </a:r>
            <a:r>
              <a:rPr lang="en-GB" sz="1800" i="1">
                <a:latin typeface="Calibri"/>
                <a:ea typeface="Calibri"/>
                <a:cs typeface="Calibri"/>
              </a:rPr>
              <a:t>The Process of Communication</a:t>
            </a:r>
            <a:r>
              <a:rPr lang="en-GB" sz="1800">
                <a:latin typeface="Calibri"/>
                <a:ea typeface="Calibri"/>
                <a:cs typeface="Calibri"/>
              </a:rPr>
              <a:t>. New York: Holt,</a:t>
            </a:r>
            <a:endParaRPr lang="en-GB" sz="1800" dirty="0">
              <a:latin typeface="Calibri"/>
              <a:ea typeface="Calibri"/>
              <a:cs typeface="Calibri"/>
            </a:endParaRPr>
          </a:p>
          <a:p>
            <a:pPr marL="0" lvl="0" indent="0">
              <a:buNone/>
            </a:pPr>
            <a:r>
              <a:rPr lang="en-GB" sz="1800">
                <a:latin typeface="Calibri"/>
                <a:ea typeface="Calibri"/>
                <a:cs typeface="Calibri"/>
              </a:rPr>
              <a:t> Rinehart and Winston.</a:t>
            </a:r>
            <a:endParaRPr lang="en-GB" sz="1800" dirty="0">
              <a:latin typeface="Calibri"/>
              <a:ea typeface="Calibri"/>
              <a:cs typeface="Calibri"/>
            </a:endParaRPr>
          </a:p>
          <a:p>
            <a:pPr marL="0" indent="0">
              <a:buNone/>
            </a:pPr>
            <a:endParaRPr lang="en-GB" sz="1800" dirty="0">
              <a:latin typeface="Calibri"/>
              <a:ea typeface="Calibri"/>
              <a:cs typeface="Calibri"/>
            </a:endParaRPr>
          </a:p>
          <a:p>
            <a:pPr marL="0" lvl="0" indent="0">
              <a:buNone/>
            </a:pPr>
            <a:r>
              <a:rPr lang="en-GB" sz="1800">
                <a:latin typeface="Calibri"/>
                <a:ea typeface="Calibri"/>
                <a:cs typeface="Calibri"/>
              </a:rPr>
              <a:t>Flight food Ltd (2026). Case Study provided in class. UWTSD.</a:t>
            </a:r>
            <a:endParaRPr lang="en-GB" sz="1800" dirty="0">
              <a:latin typeface="Calibri"/>
              <a:ea typeface="Calibri"/>
              <a:cs typeface="Calibri"/>
            </a:endParaRPr>
          </a:p>
          <a:p>
            <a:pPr marL="0" lvl="0" indent="0">
              <a:buNone/>
            </a:pPr>
            <a:r>
              <a:rPr lang="en-GB" sz="1800">
                <a:latin typeface="Calibri"/>
                <a:ea typeface="Calibri"/>
                <a:cs typeface="Calibri"/>
              </a:rPr>
              <a:t>Hofstede, G. (1980). Culture's Consequences International Differences in Work – Related Values. Beverly Hills: Sage</a:t>
            </a:r>
            <a:endParaRPr lang="en-GB" sz="1800" dirty="0">
              <a:latin typeface="Calibri"/>
              <a:ea typeface="Calibri"/>
              <a:cs typeface="Calibri"/>
            </a:endParaRPr>
          </a:p>
          <a:p>
            <a:pPr marL="0" lvl="0" indent="0">
              <a:buNone/>
            </a:pPr>
            <a:endParaRPr lang="en-GB" sz="1800" dirty="0">
              <a:latin typeface="Calibri"/>
              <a:ea typeface="Calibri"/>
              <a:cs typeface="Calibri"/>
            </a:endParaRPr>
          </a:p>
          <a:p>
            <a:pPr marL="0" lvl="0" indent="0">
              <a:buNone/>
            </a:pPr>
            <a:r>
              <a:rPr lang="en-GB" sz="1800">
                <a:latin typeface="Calibri"/>
                <a:ea typeface="Calibri"/>
                <a:cs typeface="Calibri"/>
              </a:rPr>
              <a:t>Shannon, C.E. and Weaver, W., (1949). A mathematical model of communication. </a:t>
            </a:r>
            <a:r>
              <a:rPr lang="en-GB" sz="1800" i="1">
                <a:latin typeface="Calibri"/>
                <a:ea typeface="Calibri"/>
                <a:cs typeface="Calibri"/>
              </a:rPr>
              <a:t>Urbana, IL: University of Illinois Press</a:t>
            </a:r>
            <a:r>
              <a:rPr lang="en-GB" sz="1800">
                <a:latin typeface="Calibri"/>
                <a:ea typeface="Calibri"/>
                <a:cs typeface="Calibri"/>
              </a:rPr>
              <a:t>, </a:t>
            </a:r>
            <a:r>
              <a:rPr lang="en-GB" sz="1800" i="1">
                <a:latin typeface="Calibri"/>
                <a:ea typeface="Calibri"/>
                <a:cs typeface="Calibri"/>
              </a:rPr>
              <a:t>11</a:t>
            </a:r>
            <a:r>
              <a:rPr lang="en-GB" sz="1800">
                <a:latin typeface="Calibri"/>
                <a:ea typeface="Calibri"/>
                <a:cs typeface="Calibri"/>
              </a:rPr>
              <a:t>, pp.11-20.</a:t>
            </a:r>
            <a:endParaRPr lang="en-GB" sz="1800" dirty="0">
              <a:latin typeface="Calibri"/>
              <a:ea typeface="Calibri"/>
              <a:cs typeface="Calibri"/>
            </a:endParaRPr>
          </a:p>
          <a:p>
            <a:pPr marL="0" lvl="0" indent="0">
              <a:buNone/>
            </a:pPr>
            <a:endParaRPr lang="en-GB" sz="1800" dirty="0">
              <a:latin typeface="Calibri"/>
              <a:ea typeface="Calibri"/>
              <a:cs typeface="Calibri"/>
            </a:endParaRPr>
          </a:p>
          <a:p>
            <a:pPr marL="0" lvl="0" indent="0">
              <a:buNone/>
            </a:pPr>
            <a:r>
              <a:rPr lang="en-GB" sz="1800">
                <a:latin typeface="Calibri"/>
                <a:ea typeface="Calibri"/>
                <a:cs typeface="Calibri"/>
              </a:rPr>
              <a:t>Schramm, W., (1954). Procedures and effects of mass communication. </a:t>
            </a:r>
            <a:r>
              <a:rPr lang="en-GB" sz="1800" i="1">
                <a:latin typeface="Calibri"/>
                <a:ea typeface="Calibri"/>
                <a:cs typeface="Calibri"/>
              </a:rPr>
              <a:t>Teachers College Record</a:t>
            </a:r>
            <a:r>
              <a:rPr lang="en-GB" sz="1800">
                <a:latin typeface="Calibri"/>
                <a:ea typeface="Calibri"/>
                <a:cs typeface="Calibri"/>
              </a:rPr>
              <a:t>, </a:t>
            </a:r>
            <a:r>
              <a:rPr lang="en-GB" sz="1800" i="1">
                <a:latin typeface="Calibri"/>
                <a:ea typeface="Calibri"/>
                <a:cs typeface="Calibri"/>
              </a:rPr>
              <a:t>55</a:t>
            </a:r>
            <a:r>
              <a:rPr lang="en-GB" sz="1800">
                <a:latin typeface="Calibri"/>
                <a:ea typeface="Calibri"/>
                <a:cs typeface="Calibri"/>
              </a:rPr>
              <a:t>(10), pp.113-138.</a:t>
            </a:r>
            <a:endParaRPr lang="en-GB" sz="1800" dirty="0">
              <a:latin typeface="Calibri"/>
              <a:ea typeface="Calibri"/>
              <a:cs typeface="Calibri"/>
            </a:endParaRPr>
          </a:p>
          <a:p>
            <a:pPr lvl="0"/>
            <a:endParaRPr lang="en-US" sz="1500">
              <a:latin typeface="Arial" pitchFamily="34"/>
              <a:ea typeface="Cambria" pitchFamily="34"/>
              <a:cs typeface="Arial" pitchFamily="34"/>
            </a:endParaRPr>
          </a:p>
          <a:p>
            <a:endParaRPr lang="en-GB" sz="1500"/>
          </a:p>
          <a:p>
            <a:endParaRPr lang="en-GB" sz="1500"/>
          </a:p>
        </p:txBody>
      </p:sp>
      <p:pic>
        <p:nvPicPr>
          <p:cNvPr id="7" name="Picture 6">
            <a:extLst>
              <a:ext uri="{FF2B5EF4-FFF2-40B4-BE49-F238E27FC236}">
                <a16:creationId xmlns:a16="http://schemas.microsoft.com/office/drawing/2014/main" id="{4844EEE8-6D85-8B35-633C-BAB8F4AA5521}"/>
              </a:ext>
            </a:extLst>
          </p:cNvPr>
          <p:cNvPicPr>
            <a:picLocks noChangeAspect="1"/>
          </p:cNvPicPr>
          <p:nvPr/>
        </p:nvPicPr>
        <p:blipFill>
          <a:blip r:embed="rId2">
            <a:extLst>
              <a:ext uri="{837473B0-CC2E-450A-ABE3-18F120FF3D39}">
                <a1611:picAttrSrcUrl xmlns:a1611="http://schemas.microsoft.com/office/drawing/2016/11/main" r:id="rId3"/>
              </a:ext>
            </a:extLst>
          </a:blip>
          <a:srcRect l="29660" r="1409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3862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2" name="Freeform: Shape 31">
            <a:extLst>
              <a:ext uri="{FF2B5EF4-FFF2-40B4-BE49-F238E27FC236}">
                <a16:creationId xmlns:a16="http://schemas.microsoft.com/office/drawing/2014/main" id="{2587169E-2A0C-4EEA-BF70-71E2BC404F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29686" cy="3469184"/>
          </a:xfrm>
          <a:custGeom>
            <a:avLst/>
            <a:gdLst>
              <a:gd name="connsiteX0" fmla="*/ 0 w 4229686"/>
              <a:gd name="connsiteY0" fmla="*/ 0 h 3469184"/>
              <a:gd name="connsiteX1" fmla="*/ 3937282 w 4229686"/>
              <a:gd name="connsiteY1" fmla="*/ 0 h 3469184"/>
              <a:gd name="connsiteX2" fmla="*/ 3947509 w 4229686"/>
              <a:gd name="connsiteY2" fmla="*/ 16834 h 3469184"/>
              <a:gd name="connsiteX3" fmla="*/ 4229686 w 4229686"/>
              <a:gd name="connsiteY3" fmla="*/ 1131238 h 3469184"/>
              <a:gd name="connsiteX4" fmla="*/ 1891740 w 4229686"/>
              <a:gd name="connsiteY4" fmla="*/ 3469184 h 3469184"/>
              <a:gd name="connsiteX5" fmla="*/ 87667 w 4229686"/>
              <a:gd name="connsiteY5" fmla="*/ 2618389 h 3469184"/>
              <a:gd name="connsiteX6" fmla="*/ 0 w 4229686"/>
              <a:gd name="connsiteY6" fmla="*/ 2501153 h 3469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29686" h="3469184">
                <a:moveTo>
                  <a:pt x="0" y="0"/>
                </a:moveTo>
                <a:lnTo>
                  <a:pt x="3937282" y="0"/>
                </a:lnTo>
                <a:lnTo>
                  <a:pt x="3947509" y="16834"/>
                </a:lnTo>
                <a:cubicBezTo>
                  <a:pt x="4127466" y="348105"/>
                  <a:pt x="4229686" y="727734"/>
                  <a:pt x="4229686" y="1131238"/>
                </a:cubicBezTo>
                <a:cubicBezTo>
                  <a:pt x="4229686" y="2422450"/>
                  <a:pt x="3182952" y="3469184"/>
                  <a:pt x="1891740" y="3469184"/>
                </a:cubicBezTo>
                <a:cubicBezTo>
                  <a:pt x="1165433" y="3469184"/>
                  <a:pt x="516481" y="3137991"/>
                  <a:pt x="87667" y="2618389"/>
                </a:cubicBezTo>
                <a:lnTo>
                  <a:pt x="0" y="250115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Oval 33">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1645" y="3853046"/>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F6EB9B19-D8F1-4EB1-AA3B-A92D9BCE2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94561" y="2928977"/>
            <a:ext cx="5010226" cy="3929025"/>
          </a:xfrm>
          <a:custGeom>
            <a:avLst/>
            <a:gdLst>
              <a:gd name="connsiteX0" fmla="*/ 2505113 w 5010226"/>
              <a:gd name="connsiteY0" fmla="*/ 0 h 3929025"/>
              <a:gd name="connsiteX1" fmla="*/ 5010226 w 5010226"/>
              <a:gd name="connsiteY1" fmla="*/ 2505113 h 3929025"/>
              <a:gd name="connsiteX2" fmla="*/ 4582392 w 5010226"/>
              <a:gd name="connsiteY2" fmla="*/ 3905746 h 3929025"/>
              <a:gd name="connsiteX3" fmla="*/ 4564985 w 5010226"/>
              <a:gd name="connsiteY3" fmla="*/ 3929025 h 3929025"/>
              <a:gd name="connsiteX4" fmla="*/ 445242 w 5010226"/>
              <a:gd name="connsiteY4" fmla="*/ 3929025 h 3929025"/>
              <a:gd name="connsiteX5" fmla="*/ 427834 w 5010226"/>
              <a:gd name="connsiteY5" fmla="*/ 3905746 h 3929025"/>
              <a:gd name="connsiteX6" fmla="*/ 0 w 5010226"/>
              <a:gd name="connsiteY6" fmla="*/ 2505113 h 3929025"/>
              <a:gd name="connsiteX7" fmla="*/ 2505113 w 5010226"/>
              <a:gd name="connsiteY7" fmla="*/ 0 h 392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10226" h="3929025">
                <a:moveTo>
                  <a:pt x="2505113" y="0"/>
                </a:moveTo>
                <a:cubicBezTo>
                  <a:pt x="3888649" y="0"/>
                  <a:pt x="5010226" y="1121577"/>
                  <a:pt x="5010226" y="2505113"/>
                </a:cubicBezTo>
                <a:cubicBezTo>
                  <a:pt x="5010226" y="3023939"/>
                  <a:pt x="4852505" y="3505927"/>
                  <a:pt x="4582392" y="3905746"/>
                </a:cubicBezTo>
                <a:lnTo>
                  <a:pt x="4564985" y="3929025"/>
                </a:lnTo>
                <a:lnTo>
                  <a:pt x="445242" y="3929025"/>
                </a:lnTo>
                <a:lnTo>
                  <a:pt x="427834" y="3905746"/>
                </a:lnTo>
                <a:cubicBezTo>
                  <a:pt x="157722" y="3505927"/>
                  <a:pt x="0" y="3023939"/>
                  <a:pt x="0" y="2505113"/>
                </a:cubicBezTo>
                <a:cubicBezTo>
                  <a:pt x="0" y="1121577"/>
                  <a:pt x="1121577" y="0"/>
                  <a:pt x="250511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Arc 37">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915428">
            <a:off x="8549639" y="1895148"/>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47EB4A-7FD5-6464-FC1F-7BFA0FA1FEC2}"/>
              </a:ext>
            </a:extLst>
          </p:cNvPr>
          <p:cNvSpPr>
            <a:spLocks noGrp="1"/>
          </p:cNvSpPr>
          <p:nvPr>
            <p:ph type="title"/>
          </p:nvPr>
        </p:nvSpPr>
        <p:spPr>
          <a:xfrm>
            <a:off x="7104787" y="774936"/>
            <a:ext cx="4425551" cy="2387600"/>
          </a:xfrm>
        </p:spPr>
        <p:txBody>
          <a:bodyPr vert="horz" lIns="91440" tIns="45720" rIns="91440" bIns="45720" rtlCol="0" anchor="b">
            <a:normAutofit/>
          </a:bodyPr>
          <a:lstStyle/>
          <a:p>
            <a:r>
              <a:rPr lang="en-US" sz="6000">
                <a:solidFill>
                  <a:srgbClr val="FFFFFF"/>
                </a:solidFill>
              </a:rPr>
              <a:t>Thank you !!</a:t>
            </a:r>
          </a:p>
        </p:txBody>
      </p:sp>
      <p:pic>
        <p:nvPicPr>
          <p:cNvPr id="6" name="Graphic 5" descr="Handshake">
            <a:extLst>
              <a:ext uri="{FF2B5EF4-FFF2-40B4-BE49-F238E27FC236}">
                <a16:creationId xmlns:a16="http://schemas.microsoft.com/office/drawing/2014/main" id="{C1B3DE91-323F-6A9A-BE67-CEB09E714F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4575" y="274785"/>
            <a:ext cx="2492498" cy="2492498"/>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pic>
        <p:nvPicPr>
          <p:cNvPr id="3" name="Picture 2">
            <a:extLst>
              <a:ext uri="{FF2B5EF4-FFF2-40B4-BE49-F238E27FC236}">
                <a16:creationId xmlns:a16="http://schemas.microsoft.com/office/drawing/2014/main" id="{0A7F7C9F-E934-B9FD-4C05-2B63283AA0F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090631" y="4059621"/>
            <a:ext cx="2896987" cy="2237922"/>
          </a:xfrm>
          <a:custGeom>
            <a:avLst/>
            <a:gdLst/>
            <a:ahLst/>
            <a:cxnLst/>
            <a:rect l="l" t="t" r="r" b="b"/>
            <a:pathLst>
              <a:path w="2028107" h="1916009">
                <a:moveTo>
                  <a:pt x="35370" y="0"/>
                </a:moveTo>
                <a:lnTo>
                  <a:pt x="1992737" y="0"/>
                </a:lnTo>
                <a:cubicBezTo>
                  <a:pt x="2012271" y="0"/>
                  <a:pt x="2028107" y="15836"/>
                  <a:pt x="2028107" y="35370"/>
                </a:cubicBezTo>
                <a:lnTo>
                  <a:pt x="2028107" y="1880639"/>
                </a:lnTo>
                <a:cubicBezTo>
                  <a:pt x="2028107" y="1900173"/>
                  <a:pt x="2012271" y="1916009"/>
                  <a:pt x="1992737" y="1916009"/>
                </a:cubicBezTo>
                <a:lnTo>
                  <a:pt x="35370" y="1916009"/>
                </a:lnTo>
                <a:cubicBezTo>
                  <a:pt x="15836" y="1916009"/>
                  <a:pt x="0" y="1900173"/>
                  <a:pt x="0" y="1880639"/>
                </a:cubicBezTo>
                <a:lnTo>
                  <a:pt x="0" y="35370"/>
                </a:lnTo>
                <a:cubicBezTo>
                  <a:pt x="0" y="15836"/>
                  <a:pt x="15836" y="0"/>
                  <a:pt x="35370" y="0"/>
                </a:cubicBezTo>
                <a:close/>
              </a:path>
            </a:pathLst>
          </a:custGeom>
        </p:spPr>
      </p:pic>
    </p:spTree>
    <p:extLst>
      <p:ext uri="{BB962C8B-B14F-4D97-AF65-F5344CB8AC3E}">
        <p14:creationId xmlns:p14="http://schemas.microsoft.com/office/powerpoint/2010/main" val="384268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28</TotalTime>
  <Words>1198</Words>
  <Application>Microsoft Office PowerPoint</Application>
  <PresentationFormat>Widescreen</PresentationFormat>
  <Paragraphs>154</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 Case study    COMMUNICATION PROBLEMS AT FLIGHT FOODS LTD   </vt:lpstr>
      <vt:lpstr>OVERVIEW:</vt:lpstr>
      <vt:lpstr>INTRODUCTION TO FLIGHT FOODS LTD.</vt:lpstr>
      <vt:lpstr>BARRIER 1:                 Environmental Noise </vt:lpstr>
      <vt:lpstr>Recommendations:</vt:lpstr>
      <vt:lpstr>BARRIER 2.      Language, Communication and Body language</vt:lpstr>
      <vt:lpstr>BARRIER 2.       Language, Communication and Body language Schramm’s (1954) Field of Experience applied to Flight Food</vt:lpstr>
      <vt:lpstr>Recommendations:    Replace English-only text signs with translated safety cards in the 5 primary languages spoken on the floor;  Appoint bilingual "peer mentors" from each of the 5 cultural groups to bridge the communication gap between Gary and the staff;  Lead by example: when management consistent follows food hygiene standards, workers take written and verbal rules more seriously;</vt:lpstr>
      <vt:lpstr> BARRIER 3:           Age/Generational </vt:lpstr>
      <vt:lpstr>Issues: </vt:lpstr>
      <vt:lpstr> Impact </vt:lpstr>
      <vt:lpstr> Recommendations: </vt:lpstr>
      <vt:lpstr>BARRIER 4:                  Cultural Standards and Practices</vt:lpstr>
      <vt:lpstr>Recommendations:</vt:lpstr>
      <vt:lpstr>Barrier 5:            Emotional </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Vicky Giannaka</cp:lastModifiedBy>
  <cp:revision>2452</cp:revision>
  <dcterms:created xsi:type="dcterms:W3CDTF">2026-07-26T14:41:47Z</dcterms:created>
  <dcterms:modified xsi:type="dcterms:W3CDTF">2026-08-08T12:41:11Z</dcterms:modified>
</cp:coreProperties>
</file>