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222BF-6ED0-259E-6BFD-D8402D961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664D44-C9C5-6E3E-BCA5-5B70DFDED0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559027-FE24-03BD-4AC1-E5E70860F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4040E-5F18-DAB0-7F85-46D19AD5B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2B4C7-E6E5-F69E-8680-11FA2F8F6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64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4A29-745B-F40A-A159-5567B9149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E9B92-304C-822C-785F-7940EA2E6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44BB3A-B7E6-57D5-CB3D-8781AD90B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2A71-DC48-3DEA-B2F7-84D9C6147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32D19-7818-9592-1ED6-1C4E82B1E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6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F3601-736B-EC15-36D8-09C331017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2FB61-32A8-F241-E5E7-5CD957107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452D2-004E-DCBD-4C0D-E09E134BB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55E8F-811E-8519-5CC4-19E041849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0F605-E6EA-2C56-A48D-BF5C01922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930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34112-A2EE-46F4-D6EE-3BF4A73B2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902EA-CDC3-80CE-1ABC-1FD085FE5D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B4D49-BE13-4830-CEF0-943CED0EB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358477-8B9D-C3FC-2332-10A3FE24A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D0918-FCBD-357C-A9D4-C1AB7C695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79FE0-70B7-E17D-F02A-37DCB6E91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113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D1A0-7D82-3B5F-19C7-B64001A6D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4DC5A-7281-D559-6045-27F535B3E7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2D7FB6-C3AC-4A07-F0AC-975593BA36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4B379C-76FE-D969-8887-820924C5E1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7935CA-BE6C-7CE9-71A1-9ED90384A8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27FFFD-25E9-C8B2-0CB1-5F607B729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964007-E619-5788-00C5-99A55C064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681C00-520D-B655-8D93-93BE62B97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556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5D9E6-4AB2-2E76-D988-ADC3ED887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1D3A39-1687-839A-DF40-63F66D2EB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1A9788-2EAF-71AF-077D-98B31D4B4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0EB2B3-4298-C157-C4C2-9B4B47407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854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271AE1-3DE7-8448-6155-1069ECCA1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E49D11-DF81-76B3-51DE-8AE423296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8D944-6AD6-4477-B6AA-83CD779F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307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D7C16-48FE-5A31-F1F5-A5EEB1153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2BC0C-263A-0C79-C734-AC72D94CE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A306F6-F698-929E-4D7D-B3290E334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27F2F-97DF-1865-8FA9-1080A4540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6F176-EF64-95BD-C5E5-DB9779BB8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567621-5ADE-6749-164F-09C761C1D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1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54FDC-F8BF-FE43-3631-773C81AB2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BCC890-9223-EAB3-A55E-C9046D85F6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26C43-50C4-ECBD-B06B-0AC81D1424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6DCE9-C435-A374-1F2B-3D9DFFC14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DEC92D-5283-2B89-C7F3-09A0072BB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FADFD6-D684-F70C-4ADA-31C0B7018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44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5CFF9-53AE-ECCF-3425-F569C7C08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D5152-96AF-3249-CF34-2D3E03EE7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38867-6A39-B7BD-7625-EBA141837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9E708-8E16-71B7-A793-A0A0AE2AF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37BDC-226B-06F7-AFBB-E948BF893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30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85A935-AF74-20DD-1E53-3904A11F21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8A103-4F9D-52E3-1365-14526C200E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CC195-64A6-5E2B-70EF-CACCF1722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6D796-BA5B-E469-9EC4-4396FA610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79B92-705E-85DF-BFCB-66AB7BF2E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331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4F35B8-53FE-F781-80B0-DC5FD838A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6D1E42-70DD-881A-55E2-DF41091A3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8C98E-EB64-2A4C-2B3D-8BEA9242E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C8B8A-3AC9-4C86-BCA9-DB5E67D31249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74ABF-3599-F90D-A251-A722F4821B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69578-E57A-FC52-DECB-1838A28AAD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07534-3357-4A56-BA65-152340EFAE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32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6F21-01D8-79C5-AD3E-A442764C72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BMIH5003 - German Language – Room Reservation- Roxana Roman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2BB33C-F67D-570B-0791-993A7B4654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000" y="431345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474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BMIH5003 - German Language – Room Reservation- Roxana Roman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BMIH5003 - German Language – Room Reservation- Roxana Roman</dc:title>
  <dc:creator>Ovidiu</dc:creator>
  <cp:lastModifiedBy>Ovidiu</cp:lastModifiedBy>
  <cp:revision>1</cp:revision>
  <dcterms:created xsi:type="dcterms:W3CDTF">2023-05-26T14:07:40Z</dcterms:created>
  <dcterms:modified xsi:type="dcterms:W3CDTF">2023-05-26T14:07:57Z</dcterms:modified>
</cp:coreProperties>
</file>