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9" r:id="rId1"/>
  </p:sldMasterIdLst>
  <p:notesMasterIdLst>
    <p:notesMasterId r:id="rId14"/>
  </p:notesMasterIdLst>
  <p:handoutMasterIdLst>
    <p:handoutMasterId r:id="rId15"/>
  </p:handoutMasterIdLst>
  <p:sldIdLst>
    <p:sldId id="284" r:id="rId2"/>
    <p:sldId id="285" r:id="rId3"/>
    <p:sldId id="286" r:id="rId4"/>
    <p:sldId id="296" r:id="rId5"/>
    <p:sldId id="287" r:id="rId6"/>
    <p:sldId id="288" r:id="rId7"/>
    <p:sldId id="289" r:id="rId8"/>
    <p:sldId id="294" r:id="rId9"/>
    <p:sldId id="295" r:id="rId10"/>
    <p:sldId id="292" r:id="rId11"/>
    <p:sldId id="293" r:id="rId12"/>
    <p:sldId id="290" r:id="rId13"/>
  </p:sldIdLst>
  <p:sldSz cx="9144000" cy="6858000" type="screen4x3"/>
  <p:notesSz cx="672465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4" frameSlides="1"/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1074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237533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3081461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ＭＳ Ｐゴシック" charset="0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3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  <p:sp>
            <p:nvSpPr>
              <p:cNvPr id="11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ahoma" panose="020B0604030504040204" pitchFamily="34" charset="0"/>
                    <a:ea typeface="MS PGothic" panose="020B0600070205080204" pitchFamily="34" charset="-128"/>
                  </a:defRPr>
                </a:lvl9pPr>
              </a:lstStyle>
              <a:p>
                <a:pPr eaLnBrk="1" hangingPunct="1"/>
                <a:endParaRPr lang="en-GB" altLang="en-US"/>
              </a:p>
            </p:txBody>
          </p:sp>
        </p:grpSp>
        <p:sp>
          <p:nvSpPr>
            <p:cNvPr id="7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8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52236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2237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dt" sz="half" idx="10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ftr" sz="quarter" idx="11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Rectangle 1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C3B3735-99B9-4A8E-86FC-16C8E3E869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70057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AF625C-EAA0-4480-BD7D-74BCE99C9A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3054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CBD0AD-FAEB-454E-959A-271131A6FA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10893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549F8C7-17D7-4CAF-8C7C-22E3907541E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398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DAB41F-1E33-415C-9399-8608D799F9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36393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B892C49-F032-43A4-BF4D-90407EC1798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840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48243D0-114D-485B-84A5-2CC6FBE4241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5083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315D8DE-3A05-43EA-8359-3023974FF8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32637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0375342-00EC-488B-8980-9AB014B8E2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9252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B231F1F-8751-4E86-BD48-FB5D9D193A0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5806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2463" y="304800"/>
            <a:ext cx="1952625" cy="5827713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304800"/>
            <a:ext cx="5707063" cy="582771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42F8905-8788-4A36-AA59-B31ADCDC28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1610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endParaRPr kumimoji="1" lang="en-US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304800"/>
            <a:ext cx="7793038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51211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2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ahom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13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7A5B189-04A4-4A32-833E-0E62836EC25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  <a:ea typeface="MS PGothic" panose="020B0600070205080204" pitchFamily="34" charset="-128"/>
          <a:cs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5jQSat1cKM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990600" y="6248400"/>
            <a:ext cx="2285256" cy="457200"/>
          </a:xfrm>
        </p:spPr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Semester 2 – 2018/2019</a:t>
            </a:r>
          </a:p>
          <a:p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29000" y="6248400"/>
            <a:ext cx="3663280" cy="457200"/>
          </a:xfrm>
        </p:spPr>
        <p:txBody>
          <a:bodyPr/>
          <a:lstStyle/>
          <a:p>
            <a:r>
              <a:rPr lang="en-US" smtClean="0"/>
              <a:t>DVLA Software Engineering Masters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2C9A24-6438-4039-9137-61B9E05A740A}" type="slidenum">
              <a:rPr lang="en-US"/>
              <a:pPr/>
              <a:t>1</a:t>
            </a:fld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79512" y="1196752"/>
            <a:ext cx="8712968" cy="1143000"/>
          </a:xfrm>
        </p:spPr>
        <p:txBody>
          <a:bodyPr/>
          <a:lstStyle/>
          <a:p>
            <a:pPr algn="ctr"/>
            <a:r>
              <a:rPr lang="en-US" b="1" dirty="0" smtClean="0"/>
              <a:t>Topic  3 – Using NetBeans to Create Jersey Applications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953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Create a Simple Web Application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2132856"/>
            <a:ext cx="8496944" cy="40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1872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RESTful Web Service From Patterns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1560" y="2060848"/>
            <a:ext cx="7992888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34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332656"/>
            <a:ext cx="8712968" cy="619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311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Modifying the Source Code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2060848"/>
            <a:ext cx="8352928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005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600" y="304800"/>
            <a:ext cx="7964438" cy="1143000"/>
          </a:xfrm>
        </p:spPr>
        <p:txBody>
          <a:bodyPr/>
          <a:lstStyle/>
          <a:p>
            <a:r>
              <a:rPr lang="en-GB" dirty="0" smtClean="0"/>
              <a:t>Deploying and Testing with NetBeans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8" y="2132856"/>
            <a:ext cx="7992888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149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04800"/>
            <a:ext cx="8424936" cy="819944"/>
          </a:xfrm>
        </p:spPr>
        <p:txBody>
          <a:bodyPr/>
          <a:lstStyle/>
          <a:p>
            <a:r>
              <a:rPr lang="en-GB" dirty="0"/>
              <a:t>Deploying and Testing </a:t>
            </a:r>
            <a:r>
              <a:rPr lang="en-GB" dirty="0" smtClean="0"/>
              <a:t>without NetBeans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1124744"/>
            <a:ext cx="8847584" cy="5544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512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793038" cy="782960"/>
          </a:xfrm>
        </p:spPr>
        <p:txBody>
          <a:bodyPr/>
          <a:lstStyle/>
          <a:p>
            <a:r>
              <a:rPr lang="en-GB" dirty="0"/>
              <a:t>Example 1</a:t>
            </a:r>
            <a:r>
              <a:rPr lang="en-GB" dirty="0" smtClean="0"/>
              <a:t> </a:t>
            </a:r>
            <a:r>
              <a:rPr lang="en-GB" dirty="0"/>
              <a:t>Restful Web Service Code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0" y="971600"/>
            <a:ext cx="8700071" cy="5697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2777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04800"/>
            <a:ext cx="7793038" cy="675928"/>
          </a:xfrm>
        </p:spPr>
        <p:txBody>
          <a:bodyPr/>
          <a:lstStyle/>
          <a:p>
            <a:r>
              <a:rPr lang="en-GB" dirty="0"/>
              <a:t>Example </a:t>
            </a:r>
            <a:r>
              <a:rPr lang="en-GB" dirty="0" smtClean="0"/>
              <a:t>1 </a:t>
            </a:r>
            <a:r>
              <a:rPr lang="en-GB" dirty="0"/>
              <a:t>Restful Web Service Code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980728"/>
            <a:ext cx="8712968" cy="56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00979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88640"/>
            <a:ext cx="7793038" cy="819944"/>
          </a:xfrm>
        </p:spPr>
        <p:txBody>
          <a:bodyPr/>
          <a:lstStyle/>
          <a:p>
            <a:r>
              <a:rPr lang="en-GB" dirty="0" smtClean="0"/>
              <a:t>Example 2 </a:t>
            </a:r>
            <a:r>
              <a:rPr lang="en-GB" dirty="0"/>
              <a:t>Restful Web Service Code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9512" y="1008584"/>
            <a:ext cx="8756526" cy="5588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501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304800"/>
            <a:ext cx="7793038" cy="603920"/>
          </a:xfrm>
        </p:spPr>
        <p:txBody>
          <a:bodyPr/>
          <a:lstStyle/>
          <a:p>
            <a:r>
              <a:rPr lang="en-GB" dirty="0"/>
              <a:t>Example 2</a:t>
            </a:r>
            <a:r>
              <a:rPr lang="en-GB" dirty="0" smtClean="0"/>
              <a:t> Restful </a:t>
            </a:r>
            <a:r>
              <a:rPr lang="en-GB" dirty="0"/>
              <a:t>Web Service Code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504" y="980728"/>
            <a:ext cx="8847584" cy="5877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3052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Using Eclipse to Create Simple Web Application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17713"/>
            <a:ext cx="8487544" cy="4114800"/>
          </a:xfrm>
        </p:spPr>
        <p:txBody>
          <a:bodyPr/>
          <a:lstStyle/>
          <a:p>
            <a:r>
              <a:rPr lang="en-GB" sz="2800" dirty="0" smtClean="0">
                <a:hlinkClick r:id="rId2"/>
              </a:rPr>
              <a:t>Developing RESTful APIs </a:t>
            </a:r>
            <a:r>
              <a:rPr lang="en-GB" sz="2800" dirty="0" err="1" smtClean="0">
                <a:hlinkClick r:id="rId2"/>
              </a:rPr>
              <a:t>Edureka</a:t>
            </a:r>
            <a:r>
              <a:rPr lang="en-GB" sz="2800" dirty="0" smtClean="0">
                <a:hlinkClick r:id="rId2"/>
              </a:rPr>
              <a:t> - YouTube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1676625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1472216241</TotalTime>
  <Words>79</Words>
  <Application>Microsoft Office PowerPoint</Application>
  <PresentationFormat>On-screen Show (4:3)</PresentationFormat>
  <Paragraphs>19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MS PGothic</vt:lpstr>
      <vt:lpstr>MS PGothic</vt:lpstr>
      <vt:lpstr>Tahoma</vt:lpstr>
      <vt:lpstr>Wingdings</vt:lpstr>
      <vt:lpstr>Blends</vt:lpstr>
      <vt:lpstr>Topic  3 – Using NetBeans to Create Jersey Applications</vt:lpstr>
      <vt:lpstr>Create a Simple Web Application</vt:lpstr>
      <vt:lpstr>RESTful Web Service From Patterns</vt:lpstr>
      <vt:lpstr>PowerPoint Presentation</vt:lpstr>
      <vt:lpstr>Modifying the Source Code</vt:lpstr>
      <vt:lpstr>Deploying and Testing with NetBeans</vt:lpstr>
      <vt:lpstr>Deploying and Testing without NetBeans</vt:lpstr>
      <vt:lpstr>Example 1 Restful Web Service Code</vt:lpstr>
      <vt:lpstr>Example 1 Restful Web Service Code</vt:lpstr>
      <vt:lpstr>Example 2 Restful Web Service Code</vt:lpstr>
      <vt:lpstr>Example 2 Restful Web Service Code</vt:lpstr>
      <vt:lpstr>Using Eclipse to Create Simple Web Application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and Carolyn Begg</dc:creator>
  <dc:description>Transparencies for Chapter 1 of textbook_x000d_
Database Systems: A Practical Approach to Design, Implementation and Management</dc:description>
  <cp:lastModifiedBy>Stephen Hole</cp:lastModifiedBy>
  <cp:revision>140</cp:revision>
  <cp:lastPrinted>2018-10-31T08:24:02Z</cp:lastPrinted>
  <dcterms:created xsi:type="dcterms:W3CDTF">1996-12-09T10:09:10Z</dcterms:created>
  <dcterms:modified xsi:type="dcterms:W3CDTF">2019-02-15T12:46:28Z</dcterms:modified>
</cp:coreProperties>
</file>