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2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0" d="100"/>
          <a:sy n="60" d="100"/>
        </p:scale>
        <p:origin x="43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299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488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41877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35949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094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5528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0571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088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8673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7828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6933469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89534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159518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pPr/>
              <a:t>7/10/2026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7879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065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3047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7/10/2026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1635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26" TargetMode="External"/><Relationship Id="rId2" Type="http://schemas.openxmlformats.org/officeDocument/2006/relationships/hyperlink" Target="https://www.gov.uk/government/publications/early-years-foundation-stageframework-2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learning.nspcc.org.uk/child-development/attachment-early-ye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4AE07-7A08-7776-F07E-3D62AA1D827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0821" y="482170"/>
            <a:ext cx="7134331" cy="1189799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 Bowlby’s Attachment Theory and Isaac’s Early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866FBB-6412-3DFD-D674-32F3BEF3E7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1257" y="2331218"/>
            <a:ext cx="6732328" cy="2736224"/>
          </a:xfrm>
        </p:spPr>
        <p:txBody>
          <a:bodyPr>
            <a:norm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Ioana Theodora Iacob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2515341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Psychology in Health and Social Care (LCHS4010)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51DB74-5027-01CF-FD3B-FE8C5276FF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33" r="11068" b="2"/>
          <a:stretch>
            <a:fillRect/>
          </a:stretch>
        </p:blipFill>
        <p:spPr>
          <a:xfrm>
            <a:off x="7385539" y="1145512"/>
            <a:ext cx="4806462" cy="469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32659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44F60-597D-28FA-E90B-B687CA7FD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8366" y="624110"/>
            <a:ext cx="8360228" cy="1280890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E4442-4691-3ADE-3EE4-789E1B061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273" y="1607736"/>
            <a:ext cx="11629416" cy="413266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Bowlby (1969), the quality of a child’s earliest relationships with caregivers has a significant influence on later emotional and social development.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secure attachment are more likely to develop positive emotional, social and cognitive skills.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is a 4-year-old boy showing signs of emotional distress, separation anxiety and language delay.</a:t>
            </a:r>
          </a:p>
          <a:p>
            <a:pPr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applies Bowlby’s theory to Isaac’s development and proposes support strategies.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564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0BEAFE-8430-65F7-6E3B-A9092131D7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7544" y="261257"/>
            <a:ext cx="6652008" cy="1161143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 of Bowlby’s Attachment Theory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CA21C6F-A641-CED4-BB13-455D862298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29245" y="648454"/>
            <a:ext cx="2590421" cy="256147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C0AC90-ADF3-BFBC-7DC6-77940B8CD3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2630" y="1683657"/>
            <a:ext cx="7737230" cy="5174343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emotional bond between a child and caregiver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Secure Base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 the caregiver provides safety and confidence for exploration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Monotropy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a child forms a primary attachment with one main caregiver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Working Model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early attachment creates mental models that influence future relationships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Sensitive Period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attachment develops most effectively in the first few years of life (Bowlby, 1969).</a:t>
            </a:r>
            <a:endParaRPr lang="en-GB" sz="24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13713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D3508-6C12-A21E-98D4-90C8D601B1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8172" y="446088"/>
            <a:ext cx="4396240" cy="669279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Isaac’s Situation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AED2AA37-E576-CFEE-DB05-FFC23C195A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77955" y="446088"/>
            <a:ext cx="3296355" cy="3369144"/>
          </a:xfrm>
          <a:prstGeom prst="rect">
            <a:avLst/>
          </a:prstGeom>
        </p:spPr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7BB3989-EF3E-3594-6B94-0E63616264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93510" y="1258529"/>
            <a:ext cx="8082845" cy="5524108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is a 4-year-old boy experiencing emotional and developmental difficulties.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becomes distressed when separated from his mother.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have observed social withdrawal and difficulty participating in group activities.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also shows delays in language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These experiences may affect Isaac’s emotional wellbeing and ability to form secure relationships (Bowlby, 1969).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80996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E7E94-1DD7-BB89-2E58-1B2A1C034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8062" y="201015"/>
            <a:ext cx="6332093" cy="758541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Applying Bowlby’s Theory to Isaac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89F492-2D5B-DBD1-E226-23615C926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81837" y="1247775"/>
            <a:ext cx="8062251" cy="5610225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distress during separation indicates that he relies on his mother for emotional security.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Isaac’s behaviour suggests that he may be experiencing separation anxiety.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reluctance to join group activities may reflect insecurity in unfamiliar situations.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Internal Working Model: early attachment experiences influence  later emotional and social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(Bowlby, 1969).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1B83791-F785-2886-A23D-71DECC0628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13421" y="1247775"/>
            <a:ext cx="3478577" cy="34457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6418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9FFD9-F46D-93B6-CB75-92268C24B5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7290" y="245806"/>
            <a:ext cx="5692878" cy="1176594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Nature and Nurture Influences on Isaac’s Development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8785AC0-A4CC-DD92-D1F0-AFDAD5FE44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96325" y="834103"/>
            <a:ext cx="3412101" cy="338666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532CE-2713-90C1-A903-CA35A47254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35974" y="1598613"/>
            <a:ext cx="8460351" cy="4687887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Nature: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 may have an inborn temperament that makes him more sensitive to stress.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Nurture: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mother’s post-natal depression and disrupted childcare may have affected his attachment (NICE,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social interaction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have contributed to his language delay and difficulty joining group activities (NSPCC,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nature and nurture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 Isaac’s emotional and social development.</a:t>
            </a:r>
            <a:endParaRPr lang="en-GB" sz="2400" b="1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584748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9B2819-62CD-6742-7950-CD2A9B00B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4500" y="446088"/>
            <a:ext cx="6438900" cy="630237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Strategies for Isaac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357E33-5D5B-82D4-2C34-894ECAB67F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9549" y="1422400"/>
            <a:ext cx="8031340" cy="5359399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 a consistent key person to support the development of a secure attachment (Bowlby, 1969; NICE,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learning through play to build confidence and social interaction (NICE,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language-rich activities such as storytelling, singing and conversation (DfE, 2024).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 closely with Isaac’s mother to establish consistent routines at home and nursery.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a multi-agency approach, including speech and language therapy if required (NICE, 2021).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31274CB0-2E6A-9D11-EF45-7A9BE71DFD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19911" y="1076325"/>
            <a:ext cx="3793067" cy="3364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6172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1FA02-1A38-A7D1-CC73-C2BFBA1C0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9251" y="79022"/>
            <a:ext cx="9086849" cy="1073503"/>
          </a:xfrm>
        </p:spPr>
        <p:txBody>
          <a:bodyPr>
            <a:no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 Evaluation of Bowlby’s Theory</a:t>
            </a:r>
            <a:b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(Strengths and Limitations)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8B5590-BC1A-84DE-D73B-C37B82B72F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46899" y="1280346"/>
            <a:ext cx="8785521" cy="5705474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a valuable explanation of children’s emotional development and early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relatioships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(Bowlby, 1969).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Supported by Ainsworth’s Strange Situation Study, providing evidence for attachment patterns (Ainsworth et al., 1978).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Influenced UK early years policy and practice (NICE, 2021).</a:t>
            </a:r>
          </a:p>
          <a:p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Overemphasises the role of the mother (Rutter, 1972).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Gives less attention to wider family influences (NICE, 2021).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is influenced by multiple biological and environmental factors (NICE, 2021).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D99258ED-84B6-D4C4-A66D-D105CD6D63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32420" y="904932"/>
            <a:ext cx="3071089" cy="2867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360970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ADA67-CD22-BE94-777F-5CB19F2BB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4" y="349956"/>
            <a:ext cx="10217678" cy="1399823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4862EC-1720-7982-60D2-2D0BAF2D0E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817512" y="1546578"/>
            <a:ext cx="9687100" cy="4876800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provides a useful framework for understanding Isaac’s emotional and social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Isaac’s early experiences, including disrupted childcare and his mother’s postnatal depression, may have contributed to his attachment difficulties.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Both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 and nurture 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influence Isaac’s development and should be considered when planning support.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Early, attachment-based interventions and multi-agency support can promote Isaac’s emotional wellbeing and overall development.</a:t>
            </a:r>
          </a:p>
        </p:txBody>
      </p:sp>
    </p:spTree>
    <p:extLst>
      <p:ext uri="{BB962C8B-B14F-4D97-AF65-F5344CB8AC3E}">
        <p14:creationId xmlns:p14="http://schemas.microsoft.com/office/powerpoint/2010/main" val="3756408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FC96D-9ABC-1494-8FAD-4CC56B1B0E0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57866" y="623888"/>
            <a:ext cx="8715023" cy="66516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2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548D3B-5827-B31E-F7B0-D1F59BDD23F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958850" y="1289050"/>
            <a:ext cx="11233150" cy="5427663"/>
          </a:xfr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Ainsworth, M.D.S., </a:t>
            </a:r>
            <a:r>
              <a:rPr lang="en-US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Blehar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M.C., Waters, E. and Wall, S. (1978) </a:t>
            </a:r>
            <a:r>
              <a:rPr 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Patterns of Attachment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 </a:t>
            </a:r>
            <a:r>
              <a:rPr 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Study of the Strange Situation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Hillsdale, NJ: Lawrence Erlbaum Associates.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Bowlby, J. (1969</a:t>
            </a:r>
            <a:r>
              <a:rPr 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Attachment and Loss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Volume 1: Attachment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Penguin Books.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Department for Education (2024) Early Years Foundation Stage (EYFS) statutory framework. Available at: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https://www.gov.uk/government/publications/early-years-foundation-stageframework-2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(NICE) (2021) Children’s attachment: attachment in children and young people who are adopted from care, in care or at high risk of going into care (NG26). Available at: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https://www.nice.org.uk/guidance/ng26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NSPCC (2021) Attachment and child development. Available at: 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https://learning.nspcc.org.uk/child-development/attachment-early-years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29 June 2026).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Rutter, M. (1972) </a:t>
            </a:r>
            <a:r>
              <a:rPr lang="en-US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Maternal Deprivation Reassessed</a:t>
            </a:r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Harmondsworth: Penguin Books.</a:t>
            </a:r>
          </a:p>
          <a:p>
            <a:pPr marL="0" indent="0">
              <a:buNone/>
            </a:pP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60000"/>
              </a:lnSpc>
            </a:pPr>
            <a:endParaRPr lang="en-US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5273530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9" ma:contentTypeDescription="Create a new document." ma:contentTypeScope="" ma:versionID="0f81e743fce9d0a49c983cbe6691b3f7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1a7b722ac5e1f0737df6f48a9445865a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9715883-9338-4EA0-A403-FAD6228B8E2D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716bca3a-9bc9-4129-a185-7ea87f9d73cc"/>
    <ds:schemaRef ds:uri="http://schemas.microsoft.com/office/infopath/2007/PartnerControl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CF6444C3-FCAB-42DE-9B64-5B3B88F067A2}">
  <ds:schemaRefs>
    <ds:schemaRef ds:uri="716bca3a-9bc9-4129-a185-7ea87f9d73cc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EBAD3BFB-0A52-4E58-A0E5-A299B4D859F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34</TotalTime>
  <Words>862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Wisp</vt:lpstr>
      <vt:lpstr> Bowlby’s Attachment Theory and Isaac’s Early Development</vt:lpstr>
      <vt:lpstr>Introduction</vt:lpstr>
      <vt:lpstr>Key Concepts of Bowlby’s Attachment Theory</vt:lpstr>
      <vt:lpstr>Isaac’s Situation</vt:lpstr>
      <vt:lpstr>Applying Bowlby’s Theory to Isaac</vt:lpstr>
      <vt:lpstr>Nature and Nurture Influences on Isaac’s Development</vt:lpstr>
      <vt:lpstr>Support Strategies for Isaac </vt:lpstr>
      <vt:lpstr>Critical Evaluation of Bowlby’s Theory  (Strengths and Limitations)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Ioana Theodora Iacob (2515341)</dc:creator>
  <cp:lastModifiedBy>Ioana Theodora Iacob (2515341)</cp:lastModifiedBy>
  <cp:revision>3</cp:revision>
  <dcterms:created xsi:type="dcterms:W3CDTF">2026-06-23T19:50:23Z</dcterms:created>
  <dcterms:modified xsi:type="dcterms:W3CDTF">2026-07-10T10:08:23Z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