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 id="2147483650" r:id="rId4"/>
  </p:sldMasterIdLst>
  <p:notesMasterIdLst>
    <p:notesMasterId r:id="rId5"/>
  </p:notesMasterIdLst>
  <p:sldIdLst>
    <p:sldId id="256" r:id="rId6"/>
    <p:sldId id="257" r:id="rId7"/>
    <p:sldId id="258" r:id="rId8"/>
    <p:sldId id="259" r:id="rId9"/>
    <p:sldId id="260" r:id="rId10"/>
    <p:sldId id="261" r:id="rId11"/>
  </p:sldIdLst>
  <p:sldSz cy="6858000" cx="12192000"/>
  <p:notesSz cx="6858000" cy="9144000"/>
  <p:embeddedFontLst>
    <p:embeddedFont>
      <p:font typeface="Play"/>
      <p:regular r:id="rId12"/>
      <p:bold r:id="rId1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4" roundtripDataSignature="AMtx7mgzAqEhinXtswMe/E8lfW49B0uwZ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Play-bold.fntdata"/><Relationship Id="rId12" Type="http://schemas.openxmlformats.org/officeDocument/2006/relationships/font" Target="fonts/Play-regular.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4"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2" name="Shape 12"/>
        <p:cNvGrpSpPr/>
        <p:nvPr/>
      </p:nvGrpSpPr>
      <p:grpSpPr>
        <a:xfrm>
          <a:off x="0" y="0"/>
          <a:ext cx="0" cy="0"/>
          <a:chOff x="0" y="0"/>
          <a:chExt cx="0" cy="0"/>
        </a:xfrm>
      </p:grpSpPr>
      <p:sp>
        <p:nvSpPr>
          <p:cNvPr id="13" name="Google Shape;13;p10"/>
          <p:cNvSpPr txBox="1"/>
          <p:nvPr>
            <p:ph type="ctrTitle"/>
          </p:nvPr>
        </p:nvSpPr>
        <p:spPr>
          <a:xfrm>
            <a:off x="640080" y="1371599"/>
            <a:ext cx="6675120" cy="295182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lt1"/>
              </a:buClr>
              <a:buSzPts val="5400"/>
              <a:buFont typeface="Play"/>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 name="Google Shape;14;p10"/>
          <p:cNvSpPr txBox="1"/>
          <p:nvPr>
            <p:ph idx="1" type="subTitle"/>
          </p:nvPr>
        </p:nvSpPr>
        <p:spPr>
          <a:xfrm>
            <a:off x="640080" y="4584879"/>
            <a:ext cx="6675120" cy="1287887"/>
          </a:xfrm>
          <a:prstGeom prst="rect">
            <a:avLst/>
          </a:prstGeom>
          <a:noFill/>
          <a:ln>
            <a:noFill/>
          </a:ln>
        </p:spPr>
        <p:txBody>
          <a:bodyPr anchorCtr="0" anchor="b" bIns="45700" lIns="91425" spcFirstLastPara="1" rIns="91425" wrap="square" tIns="45700">
            <a:normAutofit/>
          </a:bodyPr>
          <a:lstStyle>
            <a:lvl1pPr lvl="0" algn="l">
              <a:lnSpc>
                <a:spcPct val="130000"/>
              </a:lnSpc>
              <a:spcBef>
                <a:spcPts val="1000"/>
              </a:spcBef>
              <a:spcAft>
                <a:spcPts val="0"/>
              </a:spcAft>
              <a:buClr>
                <a:schemeClr val="lt1"/>
              </a:buClr>
              <a:buSzPts val="1566"/>
              <a:buNone/>
              <a:defRPr b="1" sz="1800" cap="none"/>
            </a:lvl1pPr>
            <a:lvl2pPr lvl="1" algn="ctr">
              <a:lnSpc>
                <a:spcPct val="120000"/>
              </a:lnSpc>
              <a:spcBef>
                <a:spcPts val="500"/>
              </a:spcBef>
              <a:spcAft>
                <a:spcPts val="0"/>
              </a:spcAft>
              <a:buClr>
                <a:schemeClr val="lt1"/>
              </a:buClr>
              <a:buSzPts val="1740"/>
              <a:buNone/>
              <a:defRPr sz="2000"/>
            </a:lvl2pPr>
            <a:lvl3pPr lvl="2" algn="ctr">
              <a:lnSpc>
                <a:spcPct val="120000"/>
              </a:lnSpc>
              <a:spcBef>
                <a:spcPts val="500"/>
              </a:spcBef>
              <a:spcAft>
                <a:spcPts val="0"/>
              </a:spcAft>
              <a:buClr>
                <a:schemeClr val="lt1"/>
              </a:buClr>
              <a:buSzPts val="1566"/>
              <a:buNone/>
              <a:defRPr sz="1800"/>
            </a:lvl3pPr>
            <a:lvl4pPr lvl="3" algn="ctr">
              <a:lnSpc>
                <a:spcPct val="120000"/>
              </a:lnSpc>
              <a:spcBef>
                <a:spcPts val="500"/>
              </a:spcBef>
              <a:spcAft>
                <a:spcPts val="0"/>
              </a:spcAft>
              <a:buClr>
                <a:schemeClr val="lt1"/>
              </a:buClr>
              <a:buSzPts val="1392"/>
              <a:buNone/>
              <a:defRPr sz="1600"/>
            </a:lvl4pPr>
            <a:lvl5pPr lvl="4" algn="ctr">
              <a:lnSpc>
                <a:spcPct val="120000"/>
              </a:lnSpc>
              <a:spcBef>
                <a:spcPts val="500"/>
              </a:spcBef>
              <a:spcAft>
                <a:spcPts val="0"/>
              </a:spcAft>
              <a:buClr>
                <a:schemeClr val="lt1"/>
              </a:buClr>
              <a:buSzPts val="1392"/>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p:txBody>
      </p:sp>
      <p:sp>
        <p:nvSpPr>
          <p:cNvPr id="15" name="Google Shape;15;p10"/>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0"/>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0"/>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1"/>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1"/>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11"/>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1"/>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1"/>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1" name="Shape 31"/>
        <p:cNvGrpSpPr/>
        <p:nvPr/>
      </p:nvGrpSpPr>
      <p:grpSpPr>
        <a:xfrm>
          <a:off x="0" y="0"/>
          <a:ext cx="0" cy="0"/>
          <a:chOff x="0" y="0"/>
          <a:chExt cx="0" cy="0"/>
        </a:xfrm>
      </p:grpSpPr>
      <p:sp>
        <p:nvSpPr>
          <p:cNvPr id="32" name="Google Shape;32;p9"/>
          <p:cNvSpPr txBox="1"/>
          <p:nvPr>
            <p:ph type="ctrTitle"/>
          </p:nvPr>
        </p:nvSpPr>
        <p:spPr>
          <a:xfrm>
            <a:off x="640080" y="1371599"/>
            <a:ext cx="6675120" cy="295182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5400"/>
              <a:buFont typeface="Play"/>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9"/>
          <p:cNvSpPr txBox="1"/>
          <p:nvPr>
            <p:ph idx="1" type="subTitle"/>
          </p:nvPr>
        </p:nvSpPr>
        <p:spPr>
          <a:xfrm>
            <a:off x="640080" y="4584879"/>
            <a:ext cx="6675120" cy="1287887"/>
          </a:xfrm>
          <a:prstGeom prst="rect">
            <a:avLst/>
          </a:prstGeom>
          <a:noFill/>
          <a:ln>
            <a:noFill/>
          </a:ln>
        </p:spPr>
        <p:txBody>
          <a:bodyPr anchorCtr="0" anchor="b" bIns="45700" lIns="91425" spcFirstLastPara="1" rIns="91425" wrap="square" tIns="45700">
            <a:normAutofit/>
          </a:bodyPr>
          <a:lstStyle>
            <a:lvl1pPr lvl="0" algn="l">
              <a:lnSpc>
                <a:spcPct val="130000"/>
              </a:lnSpc>
              <a:spcBef>
                <a:spcPts val="1000"/>
              </a:spcBef>
              <a:spcAft>
                <a:spcPts val="0"/>
              </a:spcAft>
              <a:buClr>
                <a:schemeClr val="dk1"/>
              </a:buClr>
              <a:buSzPts val="1566"/>
              <a:buNone/>
              <a:defRPr b="1" sz="1800" cap="none"/>
            </a:lvl1pPr>
            <a:lvl2pPr lvl="1" algn="ctr">
              <a:lnSpc>
                <a:spcPct val="120000"/>
              </a:lnSpc>
              <a:spcBef>
                <a:spcPts val="500"/>
              </a:spcBef>
              <a:spcAft>
                <a:spcPts val="0"/>
              </a:spcAft>
              <a:buClr>
                <a:schemeClr val="dk1"/>
              </a:buClr>
              <a:buSzPts val="1740"/>
              <a:buNone/>
              <a:defRPr sz="2000"/>
            </a:lvl2pPr>
            <a:lvl3pPr lvl="2" algn="ctr">
              <a:lnSpc>
                <a:spcPct val="120000"/>
              </a:lnSpc>
              <a:spcBef>
                <a:spcPts val="500"/>
              </a:spcBef>
              <a:spcAft>
                <a:spcPts val="0"/>
              </a:spcAft>
              <a:buClr>
                <a:schemeClr val="dk1"/>
              </a:buClr>
              <a:buSzPts val="1566"/>
              <a:buNone/>
              <a:defRPr sz="1800"/>
            </a:lvl3pPr>
            <a:lvl4pPr lvl="3" algn="ctr">
              <a:lnSpc>
                <a:spcPct val="120000"/>
              </a:lnSpc>
              <a:spcBef>
                <a:spcPts val="500"/>
              </a:spcBef>
              <a:spcAft>
                <a:spcPts val="0"/>
              </a:spcAft>
              <a:buClr>
                <a:schemeClr val="dk1"/>
              </a:buClr>
              <a:buSzPts val="1392"/>
              <a:buNone/>
              <a:defRPr sz="1600"/>
            </a:lvl4pPr>
            <a:lvl5pPr lvl="4" algn="ctr">
              <a:lnSpc>
                <a:spcPct val="120000"/>
              </a:lnSpc>
              <a:spcBef>
                <a:spcPts val="500"/>
              </a:spcBef>
              <a:spcAft>
                <a:spcPts val="0"/>
              </a:spcAft>
              <a:buClr>
                <a:schemeClr val="dk1"/>
              </a:buClr>
              <a:buSzPts val="1392"/>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4" name="Google Shape;34;p9"/>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9"/>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9"/>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7" name="Shape 37"/>
        <p:cNvGrpSpPr/>
        <p:nvPr/>
      </p:nvGrpSpPr>
      <p:grpSpPr>
        <a:xfrm>
          <a:off x="0" y="0"/>
          <a:ext cx="0" cy="0"/>
          <a:chOff x="0" y="0"/>
          <a:chExt cx="0" cy="0"/>
        </a:xfrm>
      </p:grpSpPr>
      <p:sp>
        <p:nvSpPr>
          <p:cNvPr id="38" name="Google Shape;38;p1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lay"/>
              <a:ea typeface="Play"/>
              <a:cs typeface="Play"/>
              <a:sym typeface="Play"/>
            </a:endParaRPr>
          </a:p>
        </p:txBody>
      </p:sp>
      <p:sp>
        <p:nvSpPr>
          <p:cNvPr id="39" name="Google Shape;39;p12"/>
          <p:cNvSpPr txBox="1"/>
          <p:nvPr>
            <p:ph type="title"/>
          </p:nvPr>
        </p:nvSpPr>
        <p:spPr>
          <a:xfrm>
            <a:off x="640080" y="1291366"/>
            <a:ext cx="9214884" cy="3159974"/>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5400"/>
              <a:buFont typeface="Play"/>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12"/>
          <p:cNvSpPr txBox="1"/>
          <p:nvPr>
            <p:ph idx="1" type="body"/>
          </p:nvPr>
        </p:nvSpPr>
        <p:spPr>
          <a:xfrm>
            <a:off x="640080" y="5018567"/>
            <a:ext cx="7907079" cy="1073889"/>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740"/>
              <a:buNone/>
              <a:defRPr sz="2000">
                <a:solidFill>
                  <a:schemeClr val="dk1"/>
                </a:solidFill>
              </a:defRPr>
            </a:lvl1pPr>
            <a:lvl2pPr indent="-228600" lvl="1" marL="914400" algn="l">
              <a:lnSpc>
                <a:spcPct val="120000"/>
              </a:lnSpc>
              <a:spcBef>
                <a:spcPts val="500"/>
              </a:spcBef>
              <a:spcAft>
                <a:spcPts val="0"/>
              </a:spcAft>
              <a:buClr>
                <a:srgbClr val="888888"/>
              </a:buClr>
              <a:buSzPts val="1740"/>
              <a:buNone/>
              <a:defRPr sz="2000">
                <a:solidFill>
                  <a:srgbClr val="888888"/>
                </a:solidFill>
              </a:defRPr>
            </a:lvl2pPr>
            <a:lvl3pPr indent="-228600" lvl="2" marL="1371600" algn="l">
              <a:lnSpc>
                <a:spcPct val="120000"/>
              </a:lnSpc>
              <a:spcBef>
                <a:spcPts val="500"/>
              </a:spcBef>
              <a:spcAft>
                <a:spcPts val="0"/>
              </a:spcAft>
              <a:buClr>
                <a:srgbClr val="888888"/>
              </a:buClr>
              <a:buSzPts val="1566"/>
              <a:buNone/>
              <a:defRPr sz="1800">
                <a:solidFill>
                  <a:srgbClr val="888888"/>
                </a:solidFill>
              </a:defRPr>
            </a:lvl3pPr>
            <a:lvl4pPr indent="-228600" lvl="3" marL="1828800" algn="l">
              <a:lnSpc>
                <a:spcPct val="120000"/>
              </a:lnSpc>
              <a:spcBef>
                <a:spcPts val="500"/>
              </a:spcBef>
              <a:spcAft>
                <a:spcPts val="0"/>
              </a:spcAft>
              <a:buClr>
                <a:srgbClr val="888888"/>
              </a:buClr>
              <a:buSzPts val="1392"/>
              <a:buNone/>
              <a:defRPr sz="1600">
                <a:solidFill>
                  <a:srgbClr val="888888"/>
                </a:solidFill>
              </a:defRPr>
            </a:lvl4pPr>
            <a:lvl5pPr indent="-228600" lvl="4" marL="2286000" algn="l">
              <a:lnSpc>
                <a:spcPct val="120000"/>
              </a:lnSpc>
              <a:spcBef>
                <a:spcPts val="500"/>
              </a:spcBef>
              <a:spcAft>
                <a:spcPts val="0"/>
              </a:spcAft>
              <a:buClr>
                <a:srgbClr val="888888"/>
              </a:buClr>
              <a:buSzPts val="1392"/>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41" name="Google Shape;41;p12"/>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2"/>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2"/>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4" name="Google Shape;44;p12"/>
          <p:cNvCxnSpPr/>
          <p:nvPr/>
        </p:nvCxnSpPr>
        <p:spPr>
          <a:xfrm>
            <a:off x="716281" y="4715234"/>
            <a:ext cx="978862" cy="0"/>
          </a:xfrm>
          <a:prstGeom prst="straightConnector1">
            <a:avLst/>
          </a:prstGeom>
          <a:noFill/>
          <a:ln cap="flat" cmpd="sng" w="76200">
            <a:solidFill>
              <a:schemeClr val="accent1"/>
            </a:solidFill>
            <a:prstDash val="solid"/>
            <a:miter lim="800000"/>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5" name="Shape 45"/>
        <p:cNvGrpSpPr/>
        <p:nvPr/>
      </p:nvGrpSpPr>
      <p:grpSpPr>
        <a:xfrm>
          <a:off x="0" y="0"/>
          <a:ext cx="0" cy="0"/>
          <a:chOff x="0" y="0"/>
          <a:chExt cx="0" cy="0"/>
        </a:xfrm>
      </p:grpSpPr>
      <p:sp>
        <p:nvSpPr>
          <p:cNvPr id="46" name="Google Shape;46;p13"/>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3"/>
          <p:cNvSpPr txBox="1"/>
          <p:nvPr>
            <p:ph idx="1" type="body"/>
          </p:nvPr>
        </p:nvSpPr>
        <p:spPr>
          <a:xfrm>
            <a:off x="640080" y="2633472"/>
            <a:ext cx="5212080" cy="3566160"/>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13"/>
          <p:cNvSpPr txBox="1"/>
          <p:nvPr>
            <p:ph idx="2" type="body"/>
          </p:nvPr>
        </p:nvSpPr>
        <p:spPr>
          <a:xfrm>
            <a:off x="6318928" y="2633472"/>
            <a:ext cx="5212080" cy="3566160"/>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13"/>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13"/>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3"/>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2" name="Shape 52"/>
        <p:cNvGrpSpPr/>
        <p:nvPr/>
      </p:nvGrpSpPr>
      <p:grpSpPr>
        <a:xfrm>
          <a:off x="0" y="0"/>
          <a:ext cx="0" cy="0"/>
          <a:chOff x="0" y="0"/>
          <a:chExt cx="0" cy="0"/>
        </a:xfrm>
      </p:grpSpPr>
      <p:sp>
        <p:nvSpPr>
          <p:cNvPr id="53" name="Google Shape;53;p14"/>
          <p:cNvSpPr txBox="1"/>
          <p:nvPr>
            <p:ph type="title"/>
          </p:nvPr>
        </p:nvSpPr>
        <p:spPr>
          <a:xfrm>
            <a:off x="640079" y="1371599"/>
            <a:ext cx="10890929" cy="939753"/>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14"/>
          <p:cNvSpPr txBox="1"/>
          <p:nvPr>
            <p:ph idx="1" type="body"/>
          </p:nvPr>
        </p:nvSpPr>
        <p:spPr>
          <a:xfrm>
            <a:off x="640079" y="2311352"/>
            <a:ext cx="5212080" cy="695373"/>
          </a:xfrm>
          <a:prstGeom prst="rect">
            <a:avLst/>
          </a:prstGeom>
          <a:noFill/>
          <a:ln>
            <a:noFill/>
          </a:ln>
        </p:spPr>
        <p:txBody>
          <a:bodyPr anchorCtr="0" anchor="b"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566"/>
              <a:buNone/>
              <a:defRPr b="1" sz="1800" cap="none"/>
            </a:lvl1pPr>
            <a:lvl2pPr indent="-228600" lvl="1" marL="914400" algn="l">
              <a:lnSpc>
                <a:spcPct val="120000"/>
              </a:lnSpc>
              <a:spcBef>
                <a:spcPts val="500"/>
              </a:spcBef>
              <a:spcAft>
                <a:spcPts val="0"/>
              </a:spcAft>
              <a:buClr>
                <a:schemeClr val="dk1"/>
              </a:buClr>
              <a:buSzPts val="1740"/>
              <a:buNone/>
              <a:defRPr b="1" sz="2000"/>
            </a:lvl2pPr>
            <a:lvl3pPr indent="-228600" lvl="2" marL="1371600" algn="l">
              <a:lnSpc>
                <a:spcPct val="120000"/>
              </a:lnSpc>
              <a:spcBef>
                <a:spcPts val="500"/>
              </a:spcBef>
              <a:spcAft>
                <a:spcPts val="0"/>
              </a:spcAft>
              <a:buClr>
                <a:schemeClr val="dk1"/>
              </a:buClr>
              <a:buSzPts val="1566"/>
              <a:buNone/>
              <a:defRPr b="1" sz="1800"/>
            </a:lvl3pPr>
            <a:lvl4pPr indent="-228600" lvl="3" marL="1828800" algn="l">
              <a:lnSpc>
                <a:spcPct val="120000"/>
              </a:lnSpc>
              <a:spcBef>
                <a:spcPts val="500"/>
              </a:spcBef>
              <a:spcAft>
                <a:spcPts val="0"/>
              </a:spcAft>
              <a:buClr>
                <a:schemeClr val="dk1"/>
              </a:buClr>
              <a:buSzPts val="1392"/>
              <a:buNone/>
              <a:defRPr b="1" sz="1600"/>
            </a:lvl4pPr>
            <a:lvl5pPr indent="-228600" lvl="4" marL="2286000" algn="l">
              <a:lnSpc>
                <a:spcPct val="120000"/>
              </a:lnSpc>
              <a:spcBef>
                <a:spcPts val="500"/>
              </a:spcBef>
              <a:spcAft>
                <a:spcPts val="0"/>
              </a:spcAft>
              <a:buClr>
                <a:schemeClr val="dk1"/>
              </a:buClr>
              <a:buSzPts val="1392"/>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 name="Google Shape;55;p14"/>
          <p:cNvSpPr txBox="1"/>
          <p:nvPr>
            <p:ph idx="2" type="body"/>
          </p:nvPr>
        </p:nvSpPr>
        <p:spPr>
          <a:xfrm>
            <a:off x="640079" y="3006725"/>
            <a:ext cx="5212080" cy="3191256"/>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 name="Google Shape;56;p14"/>
          <p:cNvSpPr txBox="1"/>
          <p:nvPr>
            <p:ph idx="3" type="body"/>
          </p:nvPr>
        </p:nvSpPr>
        <p:spPr>
          <a:xfrm>
            <a:off x="6318928" y="2311352"/>
            <a:ext cx="5212080" cy="695373"/>
          </a:xfrm>
          <a:prstGeom prst="rect">
            <a:avLst/>
          </a:prstGeom>
          <a:noFill/>
          <a:ln>
            <a:noFill/>
          </a:ln>
        </p:spPr>
        <p:txBody>
          <a:bodyPr anchorCtr="0" anchor="b"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566"/>
              <a:buNone/>
              <a:defRPr b="1" sz="1800" cap="none"/>
            </a:lvl1pPr>
            <a:lvl2pPr indent="-228600" lvl="1" marL="914400" algn="l">
              <a:lnSpc>
                <a:spcPct val="120000"/>
              </a:lnSpc>
              <a:spcBef>
                <a:spcPts val="500"/>
              </a:spcBef>
              <a:spcAft>
                <a:spcPts val="0"/>
              </a:spcAft>
              <a:buClr>
                <a:schemeClr val="dk1"/>
              </a:buClr>
              <a:buSzPts val="1740"/>
              <a:buNone/>
              <a:defRPr b="1" sz="2000"/>
            </a:lvl2pPr>
            <a:lvl3pPr indent="-228600" lvl="2" marL="1371600" algn="l">
              <a:lnSpc>
                <a:spcPct val="120000"/>
              </a:lnSpc>
              <a:spcBef>
                <a:spcPts val="500"/>
              </a:spcBef>
              <a:spcAft>
                <a:spcPts val="0"/>
              </a:spcAft>
              <a:buClr>
                <a:schemeClr val="dk1"/>
              </a:buClr>
              <a:buSzPts val="1566"/>
              <a:buNone/>
              <a:defRPr b="1" sz="1800"/>
            </a:lvl3pPr>
            <a:lvl4pPr indent="-228600" lvl="3" marL="1828800" algn="l">
              <a:lnSpc>
                <a:spcPct val="120000"/>
              </a:lnSpc>
              <a:spcBef>
                <a:spcPts val="500"/>
              </a:spcBef>
              <a:spcAft>
                <a:spcPts val="0"/>
              </a:spcAft>
              <a:buClr>
                <a:schemeClr val="dk1"/>
              </a:buClr>
              <a:buSzPts val="1392"/>
              <a:buNone/>
              <a:defRPr b="1" sz="1600"/>
            </a:lvl4pPr>
            <a:lvl5pPr indent="-228600" lvl="4" marL="2286000" algn="l">
              <a:lnSpc>
                <a:spcPct val="120000"/>
              </a:lnSpc>
              <a:spcBef>
                <a:spcPts val="500"/>
              </a:spcBef>
              <a:spcAft>
                <a:spcPts val="0"/>
              </a:spcAft>
              <a:buClr>
                <a:schemeClr val="dk1"/>
              </a:buClr>
              <a:buSzPts val="1392"/>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7" name="Google Shape;57;p14"/>
          <p:cNvSpPr txBox="1"/>
          <p:nvPr>
            <p:ph idx="4" type="body"/>
          </p:nvPr>
        </p:nvSpPr>
        <p:spPr>
          <a:xfrm>
            <a:off x="6318928" y="3006725"/>
            <a:ext cx="5212080" cy="3191256"/>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8" name="Google Shape;58;p14"/>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4"/>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4"/>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1" name="Shape 61"/>
        <p:cNvGrpSpPr/>
        <p:nvPr/>
      </p:nvGrpSpPr>
      <p:grpSpPr>
        <a:xfrm>
          <a:off x="0" y="0"/>
          <a:ext cx="0" cy="0"/>
          <a:chOff x="0" y="0"/>
          <a:chExt cx="0" cy="0"/>
        </a:xfrm>
      </p:grpSpPr>
      <p:sp>
        <p:nvSpPr>
          <p:cNvPr id="62" name="Google Shape;62;p15"/>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5"/>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5"/>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5"/>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lay"/>
              <a:ea typeface="Play"/>
              <a:cs typeface="Play"/>
              <a:sym typeface="Play"/>
            </a:endParaRPr>
          </a:p>
        </p:txBody>
      </p:sp>
      <p:sp>
        <p:nvSpPr>
          <p:cNvPr id="68" name="Google Shape;68;p16"/>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6"/>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6"/>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1" name="Shape 71"/>
        <p:cNvGrpSpPr/>
        <p:nvPr/>
      </p:nvGrpSpPr>
      <p:grpSpPr>
        <a:xfrm>
          <a:off x="0" y="0"/>
          <a:ext cx="0" cy="0"/>
          <a:chOff x="0" y="0"/>
          <a:chExt cx="0" cy="0"/>
        </a:xfrm>
      </p:grpSpPr>
      <p:sp>
        <p:nvSpPr>
          <p:cNvPr id="72" name="Google Shape;72;p17"/>
          <p:cNvSpPr txBox="1"/>
          <p:nvPr>
            <p:ph type="title"/>
          </p:nvPr>
        </p:nvSpPr>
        <p:spPr>
          <a:xfrm>
            <a:off x="640080" y="1371600"/>
            <a:ext cx="3859397" cy="1451723"/>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3600"/>
              <a:buFont typeface="Pla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17"/>
          <p:cNvSpPr txBox="1"/>
          <p:nvPr>
            <p:ph idx="1" type="body"/>
          </p:nvPr>
        </p:nvSpPr>
        <p:spPr>
          <a:xfrm>
            <a:off x="4936519" y="1031001"/>
            <a:ext cx="6594490" cy="5166360"/>
          </a:xfrm>
          <a:prstGeom prst="rect">
            <a:avLst/>
          </a:prstGeom>
          <a:noFill/>
          <a:ln>
            <a:noFill/>
          </a:ln>
        </p:spPr>
        <p:txBody>
          <a:bodyPr anchorCtr="0" anchor="t" bIns="45700" lIns="91425" spcFirstLastPara="1" rIns="91425" wrap="square" tIns="45700">
            <a:normAutofit/>
          </a:bodyPr>
          <a:lstStyle>
            <a:lvl1pPr indent="-383286" lvl="0" marL="457200" algn="l">
              <a:lnSpc>
                <a:spcPct val="120000"/>
              </a:lnSpc>
              <a:spcBef>
                <a:spcPts val="1000"/>
              </a:spcBef>
              <a:spcAft>
                <a:spcPts val="0"/>
              </a:spcAft>
              <a:buClr>
                <a:schemeClr val="dk1"/>
              </a:buClr>
              <a:buSzPts val="2436"/>
              <a:buChar char="•"/>
              <a:defRPr sz="2800"/>
            </a:lvl1pPr>
            <a:lvl2pPr indent="-361187" lvl="1" marL="914400" algn="l">
              <a:lnSpc>
                <a:spcPct val="120000"/>
              </a:lnSpc>
              <a:spcBef>
                <a:spcPts val="500"/>
              </a:spcBef>
              <a:spcAft>
                <a:spcPts val="0"/>
              </a:spcAft>
              <a:buClr>
                <a:schemeClr val="dk1"/>
              </a:buClr>
              <a:buSzPts val="2088"/>
              <a:buChar char="•"/>
              <a:defRPr sz="2400"/>
            </a:lvl2pPr>
            <a:lvl3pPr indent="-339089" lvl="2" marL="1371600" algn="l">
              <a:lnSpc>
                <a:spcPct val="120000"/>
              </a:lnSpc>
              <a:spcBef>
                <a:spcPts val="500"/>
              </a:spcBef>
              <a:spcAft>
                <a:spcPts val="0"/>
              </a:spcAft>
              <a:buClr>
                <a:schemeClr val="dk1"/>
              </a:buClr>
              <a:buSzPts val="1740"/>
              <a:buChar char="•"/>
              <a:defRPr sz="2000"/>
            </a:lvl3pPr>
            <a:lvl4pPr indent="-328041" lvl="3" marL="1828800" algn="l">
              <a:lnSpc>
                <a:spcPct val="120000"/>
              </a:lnSpc>
              <a:spcBef>
                <a:spcPts val="500"/>
              </a:spcBef>
              <a:spcAft>
                <a:spcPts val="0"/>
              </a:spcAft>
              <a:buClr>
                <a:schemeClr val="dk1"/>
              </a:buClr>
              <a:buSzPts val="1566"/>
              <a:buChar char="•"/>
              <a:defRPr sz="1800"/>
            </a:lvl4pPr>
            <a:lvl5pPr indent="-328041" lvl="4" marL="2286000" algn="l">
              <a:lnSpc>
                <a:spcPct val="120000"/>
              </a:lnSpc>
              <a:spcBef>
                <a:spcPts val="500"/>
              </a:spcBef>
              <a:spcAft>
                <a:spcPts val="0"/>
              </a:spcAft>
              <a:buClr>
                <a:schemeClr val="dk1"/>
              </a:buClr>
              <a:buSzPts val="1566"/>
              <a:buChar char="•"/>
              <a:defRPr sz="18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4" name="Google Shape;74;p17"/>
          <p:cNvSpPr txBox="1"/>
          <p:nvPr>
            <p:ph idx="2" type="body"/>
          </p:nvPr>
        </p:nvSpPr>
        <p:spPr>
          <a:xfrm>
            <a:off x="640080" y="2972168"/>
            <a:ext cx="3859397" cy="322682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392"/>
              <a:buNone/>
              <a:defRPr sz="1600"/>
            </a:lvl1pPr>
            <a:lvl2pPr indent="-228600" lvl="1" marL="914400" algn="l">
              <a:lnSpc>
                <a:spcPct val="120000"/>
              </a:lnSpc>
              <a:spcBef>
                <a:spcPts val="500"/>
              </a:spcBef>
              <a:spcAft>
                <a:spcPts val="0"/>
              </a:spcAft>
              <a:buClr>
                <a:schemeClr val="dk1"/>
              </a:buClr>
              <a:buSzPts val="1218"/>
              <a:buNone/>
              <a:defRPr sz="1400"/>
            </a:lvl2pPr>
            <a:lvl3pPr indent="-228600" lvl="2" marL="1371600" algn="l">
              <a:lnSpc>
                <a:spcPct val="120000"/>
              </a:lnSpc>
              <a:spcBef>
                <a:spcPts val="500"/>
              </a:spcBef>
              <a:spcAft>
                <a:spcPts val="0"/>
              </a:spcAft>
              <a:buClr>
                <a:schemeClr val="dk1"/>
              </a:buClr>
              <a:buSzPts val="1044"/>
              <a:buNone/>
              <a:defRPr sz="1200"/>
            </a:lvl3pPr>
            <a:lvl4pPr indent="-228600" lvl="3" marL="1828800" algn="l">
              <a:lnSpc>
                <a:spcPct val="120000"/>
              </a:lnSpc>
              <a:spcBef>
                <a:spcPts val="500"/>
              </a:spcBef>
              <a:spcAft>
                <a:spcPts val="0"/>
              </a:spcAft>
              <a:buClr>
                <a:schemeClr val="dk1"/>
              </a:buClr>
              <a:buSzPts val="870"/>
              <a:buNone/>
              <a:defRPr sz="1000"/>
            </a:lvl4pPr>
            <a:lvl5pPr indent="-228600" lvl="4" marL="2286000" algn="l">
              <a:lnSpc>
                <a:spcPct val="120000"/>
              </a:lnSpc>
              <a:spcBef>
                <a:spcPts val="500"/>
              </a:spcBef>
              <a:spcAft>
                <a:spcPts val="0"/>
              </a:spcAft>
              <a:buClr>
                <a:schemeClr val="dk1"/>
              </a:buClr>
              <a:buSzPts val="87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5" name="Google Shape;75;p17"/>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7"/>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7"/>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8" name="Shape 78"/>
        <p:cNvGrpSpPr/>
        <p:nvPr/>
      </p:nvGrpSpPr>
      <p:grpSpPr>
        <a:xfrm>
          <a:off x="0" y="0"/>
          <a:ext cx="0" cy="0"/>
          <a:chOff x="0" y="0"/>
          <a:chExt cx="0" cy="0"/>
        </a:xfrm>
      </p:grpSpPr>
      <p:sp>
        <p:nvSpPr>
          <p:cNvPr id="79" name="Google Shape;79;p18"/>
          <p:cNvSpPr txBox="1"/>
          <p:nvPr>
            <p:ph type="title"/>
          </p:nvPr>
        </p:nvSpPr>
        <p:spPr>
          <a:xfrm>
            <a:off x="640080" y="1371600"/>
            <a:ext cx="3859397" cy="1451723"/>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3600"/>
              <a:buFont typeface="Pla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8"/>
          <p:cNvSpPr/>
          <p:nvPr>
            <p:ph idx="2" type="pic"/>
          </p:nvPr>
        </p:nvSpPr>
        <p:spPr>
          <a:xfrm>
            <a:off x="4937760" y="1033271"/>
            <a:ext cx="6592824" cy="5166360"/>
          </a:xfrm>
          <a:prstGeom prst="rect">
            <a:avLst/>
          </a:prstGeom>
          <a:noFill/>
          <a:ln>
            <a:noFill/>
          </a:ln>
        </p:spPr>
      </p:sp>
      <p:sp>
        <p:nvSpPr>
          <p:cNvPr id="81" name="Google Shape;81;p18"/>
          <p:cNvSpPr txBox="1"/>
          <p:nvPr>
            <p:ph idx="1" type="body"/>
          </p:nvPr>
        </p:nvSpPr>
        <p:spPr>
          <a:xfrm>
            <a:off x="640080" y="2972167"/>
            <a:ext cx="3859397" cy="3226825"/>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392"/>
              <a:buNone/>
              <a:defRPr sz="1600"/>
            </a:lvl1pPr>
            <a:lvl2pPr indent="-228600" lvl="1" marL="914400" algn="l">
              <a:lnSpc>
                <a:spcPct val="120000"/>
              </a:lnSpc>
              <a:spcBef>
                <a:spcPts val="500"/>
              </a:spcBef>
              <a:spcAft>
                <a:spcPts val="0"/>
              </a:spcAft>
              <a:buClr>
                <a:schemeClr val="dk1"/>
              </a:buClr>
              <a:buSzPts val="1218"/>
              <a:buNone/>
              <a:defRPr sz="1400"/>
            </a:lvl2pPr>
            <a:lvl3pPr indent="-228600" lvl="2" marL="1371600" algn="l">
              <a:lnSpc>
                <a:spcPct val="120000"/>
              </a:lnSpc>
              <a:spcBef>
                <a:spcPts val="500"/>
              </a:spcBef>
              <a:spcAft>
                <a:spcPts val="0"/>
              </a:spcAft>
              <a:buClr>
                <a:schemeClr val="dk1"/>
              </a:buClr>
              <a:buSzPts val="1044"/>
              <a:buNone/>
              <a:defRPr sz="1200"/>
            </a:lvl3pPr>
            <a:lvl4pPr indent="-228600" lvl="3" marL="1828800" algn="l">
              <a:lnSpc>
                <a:spcPct val="120000"/>
              </a:lnSpc>
              <a:spcBef>
                <a:spcPts val="500"/>
              </a:spcBef>
              <a:spcAft>
                <a:spcPts val="0"/>
              </a:spcAft>
              <a:buClr>
                <a:schemeClr val="dk1"/>
              </a:buClr>
              <a:buSzPts val="870"/>
              <a:buNone/>
              <a:defRPr sz="1000"/>
            </a:lvl4pPr>
            <a:lvl5pPr indent="-228600" lvl="4" marL="2286000" algn="l">
              <a:lnSpc>
                <a:spcPct val="120000"/>
              </a:lnSpc>
              <a:spcBef>
                <a:spcPts val="500"/>
              </a:spcBef>
              <a:spcAft>
                <a:spcPts val="0"/>
              </a:spcAft>
              <a:buClr>
                <a:schemeClr val="dk1"/>
              </a:buClr>
              <a:buSzPts val="87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2" name="Google Shape;82;p18"/>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8"/>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8"/>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5" name="Shape 85"/>
        <p:cNvGrpSpPr/>
        <p:nvPr/>
      </p:nvGrpSpPr>
      <p:grpSpPr>
        <a:xfrm>
          <a:off x="0" y="0"/>
          <a:ext cx="0" cy="0"/>
          <a:chOff x="0" y="0"/>
          <a:chExt cx="0" cy="0"/>
        </a:xfrm>
      </p:grpSpPr>
      <p:sp>
        <p:nvSpPr>
          <p:cNvPr id="86" name="Google Shape;86;p19"/>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19"/>
          <p:cNvSpPr txBox="1"/>
          <p:nvPr>
            <p:ph idx="1" type="body"/>
          </p:nvPr>
        </p:nvSpPr>
        <p:spPr>
          <a:xfrm rot="5400000">
            <a:off x="4302464" y="-1028912"/>
            <a:ext cx="3566160" cy="10890928"/>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8" name="Google Shape;88;p19"/>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9"/>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9"/>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1" name="Shape 91"/>
        <p:cNvGrpSpPr/>
        <p:nvPr/>
      </p:nvGrpSpPr>
      <p:grpSpPr>
        <a:xfrm>
          <a:off x="0" y="0"/>
          <a:ext cx="0" cy="0"/>
          <a:chOff x="0" y="0"/>
          <a:chExt cx="0" cy="0"/>
        </a:xfrm>
      </p:grpSpPr>
      <p:sp>
        <p:nvSpPr>
          <p:cNvPr id="92" name="Google Shape;92;p2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lay"/>
              <a:ea typeface="Play"/>
              <a:cs typeface="Play"/>
              <a:sym typeface="Play"/>
            </a:endParaRPr>
          </a:p>
        </p:txBody>
      </p:sp>
      <p:sp>
        <p:nvSpPr>
          <p:cNvPr id="93" name="Google Shape;93;p20"/>
          <p:cNvSpPr txBox="1"/>
          <p:nvPr>
            <p:ph type="title"/>
          </p:nvPr>
        </p:nvSpPr>
        <p:spPr>
          <a:xfrm rot="5400000">
            <a:off x="7346663" y="2502635"/>
            <a:ext cx="5536884" cy="1811773"/>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4" name="Google Shape;94;p20"/>
          <p:cNvSpPr txBox="1"/>
          <p:nvPr>
            <p:ph idx="1" type="body"/>
          </p:nvPr>
        </p:nvSpPr>
        <p:spPr>
          <a:xfrm rot="5400000">
            <a:off x="2077849" y="-797689"/>
            <a:ext cx="5536884" cy="8412422"/>
          </a:xfrm>
          <a:prstGeom prst="rect">
            <a:avLst/>
          </a:prstGeom>
          <a:noFill/>
          <a:ln>
            <a:noFill/>
          </a:ln>
        </p:spPr>
        <p:txBody>
          <a:bodyPr anchorCtr="0" anchor="t" bIns="45700" lIns="91425" spcFirstLastPara="1" rIns="91425" wrap="square" tIns="45700">
            <a:normAutofit/>
          </a:bodyPr>
          <a:lstStyle>
            <a:lvl1pPr indent="-328041" lvl="0" marL="457200" algn="l">
              <a:lnSpc>
                <a:spcPct val="120000"/>
              </a:lnSpc>
              <a:spcBef>
                <a:spcPts val="1000"/>
              </a:spcBef>
              <a:spcAft>
                <a:spcPts val="0"/>
              </a:spcAft>
              <a:buClr>
                <a:schemeClr val="dk1"/>
              </a:buClr>
              <a:buSzPts val="1566"/>
              <a:buChar char="•"/>
              <a:defRPr/>
            </a:lvl1pPr>
            <a:lvl2pPr indent="-328041" lvl="1" marL="914400" algn="l">
              <a:lnSpc>
                <a:spcPct val="120000"/>
              </a:lnSpc>
              <a:spcBef>
                <a:spcPts val="500"/>
              </a:spcBef>
              <a:spcAft>
                <a:spcPts val="0"/>
              </a:spcAft>
              <a:buClr>
                <a:schemeClr val="dk1"/>
              </a:buClr>
              <a:buSzPts val="1566"/>
              <a:buChar char="•"/>
              <a:defRPr/>
            </a:lvl2pPr>
            <a:lvl3pPr indent="-328041" lvl="2" marL="1371600" algn="l">
              <a:lnSpc>
                <a:spcPct val="120000"/>
              </a:lnSpc>
              <a:spcBef>
                <a:spcPts val="500"/>
              </a:spcBef>
              <a:spcAft>
                <a:spcPts val="0"/>
              </a:spcAft>
              <a:buClr>
                <a:schemeClr val="dk1"/>
              </a:buClr>
              <a:buSzPts val="1566"/>
              <a:buChar char="•"/>
              <a:defRPr/>
            </a:lvl3pPr>
            <a:lvl4pPr indent="-328041" lvl="3" marL="1828800" algn="l">
              <a:lnSpc>
                <a:spcPct val="120000"/>
              </a:lnSpc>
              <a:spcBef>
                <a:spcPts val="500"/>
              </a:spcBef>
              <a:spcAft>
                <a:spcPts val="0"/>
              </a:spcAft>
              <a:buClr>
                <a:schemeClr val="dk1"/>
              </a:buClr>
              <a:buSzPts val="1566"/>
              <a:buChar char="•"/>
              <a:defRPr/>
            </a:lvl4pPr>
            <a:lvl5pPr indent="-328041" lvl="4" marL="2286000" algn="l">
              <a:lnSpc>
                <a:spcPct val="120000"/>
              </a:lnSpc>
              <a:spcBef>
                <a:spcPts val="500"/>
              </a:spcBef>
              <a:spcAft>
                <a:spcPts val="0"/>
              </a:spcAft>
              <a:buClr>
                <a:schemeClr val="dk1"/>
              </a:buClr>
              <a:buSzPts val="1566"/>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5" name="Google Shape;95;p20"/>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0"/>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0"/>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98" name="Google Shape;98;p20"/>
          <p:cNvCxnSpPr/>
          <p:nvPr/>
        </p:nvCxnSpPr>
        <p:spPr>
          <a:xfrm rot="5400000">
            <a:off x="10872154" y="1192438"/>
            <a:ext cx="978862" cy="0"/>
          </a:xfrm>
          <a:prstGeom prst="straightConnector1">
            <a:avLst/>
          </a:prstGeom>
          <a:noFill/>
          <a:ln cap="flat" cmpd="sng" w="76200">
            <a:solidFill>
              <a:schemeClr val="accent1"/>
            </a:solidFill>
            <a:prstDash val="solid"/>
            <a:miter lim="800000"/>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slideLayout" Target="../slideLayouts/slideLayout12.xml"/><Relationship Id="rId10" Type="http://schemas.openxmlformats.org/officeDocument/2006/relationships/slideLayout" Target="../slideLayouts/slideLayout11.xml"/><Relationship Id="rId12" Type="http://schemas.openxmlformats.org/officeDocument/2006/relationships/theme" Target="../theme/theme3.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5" name="Shape 5"/>
        <p:cNvGrpSpPr/>
        <p:nvPr/>
      </p:nvGrpSpPr>
      <p:grpSpPr>
        <a:xfrm>
          <a:off x="0" y="0"/>
          <a:ext cx="0" cy="0"/>
          <a:chOff x="0" y="0"/>
          <a:chExt cx="0" cy="0"/>
        </a:xfrm>
      </p:grpSpPr>
      <p:sp>
        <p:nvSpPr>
          <p:cNvPr id="6" name="Google Shape;6;p8"/>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lvl1pPr lvl="0" marR="0" rtl="0" algn="l">
              <a:lnSpc>
                <a:spcPct val="100000"/>
              </a:lnSpc>
              <a:spcBef>
                <a:spcPts val="0"/>
              </a:spcBef>
              <a:spcAft>
                <a:spcPts val="0"/>
              </a:spcAft>
              <a:buClr>
                <a:schemeClr val="lt1"/>
              </a:buClr>
              <a:buSzPts val="4000"/>
              <a:buFont typeface="Play"/>
              <a:buNone/>
              <a:defRPr b="1" i="0" sz="4000" u="none" cap="none" strike="noStrike">
                <a:solidFill>
                  <a:schemeClr val="lt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8"/>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a:bodyPr>
          <a:lstStyle>
            <a:lvl1pPr indent="-339090" lvl="0" marL="457200" marR="0" rtl="0" algn="l">
              <a:lnSpc>
                <a:spcPct val="120000"/>
              </a:lnSpc>
              <a:spcBef>
                <a:spcPts val="1000"/>
              </a:spcBef>
              <a:spcAft>
                <a:spcPts val="0"/>
              </a:spcAft>
              <a:buClr>
                <a:schemeClr val="lt1"/>
              </a:buClr>
              <a:buSzPts val="1740"/>
              <a:buFont typeface="Arial"/>
              <a:buChar char="•"/>
              <a:defRPr b="0" i="0" sz="2000" u="none" cap="none" strike="noStrike">
                <a:solidFill>
                  <a:schemeClr val="lt1"/>
                </a:solidFill>
                <a:latin typeface="Play"/>
                <a:ea typeface="Play"/>
                <a:cs typeface="Play"/>
                <a:sym typeface="Play"/>
              </a:defRPr>
            </a:lvl1pPr>
            <a:lvl2pPr indent="-328041" lvl="1" marL="914400" marR="0" rtl="0" algn="l">
              <a:lnSpc>
                <a:spcPct val="120000"/>
              </a:lnSpc>
              <a:spcBef>
                <a:spcPts val="500"/>
              </a:spcBef>
              <a:spcAft>
                <a:spcPts val="0"/>
              </a:spcAft>
              <a:buClr>
                <a:schemeClr val="lt1"/>
              </a:buClr>
              <a:buSzPts val="1566"/>
              <a:buFont typeface="Arial"/>
              <a:buChar char="•"/>
              <a:defRPr b="0" i="0" sz="1800" u="none" cap="none" strike="noStrike">
                <a:solidFill>
                  <a:schemeClr val="lt1"/>
                </a:solidFill>
                <a:latin typeface="Play"/>
                <a:ea typeface="Play"/>
                <a:cs typeface="Play"/>
                <a:sym typeface="Play"/>
              </a:defRPr>
            </a:lvl2pPr>
            <a:lvl3pPr indent="-316992" lvl="2" marL="1371600" marR="0" rtl="0" algn="l">
              <a:lnSpc>
                <a:spcPct val="120000"/>
              </a:lnSpc>
              <a:spcBef>
                <a:spcPts val="500"/>
              </a:spcBef>
              <a:spcAft>
                <a:spcPts val="0"/>
              </a:spcAft>
              <a:buClr>
                <a:schemeClr val="lt1"/>
              </a:buClr>
              <a:buSzPts val="1392"/>
              <a:buFont typeface="Arial"/>
              <a:buChar char="•"/>
              <a:defRPr b="0" i="0" sz="1600" u="none" cap="none" strike="noStrike">
                <a:solidFill>
                  <a:schemeClr val="lt1"/>
                </a:solidFill>
                <a:latin typeface="Play"/>
                <a:ea typeface="Play"/>
                <a:cs typeface="Play"/>
                <a:sym typeface="Play"/>
              </a:defRPr>
            </a:lvl3pPr>
            <a:lvl4pPr indent="-305942" lvl="3" marL="1828800" marR="0" rtl="0" algn="l">
              <a:lnSpc>
                <a:spcPct val="120000"/>
              </a:lnSpc>
              <a:spcBef>
                <a:spcPts val="500"/>
              </a:spcBef>
              <a:spcAft>
                <a:spcPts val="0"/>
              </a:spcAft>
              <a:buClr>
                <a:schemeClr val="lt1"/>
              </a:buClr>
              <a:buSzPts val="1218"/>
              <a:buFont typeface="Arial"/>
              <a:buChar char="•"/>
              <a:defRPr b="0" i="0" sz="1400" u="none" cap="none" strike="noStrike">
                <a:solidFill>
                  <a:schemeClr val="lt1"/>
                </a:solidFill>
                <a:latin typeface="Play"/>
                <a:ea typeface="Play"/>
                <a:cs typeface="Play"/>
                <a:sym typeface="Play"/>
              </a:defRPr>
            </a:lvl4pPr>
            <a:lvl5pPr indent="-305942" lvl="4" marL="2286000" marR="0" rtl="0" algn="l">
              <a:lnSpc>
                <a:spcPct val="120000"/>
              </a:lnSpc>
              <a:spcBef>
                <a:spcPts val="500"/>
              </a:spcBef>
              <a:spcAft>
                <a:spcPts val="0"/>
              </a:spcAft>
              <a:buClr>
                <a:schemeClr val="lt1"/>
              </a:buClr>
              <a:buSzPts val="1218"/>
              <a:buFont typeface="Arial"/>
              <a:buChar char="•"/>
              <a:defRPr b="0" i="0" sz="1400" u="none" cap="none" strike="noStrike">
                <a:solidFill>
                  <a:schemeClr val="lt1"/>
                </a:solidFill>
                <a:latin typeface="Play"/>
                <a:ea typeface="Play"/>
                <a:cs typeface="Play"/>
                <a:sym typeface="Play"/>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Play"/>
                <a:ea typeface="Play"/>
                <a:cs typeface="Play"/>
                <a:sym typeface="Play"/>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Play"/>
                <a:ea typeface="Play"/>
                <a:cs typeface="Play"/>
                <a:sym typeface="Play"/>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Play"/>
                <a:ea typeface="Play"/>
                <a:cs typeface="Play"/>
                <a:sym typeface="Play"/>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Play"/>
                <a:ea typeface="Play"/>
                <a:cs typeface="Play"/>
                <a:sym typeface="Play"/>
              </a:defRPr>
            </a:lvl9pPr>
          </a:lstStyle>
          <a:p/>
        </p:txBody>
      </p:sp>
      <p:sp>
        <p:nvSpPr>
          <p:cNvPr id="8" name="Google Shape;8;p8"/>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900" u="none" cap="none" strike="noStrike">
                <a:solidFill>
                  <a:schemeClr val="lt1"/>
                </a:solidFill>
                <a:latin typeface="Play"/>
                <a:ea typeface="Play"/>
                <a:cs typeface="Play"/>
                <a:sym typeface="Play"/>
              </a:defRPr>
            </a:lvl1pPr>
            <a:lvl2pPr lvl="1" marR="0" rtl="0" algn="l">
              <a:spcBef>
                <a:spcPts val="0"/>
              </a:spcBef>
              <a:spcAft>
                <a:spcPts val="0"/>
              </a:spcAft>
              <a:buSzPts val="1400"/>
              <a:buNone/>
              <a:defRPr b="0" i="0" sz="1800" u="none" cap="none" strike="noStrike">
                <a:solidFill>
                  <a:schemeClr val="lt1"/>
                </a:solidFill>
                <a:latin typeface="Play"/>
                <a:ea typeface="Play"/>
                <a:cs typeface="Play"/>
                <a:sym typeface="Play"/>
              </a:defRPr>
            </a:lvl2pPr>
            <a:lvl3pPr lvl="2" marR="0" rtl="0" algn="l">
              <a:spcBef>
                <a:spcPts val="0"/>
              </a:spcBef>
              <a:spcAft>
                <a:spcPts val="0"/>
              </a:spcAft>
              <a:buSzPts val="1400"/>
              <a:buNone/>
              <a:defRPr b="0" i="0" sz="1800" u="none" cap="none" strike="noStrike">
                <a:solidFill>
                  <a:schemeClr val="lt1"/>
                </a:solidFill>
                <a:latin typeface="Play"/>
                <a:ea typeface="Play"/>
                <a:cs typeface="Play"/>
                <a:sym typeface="Play"/>
              </a:defRPr>
            </a:lvl3pPr>
            <a:lvl4pPr lvl="3" marR="0" rtl="0" algn="l">
              <a:spcBef>
                <a:spcPts val="0"/>
              </a:spcBef>
              <a:spcAft>
                <a:spcPts val="0"/>
              </a:spcAft>
              <a:buSzPts val="1400"/>
              <a:buNone/>
              <a:defRPr b="0" i="0" sz="1800" u="none" cap="none" strike="noStrike">
                <a:solidFill>
                  <a:schemeClr val="lt1"/>
                </a:solidFill>
                <a:latin typeface="Play"/>
                <a:ea typeface="Play"/>
                <a:cs typeface="Play"/>
                <a:sym typeface="Play"/>
              </a:defRPr>
            </a:lvl4pPr>
            <a:lvl5pPr lvl="4" marR="0" rtl="0" algn="l">
              <a:spcBef>
                <a:spcPts val="0"/>
              </a:spcBef>
              <a:spcAft>
                <a:spcPts val="0"/>
              </a:spcAft>
              <a:buSzPts val="1400"/>
              <a:buNone/>
              <a:defRPr b="0" i="0" sz="1800" u="none" cap="none" strike="noStrike">
                <a:solidFill>
                  <a:schemeClr val="lt1"/>
                </a:solidFill>
                <a:latin typeface="Play"/>
                <a:ea typeface="Play"/>
                <a:cs typeface="Play"/>
                <a:sym typeface="Play"/>
              </a:defRPr>
            </a:lvl5pPr>
            <a:lvl6pPr lvl="5" marR="0" rtl="0" algn="l">
              <a:spcBef>
                <a:spcPts val="0"/>
              </a:spcBef>
              <a:spcAft>
                <a:spcPts val="0"/>
              </a:spcAft>
              <a:buSzPts val="1400"/>
              <a:buNone/>
              <a:defRPr b="0" i="0" sz="1800" u="none" cap="none" strike="noStrike">
                <a:solidFill>
                  <a:schemeClr val="lt1"/>
                </a:solidFill>
                <a:latin typeface="Play"/>
                <a:ea typeface="Play"/>
                <a:cs typeface="Play"/>
                <a:sym typeface="Play"/>
              </a:defRPr>
            </a:lvl6pPr>
            <a:lvl7pPr lvl="6" marR="0" rtl="0" algn="l">
              <a:spcBef>
                <a:spcPts val="0"/>
              </a:spcBef>
              <a:spcAft>
                <a:spcPts val="0"/>
              </a:spcAft>
              <a:buSzPts val="1400"/>
              <a:buNone/>
              <a:defRPr b="0" i="0" sz="1800" u="none" cap="none" strike="noStrike">
                <a:solidFill>
                  <a:schemeClr val="lt1"/>
                </a:solidFill>
                <a:latin typeface="Play"/>
                <a:ea typeface="Play"/>
                <a:cs typeface="Play"/>
                <a:sym typeface="Play"/>
              </a:defRPr>
            </a:lvl7pPr>
            <a:lvl8pPr lvl="7" marR="0" rtl="0" algn="l">
              <a:spcBef>
                <a:spcPts val="0"/>
              </a:spcBef>
              <a:spcAft>
                <a:spcPts val="0"/>
              </a:spcAft>
              <a:buSzPts val="1400"/>
              <a:buNone/>
              <a:defRPr b="0" i="0" sz="1800" u="none" cap="none" strike="noStrike">
                <a:solidFill>
                  <a:schemeClr val="lt1"/>
                </a:solidFill>
                <a:latin typeface="Play"/>
                <a:ea typeface="Play"/>
                <a:cs typeface="Play"/>
                <a:sym typeface="Play"/>
              </a:defRPr>
            </a:lvl8pPr>
            <a:lvl9pPr lvl="8" marR="0" rtl="0" algn="l">
              <a:spcBef>
                <a:spcPts val="0"/>
              </a:spcBef>
              <a:spcAft>
                <a:spcPts val="0"/>
              </a:spcAft>
              <a:buSzPts val="1400"/>
              <a:buNone/>
              <a:defRPr b="0" i="0" sz="1800" u="none" cap="none" strike="noStrike">
                <a:solidFill>
                  <a:schemeClr val="lt1"/>
                </a:solidFill>
                <a:latin typeface="Play"/>
                <a:ea typeface="Play"/>
                <a:cs typeface="Play"/>
                <a:sym typeface="Play"/>
              </a:defRPr>
            </a:lvl9pPr>
          </a:lstStyle>
          <a:p/>
        </p:txBody>
      </p:sp>
      <p:sp>
        <p:nvSpPr>
          <p:cNvPr id="9" name="Google Shape;9;p8"/>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1" i="0" sz="900" u="none" cap="none" strike="noStrike">
                <a:solidFill>
                  <a:schemeClr val="lt1"/>
                </a:solidFill>
                <a:latin typeface="Play"/>
                <a:ea typeface="Play"/>
                <a:cs typeface="Play"/>
                <a:sym typeface="Play"/>
              </a:defRPr>
            </a:lvl1pPr>
            <a:lvl2pPr lvl="1" marR="0" rtl="0" algn="l">
              <a:spcBef>
                <a:spcPts val="0"/>
              </a:spcBef>
              <a:spcAft>
                <a:spcPts val="0"/>
              </a:spcAft>
              <a:buSzPts val="1400"/>
              <a:buNone/>
              <a:defRPr b="0" i="0" sz="1800" u="none" cap="none" strike="noStrike">
                <a:solidFill>
                  <a:schemeClr val="lt1"/>
                </a:solidFill>
                <a:latin typeface="Play"/>
                <a:ea typeface="Play"/>
                <a:cs typeface="Play"/>
                <a:sym typeface="Play"/>
              </a:defRPr>
            </a:lvl2pPr>
            <a:lvl3pPr lvl="2" marR="0" rtl="0" algn="l">
              <a:spcBef>
                <a:spcPts val="0"/>
              </a:spcBef>
              <a:spcAft>
                <a:spcPts val="0"/>
              </a:spcAft>
              <a:buSzPts val="1400"/>
              <a:buNone/>
              <a:defRPr b="0" i="0" sz="1800" u="none" cap="none" strike="noStrike">
                <a:solidFill>
                  <a:schemeClr val="lt1"/>
                </a:solidFill>
                <a:latin typeface="Play"/>
                <a:ea typeface="Play"/>
                <a:cs typeface="Play"/>
                <a:sym typeface="Play"/>
              </a:defRPr>
            </a:lvl3pPr>
            <a:lvl4pPr lvl="3" marR="0" rtl="0" algn="l">
              <a:spcBef>
                <a:spcPts val="0"/>
              </a:spcBef>
              <a:spcAft>
                <a:spcPts val="0"/>
              </a:spcAft>
              <a:buSzPts val="1400"/>
              <a:buNone/>
              <a:defRPr b="0" i="0" sz="1800" u="none" cap="none" strike="noStrike">
                <a:solidFill>
                  <a:schemeClr val="lt1"/>
                </a:solidFill>
                <a:latin typeface="Play"/>
                <a:ea typeface="Play"/>
                <a:cs typeface="Play"/>
                <a:sym typeface="Play"/>
              </a:defRPr>
            </a:lvl4pPr>
            <a:lvl5pPr lvl="4" marR="0" rtl="0" algn="l">
              <a:spcBef>
                <a:spcPts val="0"/>
              </a:spcBef>
              <a:spcAft>
                <a:spcPts val="0"/>
              </a:spcAft>
              <a:buSzPts val="1400"/>
              <a:buNone/>
              <a:defRPr b="0" i="0" sz="1800" u="none" cap="none" strike="noStrike">
                <a:solidFill>
                  <a:schemeClr val="lt1"/>
                </a:solidFill>
                <a:latin typeface="Play"/>
                <a:ea typeface="Play"/>
                <a:cs typeface="Play"/>
                <a:sym typeface="Play"/>
              </a:defRPr>
            </a:lvl5pPr>
            <a:lvl6pPr lvl="5" marR="0" rtl="0" algn="l">
              <a:spcBef>
                <a:spcPts val="0"/>
              </a:spcBef>
              <a:spcAft>
                <a:spcPts val="0"/>
              </a:spcAft>
              <a:buSzPts val="1400"/>
              <a:buNone/>
              <a:defRPr b="0" i="0" sz="1800" u="none" cap="none" strike="noStrike">
                <a:solidFill>
                  <a:schemeClr val="lt1"/>
                </a:solidFill>
                <a:latin typeface="Play"/>
                <a:ea typeface="Play"/>
                <a:cs typeface="Play"/>
                <a:sym typeface="Play"/>
              </a:defRPr>
            </a:lvl6pPr>
            <a:lvl7pPr lvl="6" marR="0" rtl="0" algn="l">
              <a:spcBef>
                <a:spcPts val="0"/>
              </a:spcBef>
              <a:spcAft>
                <a:spcPts val="0"/>
              </a:spcAft>
              <a:buSzPts val="1400"/>
              <a:buNone/>
              <a:defRPr b="0" i="0" sz="1800" u="none" cap="none" strike="noStrike">
                <a:solidFill>
                  <a:schemeClr val="lt1"/>
                </a:solidFill>
                <a:latin typeface="Play"/>
                <a:ea typeface="Play"/>
                <a:cs typeface="Play"/>
                <a:sym typeface="Play"/>
              </a:defRPr>
            </a:lvl7pPr>
            <a:lvl8pPr lvl="7" marR="0" rtl="0" algn="l">
              <a:spcBef>
                <a:spcPts val="0"/>
              </a:spcBef>
              <a:spcAft>
                <a:spcPts val="0"/>
              </a:spcAft>
              <a:buSzPts val="1400"/>
              <a:buNone/>
              <a:defRPr b="0" i="0" sz="1800" u="none" cap="none" strike="noStrike">
                <a:solidFill>
                  <a:schemeClr val="lt1"/>
                </a:solidFill>
                <a:latin typeface="Play"/>
                <a:ea typeface="Play"/>
                <a:cs typeface="Play"/>
                <a:sym typeface="Play"/>
              </a:defRPr>
            </a:lvl8pPr>
            <a:lvl9pPr lvl="8" marR="0" rtl="0" algn="l">
              <a:spcBef>
                <a:spcPts val="0"/>
              </a:spcBef>
              <a:spcAft>
                <a:spcPts val="0"/>
              </a:spcAft>
              <a:buSzPts val="1400"/>
              <a:buNone/>
              <a:defRPr b="0" i="0" sz="1800" u="none" cap="none" strike="noStrike">
                <a:solidFill>
                  <a:schemeClr val="lt1"/>
                </a:solidFill>
                <a:latin typeface="Play"/>
                <a:ea typeface="Play"/>
                <a:cs typeface="Play"/>
                <a:sym typeface="Play"/>
              </a:defRPr>
            </a:lvl9pPr>
          </a:lstStyle>
          <a:p/>
        </p:txBody>
      </p:sp>
      <p:sp>
        <p:nvSpPr>
          <p:cNvPr id="10" name="Google Shape;10;p8"/>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1" i="0" sz="900" u="none" cap="none" strike="noStrike">
                <a:solidFill>
                  <a:schemeClr val="lt1"/>
                </a:solidFill>
                <a:latin typeface="Play"/>
                <a:ea typeface="Play"/>
                <a:cs typeface="Play"/>
                <a:sym typeface="Play"/>
              </a:defRPr>
            </a:lvl1pPr>
            <a:lvl2pPr indent="0" lvl="1" marL="0" marR="0" rtl="0" algn="r">
              <a:spcBef>
                <a:spcPts val="0"/>
              </a:spcBef>
              <a:buNone/>
              <a:defRPr b="1" i="0" sz="900" u="none" cap="none" strike="noStrike">
                <a:solidFill>
                  <a:schemeClr val="lt1"/>
                </a:solidFill>
                <a:latin typeface="Play"/>
                <a:ea typeface="Play"/>
                <a:cs typeface="Play"/>
                <a:sym typeface="Play"/>
              </a:defRPr>
            </a:lvl2pPr>
            <a:lvl3pPr indent="0" lvl="2" marL="0" marR="0" rtl="0" algn="r">
              <a:spcBef>
                <a:spcPts val="0"/>
              </a:spcBef>
              <a:buNone/>
              <a:defRPr b="1" i="0" sz="900" u="none" cap="none" strike="noStrike">
                <a:solidFill>
                  <a:schemeClr val="lt1"/>
                </a:solidFill>
                <a:latin typeface="Play"/>
                <a:ea typeface="Play"/>
                <a:cs typeface="Play"/>
                <a:sym typeface="Play"/>
              </a:defRPr>
            </a:lvl3pPr>
            <a:lvl4pPr indent="0" lvl="3" marL="0" marR="0" rtl="0" algn="r">
              <a:spcBef>
                <a:spcPts val="0"/>
              </a:spcBef>
              <a:buNone/>
              <a:defRPr b="1" i="0" sz="900" u="none" cap="none" strike="noStrike">
                <a:solidFill>
                  <a:schemeClr val="lt1"/>
                </a:solidFill>
                <a:latin typeface="Play"/>
                <a:ea typeface="Play"/>
                <a:cs typeface="Play"/>
                <a:sym typeface="Play"/>
              </a:defRPr>
            </a:lvl4pPr>
            <a:lvl5pPr indent="0" lvl="4" marL="0" marR="0" rtl="0" algn="r">
              <a:spcBef>
                <a:spcPts val="0"/>
              </a:spcBef>
              <a:buNone/>
              <a:defRPr b="1" i="0" sz="900" u="none" cap="none" strike="noStrike">
                <a:solidFill>
                  <a:schemeClr val="lt1"/>
                </a:solidFill>
                <a:latin typeface="Play"/>
                <a:ea typeface="Play"/>
                <a:cs typeface="Play"/>
                <a:sym typeface="Play"/>
              </a:defRPr>
            </a:lvl5pPr>
            <a:lvl6pPr indent="0" lvl="5" marL="0" marR="0" rtl="0" algn="r">
              <a:spcBef>
                <a:spcPts val="0"/>
              </a:spcBef>
              <a:buNone/>
              <a:defRPr b="1" i="0" sz="900" u="none" cap="none" strike="noStrike">
                <a:solidFill>
                  <a:schemeClr val="lt1"/>
                </a:solidFill>
                <a:latin typeface="Play"/>
                <a:ea typeface="Play"/>
                <a:cs typeface="Play"/>
                <a:sym typeface="Play"/>
              </a:defRPr>
            </a:lvl6pPr>
            <a:lvl7pPr indent="0" lvl="6" marL="0" marR="0" rtl="0" algn="r">
              <a:spcBef>
                <a:spcPts val="0"/>
              </a:spcBef>
              <a:buNone/>
              <a:defRPr b="1" i="0" sz="900" u="none" cap="none" strike="noStrike">
                <a:solidFill>
                  <a:schemeClr val="lt1"/>
                </a:solidFill>
                <a:latin typeface="Play"/>
                <a:ea typeface="Play"/>
                <a:cs typeface="Play"/>
                <a:sym typeface="Play"/>
              </a:defRPr>
            </a:lvl7pPr>
            <a:lvl8pPr indent="0" lvl="7" marL="0" marR="0" rtl="0" algn="r">
              <a:spcBef>
                <a:spcPts val="0"/>
              </a:spcBef>
              <a:buNone/>
              <a:defRPr b="1" i="0" sz="900" u="none" cap="none" strike="noStrike">
                <a:solidFill>
                  <a:schemeClr val="lt1"/>
                </a:solidFill>
                <a:latin typeface="Play"/>
                <a:ea typeface="Play"/>
                <a:cs typeface="Play"/>
                <a:sym typeface="Play"/>
              </a:defRPr>
            </a:lvl8pPr>
            <a:lvl9pPr indent="0" lvl="8" marL="0" marR="0" rtl="0" algn="r">
              <a:spcBef>
                <a:spcPts val="0"/>
              </a:spcBef>
              <a:buNone/>
              <a:defRPr b="1" i="0" sz="900" u="none" cap="none" strike="noStrike">
                <a:solidFill>
                  <a:schemeClr val="lt1"/>
                </a:solidFill>
                <a:latin typeface="Play"/>
                <a:ea typeface="Play"/>
                <a:cs typeface="Play"/>
                <a:sym typeface="Play"/>
              </a:defRPr>
            </a:lvl9pPr>
          </a:lstStyle>
          <a:p>
            <a:pPr indent="0" lvl="0" marL="0" rtl="0" algn="r">
              <a:spcBef>
                <a:spcPts val="0"/>
              </a:spcBef>
              <a:spcAft>
                <a:spcPts val="0"/>
              </a:spcAft>
              <a:buNone/>
            </a:pPr>
            <a:fld id="{00000000-1234-1234-1234-123412341234}" type="slidenum">
              <a:rPr lang="en-GB"/>
              <a:t>‹#›</a:t>
            </a:fld>
            <a:endParaRPr/>
          </a:p>
        </p:txBody>
      </p:sp>
      <p:cxnSp>
        <p:nvCxnSpPr>
          <p:cNvPr id="11" name="Google Shape;11;p8"/>
          <p:cNvCxnSpPr/>
          <p:nvPr/>
        </p:nvCxnSpPr>
        <p:spPr>
          <a:xfrm>
            <a:off x="713232" y="1031001"/>
            <a:ext cx="978862" cy="0"/>
          </a:xfrm>
          <a:prstGeom prst="straightConnector1">
            <a:avLst/>
          </a:prstGeom>
          <a:noFill/>
          <a:ln cap="flat" cmpd="sng" w="76200">
            <a:solidFill>
              <a:schemeClr val="accent1"/>
            </a:solidFill>
            <a:prstDash val="solid"/>
            <a:miter lim="800000"/>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 name="Shape 18"/>
        <p:cNvGrpSpPr/>
        <p:nvPr/>
      </p:nvGrpSpPr>
      <p:grpSpPr>
        <a:xfrm>
          <a:off x="0" y="0"/>
          <a:ext cx="0" cy="0"/>
          <a:chOff x="0" y="0"/>
          <a:chExt cx="0" cy="0"/>
        </a:xfrm>
      </p:grpSpPr>
      <p:sp>
        <p:nvSpPr>
          <p:cNvPr id="19" name="Google Shape;19;p7"/>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lvl1pPr lvl="0" marR="0" rtl="0" algn="l">
              <a:lnSpc>
                <a:spcPct val="100000"/>
              </a:lnSpc>
              <a:spcBef>
                <a:spcPts val="0"/>
              </a:spcBef>
              <a:spcAft>
                <a:spcPts val="0"/>
              </a:spcAft>
              <a:buClr>
                <a:schemeClr val="dk1"/>
              </a:buClr>
              <a:buSzPts val="4000"/>
              <a:buFont typeface="Play"/>
              <a:buNone/>
              <a:defRPr b="1" i="0" sz="40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0" name="Google Shape;20;p7"/>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a:bodyPr>
          <a:lstStyle>
            <a:lvl1pPr indent="-339090" lvl="0" marL="457200" marR="0" rtl="0" algn="l">
              <a:lnSpc>
                <a:spcPct val="120000"/>
              </a:lnSpc>
              <a:spcBef>
                <a:spcPts val="1000"/>
              </a:spcBef>
              <a:spcAft>
                <a:spcPts val="0"/>
              </a:spcAft>
              <a:buClr>
                <a:schemeClr val="dk1"/>
              </a:buClr>
              <a:buSzPts val="1740"/>
              <a:buFont typeface="Arial"/>
              <a:buChar char="•"/>
              <a:defRPr b="0" i="0" sz="2000" u="none" cap="none" strike="noStrike">
                <a:solidFill>
                  <a:schemeClr val="dk1"/>
                </a:solidFill>
                <a:latin typeface="Play"/>
                <a:ea typeface="Play"/>
                <a:cs typeface="Play"/>
                <a:sym typeface="Play"/>
              </a:defRPr>
            </a:lvl1pPr>
            <a:lvl2pPr indent="-328041" lvl="1" marL="914400" marR="0" rtl="0" algn="l">
              <a:lnSpc>
                <a:spcPct val="120000"/>
              </a:lnSpc>
              <a:spcBef>
                <a:spcPts val="500"/>
              </a:spcBef>
              <a:spcAft>
                <a:spcPts val="0"/>
              </a:spcAft>
              <a:buClr>
                <a:schemeClr val="dk1"/>
              </a:buClr>
              <a:buSzPts val="1566"/>
              <a:buFont typeface="Arial"/>
              <a:buChar char="•"/>
              <a:defRPr b="0" i="0" sz="1800" u="none" cap="none" strike="noStrike">
                <a:solidFill>
                  <a:schemeClr val="dk1"/>
                </a:solidFill>
                <a:latin typeface="Play"/>
                <a:ea typeface="Play"/>
                <a:cs typeface="Play"/>
                <a:sym typeface="Play"/>
              </a:defRPr>
            </a:lvl2pPr>
            <a:lvl3pPr indent="-316992" lvl="2" marL="1371600" marR="0" rtl="0" algn="l">
              <a:lnSpc>
                <a:spcPct val="120000"/>
              </a:lnSpc>
              <a:spcBef>
                <a:spcPts val="500"/>
              </a:spcBef>
              <a:spcAft>
                <a:spcPts val="0"/>
              </a:spcAft>
              <a:buClr>
                <a:schemeClr val="dk1"/>
              </a:buClr>
              <a:buSzPts val="1392"/>
              <a:buFont typeface="Arial"/>
              <a:buChar char="•"/>
              <a:defRPr b="0" i="0" sz="1600" u="none" cap="none" strike="noStrike">
                <a:solidFill>
                  <a:schemeClr val="dk1"/>
                </a:solidFill>
                <a:latin typeface="Play"/>
                <a:ea typeface="Play"/>
                <a:cs typeface="Play"/>
                <a:sym typeface="Play"/>
              </a:defRPr>
            </a:lvl3pPr>
            <a:lvl4pPr indent="-305942" lvl="3" marL="1828800" marR="0" rtl="0" algn="l">
              <a:lnSpc>
                <a:spcPct val="120000"/>
              </a:lnSpc>
              <a:spcBef>
                <a:spcPts val="500"/>
              </a:spcBef>
              <a:spcAft>
                <a:spcPts val="0"/>
              </a:spcAft>
              <a:buClr>
                <a:schemeClr val="dk1"/>
              </a:buClr>
              <a:buSzPts val="1218"/>
              <a:buFont typeface="Arial"/>
              <a:buChar char="•"/>
              <a:defRPr b="0" i="0" sz="1400" u="none" cap="none" strike="noStrike">
                <a:solidFill>
                  <a:schemeClr val="dk1"/>
                </a:solidFill>
                <a:latin typeface="Play"/>
                <a:ea typeface="Play"/>
                <a:cs typeface="Play"/>
                <a:sym typeface="Play"/>
              </a:defRPr>
            </a:lvl4pPr>
            <a:lvl5pPr indent="-305942" lvl="4" marL="2286000" marR="0" rtl="0" algn="l">
              <a:lnSpc>
                <a:spcPct val="120000"/>
              </a:lnSpc>
              <a:spcBef>
                <a:spcPts val="500"/>
              </a:spcBef>
              <a:spcAft>
                <a:spcPts val="0"/>
              </a:spcAft>
              <a:buClr>
                <a:schemeClr val="dk1"/>
              </a:buClr>
              <a:buSzPts val="1218"/>
              <a:buFont typeface="Arial"/>
              <a:buChar char="•"/>
              <a:defRPr b="0" i="0" sz="1400" u="none" cap="none" strike="noStrike">
                <a:solidFill>
                  <a:schemeClr val="dk1"/>
                </a:solidFill>
                <a:latin typeface="Play"/>
                <a:ea typeface="Play"/>
                <a:cs typeface="Play"/>
                <a:sym typeface="Play"/>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Play"/>
                <a:ea typeface="Play"/>
                <a:cs typeface="Play"/>
                <a:sym typeface="Play"/>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Play"/>
                <a:ea typeface="Play"/>
                <a:cs typeface="Play"/>
                <a:sym typeface="Play"/>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Play"/>
                <a:ea typeface="Play"/>
                <a:cs typeface="Play"/>
                <a:sym typeface="Play"/>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Play"/>
                <a:ea typeface="Play"/>
                <a:cs typeface="Play"/>
                <a:sym typeface="Play"/>
              </a:defRPr>
            </a:lvl9pPr>
          </a:lstStyle>
          <a:p/>
        </p:txBody>
      </p:sp>
      <p:sp>
        <p:nvSpPr>
          <p:cNvPr id="21" name="Google Shape;21;p7"/>
          <p:cNvSpPr txBox="1"/>
          <p:nvPr>
            <p:ph idx="10" type="dt"/>
          </p:nvPr>
        </p:nvSpPr>
        <p:spPr>
          <a:xfrm>
            <a:off x="64008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900" u="none" cap="none" strike="noStrike">
                <a:solidFill>
                  <a:schemeClr val="dk1"/>
                </a:solidFill>
                <a:latin typeface="Play"/>
                <a:ea typeface="Play"/>
                <a:cs typeface="Play"/>
                <a:sym typeface="Play"/>
              </a:defRPr>
            </a:lvl1pPr>
            <a:lvl2pPr lvl="1" marR="0" rtl="0" algn="l">
              <a:spcBef>
                <a:spcPts val="0"/>
              </a:spcBef>
              <a:spcAft>
                <a:spcPts val="0"/>
              </a:spcAft>
              <a:buSzPts val="1400"/>
              <a:buNone/>
              <a:defRPr b="0" i="0" sz="1800" u="none" cap="none" strike="noStrike">
                <a:solidFill>
                  <a:schemeClr val="dk1"/>
                </a:solidFill>
                <a:latin typeface="Play"/>
                <a:ea typeface="Play"/>
                <a:cs typeface="Play"/>
                <a:sym typeface="Play"/>
              </a:defRPr>
            </a:lvl2pPr>
            <a:lvl3pPr lvl="2" marR="0" rtl="0" algn="l">
              <a:spcBef>
                <a:spcPts val="0"/>
              </a:spcBef>
              <a:spcAft>
                <a:spcPts val="0"/>
              </a:spcAft>
              <a:buSzPts val="1400"/>
              <a:buNone/>
              <a:defRPr b="0" i="0" sz="1800" u="none" cap="none" strike="noStrike">
                <a:solidFill>
                  <a:schemeClr val="dk1"/>
                </a:solidFill>
                <a:latin typeface="Play"/>
                <a:ea typeface="Play"/>
                <a:cs typeface="Play"/>
                <a:sym typeface="Play"/>
              </a:defRPr>
            </a:lvl3pPr>
            <a:lvl4pPr lvl="3" marR="0" rtl="0" algn="l">
              <a:spcBef>
                <a:spcPts val="0"/>
              </a:spcBef>
              <a:spcAft>
                <a:spcPts val="0"/>
              </a:spcAft>
              <a:buSzPts val="1400"/>
              <a:buNone/>
              <a:defRPr b="0" i="0" sz="1800" u="none" cap="none" strike="noStrike">
                <a:solidFill>
                  <a:schemeClr val="dk1"/>
                </a:solidFill>
                <a:latin typeface="Play"/>
                <a:ea typeface="Play"/>
                <a:cs typeface="Play"/>
                <a:sym typeface="Play"/>
              </a:defRPr>
            </a:lvl4pPr>
            <a:lvl5pPr lvl="4" marR="0" rtl="0" algn="l">
              <a:spcBef>
                <a:spcPts val="0"/>
              </a:spcBef>
              <a:spcAft>
                <a:spcPts val="0"/>
              </a:spcAft>
              <a:buSzPts val="1400"/>
              <a:buNone/>
              <a:defRPr b="0" i="0" sz="1800" u="none" cap="none" strike="noStrike">
                <a:solidFill>
                  <a:schemeClr val="dk1"/>
                </a:solidFill>
                <a:latin typeface="Play"/>
                <a:ea typeface="Play"/>
                <a:cs typeface="Play"/>
                <a:sym typeface="Play"/>
              </a:defRPr>
            </a:lvl5pPr>
            <a:lvl6pPr lvl="5" marR="0" rtl="0" algn="l">
              <a:spcBef>
                <a:spcPts val="0"/>
              </a:spcBef>
              <a:spcAft>
                <a:spcPts val="0"/>
              </a:spcAft>
              <a:buSzPts val="1400"/>
              <a:buNone/>
              <a:defRPr b="0" i="0" sz="1800" u="none" cap="none" strike="noStrike">
                <a:solidFill>
                  <a:schemeClr val="dk1"/>
                </a:solidFill>
                <a:latin typeface="Play"/>
                <a:ea typeface="Play"/>
                <a:cs typeface="Play"/>
                <a:sym typeface="Play"/>
              </a:defRPr>
            </a:lvl6pPr>
            <a:lvl7pPr lvl="6" marR="0" rtl="0" algn="l">
              <a:spcBef>
                <a:spcPts val="0"/>
              </a:spcBef>
              <a:spcAft>
                <a:spcPts val="0"/>
              </a:spcAft>
              <a:buSzPts val="1400"/>
              <a:buNone/>
              <a:defRPr b="0" i="0" sz="1800" u="none" cap="none" strike="noStrike">
                <a:solidFill>
                  <a:schemeClr val="dk1"/>
                </a:solidFill>
                <a:latin typeface="Play"/>
                <a:ea typeface="Play"/>
                <a:cs typeface="Play"/>
                <a:sym typeface="Play"/>
              </a:defRPr>
            </a:lvl7pPr>
            <a:lvl8pPr lvl="7" marR="0" rtl="0" algn="l">
              <a:spcBef>
                <a:spcPts val="0"/>
              </a:spcBef>
              <a:spcAft>
                <a:spcPts val="0"/>
              </a:spcAft>
              <a:buSzPts val="1400"/>
              <a:buNone/>
              <a:defRPr b="0" i="0" sz="1800" u="none" cap="none" strike="noStrike">
                <a:solidFill>
                  <a:schemeClr val="dk1"/>
                </a:solidFill>
                <a:latin typeface="Play"/>
                <a:ea typeface="Play"/>
                <a:cs typeface="Play"/>
                <a:sym typeface="Play"/>
              </a:defRPr>
            </a:lvl8pPr>
            <a:lvl9pPr lvl="8" marR="0" rtl="0" algn="l">
              <a:spcBef>
                <a:spcPts val="0"/>
              </a:spcBef>
              <a:spcAft>
                <a:spcPts val="0"/>
              </a:spcAft>
              <a:buSzPts val="1400"/>
              <a:buNone/>
              <a:defRPr b="0" i="0" sz="1800" u="none" cap="none" strike="noStrike">
                <a:solidFill>
                  <a:schemeClr val="dk1"/>
                </a:solidFill>
                <a:latin typeface="Play"/>
                <a:ea typeface="Play"/>
                <a:cs typeface="Play"/>
                <a:sym typeface="Play"/>
              </a:defRPr>
            </a:lvl9pPr>
          </a:lstStyle>
          <a:p/>
        </p:txBody>
      </p:sp>
      <p:sp>
        <p:nvSpPr>
          <p:cNvPr id="22" name="Google Shape;22;p7"/>
          <p:cNvSpPr txBox="1"/>
          <p:nvPr>
            <p:ph idx="11" type="ftr"/>
          </p:nvPr>
        </p:nvSpPr>
        <p:spPr>
          <a:xfrm>
            <a:off x="6767622" y="6356350"/>
            <a:ext cx="4040373"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1" i="0" sz="900" u="none" cap="none" strike="noStrike">
                <a:solidFill>
                  <a:schemeClr val="dk1"/>
                </a:solidFill>
                <a:latin typeface="Play"/>
                <a:ea typeface="Play"/>
                <a:cs typeface="Play"/>
                <a:sym typeface="Play"/>
              </a:defRPr>
            </a:lvl1pPr>
            <a:lvl2pPr lvl="1" marR="0" rtl="0" algn="l">
              <a:spcBef>
                <a:spcPts val="0"/>
              </a:spcBef>
              <a:spcAft>
                <a:spcPts val="0"/>
              </a:spcAft>
              <a:buSzPts val="1400"/>
              <a:buNone/>
              <a:defRPr b="0" i="0" sz="1800" u="none" cap="none" strike="noStrike">
                <a:solidFill>
                  <a:schemeClr val="dk1"/>
                </a:solidFill>
                <a:latin typeface="Play"/>
                <a:ea typeface="Play"/>
                <a:cs typeface="Play"/>
                <a:sym typeface="Play"/>
              </a:defRPr>
            </a:lvl2pPr>
            <a:lvl3pPr lvl="2" marR="0" rtl="0" algn="l">
              <a:spcBef>
                <a:spcPts val="0"/>
              </a:spcBef>
              <a:spcAft>
                <a:spcPts val="0"/>
              </a:spcAft>
              <a:buSzPts val="1400"/>
              <a:buNone/>
              <a:defRPr b="0" i="0" sz="1800" u="none" cap="none" strike="noStrike">
                <a:solidFill>
                  <a:schemeClr val="dk1"/>
                </a:solidFill>
                <a:latin typeface="Play"/>
                <a:ea typeface="Play"/>
                <a:cs typeface="Play"/>
                <a:sym typeface="Play"/>
              </a:defRPr>
            </a:lvl3pPr>
            <a:lvl4pPr lvl="3" marR="0" rtl="0" algn="l">
              <a:spcBef>
                <a:spcPts val="0"/>
              </a:spcBef>
              <a:spcAft>
                <a:spcPts val="0"/>
              </a:spcAft>
              <a:buSzPts val="1400"/>
              <a:buNone/>
              <a:defRPr b="0" i="0" sz="1800" u="none" cap="none" strike="noStrike">
                <a:solidFill>
                  <a:schemeClr val="dk1"/>
                </a:solidFill>
                <a:latin typeface="Play"/>
                <a:ea typeface="Play"/>
                <a:cs typeface="Play"/>
                <a:sym typeface="Play"/>
              </a:defRPr>
            </a:lvl4pPr>
            <a:lvl5pPr lvl="4" marR="0" rtl="0" algn="l">
              <a:spcBef>
                <a:spcPts val="0"/>
              </a:spcBef>
              <a:spcAft>
                <a:spcPts val="0"/>
              </a:spcAft>
              <a:buSzPts val="1400"/>
              <a:buNone/>
              <a:defRPr b="0" i="0" sz="1800" u="none" cap="none" strike="noStrike">
                <a:solidFill>
                  <a:schemeClr val="dk1"/>
                </a:solidFill>
                <a:latin typeface="Play"/>
                <a:ea typeface="Play"/>
                <a:cs typeface="Play"/>
                <a:sym typeface="Play"/>
              </a:defRPr>
            </a:lvl5pPr>
            <a:lvl6pPr lvl="5" marR="0" rtl="0" algn="l">
              <a:spcBef>
                <a:spcPts val="0"/>
              </a:spcBef>
              <a:spcAft>
                <a:spcPts val="0"/>
              </a:spcAft>
              <a:buSzPts val="1400"/>
              <a:buNone/>
              <a:defRPr b="0" i="0" sz="1800" u="none" cap="none" strike="noStrike">
                <a:solidFill>
                  <a:schemeClr val="dk1"/>
                </a:solidFill>
                <a:latin typeface="Play"/>
                <a:ea typeface="Play"/>
                <a:cs typeface="Play"/>
                <a:sym typeface="Play"/>
              </a:defRPr>
            </a:lvl6pPr>
            <a:lvl7pPr lvl="6" marR="0" rtl="0" algn="l">
              <a:spcBef>
                <a:spcPts val="0"/>
              </a:spcBef>
              <a:spcAft>
                <a:spcPts val="0"/>
              </a:spcAft>
              <a:buSzPts val="1400"/>
              <a:buNone/>
              <a:defRPr b="0" i="0" sz="1800" u="none" cap="none" strike="noStrike">
                <a:solidFill>
                  <a:schemeClr val="dk1"/>
                </a:solidFill>
                <a:latin typeface="Play"/>
                <a:ea typeface="Play"/>
                <a:cs typeface="Play"/>
                <a:sym typeface="Play"/>
              </a:defRPr>
            </a:lvl7pPr>
            <a:lvl8pPr lvl="7" marR="0" rtl="0" algn="l">
              <a:spcBef>
                <a:spcPts val="0"/>
              </a:spcBef>
              <a:spcAft>
                <a:spcPts val="0"/>
              </a:spcAft>
              <a:buSzPts val="1400"/>
              <a:buNone/>
              <a:defRPr b="0" i="0" sz="1800" u="none" cap="none" strike="noStrike">
                <a:solidFill>
                  <a:schemeClr val="dk1"/>
                </a:solidFill>
                <a:latin typeface="Play"/>
                <a:ea typeface="Play"/>
                <a:cs typeface="Play"/>
                <a:sym typeface="Play"/>
              </a:defRPr>
            </a:lvl8pPr>
            <a:lvl9pPr lvl="8" marR="0" rtl="0" algn="l">
              <a:spcBef>
                <a:spcPts val="0"/>
              </a:spcBef>
              <a:spcAft>
                <a:spcPts val="0"/>
              </a:spcAft>
              <a:buSzPts val="1400"/>
              <a:buNone/>
              <a:defRPr b="0" i="0" sz="1800" u="none" cap="none" strike="noStrike">
                <a:solidFill>
                  <a:schemeClr val="dk1"/>
                </a:solidFill>
                <a:latin typeface="Play"/>
                <a:ea typeface="Play"/>
                <a:cs typeface="Play"/>
                <a:sym typeface="Play"/>
              </a:defRPr>
            </a:lvl9pPr>
          </a:lstStyle>
          <a:p/>
        </p:txBody>
      </p:sp>
      <p:sp>
        <p:nvSpPr>
          <p:cNvPr id="23" name="Google Shape;23;p7"/>
          <p:cNvSpPr txBox="1"/>
          <p:nvPr>
            <p:ph idx="12" type="sldNum"/>
          </p:nvPr>
        </p:nvSpPr>
        <p:spPr>
          <a:xfrm>
            <a:off x="10807995" y="6356350"/>
            <a:ext cx="723014"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1" i="0" sz="900" u="none" cap="none" strike="noStrike">
                <a:solidFill>
                  <a:schemeClr val="dk1"/>
                </a:solidFill>
                <a:latin typeface="Play"/>
                <a:ea typeface="Play"/>
                <a:cs typeface="Play"/>
                <a:sym typeface="Play"/>
              </a:defRPr>
            </a:lvl1pPr>
            <a:lvl2pPr indent="0" lvl="1" marL="0" marR="0" rtl="0" algn="r">
              <a:spcBef>
                <a:spcPts val="0"/>
              </a:spcBef>
              <a:buNone/>
              <a:defRPr b="1" i="0" sz="900" u="none" cap="none" strike="noStrike">
                <a:solidFill>
                  <a:schemeClr val="dk1"/>
                </a:solidFill>
                <a:latin typeface="Play"/>
                <a:ea typeface="Play"/>
                <a:cs typeface="Play"/>
                <a:sym typeface="Play"/>
              </a:defRPr>
            </a:lvl2pPr>
            <a:lvl3pPr indent="0" lvl="2" marL="0" marR="0" rtl="0" algn="r">
              <a:spcBef>
                <a:spcPts val="0"/>
              </a:spcBef>
              <a:buNone/>
              <a:defRPr b="1" i="0" sz="900" u="none" cap="none" strike="noStrike">
                <a:solidFill>
                  <a:schemeClr val="dk1"/>
                </a:solidFill>
                <a:latin typeface="Play"/>
                <a:ea typeface="Play"/>
                <a:cs typeface="Play"/>
                <a:sym typeface="Play"/>
              </a:defRPr>
            </a:lvl3pPr>
            <a:lvl4pPr indent="0" lvl="3" marL="0" marR="0" rtl="0" algn="r">
              <a:spcBef>
                <a:spcPts val="0"/>
              </a:spcBef>
              <a:buNone/>
              <a:defRPr b="1" i="0" sz="900" u="none" cap="none" strike="noStrike">
                <a:solidFill>
                  <a:schemeClr val="dk1"/>
                </a:solidFill>
                <a:latin typeface="Play"/>
                <a:ea typeface="Play"/>
                <a:cs typeface="Play"/>
                <a:sym typeface="Play"/>
              </a:defRPr>
            </a:lvl4pPr>
            <a:lvl5pPr indent="0" lvl="4" marL="0" marR="0" rtl="0" algn="r">
              <a:spcBef>
                <a:spcPts val="0"/>
              </a:spcBef>
              <a:buNone/>
              <a:defRPr b="1" i="0" sz="900" u="none" cap="none" strike="noStrike">
                <a:solidFill>
                  <a:schemeClr val="dk1"/>
                </a:solidFill>
                <a:latin typeface="Play"/>
                <a:ea typeface="Play"/>
                <a:cs typeface="Play"/>
                <a:sym typeface="Play"/>
              </a:defRPr>
            </a:lvl5pPr>
            <a:lvl6pPr indent="0" lvl="5" marL="0" marR="0" rtl="0" algn="r">
              <a:spcBef>
                <a:spcPts val="0"/>
              </a:spcBef>
              <a:buNone/>
              <a:defRPr b="1" i="0" sz="900" u="none" cap="none" strike="noStrike">
                <a:solidFill>
                  <a:schemeClr val="dk1"/>
                </a:solidFill>
                <a:latin typeface="Play"/>
                <a:ea typeface="Play"/>
                <a:cs typeface="Play"/>
                <a:sym typeface="Play"/>
              </a:defRPr>
            </a:lvl6pPr>
            <a:lvl7pPr indent="0" lvl="6" marL="0" marR="0" rtl="0" algn="r">
              <a:spcBef>
                <a:spcPts val="0"/>
              </a:spcBef>
              <a:buNone/>
              <a:defRPr b="1" i="0" sz="900" u="none" cap="none" strike="noStrike">
                <a:solidFill>
                  <a:schemeClr val="dk1"/>
                </a:solidFill>
                <a:latin typeface="Play"/>
                <a:ea typeface="Play"/>
                <a:cs typeface="Play"/>
                <a:sym typeface="Play"/>
              </a:defRPr>
            </a:lvl7pPr>
            <a:lvl8pPr indent="0" lvl="7" marL="0" marR="0" rtl="0" algn="r">
              <a:spcBef>
                <a:spcPts val="0"/>
              </a:spcBef>
              <a:buNone/>
              <a:defRPr b="1" i="0" sz="900" u="none" cap="none" strike="noStrike">
                <a:solidFill>
                  <a:schemeClr val="dk1"/>
                </a:solidFill>
                <a:latin typeface="Play"/>
                <a:ea typeface="Play"/>
                <a:cs typeface="Play"/>
                <a:sym typeface="Play"/>
              </a:defRPr>
            </a:lvl8pPr>
            <a:lvl9pPr indent="0" lvl="8" marL="0" marR="0" rtl="0" algn="r">
              <a:spcBef>
                <a:spcPts val="0"/>
              </a:spcBef>
              <a:buNone/>
              <a:defRPr b="1" i="0" sz="900" u="none" cap="none" strike="noStrike">
                <a:solidFill>
                  <a:schemeClr val="dk1"/>
                </a:solidFill>
                <a:latin typeface="Play"/>
                <a:ea typeface="Play"/>
                <a:cs typeface="Play"/>
                <a:sym typeface="Play"/>
              </a:defRPr>
            </a:lvl9pPr>
          </a:lstStyle>
          <a:p>
            <a:pPr indent="0" lvl="0" marL="0" rtl="0" algn="r">
              <a:spcBef>
                <a:spcPts val="0"/>
              </a:spcBef>
              <a:spcAft>
                <a:spcPts val="0"/>
              </a:spcAft>
              <a:buNone/>
            </a:pPr>
            <a:fld id="{00000000-1234-1234-1234-123412341234}" type="slidenum">
              <a:rPr lang="en-GB"/>
              <a:t>‹#›</a:t>
            </a:fld>
            <a:endParaRPr/>
          </a:p>
        </p:txBody>
      </p:sp>
      <p:cxnSp>
        <p:nvCxnSpPr>
          <p:cNvPr id="24" name="Google Shape;24;p7"/>
          <p:cNvCxnSpPr/>
          <p:nvPr/>
        </p:nvCxnSpPr>
        <p:spPr>
          <a:xfrm>
            <a:off x="713232" y="1031001"/>
            <a:ext cx="978862" cy="0"/>
          </a:xfrm>
          <a:prstGeom prst="straightConnector1">
            <a:avLst/>
          </a:prstGeom>
          <a:noFill/>
          <a:ln cap="flat" cmpd="sng" w="76200">
            <a:solidFill>
              <a:schemeClr val="accent1"/>
            </a:solidFill>
            <a:prstDash val="solid"/>
            <a:miter lim="800000"/>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02" name="Shape 102"/>
        <p:cNvGrpSpPr/>
        <p:nvPr/>
      </p:nvGrpSpPr>
      <p:grpSpPr>
        <a:xfrm>
          <a:off x="0" y="0"/>
          <a:ext cx="0" cy="0"/>
          <a:chOff x="0" y="0"/>
          <a:chExt cx="0" cy="0"/>
        </a:xfrm>
      </p:grpSpPr>
      <p:sp>
        <p:nvSpPr>
          <p:cNvPr id="103" name="Google Shape;103;p1"/>
          <p:cNvSpPr/>
          <p:nvPr/>
        </p:nvSpPr>
        <p:spPr>
          <a:xfrm>
            <a:off x="0" y="0"/>
            <a:ext cx="12192000" cy="6858000"/>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lay"/>
              <a:ea typeface="Play"/>
              <a:cs typeface="Play"/>
              <a:sym typeface="Play"/>
            </a:endParaRPr>
          </a:p>
        </p:txBody>
      </p:sp>
      <p:sp>
        <p:nvSpPr>
          <p:cNvPr id="104" name="Google Shape;104;p1"/>
          <p:cNvSpPr/>
          <p:nvPr/>
        </p:nvSpPr>
        <p:spPr>
          <a:xfrm rot="10800000">
            <a:off x="3648484" y="0"/>
            <a:ext cx="8543515" cy="6858000"/>
          </a:xfrm>
          <a:prstGeom prst="rect">
            <a:avLst/>
          </a:prstGeom>
          <a:gradFill>
            <a:gsLst>
              <a:gs pos="0">
                <a:srgbClr val="000000">
                  <a:alpha val="0"/>
                </a:srgbClr>
              </a:gs>
              <a:gs pos="58000">
                <a:srgbClr val="000000">
                  <a:alpha val="54901"/>
                </a:srgbClr>
              </a:gs>
              <a:gs pos="93000">
                <a:srgbClr val="000000">
                  <a:alpha val="63921"/>
                </a:srgbClr>
              </a:gs>
              <a:gs pos="100000">
                <a:srgbClr val="000000">
                  <a:alpha val="63921"/>
                </a:srgbClr>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lay"/>
              <a:ea typeface="Play"/>
              <a:cs typeface="Play"/>
              <a:sym typeface="Play"/>
            </a:endParaRPr>
          </a:p>
        </p:txBody>
      </p:sp>
      <p:sp>
        <p:nvSpPr>
          <p:cNvPr id="105" name="Google Shape;105;p1"/>
          <p:cNvSpPr txBox="1"/>
          <p:nvPr>
            <p:ph type="ctrTitle"/>
          </p:nvPr>
        </p:nvSpPr>
        <p:spPr>
          <a:xfrm>
            <a:off x="2310476" y="425570"/>
            <a:ext cx="7567136" cy="3427867"/>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rgbClr val="FFFFFF"/>
              </a:buClr>
              <a:buSzPts val="5400"/>
              <a:buFont typeface="Play"/>
              <a:buNone/>
            </a:pPr>
            <a:r>
              <a:rPr lang="en-GB">
                <a:solidFill>
                  <a:srgbClr val="FFFFFF"/>
                </a:solidFill>
              </a:rPr>
              <a:t>The importance of communication in Health and Social Care </a:t>
            </a:r>
            <a:br>
              <a:rPr lang="en-GB">
                <a:solidFill>
                  <a:srgbClr val="FFFFFF"/>
                </a:solidFill>
              </a:rPr>
            </a:br>
            <a:endParaRPr>
              <a:solidFill>
                <a:srgbClr val="FFFFFF"/>
              </a:solidFill>
            </a:endParaRPr>
          </a:p>
        </p:txBody>
      </p:sp>
      <p:sp>
        <p:nvSpPr>
          <p:cNvPr id="106" name="Google Shape;106;p1"/>
          <p:cNvSpPr txBox="1"/>
          <p:nvPr>
            <p:ph idx="1" type="subTitle"/>
          </p:nvPr>
        </p:nvSpPr>
        <p:spPr>
          <a:xfrm>
            <a:off x="6589835" y="5253051"/>
            <a:ext cx="4941173" cy="812923"/>
          </a:xfrm>
          <a:prstGeom prst="rect">
            <a:avLst/>
          </a:prstGeom>
          <a:noFill/>
          <a:ln>
            <a:noFill/>
          </a:ln>
        </p:spPr>
        <p:txBody>
          <a:bodyPr anchorCtr="0" anchor="t" bIns="45700" lIns="91425" spcFirstLastPara="1" rIns="91425" wrap="square" tIns="45700">
            <a:noAutofit/>
          </a:bodyPr>
          <a:lstStyle/>
          <a:p>
            <a:pPr indent="0" lvl="0" marL="0" rtl="0" algn="r">
              <a:lnSpc>
                <a:spcPct val="120000"/>
              </a:lnSpc>
              <a:spcBef>
                <a:spcPts val="0"/>
              </a:spcBef>
              <a:spcAft>
                <a:spcPts val="0"/>
              </a:spcAft>
              <a:buClr>
                <a:srgbClr val="FFFFFF"/>
              </a:buClr>
              <a:buSzPts val="1479"/>
              <a:buNone/>
            </a:pPr>
            <a:r>
              <a:rPr lang="en-GB">
                <a:solidFill>
                  <a:srgbClr val="FFFFFF"/>
                </a:solidFill>
              </a:rPr>
              <a:t>PRESENTED BY SANNAH KAUSER</a:t>
            </a:r>
            <a:endParaRPr/>
          </a:p>
          <a:p>
            <a:pPr indent="0" lvl="0" marL="0" rtl="0" algn="r">
              <a:lnSpc>
                <a:spcPct val="120000"/>
              </a:lnSpc>
              <a:spcBef>
                <a:spcPts val="1000"/>
              </a:spcBef>
              <a:spcAft>
                <a:spcPts val="0"/>
              </a:spcAft>
              <a:buClr>
                <a:srgbClr val="FFFFFF"/>
              </a:buClr>
              <a:buSzPts val="1479"/>
              <a:buNone/>
            </a:pPr>
            <a:r>
              <a:rPr lang="en-GB">
                <a:solidFill>
                  <a:srgbClr val="FFFFFF"/>
                </a:solidFill>
              </a:rPr>
              <a:t>2423519</a:t>
            </a:r>
            <a:endParaRPr>
              <a:solidFill>
                <a:srgbClr val="FFFFFF"/>
              </a:solidFill>
            </a:endParaRPr>
          </a:p>
          <a:p>
            <a:pPr indent="0" lvl="0" marL="0" rtl="0" algn="r">
              <a:lnSpc>
                <a:spcPct val="120000"/>
              </a:lnSpc>
              <a:spcBef>
                <a:spcPts val="1000"/>
              </a:spcBef>
              <a:spcAft>
                <a:spcPts val="0"/>
              </a:spcAft>
              <a:buClr>
                <a:srgbClr val="FFFFFF"/>
              </a:buClr>
              <a:buSzPts val="1479"/>
              <a:buNone/>
            </a:pPr>
            <a:r>
              <a:rPr lang="en-GB">
                <a:solidFill>
                  <a:srgbClr val="FFFFFF"/>
                </a:solidFill>
              </a:rPr>
              <a:t>Ade Adegite</a:t>
            </a:r>
            <a:endParaRPr>
              <a:solidFill>
                <a:srgbClr val="FFFFFF"/>
              </a:solidFill>
            </a:endParaRPr>
          </a:p>
        </p:txBody>
      </p:sp>
      <p:cxnSp>
        <p:nvCxnSpPr>
          <p:cNvPr id="107" name="Google Shape;107;p1"/>
          <p:cNvCxnSpPr/>
          <p:nvPr/>
        </p:nvCxnSpPr>
        <p:spPr>
          <a:xfrm>
            <a:off x="10438375" y="4861206"/>
            <a:ext cx="978862" cy="0"/>
          </a:xfrm>
          <a:prstGeom prst="straightConnector1">
            <a:avLst/>
          </a:prstGeom>
          <a:noFill/>
          <a:ln cap="flat" cmpd="sng" w="76200">
            <a:solidFill>
              <a:schemeClr val="accent1"/>
            </a:solidFill>
            <a:prstDash val="solid"/>
            <a:miter lim="800000"/>
            <a:headEnd len="sm" w="sm" type="none"/>
            <a:tailEnd len="sm" w="sm" type="none"/>
          </a:ln>
        </p:spPr>
      </p:cxnSp>
      <p:sp>
        <p:nvSpPr>
          <p:cNvPr id="108" name="Google Shape;108;p1"/>
          <p:cNvSpPr txBox="1"/>
          <p:nvPr/>
        </p:nvSpPr>
        <p:spPr>
          <a:xfrm>
            <a:off x="0" y="6858000"/>
            <a:ext cx="12192000" cy="31750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None/>
            </a:pPr>
            <a:r>
              <a:rPr b="0" i="0" lang="en-GB" sz="1700" u="none" cap="none" strike="noStrike">
                <a:solidFill>
                  <a:schemeClr val="lt1"/>
                </a:solidFill>
                <a:latin typeface="Play"/>
                <a:ea typeface="Play"/>
                <a:cs typeface="Play"/>
                <a:sym typeface="Play"/>
              </a:rPr>
              <a:t>ThePhoto by PhotoAuthor is licensed under CCYYSA.</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Play"/>
              <a:buNone/>
            </a:pPr>
            <a:r>
              <a:rPr lang="en-GB"/>
              <a:t>What is communication?</a:t>
            </a:r>
            <a:endParaRPr/>
          </a:p>
        </p:txBody>
      </p:sp>
      <p:sp>
        <p:nvSpPr>
          <p:cNvPr id="114" name="Google Shape;114;p2"/>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a:bodyPr>
          <a:lstStyle/>
          <a:p>
            <a:pPr indent="0" lvl="0" marL="0" rtl="0" algn="l">
              <a:lnSpc>
                <a:spcPct val="120000"/>
              </a:lnSpc>
              <a:spcBef>
                <a:spcPts val="0"/>
              </a:spcBef>
              <a:spcAft>
                <a:spcPts val="0"/>
              </a:spcAft>
              <a:buClr>
                <a:schemeClr val="dk1"/>
              </a:buClr>
              <a:buSzPts val="1740"/>
              <a:buNone/>
            </a:pPr>
            <a:r>
              <a:rPr lang="en-GB"/>
              <a:t>Communication is the process of sharing information, thoughts and feelings between people. In health and social care, this includes verbal communication such as speaking, non-verbal communication like body language, eye contact and written communication like plans and reports. Communication also involves active listening. </a:t>
            </a:r>
            <a:endParaRPr/>
          </a:p>
          <a:p>
            <a:pPr indent="-118110" lvl="0" marL="228600" rtl="0" algn="l">
              <a:lnSpc>
                <a:spcPct val="120000"/>
              </a:lnSpc>
              <a:spcBef>
                <a:spcPts val="1000"/>
              </a:spcBef>
              <a:spcAft>
                <a:spcPts val="0"/>
              </a:spcAft>
              <a:buClr>
                <a:schemeClr val="dk1"/>
              </a:buClr>
              <a:buSzPts val="1740"/>
              <a:buNone/>
            </a:pPr>
            <a:r>
              <a:t/>
            </a:r>
            <a:endParaRPr/>
          </a:p>
          <a:p>
            <a:pPr indent="0" lvl="0" marL="0" rtl="0" algn="l">
              <a:lnSpc>
                <a:spcPct val="120000"/>
              </a:lnSpc>
              <a:spcBef>
                <a:spcPts val="1000"/>
              </a:spcBef>
              <a:spcAft>
                <a:spcPts val="0"/>
              </a:spcAft>
              <a:buClr>
                <a:schemeClr val="dk1"/>
              </a:buClr>
              <a:buSzPts val="1740"/>
              <a:buNone/>
            </a:pPr>
            <a:r>
              <a:t/>
            </a:r>
            <a:endParaRPr/>
          </a:p>
          <a:p>
            <a:pPr indent="-118110" lvl="0" marL="228600" rtl="0" algn="l">
              <a:lnSpc>
                <a:spcPct val="120000"/>
              </a:lnSpc>
              <a:spcBef>
                <a:spcPts val="1000"/>
              </a:spcBef>
              <a:spcAft>
                <a:spcPts val="0"/>
              </a:spcAft>
              <a:buClr>
                <a:schemeClr val="dk1"/>
              </a:buClr>
              <a:buSzPts val="174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3"/>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Play"/>
              <a:buNone/>
            </a:pPr>
            <a:r>
              <a:rPr lang="en-GB"/>
              <a:t>Why communication is important?</a:t>
            </a:r>
            <a:endParaRPr/>
          </a:p>
        </p:txBody>
      </p:sp>
      <p:sp>
        <p:nvSpPr>
          <p:cNvPr id="120" name="Google Shape;120;p3"/>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120000"/>
              </a:lnSpc>
              <a:spcBef>
                <a:spcPts val="0"/>
              </a:spcBef>
              <a:spcAft>
                <a:spcPts val="0"/>
              </a:spcAft>
              <a:buClr>
                <a:schemeClr val="dk1"/>
              </a:buClr>
              <a:buSzPct val="87000"/>
              <a:buNone/>
            </a:pPr>
            <a:r>
              <a:rPr lang="en-GB"/>
              <a:t>Good communication helps professionals build trust with patients and service users. When people feel listened to, they are most likely t</a:t>
            </a:r>
            <a:r>
              <a:rPr lang="en-GB"/>
              <a:t>o share important information and </a:t>
            </a:r>
            <a:r>
              <a:rPr lang="en-GB"/>
              <a:t>feel </a:t>
            </a:r>
            <a:r>
              <a:rPr lang="en-GB"/>
              <a:t>supported</a:t>
            </a:r>
            <a:r>
              <a:rPr lang="en-GB"/>
              <a:t> and heard .Clear communication also reduces errors, improves safety, and ensures that care is delivered correctly and </a:t>
            </a:r>
            <a:r>
              <a:rPr lang="en-GB"/>
              <a:t>efficiently. It is also important because having good communication between work colleagues helps the work environment feel less hostile and more enjoyable to work and ensure the service user are getting the best care that can be provided.</a:t>
            </a:r>
            <a:endParaRPr/>
          </a:p>
          <a:p>
            <a:pPr indent="-118110" lvl="0" marL="228600" rtl="0" algn="l">
              <a:lnSpc>
                <a:spcPct val="120000"/>
              </a:lnSpc>
              <a:spcBef>
                <a:spcPts val="1000"/>
              </a:spcBef>
              <a:spcAft>
                <a:spcPts val="0"/>
              </a:spcAft>
              <a:buClr>
                <a:schemeClr val="dk1"/>
              </a:buClr>
              <a:buSzPct val="87000"/>
              <a:buNone/>
            </a:pPr>
            <a:r>
              <a:t/>
            </a:r>
            <a:endParaRPr/>
          </a:p>
          <a:p>
            <a:pPr indent="-118110" lvl="0" marL="228600" rtl="0" algn="l">
              <a:lnSpc>
                <a:spcPct val="120000"/>
              </a:lnSpc>
              <a:spcBef>
                <a:spcPts val="1000"/>
              </a:spcBef>
              <a:spcAft>
                <a:spcPts val="0"/>
              </a:spcAft>
              <a:buClr>
                <a:schemeClr val="dk1"/>
              </a:buClr>
              <a:buSzPct val="87000"/>
              <a:buNone/>
            </a:pPr>
            <a:r>
              <a:t/>
            </a:r>
            <a:endParaRPr/>
          </a:p>
          <a:p>
            <a:pPr indent="0" lvl="0" marL="0" rtl="0" algn="l">
              <a:lnSpc>
                <a:spcPct val="120000"/>
              </a:lnSpc>
              <a:spcBef>
                <a:spcPts val="1000"/>
              </a:spcBef>
              <a:spcAft>
                <a:spcPts val="0"/>
              </a:spcAft>
              <a:buClr>
                <a:schemeClr val="dk1"/>
              </a:buClr>
              <a:buSzPct val="87000"/>
              <a:buNone/>
            </a:pPr>
            <a:r>
              <a:t/>
            </a:r>
            <a:endParaRPr/>
          </a:p>
          <a:p>
            <a:pPr indent="-118110" lvl="0" marL="228600" rtl="0" algn="l">
              <a:lnSpc>
                <a:spcPct val="120000"/>
              </a:lnSpc>
              <a:spcBef>
                <a:spcPts val="1000"/>
              </a:spcBef>
              <a:spcAft>
                <a:spcPts val="0"/>
              </a:spcAft>
              <a:buClr>
                <a:schemeClr val="dk1"/>
              </a:buClr>
              <a:buSzPct val="870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4"/>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fontScale="90000"/>
          </a:bodyPr>
          <a:lstStyle/>
          <a:p>
            <a:pPr indent="0" lvl="0" marL="0" rtl="0" algn="l">
              <a:lnSpc>
                <a:spcPct val="100000"/>
              </a:lnSpc>
              <a:spcBef>
                <a:spcPts val="0"/>
              </a:spcBef>
              <a:spcAft>
                <a:spcPts val="0"/>
              </a:spcAft>
              <a:buClr>
                <a:schemeClr val="dk1"/>
              </a:buClr>
              <a:buSzPct val="100000"/>
              <a:buFont typeface="Play"/>
              <a:buNone/>
            </a:pPr>
            <a:r>
              <a:rPr lang="en-GB"/>
              <a:t>Communication in Professional Practice</a:t>
            </a:r>
            <a:br>
              <a:rPr lang="en-GB"/>
            </a:br>
            <a:endParaRPr/>
          </a:p>
        </p:txBody>
      </p:sp>
      <p:sp>
        <p:nvSpPr>
          <p:cNvPr id="126" name="Google Shape;126;p4"/>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Clr>
                <a:schemeClr val="dk1"/>
              </a:buClr>
              <a:buSzPts val="1740"/>
              <a:buChar char="•"/>
            </a:pPr>
            <a:r>
              <a:rPr lang="en-GB"/>
              <a:t>In professional health and social care settings, communication is essential for person- centred care. Professionals must work with doctors, nurses, social workers and families, so clear communication is vital .also care workers can have </a:t>
            </a:r>
            <a:r>
              <a:rPr lang="en-GB"/>
              <a:t>regular</a:t>
            </a:r>
            <a:r>
              <a:rPr lang="en-GB"/>
              <a:t> meeting to ensure that work plans and daily </a:t>
            </a:r>
            <a:r>
              <a:rPr lang="en-GB"/>
              <a:t>activities</a:t>
            </a:r>
            <a:r>
              <a:rPr lang="en-GB"/>
              <a:t> are up to date. Accurate record keeping and clear handovers ensure continuity of care, while effective. Communication also supports safeguarding and informed consent.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5"/>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Play"/>
              <a:buNone/>
            </a:pPr>
            <a:r>
              <a:rPr lang="en-GB"/>
              <a:t>Practical Examples</a:t>
            </a:r>
            <a:endParaRPr/>
          </a:p>
        </p:txBody>
      </p:sp>
      <p:sp>
        <p:nvSpPr>
          <p:cNvPr id="132" name="Google Shape;132;p5"/>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a:bodyPr>
          <a:lstStyle/>
          <a:p>
            <a:pPr indent="0" lvl="0" marL="0" rtl="0" algn="l">
              <a:lnSpc>
                <a:spcPct val="120000"/>
              </a:lnSpc>
              <a:spcBef>
                <a:spcPts val="0"/>
              </a:spcBef>
              <a:spcAft>
                <a:spcPts val="0"/>
              </a:spcAft>
              <a:buClr>
                <a:schemeClr val="dk1"/>
              </a:buClr>
              <a:buSzPts val="1740"/>
              <a:buNone/>
            </a:pPr>
            <a:r>
              <a:rPr lang="en-GB"/>
              <a:t>For example, in a care home setting, a care worker may notice that a service user seems withdrawn. By using active listening and appropriate body language, the worker can encourage the service user to express how they are feeling. Clear communication helps identify needs, and this information can be then recorded accurately and shared with other professionals to improve the person's care.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6"/>
          <p:cNvSpPr txBox="1"/>
          <p:nvPr>
            <p:ph type="title"/>
          </p:nvPr>
        </p:nvSpPr>
        <p:spPr>
          <a:xfrm>
            <a:off x="640079" y="1371601"/>
            <a:ext cx="10890929" cy="109728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4000"/>
              <a:buFont typeface="Play"/>
              <a:buNone/>
            </a:pPr>
            <a:r>
              <a:rPr lang="en-GB"/>
              <a:t>Conclusion and Reference </a:t>
            </a:r>
            <a:endParaRPr/>
          </a:p>
        </p:txBody>
      </p:sp>
      <p:sp>
        <p:nvSpPr>
          <p:cNvPr id="138" name="Google Shape;138;p6"/>
          <p:cNvSpPr txBox="1"/>
          <p:nvPr>
            <p:ph idx="1" type="body"/>
          </p:nvPr>
        </p:nvSpPr>
        <p:spPr>
          <a:xfrm>
            <a:off x="640080" y="2633472"/>
            <a:ext cx="10890928" cy="3566160"/>
          </a:xfrm>
          <a:prstGeom prst="rect">
            <a:avLst/>
          </a:prstGeom>
          <a:noFill/>
          <a:ln>
            <a:noFill/>
          </a:ln>
        </p:spPr>
        <p:txBody>
          <a:bodyPr anchorCtr="0" anchor="t" bIns="45700" lIns="91425" spcFirstLastPara="1" rIns="91425" wrap="square" tIns="45700">
            <a:normAutofit fontScale="92500"/>
          </a:bodyPr>
          <a:lstStyle/>
          <a:p>
            <a:pPr indent="0" lvl="0" marL="0" rtl="0" algn="l">
              <a:lnSpc>
                <a:spcPct val="120000"/>
              </a:lnSpc>
              <a:spcBef>
                <a:spcPts val="0"/>
              </a:spcBef>
              <a:spcAft>
                <a:spcPts val="0"/>
              </a:spcAft>
              <a:buClr>
                <a:schemeClr val="dk1"/>
              </a:buClr>
              <a:buSzPct val="87000"/>
              <a:buNone/>
            </a:pPr>
            <a:r>
              <a:rPr b="1" lang="en-GB" u="sng"/>
              <a:t>Conclusion: </a:t>
            </a:r>
            <a:endParaRPr/>
          </a:p>
          <a:p>
            <a:pPr indent="0" lvl="0" marL="0" rtl="0" algn="l">
              <a:lnSpc>
                <a:spcPct val="120000"/>
              </a:lnSpc>
              <a:spcBef>
                <a:spcPts val="1000"/>
              </a:spcBef>
              <a:spcAft>
                <a:spcPts val="0"/>
              </a:spcAft>
              <a:buClr>
                <a:schemeClr val="dk1"/>
              </a:buClr>
              <a:buSzPct val="87000"/>
              <a:buNone/>
            </a:pPr>
            <a:r>
              <a:rPr lang="en-GB"/>
              <a:t>In conclusion, communication is a vital skill in health and social care. It supports safe practice, build trust and improves the overall quality of care. Without effective communication, professional practice would be unsafe and ineffective. </a:t>
            </a:r>
            <a:endParaRPr/>
          </a:p>
          <a:p>
            <a:pPr indent="0" lvl="0" marL="0" rtl="0" algn="l">
              <a:lnSpc>
                <a:spcPct val="120000"/>
              </a:lnSpc>
              <a:spcBef>
                <a:spcPts val="1000"/>
              </a:spcBef>
              <a:spcAft>
                <a:spcPts val="0"/>
              </a:spcAft>
              <a:buClr>
                <a:schemeClr val="dk1"/>
              </a:buClr>
              <a:buSzPct val="87000"/>
              <a:buNone/>
            </a:pPr>
            <a:r>
              <a:t/>
            </a:r>
            <a:endParaRPr b="1" u="sng"/>
          </a:p>
          <a:p>
            <a:pPr indent="0" lvl="0" marL="0" rtl="0" algn="l">
              <a:lnSpc>
                <a:spcPct val="120000"/>
              </a:lnSpc>
              <a:spcBef>
                <a:spcPts val="1000"/>
              </a:spcBef>
              <a:spcAft>
                <a:spcPts val="0"/>
              </a:spcAft>
              <a:buClr>
                <a:schemeClr val="dk1"/>
              </a:buClr>
              <a:buSzPct val="87000"/>
              <a:buNone/>
            </a:pPr>
            <a:r>
              <a:rPr b="1" lang="en-GB" u="sng"/>
              <a:t>Reference: </a:t>
            </a:r>
            <a:endParaRPr/>
          </a:p>
          <a:p>
            <a:pPr indent="-228600" lvl="0" marL="228600" rtl="0" algn="l">
              <a:lnSpc>
                <a:spcPct val="120000"/>
              </a:lnSpc>
              <a:spcBef>
                <a:spcPts val="1000"/>
              </a:spcBef>
              <a:spcAft>
                <a:spcPts val="0"/>
              </a:spcAft>
              <a:buClr>
                <a:schemeClr val="dk1"/>
              </a:buClr>
              <a:buSzPct val="87000"/>
              <a:buChar char="•"/>
            </a:pPr>
            <a:r>
              <a:rPr lang="en-GB"/>
              <a:t>NHS (2019) effective communication in healthcare]</a:t>
            </a:r>
            <a:endParaRPr/>
          </a:p>
          <a:p>
            <a:pPr indent="-228600" lvl="0" marL="228600" rtl="0" algn="l">
              <a:lnSpc>
                <a:spcPct val="120000"/>
              </a:lnSpc>
              <a:spcBef>
                <a:spcPts val="1000"/>
              </a:spcBef>
              <a:spcAft>
                <a:spcPts val="0"/>
              </a:spcAft>
              <a:buClr>
                <a:schemeClr val="dk1"/>
              </a:buClr>
              <a:buSzPct val="87000"/>
              <a:buChar char="•"/>
            </a:pPr>
            <a:r>
              <a:rPr lang="en-GB"/>
              <a:t>Health and care Professions Council (HCPC) (2022) standards of conduct, performance and ethics.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DashVTI">
  <a:themeElements>
    <a:clrScheme name="Custom 6">
      <a:dk1>
        <a:srgbClr val="000000"/>
      </a:dk1>
      <a:lt1>
        <a:srgbClr val="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DashVTI">
  <a:themeElements>
    <a:clrScheme name="Custom 6">
      <a:dk1>
        <a:srgbClr val="000000"/>
      </a:dk1>
      <a:lt1>
        <a:srgbClr val="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2026-01-22T11:32:52Z</dcterms:created>
</cp:coreProperties>
</file>