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7" d="100"/>
          <a:sy n="77" d="100"/>
        </p:scale>
        <p:origin x="6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1/29/2018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Supporting Abilities and Behaviours</a:t>
            </a:r>
            <a:endParaRPr lang="en-GB" dirty="0"/>
          </a:p>
        </p:txBody>
      </p:sp>
      <p:sp>
        <p:nvSpPr>
          <p:cNvPr id="3" name="Subtitle 2"/>
          <p:cNvSpPr>
            <a:spLocks noGrp="1"/>
          </p:cNvSpPr>
          <p:nvPr>
            <p:ph type="subTitle" idx="1"/>
          </p:nvPr>
        </p:nvSpPr>
        <p:spPr/>
        <p:txBody>
          <a:bodyPr/>
          <a:lstStyle/>
          <a:p>
            <a:endParaRPr lang="en-GB" dirty="0" smtClean="0"/>
          </a:p>
          <a:p>
            <a:r>
              <a:rPr lang="en-GB" dirty="0" smtClean="0"/>
              <a:t>BMHP4006</a:t>
            </a:r>
            <a:endParaRPr lang="en-GB" dirty="0"/>
          </a:p>
        </p:txBody>
      </p:sp>
    </p:spTree>
    <p:extLst>
      <p:ext uri="{BB962C8B-B14F-4D97-AF65-F5344CB8AC3E}">
        <p14:creationId xmlns:p14="http://schemas.microsoft.com/office/powerpoint/2010/main" val="2830517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 Agency Working</a:t>
            </a:r>
            <a:endParaRPr lang="en-GB" dirty="0"/>
          </a:p>
        </p:txBody>
      </p:sp>
      <p:sp>
        <p:nvSpPr>
          <p:cNvPr id="3" name="Content Placeholder 2"/>
          <p:cNvSpPr>
            <a:spLocks noGrp="1"/>
          </p:cNvSpPr>
          <p:nvPr>
            <p:ph idx="1"/>
          </p:nvPr>
        </p:nvSpPr>
        <p:spPr>
          <a:xfrm>
            <a:off x="1295402" y="2381567"/>
            <a:ext cx="9601196" cy="3781238"/>
          </a:xfrm>
        </p:spPr>
        <p:txBody>
          <a:bodyPr>
            <a:normAutofit/>
          </a:bodyPr>
          <a:lstStyle/>
          <a:p>
            <a:pPr marL="0" indent="0" algn="ctr">
              <a:buNone/>
            </a:pPr>
            <a:r>
              <a:rPr lang="en-GB" dirty="0"/>
              <a:t>Working in collaboration is essential if individuals are to be offered the range of support they require in a timely manner. Multi-agency working is about providing a seamless response to individuals with multiple and complex needs. This could be as part of a multidisciplinary team or on an ad hoc basis. You will need to be clear about your role and responsibilities, and understand the different structures and governance of colleagues from other sectors, including the private and voluntary sectors, micro and direct employers, service user led organisations and brokers assisting with support planning. Working across these boundaries is critical to planning and providing appropriate support.</a:t>
            </a:r>
            <a:endParaRPr lang="en-GB" dirty="0"/>
          </a:p>
        </p:txBody>
      </p:sp>
    </p:spTree>
    <p:extLst>
      <p:ext uri="{BB962C8B-B14F-4D97-AF65-F5344CB8AC3E}">
        <p14:creationId xmlns:p14="http://schemas.microsoft.com/office/powerpoint/2010/main" val="2220106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Social Model </a:t>
            </a:r>
            <a:r>
              <a:rPr lang="en-GB" smtClean="0"/>
              <a:t>of Disability</a:t>
            </a:r>
            <a:endParaRPr lang="en-GB" dirty="0"/>
          </a:p>
        </p:txBody>
      </p:sp>
      <p:sp>
        <p:nvSpPr>
          <p:cNvPr id="3" name="Content Placeholder 2"/>
          <p:cNvSpPr>
            <a:spLocks noGrp="1"/>
          </p:cNvSpPr>
          <p:nvPr>
            <p:ph idx="1"/>
          </p:nvPr>
        </p:nvSpPr>
        <p:spPr/>
        <p:txBody>
          <a:bodyPr/>
          <a:lstStyle/>
          <a:p>
            <a:pPr marL="0" indent="0" algn="ctr">
              <a:buNone/>
            </a:pPr>
            <a:endParaRPr lang="en-GB" dirty="0" smtClean="0"/>
          </a:p>
          <a:p>
            <a:pPr marL="0" indent="0" algn="ctr">
              <a:buNone/>
            </a:pPr>
            <a:r>
              <a:rPr lang="en-GB" dirty="0" smtClean="0"/>
              <a:t>The </a:t>
            </a:r>
            <a:r>
              <a:rPr lang="en-GB" dirty="0"/>
              <a:t>social model of disability says that disability is caused by the way society is organised, rather than by a person’s impairment or difference. It looks at ways of removing barriers that restrict life choices for disabled people. When barriers are removed, disabled people can be independent and equal in society, with choice and control over their own lives.</a:t>
            </a:r>
            <a:br>
              <a:rPr lang="en-GB" dirty="0"/>
            </a:br>
            <a:endParaRPr lang="en-GB" dirty="0"/>
          </a:p>
        </p:txBody>
      </p:sp>
    </p:spTree>
    <p:extLst>
      <p:ext uri="{BB962C8B-B14F-4D97-AF65-F5344CB8AC3E}">
        <p14:creationId xmlns:p14="http://schemas.microsoft.com/office/powerpoint/2010/main" val="1016529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68948647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9</TotalTime>
  <Words>193</Words>
  <Application>Microsoft Office PowerPoint</Application>
  <PresentationFormat>Widescreen</PresentationFormat>
  <Paragraphs>8</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Garamond</vt:lpstr>
      <vt:lpstr>Organic</vt:lpstr>
      <vt:lpstr>Supporting Abilities and Behaviours</vt:lpstr>
      <vt:lpstr>Multi Agency Working</vt:lpstr>
      <vt:lpstr>The Social Model of Disability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Abilities and Behaviours</dc:title>
  <dc:creator>Donna Morgan</dc:creator>
  <cp:lastModifiedBy>Donna Morgan</cp:lastModifiedBy>
  <cp:revision>1</cp:revision>
  <dcterms:created xsi:type="dcterms:W3CDTF">2018-01-29T16:44:29Z</dcterms:created>
  <dcterms:modified xsi:type="dcterms:W3CDTF">2018-01-29T16:53:48Z</dcterms:modified>
</cp:coreProperties>
</file>