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9" r:id="rId4"/>
    <p:sldId id="260" r:id="rId5"/>
    <p:sldId id="263" r:id="rId6"/>
    <p:sldId id="264" r:id="rId7"/>
    <p:sldId id="265" r:id="rId8"/>
    <p:sldId id="267" r:id="rId9"/>
    <p:sldId id="270" r:id="rId10"/>
    <p:sldId id="268" r:id="rId11"/>
    <p:sldId id="269" r:id="rId12"/>
    <p:sldId id="27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505C06-A8F7-2113-DD75-409986D7ADA9}" v="44" dt="2025-12-02T21:59:56.850"/>
    <p1510:client id="{6A5000B6-058A-17A3-FC5E-08D20670B4C9}" v="850" dt="2025-12-03T19:29:12.9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lina Krawczyk (2317548)" userId="S::2317548@student.uwtsd.ac.uk::c2dca0ad-4fdc-48ea-b13b-e493d04497cc" providerId="AD" clId="Web-{AF2C4DA3-9F96-E01B-EF4D-75C240CC96F1}"/>
    <pc:docChg chg="addSld delSld modSld">
      <pc:chgData name="Celina Krawczyk (2317548)" userId="S::2317548@student.uwtsd.ac.uk::c2dca0ad-4fdc-48ea-b13b-e493d04497cc" providerId="AD" clId="Web-{AF2C4DA3-9F96-E01B-EF4D-75C240CC96F1}" dt="2025-11-26T21:50:37.664" v="575" actId="1076"/>
      <pc:docMkLst>
        <pc:docMk/>
      </pc:docMkLst>
      <pc:sldChg chg="addSp delSp modSp">
        <pc:chgData name="Celina Krawczyk (2317548)" userId="S::2317548@student.uwtsd.ac.uk::c2dca0ad-4fdc-48ea-b13b-e493d04497cc" providerId="AD" clId="Web-{AF2C4DA3-9F96-E01B-EF4D-75C240CC96F1}" dt="2025-11-26T21:38:53.675" v="563" actId="14100"/>
        <pc:sldMkLst>
          <pc:docMk/>
          <pc:sldMk cId="1858511825" sldId="259"/>
        </pc:sldMkLst>
        <pc:spChg chg="mod">
          <ac:chgData name="Celina Krawczyk (2317548)" userId="S::2317548@student.uwtsd.ac.uk::c2dca0ad-4fdc-48ea-b13b-e493d04497cc" providerId="AD" clId="Web-{AF2C4DA3-9F96-E01B-EF4D-75C240CC96F1}" dt="2025-11-25T13:22:09.973" v="264" actId="20577"/>
          <ac:spMkLst>
            <pc:docMk/>
            <pc:sldMk cId="1858511825" sldId="259"/>
            <ac:spMk id="3" creationId="{566D809A-E361-B329-2B9B-7178C2145466}"/>
          </ac:spMkLst>
        </pc:spChg>
        <pc:spChg chg="add mod">
          <ac:chgData name="Celina Krawczyk (2317548)" userId="S::2317548@student.uwtsd.ac.uk::c2dca0ad-4fdc-48ea-b13b-e493d04497cc" providerId="AD" clId="Web-{AF2C4DA3-9F96-E01B-EF4D-75C240CC96F1}" dt="2025-11-26T21:37:17.657" v="553" actId="14100"/>
          <ac:spMkLst>
            <pc:docMk/>
            <pc:sldMk cId="1858511825" sldId="259"/>
            <ac:spMk id="4" creationId="{AC37C958-2967-9BCD-73E5-C40ED63F5958}"/>
          </ac:spMkLst>
        </pc:spChg>
        <pc:picChg chg="mod">
          <ac:chgData name="Celina Krawczyk (2317548)" userId="S::2317548@student.uwtsd.ac.uk::c2dca0ad-4fdc-48ea-b13b-e493d04497cc" providerId="AD" clId="Web-{AF2C4DA3-9F96-E01B-EF4D-75C240CC96F1}" dt="2025-11-26T21:37:10.078" v="551" actId="1076"/>
          <ac:picMkLst>
            <pc:docMk/>
            <pc:sldMk cId="1858511825" sldId="259"/>
            <ac:picMk id="5" creationId="{819BD53F-CFB1-A224-AE65-9BD8F9376F7D}"/>
          </ac:picMkLst>
        </pc:picChg>
      </pc:sldChg>
      <pc:sldChg chg="modSp">
        <pc:chgData name="Celina Krawczyk (2317548)" userId="S::2317548@student.uwtsd.ac.uk::c2dca0ad-4fdc-48ea-b13b-e493d04497cc" providerId="AD" clId="Web-{AF2C4DA3-9F96-E01B-EF4D-75C240CC96F1}" dt="2025-11-25T09:50:13.031" v="87" actId="20577"/>
        <pc:sldMkLst>
          <pc:docMk/>
          <pc:sldMk cId="453046884" sldId="260"/>
        </pc:sldMkLst>
      </pc:sldChg>
      <pc:sldChg chg="addSp delSp modSp mod setBg">
        <pc:chgData name="Celina Krawczyk (2317548)" userId="S::2317548@student.uwtsd.ac.uk::c2dca0ad-4fdc-48ea-b13b-e493d04497cc" providerId="AD" clId="Web-{AF2C4DA3-9F96-E01B-EF4D-75C240CC96F1}" dt="2025-11-26T20:27:51.886" v="503" actId="20577"/>
        <pc:sldMkLst>
          <pc:docMk/>
          <pc:sldMk cId="679784214" sldId="263"/>
        </pc:sldMkLst>
        <pc:spChg chg="mod">
          <ac:chgData name="Celina Krawczyk (2317548)" userId="S::2317548@student.uwtsd.ac.uk::c2dca0ad-4fdc-48ea-b13b-e493d04497cc" providerId="AD" clId="Web-{AF2C4DA3-9F96-E01B-EF4D-75C240CC96F1}" dt="2025-11-26T20:27:15.104" v="499" actId="20577"/>
          <ac:spMkLst>
            <pc:docMk/>
            <pc:sldMk cId="679784214" sldId="263"/>
            <ac:spMk id="2" creationId="{278824C1-9CD3-3A39-93CB-F196F94A492C}"/>
          </ac:spMkLst>
        </pc:spChg>
        <pc:spChg chg="mod">
          <ac:chgData name="Celina Krawczyk (2317548)" userId="S::2317548@student.uwtsd.ac.uk::c2dca0ad-4fdc-48ea-b13b-e493d04497cc" providerId="AD" clId="Web-{AF2C4DA3-9F96-E01B-EF4D-75C240CC96F1}" dt="2025-11-26T20:27:51.886" v="503" actId="20577"/>
          <ac:spMkLst>
            <pc:docMk/>
            <pc:sldMk cId="679784214" sldId="263"/>
            <ac:spMk id="3" creationId="{4E2E711C-8EA9-3004-42D2-50DED9F46525}"/>
          </ac:spMkLst>
        </pc:spChg>
        <pc:picChg chg="add del mod ord">
          <ac:chgData name="Celina Krawczyk (2317548)" userId="S::2317548@student.uwtsd.ac.uk::c2dca0ad-4fdc-48ea-b13b-e493d04497cc" providerId="AD" clId="Web-{AF2C4DA3-9F96-E01B-EF4D-75C240CC96F1}" dt="2025-11-26T20:26:23.322" v="498" actId="14100"/>
          <ac:picMkLst>
            <pc:docMk/>
            <pc:sldMk cId="679784214" sldId="263"/>
            <ac:picMk id="5" creationId="{B343257A-CF52-70E4-1BFA-E6057EF83FD2}"/>
          </ac:picMkLst>
        </pc:picChg>
      </pc:sldChg>
      <pc:sldChg chg="addSp delSp modSp new">
        <pc:chgData name="Celina Krawczyk (2317548)" userId="S::2317548@student.uwtsd.ac.uk::c2dca0ad-4fdc-48ea-b13b-e493d04497cc" providerId="AD" clId="Web-{AF2C4DA3-9F96-E01B-EF4D-75C240CC96F1}" dt="2025-11-26T21:28:00.366" v="536" actId="14100"/>
        <pc:sldMkLst>
          <pc:docMk/>
          <pc:sldMk cId="1661300696" sldId="264"/>
        </pc:sldMkLst>
        <pc:spChg chg="mod">
          <ac:chgData name="Celina Krawczyk (2317548)" userId="S::2317548@student.uwtsd.ac.uk::c2dca0ad-4fdc-48ea-b13b-e493d04497cc" providerId="AD" clId="Web-{AF2C4DA3-9F96-E01B-EF4D-75C240CC96F1}" dt="2025-11-26T21:25:49.428" v="532" actId="20577"/>
          <ac:spMkLst>
            <pc:docMk/>
            <pc:sldMk cId="1661300696" sldId="264"/>
            <ac:spMk id="2" creationId="{D454BB8E-4977-339D-3651-BE63F969B2BD}"/>
          </ac:spMkLst>
        </pc:spChg>
        <pc:graphicFrameChg chg="add mod modGraphic">
          <ac:chgData name="Celina Krawczyk (2317548)" userId="S::2317548@student.uwtsd.ac.uk::c2dca0ad-4fdc-48ea-b13b-e493d04497cc" providerId="AD" clId="Web-{AF2C4DA3-9F96-E01B-EF4D-75C240CC96F1}" dt="2025-11-26T21:28:00.366" v="536" actId="14100"/>
          <ac:graphicFrameMkLst>
            <pc:docMk/>
            <pc:sldMk cId="1661300696" sldId="264"/>
            <ac:graphicFrameMk id="7" creationId="{9097F118-1CA9-B90F-7640-D290B588990F}"/>
          </ac:graphicFrameMkLst>
        </pc:graphicFrameChg>
      </pc:sldChg>
      <pc:sldChg chg="addSp delSp modSp new">
        <pc:chgData name="Celina Krawczyk (2317548)" userId="S::2317548@student.uwtsd.ac.uk::c2dca0ad-4fdc-48ea-b13b-e493d04497cc" providerId="AD" clId="Web-{AF2C4DA3-9F96-E01B-EF4D-75C240CC96F1}" dt="2025-11-26T21:50:37.664" v="575" actId="1076"/>
        <pc:sldMkLst>
          <pc:docMk/>
          <pc:sldMk cId="3165360693" sldId="265"/>
        </pc:sldMkLst>
        <pc:spChg chg="mod">
          <ac:chgData name="Celina Krawczyk (2317548)" userId="S::2317548@student.uwtsd.ac.uk::c2dca0ad-4fdc-48ea-b13b-e493d04497cc" providerId="AD" clId="Web-{AF2C4DA3-9F96-E01B-EF4D-75C240CC96F1}" dt="2025-11-25T13:27:39.750" v="279" actId="20577"/>
          <ac:spMkLst>
            <pc:docMk/>
            <pc:sldMk cId="3165360693" sldId="265"/>
            <ac:spMk id="2" creationId="{58D42317-15A3-6C81-140D-FD929B4A1282}"/>
          </ac:spMkLst>
        </pc:spChg>
        <pc:spChg chg="mod">
          <ac:chgData name="Celina Krawczyk (2317548)" userId="S::2317548@student.uwtsd.ac.uk::c2dca0ad-4fdc-48ea-b13b-e493d04497cc" providerId="AD" clId="Web-{AF2C4DA3-9F96-E01B-EF4D-75C240CC96F1}" dt="2025-11-26T21:50:23.008" v="571" actId="14100"/>
          <ac:spMkLst>
            <pc:docMk/>
            <pc:sldMk cId="3165360693" sldId="265"/>
            <ac:spMk id="3" creationId="{3FD30A17-0C3D-DA20-1F8C-3C1D66318ACA}"/>
          </ac:spMkLst>
        </pc:spChg>
      </pc:sldChg>
      <pc:sldChg chg="modSp new">
        <pc:chgData name="Celina Krawczyk (2317548)" userId="S::2317548@student.uwtsd.ac.uk::c2dca0ad-4fdc-48ea-b13b-e493d04497cc" providerId="AD" clId="Web-{AF2C4DA3-9F96-E01B-EF4D-75C240CC96F1}" dt="2025-11-26T19:53:10.067" v="452" actId="14100"/>
        <pc:sldMkLst>
          <pc:docMk/>
          <pc:sldMk cId="3720255297" sldId="267"/>
        </pc:sldMkLst>
        <pc:spChg chg="mod">
          <ac:chgData name="Celina Krawczyk (2317548)" userId="S::2317548@student.uwtsd.ac.uk::c2dca0ad-4fdc-48ea-b13b-e493d04497cc" providerId="AD" clId="Web-{AF2C4DA3-9F96-E01B-EF4D-75C240CC96F1}" dt="2025-11-26T19:53:10.067" v="452" actId="14100"/>
          <ac:spMkLst>
            <pc:docMk/>
            <pc:sldMk cId="3720255297" sldId="267"/>
            <ac:spMk id="2" creationId="{27A1EFDA-FE50-C734-82D6-F902D64EDB9F}"/>
          </ac:spMkLst>
        </pc:spChg>
      </pc:sldChg>
      <pc:sldChg chg="modSp new">
        <pc:chgData name="Celina Krawczyk (2317548)" userId="S::2317548@student.uwtsd.ac.uk::c2dca0ad-4fdc-48ea-b13b-e493d04497cc" providerId="AD" clId="Web-{AF2C4DA3-9F96-E01B-EF4D-75C240CC96F1}" dt="2025-11-26T20:00:57.122" v="461" actId="14100"/>
        <pc:sldMkLst>
          <pc:docMk/>
          <pc:sldMk cId="1265153724" sldId="268"/>
        </pc:sldMkLst>
        <pc:spChg chg="mod">
          <ac:chgData name="Celina Krawczyk (2317548)" userId="S::2317548@student.uwtsd.ac.uk::c2dca0ad-4fdc-48ea-b13b-e493d04497cc" providerId="AD" clId="Web-{AF2C4DA3-9F96-E01B-EF4D-75C240CC96F1}" dt="2025-11-26T20:00:52.715" v="460" actId="20577"/>
          <ac:spMkLst>
            <pc:docMk/>
            <pc:sldMk cId="1265153724" sldId="268"/>
            <ac:spMk id="2" creationId="{F55835EB-EBE9-7C55-20FE-1ABCE48C0547}"/>
          </ac:spMkLst>
        </pc:spChg>
        <pc:spChg chg="mod">
          <ac:chgData name="Celina Krawczyk (2317548)" userId="S::2317548@student.uwtsd.ac.uk::c2dca0ad-4fdc-48ea-b13b-e493d04497cc" providerId="AD" clId="Web-{AF2C4DA3-9F96-E01B-EF4D-75C240CC96F1}" dt="2025-11-26T20:00:57.122" v="461" actId="14100"/>
          <ac:spMkLst>
            <pc:docMk/>
            <pc:sldMk cId="1265153724" sldId="268"/>
            <ac:spMk id="3" creationId="{D52A2E1D-436C-1F36-704A-5D53261201BE}"/>
          </ac:spMkLst>
        </pc:spChg>
      </pc:sldChg>
    </pc:docChg>
  </pc:docChgLst>
  <pc:docChgLst>
    <pc:chgData name="Celina Krawczyk (2317548)" userId="S::2317548@student.uwtsd.ac.uk::c2dca0ad-4fdc-48ea-b13b-e493d04497cc" providerId="AD" clId="Web-{E8D8EEF6-6C4C-EB1C-56F6-C96129E80380}"/>
    <pc:docChg chg="modSld">
      <pc:chgData name="Celina Krawczyk (2317548)" userId="S::2317548@student.uwtsd.ac.uk::c2dca0ad-4fdc-48ea-b13b-e493d04497cc" providerId="AD" clId="Web-{E8D8EEF6-6C4C-EB1C-56F6-C96129E80380}" dt="2025-12-01T08:05:09.795" v="57" actId="1076"/>
      <pc:docMkLst>
        <pc:docMk/>
      </pc:docMkLst>
      <pc:sldChg chg="delSp modSp">
        <pc:chgData name="Celina Krawczyk (2317548)" userId="S::2317548@student.uwtsd.ac.uk::c2dca0ad-4fdc-48ea-b13b-e493d04497cc" providerId="AD" clId="Web-{E8D8EEF6-6C4C-EB1C-56F6-C96129E80380}" dt="2025-12-01T08:05:09.795" v="57" actId="1076"/>
        <pc:sldMkLst>
          <pc:docMk/>
          <pc:sldMk cId="1858511825" sldId="259"/>
        </pc:sldMkLst>
        <pc:spChg chg="mod">
          <ac:chgData name="Celina Krawczyk (2317548)" userId="S::2317548@student.uwtsd.ac.uk::c2dca0ad-4fdc-48ea-b13b-e493d04497cc" providerId="AD" clId="Web-{E8D8EEF6-6C4C-EB1C-56F6-C96129E80380}" dt="2025-12-01T08:05:00.311" v="55" actId="20577"/>
          <ac:spMkLst>
            <pc:docMk/>
            <pc:sldMk cId="1858511825" sldId="259"/>
            <ac:spMk id="3" creationId="{566D809A-E361-B329-2B9B-7178C2145466}"/>
          </ac:spMkLst>
        </pc:spChg>
        <pc:picChg chg="mod">
          <ac:chgData name="Celina Krawczyk (2317548)" userId="S::2317548@student.uwtsd.ac.uk::c2dca0ad-4fdc-48ea-b13b-e493d04497cc" providerId="AD" clId="Web-{E8D8EEF6-6C4C-EB1C-56F6-C96129E80380}" dt="2025-12-01T08:05:09.795" v="57" actId="1076"/>
          <ac:picMkLst>
            <pc:docMk/>
            <pc:sldMk cId="1858511825" sldId="259"/>
            <ac:picMk id="5" creationId="{819BD53F-CFB1-A224-AE65-9BD8F9376F7D}"/>
          </ac:picMkLst>
        </pc:picChg>
      </pc:sldChg>
    </pc:docChg>
  </pc:docChgLst>
  <pc:docChgLst>
    <pc:chgData name="Celina Krawczyk (2317548)" userId="S::2317548@student.uwtsd.ac.uk::c2dca0ad-4fdc-48ea-b13b-e493d04497cc" providerId="AD" clId="Web-{6A5000B6-058A-17A3-FC5E-08D20670B4C9}"/>
    <pc:docChg chg="mod addSld delSld modSld addMainMaster delMainMaster">
      <pc:chgData name="Celina Krawczyk (2317548)" userId="S::2317548@student.uwtsd.ac.uk::c2dca0ad-4fdc-48ea-b13b-e493d04497cc" providerId="AD" clId="Web-{6A5000B6-058A-17A3-FC5E-08D20670B4C9}" dt="2025-12-03T19:29:12.959" v="845" actId="14100"/>
      <pc:docMkLst>
        <pc:docMk/>
      </pc:docMkLst>
      <pc:sldChg chg="modSp mod setBg modClrScheme chgLayout">
        <pc:chgData name="Celina Krawczyk (2317548)" userId="S::2317548@student.uwtsd.ac.uk::c2dca0ad-4fdc-48ea-b13b-e493d04497cc" providerId="AD" clId="Web-{6A5000B6-058A-17A3-FC5E-08D20670B4C9}" dt="2025-12-03T19:26:46.211" v="844"/>
        <pc:sldMkLst>
          <pc:docMk/>
          <pc:sldMk cId="109857222" sldId="256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Celina Krawczyk (2317548)" userId="S::2317548@student.uwtsd.ac.uk::c2dca0ad-4fdc-48ea-b13b-e493d04497cc" providerId="AD" clId="Web-{6A5000B6-058A-17A3-FC5E-08D20670B4C9}" dt="2025-12-03T19:20:26.053" v="831" actId="20577"/>
          <ac:spMkLst>
            <pc:docMk/>
            <pc:sldMk cId="109857222" sldId="256"/>
            <ac:spMk id="7" creationId="{057EA705-4B25-3D47-5B21-247C0AA67CA5}"/>
          </ac:spMkLst>
        </pc:spChg>
      </pc:sldChg>
      <pc:sldChg chg="addSp modSp mod modClrScheme chgLayout">
        <pc:chgData name="Celina Krawczyk (2317548)" userId="S::2317548@student.uwtsd.ac.uk::c2dca0ad-4fdc-48ea-b13b-e493d04497cc" providerId="AD" clId="Web-{6A5000B6-058A-17A3-FC5E-08D20670B4C9}" dt="2025-12-03T19:29:12.959" v="845" actId="14100"/>
        <pc:sldMkLst>
          <pc:docMk/>
          <pc:sldMk cId="1858511825" sldId="259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858511825" sldId="259"/>
            <ac:spMk id="2" creationId="{437E91F7-3C15-D190-9188-04984B2565E6}"/>
          </ac:spMkLst>
        </pc:spChg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858511825" sldId="259"/>
            <ac:spMk id="3" creationId="{566D809A-E361-B329-2B9B-7178C2145466}"/>
          </ac:spMkLst>
        </pc:spChg>
        <pc:spChg chg="add mod">
          <ac:chgData name="Celina Krawczyk (2317548)" userId="S::2317548@student.uwtsd.ac.uk::c2dca0ad-4fdc-48ea-b13b-e493d04497cc" providerId="AD" clId="Web-{6A5000B6-058A-17A3-FC5E-08D20670B4C9}" dt="2025-12-03T19:29:12.959" v="845" actId="14100"/>
          <ac:spMkLst>
            <pc:docMk/>
            <pc:sldMk cId="1858511825" sldId="259"/>
            <ac:spMk id="6" creationId="{6210F99E-560F-C3BE-F03F-CB9BC073EDC3}"/>
          </ac:spMkLst>
        </pc:spChg>
      </pc:sldChg>
      <pc:sldChg chg="modSp mod modClrScheme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453046884" sldId="260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453046884" sldId="260"/>
            <ac:spMk id="2" creationId="{FEFEB180-57C4-97A9-BC31-E0F49B133384}"/>
          </ac:spMkLst>
        </pc:spChg>
        <pc:graphicFrameChg chg="mod ord">
          <ac:chgData name="Celina Krawczyk (2317548)" userId="S::2317548@student.uwtsd.ac.uk::c2dca0ad-4fdc-48ea-b13b-e493d04497cc" providerId="AD" clId="Web-{6A5000B6-058A-17A3-FC5E-08D20670B4C9}" dt="2025-12-03T19:24:29.715" v="835"/>
          <ac:graphicFrameMkLst>
            <pc:docMk/>
            <pc:sldMk cId="453046884" sldId="260"/>
            <ac:graphicFrameMk id="7" creationId="{24F77D6D-E6A5-F2B3-B1F1-407EB7305906}"/>
          </ac:graphicFrameMkLst>
        </pc:graphicFrameChg>
        <pc:picChg chg="mod">
          <ac:chgData name="Celina Krawczyk (2317548)" userId="S::2317548@student.uwtsd.ac.uk::c2dca0ad-4fdc-48ea-b13b-e493d04497cc" providerId="AD" clId="Web-{6A5000B6-058A-17A3-FC5E-08D20670B4C9}" dt="2025-12-03T12:20:57.515" v="302"/>
          <ac:picMkLst>
            <pc:docMk/>
            <pc:sldMk cId="453046884" sldId="260"/>
            <ac:picMk id="5" creationId="{C8F11509-BB69-516F-55D3-E977E04526BF}"/>
          </ac:picMkLst>
        </pc:picChg>
      </pc:sldChg>
      <pc:sldChg chg="modSp mod modClrScheme chgLayout">
        <pc:chgData name="Celina Krawczyk (2317548)" userId="S::2317548@student.uwtsd.ac.uk::c2dca0ad-4fdc-48ea-b13b-e493d04497cc" providerId="AD" clId="Web-{6A5000B6-058A-17A3-FC5E-08D20670B4C9}" dt="2025-12-03T19:25:01.184" v="839" actId="20577"/>
        <pc:sldMkLst>
          <pc:docMk/>
          <pc:sldMk cId="514766687" sldId="262"/>
        </pc:sldMkLst>
        <pc:spChg chg="mod ord">
          <ac:chgData name="Celina Krawczyk (2317548)" userId="S::2317548@student.uwtsd.ac.uk::c2dca0ad-4fdc-48ea-b13b-e493d04497cc" providerId="AD" clId="Web-{6A5000B6-058A-17A3-FC5E-08D20670B4C9}" dt="2025-12-03T19:25:01.184" v="839" actId="20577"/>
          <ac:spMkLst>
            <pc:docMk/>
            <pc:sldMk cId="514766687" sldId="262"/>
            <ac:spMk id="2" creationId="{35B6099C-1463-F953-472E-9D15FBB08869}"/>
          </ac:spMkLst>
        </pc:spChg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514766687" sldId="262"/>
            <ac:spMk id="3" creationId="{C35FBE41-A288-1AFF-5DD8-1EBF08DAF3B6}"/>
          </ac:spMkLst>
        </pc:spChg>
      </pc:sldChg>
      <pc:sldChg chg="addSp delSp modSp mod setBg modClrScheme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679784214" sldId="263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679784214" sldId="263"/>
            <ac:spMk id="2" creationId="{278824C1-9CD3-3A39-93CB-F196F94A492C}"/>
          </ac:spMkLst>
        </pc:spChg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679784214" sldId="263"/>
            <ac:spMk id="3" creationId="{4E2E711C-8EA9-3004-42D2-50DED9F46525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43:22.775" v="374"/>
          <ac:spMkLst>
            <pc:docMk/>
            <pc:sldMk cId="679784214" sldId="263"/>
            <ac:spMk id="4" creationId="{FF6FAAD6-7B15-8470-A543-E615D5A82F08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32:12.824" v="310"/>
          <ac:spMkLst>
            <pc:docMk/>
            <pc:sldMk cId="679784214" sldId="263"/>
            <ac:spMk id="7" creationId="{AF6CB648-9554-488A-B457-99CAAD1DA528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32:12.824" v="310"/>
          <ac:spMkLst>
            <pc:docMk/>
            <pc:sldMk cId="679784214" sldId="263"/>
            <ac:spMk id="8" creationId="{E3ADCBE7-9330-1CDA-00EB-CDD12DB722FF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30:36.648" v="305"/>
          <ac:spMkLst>
            <pc:docMk/>
            <pc:sldMk cId="679784214" sldId="263"/>
            <ac:spMk id="10" creationId="{C4285719-470E-454C-AF62-8323075F1F5B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30:36.648" v="305"/>
          <ac:spMkLst>
            <pc:docMk/>
            <pc:sldMk cId="679784214" sldId="263"/>
            <ac:spMk id="12" creationId="{CD9FE4EF-C4D8-49A0-B2FF-81D8DB7D8A24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30:36.648" v="305"/>
          <ac:spMkLst>
            <pc:docMk/>
            <pc:sldMk cId="679784214" sldId="263"/>
            <ac:spMk id="14" creationId="{4300840D-0A0B-4512-BACA-B439D5B9C57C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30:36.648" v="305"/>
          <ac:spMkLst>
            <pc:docMk/>
            <pc:sldMk cId="679784214" sldId="263"/>
            <ac:spMk id="16" creationId="{D2B78728-A580-49A7-84F9-6EF6F583ADE0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30:36.648" v="305"/>
          <ac:spMkLst>
            <pc:docMk/>
            <pc:sldMk cId="679784214" sldId="263"/>
            <ac:spMk id="18" creationId="{38FAA1A1-D861-433F-88FA-1E9D6FD31D11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2:30:36.648" v="305"/>
          <ac:spMkLst>
            <pc:docMk/>
            <pc:sldMk cId="679784214" sldId="263"/>
            <ac:spMk id="20" creationId="{8D71EDA1-87BF-4D5D-AB79-F346FD19278A}"/>
          </ac:spMkLst>
        </pc:spChg>
        <pc:picChg chg="mod ord">
          <ac:chgData name="Celina Krawczyk (2317548)" userId="S::2317548@student.uwtsd.ac.uk::c2dca0ad-4fdc-48ea-b13b-e493d04497cc" providerId="AD" clId="Web-{6A5000B6-058A-17A3-FC5E-08D20670B4C9}" dt="2025-12-03T12:50:15.346" v="416"/>
          <ac:picMkLst>
            <pc:docMk/>
            <pc:sldMk cId="679784214" sldId="263"/>
            <ac:picMk id="5" creationId="{B343257A-CF52-70E4-1BFA-E6057EF83FD2}"/>
          </ac:picMkLst>
        </pc:picChg>
        <pc:picChg chg="add mod ord">
          <ac:chgData name="Celina Krawczyk (2317548)" userId="S::2317548@student.uwtsd.ac.uk::c2dca0ad-4fdc-48ea-b13b-e493d04497cc" providerId="AD" clId="Web-{6A5000B6-058A-17A3-FC5E-08D20670B4C9}" dt="2025-12-03T13:06:04.879" v="488" actId="14100"/>
          <ac:picMkLst>
            <pc:docMk/>
            <pc:sldMk cId="679784214" sldId="263"/>
            <ac:picMk id="9" creationId="{FD172D5D-04A5-56EE-8272-AC1ADFAFAA79}"/>
          </ac:picMkLst>
        </pc:picChg>
      </pc:sldChg>
      <pc:sldChg chg="addSp delSp modSp mod setBg modClrScheme delDesignElem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1661300696" sldId="264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661300696" sldId="264"/>
            <ac:spMk id="2" creationId="{D454BB8E-4977-339D-3651-BE63F969B2BD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3:07:47.929" v="498"/>
          <ac:spMkLst>
            <pc:docMk/>
            <pc:sldMk cId="1661300696" sldId="264"/>
            <ac:spMk id="28" creationId="{8EF6AF95-5AAF-B2F5-6684-9A9854E8C8C9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661300696" sldId="264"/>
            <ac:spMk id="35" creationId="{AF6CB648-9554-488A-B457-99CAAD1DA528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661300696" sldId="264"/>
            <ac:spMk id="37" creationId="{E3ADCBE7-9330-1CDA-00EB-CDD12DB722FF}"/>
          </ac:spMkLst>
        </pc:spChg>
        <pc:graphicFrameChg chg="mod ord modGraphic">
          <ac:chgData name="Celina Krawczyk (2317548)" userId="S::2317548@student.uwtsd.ac.uk::c2dca0ad-4fdc-48ea-b13b-e493d04497cc" providerId="AD" clId="Web-{6A5000B6-058A-17A3-FC5E-08D20670B4C9}" dt="2025-12-03T19:24:29.715" v="835"/>
          <ac:graphicFrameMkLst>
            <pc:docMk/>
            <pc:sldMk cId="1661300696" sldId="264"/>
            <ac:graphicFrameMk id="7" creationId="{9097F118-1CA9-B90F-7640-D290B588990F}"/>
          </ac:graphicFrameMkLst>
        </pc:graphicFrameChg>
        <pc:picChg chg="add mod ord">
          <ac:chgData name="Celina Krawczyk (2317548)" userId="S::2317548@student.uwtsd.ac.uk::c2dca0ad-4fdc-48ea-b13b-e493d04497cc" providerId="AD" clId="Web-{6A5000B6-058A-17A3-FC5E-08D20670B4C9}" dt="2025-12-03T13:16:40.388" v="544"/>
          <ac:picMkLst>
            <pc:docMk/>
            <pc:sldMk cId="1661300696" sldId="264"/>
            <ac:picMk id="30" creationId="{D3B2FF32-3520-D150-927D-37D5AE71AA33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3:06:38.271" v="489"/>
          <ac:picMkLst>
            <pc:docMk/>
            <pc:sldMk cId="1661300696" sldId="264"/>
            <ac:picMk id="31" creationId="{AAF68AEC-4A08-EB74-2492-4AE78142C425}"/>
          </ac:picMkLst>
        </pc:picChg>
      </pc:sldChg>
      <pc:sldChg chg="addSp delSp modSp mod setBg modClrScheme addAnim delAnim delDesignElem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3165360693" sldId="265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165360693" sldId="265"/>
            <ac:spMk id="2" creationId="{58D42317-15A3-6C81-140D-FD929B4A1282}"/>
          </ac:spMkLst>
        </pc:spChg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165360693" sldId="265"/>
            <ac:spMk id="3" creationId="{3FD30A17-0C3D-DA20-1F8C-3C1D66318ACA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7:50:06.755" v="645"/>
          <ac:spMkLst>
            <pc:docMk/>
            <pc:sldMk cId="3165360693" sldId="265"/>
            <ac:spMk id="4" creationId="{007796DA-D347-AAA0-C335-8FD5DF1B295C}"/>
          </ac:spMkLst>
        </pc:spChg>
        <pc:spChg chg="add">
          <ac:chgData name="Celina Krawczyk (2317548)" userId="S::2317548@student.uwtsd.ac.uk::c2dca0ad-4fdc-48ea-b13b-e493d04497cc" providerId="AD" clId="Web-{6A5000B6-058A-17A3-FC5E-08D20670B4C9}" dt="2025-12-03T18:58:57.697" v="746"/>
          <ac:spMkLst>
            <pc:docMk/>
            <pc:sldMk cId="3165360693" sldId="265"/>
            <ac:spMk id="4" creationId="{1677F697-6A3A-586E-4AE3-C4C27AFA3002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9:01:08.498" v="752"/>
          <ac:spMkLst>
            <pc:docMk/>
            <pc:sldMk cId="3165360693" sldId="265"/>
            <ac:spMk id="6" creationId="{2AA7F6EF-B489-EA9D-C829-9A123486BD12}"/>
          </ac:spMkLst>
        </pc:spChg>
        <pc:spChg chg="add del ord">
          <ac:chgData name="Celina Krawczyk (2317548)" userId="S::2317548@student.uwtsd.ac.uk::c2dca0ad-4fdc-48ea-b13b-e493d04497cc" providerId="AD" clId="Web-{6A5000B6-058A-17A3-FC5E-08D20670B4C9}" dt="2025-12-03T17:53:58.147" v="659"/>
          <ac:spMkLst>
            <pc:docMk/>
            <pc:sldMk cId="3165360693" sldId="265"/>
            <ac:spMk id="7" creationId="{5C49D7C3-C2B9-88E7-9D44-8DE5E1ECC679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7:59:28.536" v="663"/>
          <ac:spMkLst>
            <pc:docMk/>
            <pc:sldMk cId="3165360693" sldId="265"/>
            <ac:spMk id="9" creationId="{4FE6CE67-1C41-7DE5-8F7D-C548309C416D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8:06:17.711" v="676"/>
          <ac:spMkLst>
            <pc:docMk/>
            <pc:sldMk cId="3165360693" sldId="265"/>
            <ac:spMk id="11" creationId="{57CC9511-FD2C-9FF5-5B0D-870E13786E86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7:53:47.787" v="658"/>
          <ac:spMkLst>
            <pc:docMk/>
            <pc:sldMk cId="3165360693" sldId="265"/>
            <ac:spMk id="13" creationId="{F13C74B1-5B17-4795-BED0-7140497B445A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8:12:11.113" v="700"/>
          <ac:spMkLst>
            <pc:docMk/>
            <pc:sldMk cId="3165360693" sldId="265"/>
            <ac:spMk id="14" creationId="{A2117852-627E-C22F-9E7B-61765438E8C2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7:53:47.787" v="658"/>
          <ac:spMkLst>
            <pc:docMk/>
            <pc:sldMk cId="3165360693" sldId="265"/>
            <ac:spMk id="15" creationId="{D4974D33-8DC5-464E-8C6D-BE58F0669C17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8:14:38.863" v="710"/>
          <ac:spMkLst>
            <pc:docMk/>
            <pc:sldMk cId="3165360693" sldId="265"/>
            <ac:spMk id="17" creationId="{D99B469E-3343-A5B2-5015-EA171241C80C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8:17:55.441" v="730"/>
          <ac:spMkLst>
            <pc:docMk/>
            <pc:sldMk cId="3165360693" sldId="265"/>
            <ac:spMk id="19" creationId="{AE1DD26F-D9F2-B3F1-E9FF-4239B200A105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8:21:26.019" v="734"/>
          <ac:spMkLst>
            <pc:docMk/>
            <pc:sldMk cId="3165360693" sldId="265"/>
            <ac:spMk id="21" creationId="{06AF053A-0CE4-D26A-EE2B-D29C22C96C7D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165360693" sldId="265"/>
            <ac:spMk id="25" creationId="{352BEC0E-22F8-46D0-9632-375DB541B06C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165360693" sldId="265"/>
            <ac:spMk id="27" creationId="{3FCFB1DE-0B7E-48CC-BA90-B2AB0889F9D6}"/>
          </ac:spMkLst>
        </pc:spChg>
        <pc:picChg chg="add del mod">
          <ac:chgData name="Celina Krawczyk (2317548)" userId="S::2317548@student.uwtsd.ac.uk::c2dca0ad-4fdc-48ea-b13b-e493d04497cc" providerId="AD" clId="Web-{6A5000B6-058A-17A3-FC5E-08D20670B4C9}" dt="2025-12-03T18:59:20.979" v="748"/>
          <ac:picMkLst>
            <pc:docMk/>
            <pc:sldMk cId="3165360693" sldId="265"/>
            <ac:picMk id="5" creationId="{2C14ED02-36E5-E5AD-09F8-2FAB4C052BF7}"/>
          </ac:picMkLst>
        </pc:picChg>
        <pc:picChg chg="del mod">
          <ac:chgData name="Celina Krawczyk (2317548)" userId="S::2317548@student.uwtsd.ac.uk::c2dca0ad-4fdc-48ea-b13b-e493d04497cc" providerId="AD" clId="Web-{6A5000B6-058A-17A3-FC5E-08D20670B4C9}" dt="2025-12-03T17:49:39.535" v="641"/>
          <ac:picMkLst>
            <pc:docMk/>
            <pc:sldMk cId="3165360693" sldId="265"/>
            <ac:picMk id="5" creationId="{DB3D3503-E0EE-3564-9B5B-258FE09CB95F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7:50:02.707" v="644"/>
          <ac:picMkLst>
            <pc:docMk/>
            <pc:sldMk cId="3165360693" sldId="265"/>
            <ac:picMk id="6" creationId="{8285C26B-8EA2-5BC8-8C3F-06F73F3627FB}"/>
          </ac:picMkLst>
        </pc:picChg>
        <pc:picChg chg="add mod ord">
          <ac:chgData name="Celina Krawczyk (2317548)" userId="S::2317548@student.uwtsd.ac.uk::c2dca0ad-4fdc-48ea-b13b-e493d04497cc" providerId="AD" clId="Web-{6A5000B6-058A-17A3-FC5E-08D20670B4C9}" dt="2025-12-03T19:12:40.940" v="824" actId="14100"/>
          <ac:picMkLst>
            <pc:docMk/>
            <pc:sldMk cId="3165360693" sldId="265"/>
            <ac:picMk id="7" creationId="{9D1328CC-807C-098F-3B10-C135CBF7AD7E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7:54:03.115" v="660"/>
          <ac:picMkLst>
            <pc:docMk/>
            <pc:sldMk cId="3165360693" sldId="265"/>
            <ac:picMk id="8" creationId="{78094972-AA1E-50DB-5350-721138695916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8:00:01.553" v="671"/>
          <ac:picMkLst>
            <pc:docMk/>
            <pc:sldMk cId="3165360693" sldId="265"/>
            <ac:picMk id="10" creationId="{FD17E29F-ED70-D9B0-C1EC-062C7102E710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8:12:15.910" v="701"/>
          <ac:picMkLst>
            <pc:docMk/>
            <pc:sldMk cId="3165360693" sldId="265"/>
            <ac:picMk id="12" creationId="{CCD7B4F0-17FB-EDF9-4759-2C49B5FA57C2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8:14:43.223" v="711"/>
          <ac:picMkLst>
            <pc:docMk/>
            <pc:sldMk cId="3165360693" sldId="265"/>
            <ac:picMk id="16" creationId="{FDF3B5D2-7C04-160F-BBB1-0522812B8CA8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8:21:29.706" v="735"/>
          <ac:picMkLst>
            <pc:docMk/>
            <pc:sldMk cId="3165360693" sldId="265"/>
            <ac:picMk id="18" creationId="{E1D01EDD-EA4B-9523-B07C-326E00133DCC}"/>
          </ac:picMkLst>
        </pc:picChg>
        <pc:picChg chg="add mod">
          <ac:chgData name="Celina Krawczyk (2317548)" userId="S::2317548@student.uwtsd.ac.uk::c2dca0ad-4fdc-48ea-b13b-e493d04497cc" providerId="AD" clId="Web-{6A5000B6-058A-17A3-FC5E-08D20670B4C9}" dt="2025-12-03T19:11:56.749" v="818" actId="1076"/>
          <ac:picMkLst>
            <pc:docMk/>
            <pc:sldMk cId="3165360693" sldId="265"/>
            <ac:picMk id="20" creationId="{D34A4A2E-DEAD-D3A5-1CB0-AF623BAF3CB8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8:57:52.256" v="745"/>
          <ac:picMkLst>
            <pc:docMk/>
            <pc:sldMk cId="3165360693" sldId="265"/>
            <ac:picMk id="22" creationId="{7B45A7CA-9D38-AF54-FD00-E02111AC233F}"/>
          </ac:picMkLst>
        </pc:picChg>
      </pc:sldChg>
      <pc:sldChg chg="addSp delSp modSp mod setBg modClrScheme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3720255297" sldId="267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720255297" sldId="267"/>
            <ac:spMk id="2" creationId="{27A1EFDA-FE50-C734-82D6-F902D64EDB9F}"/>
          </ac:spMkLst>
        </pc:spChg>
        <pc:spChg chg="del mod">
          <ac:chgData name="Celina Krawczyk (2317548)" userId="S::2317548@student.uwtsd.ac.uk::c2dca0ad-4fdc-48ea-b13b-e493d04497cc" providerId="AD" clId="Web-{6A5000B6-058A-17A3-FC5E-08D20670B4C9}" dt="2025-12-03T17:06:54.083" v="614"/>
          <ac:spMkLst>
            <pc:docMk/>
            <pc:sldMk cId="3720255297" sldId="267"/>
            <ac:spMk id="3" creationId="{8E1C4EA1-EC05-F5A3-6FB6-3225A17B6225}"/>
          </ac:spMkLst>
        </pc:spChg>
        <pc:spChg chg="add del ord">
          <ac:chgData name="Celina Krawczyk (2317548)" userId="S::2317548@student.uwtsd.ac.uk::c2dca0ad-4fdc-48ea-b13b-e493d04497cc" providerId="AD" clId="Web-{6A5000B6-058A-17A3-FC5E-08D20670B4C9}" dt="2025-12-03T17:06:22.472" v="613"/>
          <ac:spMkLst>
            <pc:docMk/>
            <pc:sldMk cId="3720255297" sldId="267"/>
            <ac:spMk id="4" creationId="{6E98A465-CE56-0378-65E3-FD9F30EA3D8E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6:49:43.770" v="572"/>
          <ac:spMkLst>
            <pc:docMk/>
            <pc:sldMk cId="3720255297" sldId="267"/>
            <ac:spMk id="5" creationId="{831D2697-E255-303D-FDAC-69B9CFF41B73}"/>
          </ac:spMkLst>
        </pc:spChg>
        <pc:spChg chg="add">
          <ac:chgData name="Celina Krawczyk (2317548)" userId="S::2317548@student.uwtsd.ac.uk::c2dca0ad-4fdc-48ea-b13b-e493d04497cc" providerId="AD" clId="Web-{6A5000B6-058A-17A3-FC5E-08D20670B4C9}" dt="2025-12-03T16:54:38.422" v="574"/>
          <ac:spMkLst>
            <pc:docMk/>
            <pc:sldMk cId="3720255297" sldId="267"/>
            <ac:spMk id="8" creationId="{190DD0F8-E737-B722-F396-2CBB09CE6920}"/>
          </ac:spMkLst>
        </pc:spChg>
        <pc:spChg chg="add">
          <ac:chgData name="Celina Krawczyk (2317548)" userId="S::2317548@student.uwtsd.ac.uk::c2dca0ad-4fdc-48ea-b13b-e493d04497cc" providerId="AD" clId="Web-{6A5000B6-058A-17A3-FC5E-08D20670B4C9}" dt="2025-12-03T16:59:05.068" v="577"/>
          <ac:spMkLst>
            <pc:docMk/>
            <pc:sldMk cId="3720255297" sldId="267"/>
            <ac:spMk id="10" creationId="{0106FAF0-5F44-9AD6-85DC-B69E403ED4E5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7:00:03.538" v="582"/>
          <ac:spMkLst>
            <pc:docMk/>
            <pc:sldMk cId="3720255297" sldId="267"/>
            <ac:spMk id="12" creationId="{F73C83EF-81B2-77FF-6BCD-51EC83D5F2C1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7:06:22.472" v="613"/>
          <ac:spMkLst>
            <pc:docMk/>
            <pc:sldMk cId="3720255297" sldId="267"/>
            <ac:spMk id="18" creationId="{639C3025-4784-4B16-914D-CCFC3E83354D}"/>
          </ac:spMkLst>
        </pc:spChg>
        <pc:spChg chg="add del mod">
          <ac:chgData name="Celina Krawczyk (2317548)" userId="S::2317548@student.uwtsd.ac.uk::c2dca0ad-4fdc-48ea-b13b-e493d04497cc" providerId="AD" clId="Web-{6A5000B6-058A-17A3-FC5E-08D20670B4C9}" dt="2025-12-03T17:06:22.472" v="613"/>
          <ac:spMkLst>
            <pc:docMk/>
            <pc:sldMk cId="3720255297" sldId="267"/>
            <ac:spMk id="20" creationId="{0AD20437-C88A-4F45-9C6D-DA32B29A4D1B}"/>
          </ac:spMkLst>
        </pc:spChg>
        <pc:graphicFrameChg chg="add mod ord">
          <ac:chgData name="Celina Krawczyk (2317548)" userId="S::2317548@student.uwtsd.ac.uk::c2dca0ad-4fdc-48ea-b13b-e493d04497cc" providerId="AD" clId="Web-{6A5000B6-058A-17A3-FC5E-08D20670B4C9}" dt="2025-12-03T19:24:29.715" v="835"/>
          <ac:graphicFrameMkLst>
            <pc:docMk/>
            <pc:sldMk cId="3720255297" sldId="267"/>
            <ac:graphicFrameMk id="15" creationId="{3B7668AD-B9AA-580F-33D2-6C5965149C73}"/>
          </ac:graphicFrameMkLst>
        </pc:graphicFrameChg>
        <pc:picChg chg="add mod">
          <ac:chgData name="Celina Krawczyk (2317548)" userId="S::2317548@student.uwtsd.ac.uk::c2dca0ad-4fdc-48ea-b13b-e493d04497cc" providerId="AD" clId="Web-{6A5000B6-058A-17A3-FC5E-08D20670B4C9}" dt="2025-12-03T17:12:04.252" v="621" actId="14100"/>
          <ac:picMkLst>
            <pc:docMk/>
            <pc:sldMk cId="3720255297" sldId="267"/>
            <ac:picMk id="6" creationId="{49BA00B2-5130-940B-BD95-A7B3AD273EB1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7:00:08.835" v="583"/>
          <ac:picMkLst>
            <pc:docMk/>
            <pc:sldMk cId="3720255297" sldId="267"/>
            <ac:picMk id="7" creationId="{252A0168-0B2B-4588-B8E8-CD27E8DCF585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6:58:56.521" v="576"/>
          <ac:picMkLst>
            <pc:docMk/>
            <pc:sldMk cId="3720255297" sldId="267"/>
            <ac:picMk id="9" creationId="{ECCA8FEC-0943-7F90-E8AD-6A084992195E}"/>
          </ac:picMkLst>
        </pc:picChg>
        <pc:picChg chg="add del mod">
          <ac:chgData name="Celina Krawczyk (2317548)" userId="S::2317548@student.uwtsd.ac.uk::c2dca0ad-4fdc-48ea-b13b-e493d04497cc" providerId="AD" clId="Web-{6A5000B6-058A-17A3-FC5E-08D20670B4C9}" dt="2025-12-03T16:59:16.537" v="579"/>
          <ac:picMkLst>
            <pc:docMk/>
            <pc:sldMk cId="3720255297" sldId="267"/>
            <ac:picMk id="11" creationId="{726AD69C-46E3-C3D4-8287-C544263918FA}"/>
          </ac:picMkLst>
        </pc:picChg>
        <pc:picChg chg="add mod ord">
          <ac:chgData name="Celina Krawczyk (2317548)" userId="S::2317548@student.uwtsd.ac.uk::c2dca0ad-4fdc-48ea-b13b-e493d04497cc" providerId="AD" clId="Web-{6A5000B6-058A-17A3-FC5E-08D20670B4C9}" dt="2025-12-03T17:15:03.974" v="632"/>
          <ac:picMkLst>
            <pc:docMk/>
            <pc:sldMk cId="3720255297" sldId="267"/>
            <ac:picMk id="13" creationId="{ADB88BAE-A2C2-0507-F4D5-F56BEACF0363}"/>
          </ac:picMkLst>
        </pc:picChg>
      </pc:sldChg>
      <pc:sldChg chg="addSp delSp modSp mod modClrScheme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1265153724" sldId="268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265153724" sldId="268"/>
            <ac:spMk id="2" creationId="{F55835EB-EBE9-7C55-20FE-1ABCE48C0547}"/>
          </ac:spMkLst>
        </pc:spChg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265153724" sldId="268"/>
            <ac:spMk id="3" creationId="{D52A2E1D-436C-1F36-704A-5D53261201BE}"/>
          </ac:spMkLst>
        </pc:spChg>
        <pc:picChg chg="add mod">
          <ac:chgData name="Celina Krawczyk (2317548)" userId="S::2317548@student.uwtsd.ac.uk::c2dca0ad-4fdc-48ea-b13b-e493d04497cc" providerId="AD" clId="Web-{6A5000B6-058A-17A3-FC5E-08D20670B4C9}" dt="2025-12-01T14:34:53.342" v="48" actId="14100"/>
          <ac:picMkLst>
            <pc:docMk/>
            <pc:sldMk cId="1265153724" sldId="268"/>
            <ac:picMk id="5" creationId="{00637BFA-EE82-64BE-D2A4-C0351AB7685B}"/>
          </ac:picMkLst>
        </pc:picChg>
      </pc:sldChg>
      <pc:sldChg chg="modSp mod modClrScheme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1474357498" sldId="269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474357498" sldId="269"/>
            <ac:spMk id="2" creationId="{CE9E41E1-8DDC-774E-7742-7F1BF3BA9536}"/>
          </ac:spMkLst>
        </pc:spChg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1474357498" sldId="269"/>
            <ac:spMk id="7" creationId="{E8B11C06-C99D-4FCD-652F-5DCAE04D1FAA}"/>
          </ac:spMkLst>
        </pc:spChg>
      </pc:sldChg>
      <pc:sldChg chg="addSp delSp modSp mod setBg modClrScheme delDesignElem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3860293987" sldId="270"/>
        </pc:sldMkLst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860293987" sldId="270"/>
            <ac:spMk id="2" creationId="{DC3F1457-3453-16FB-A66C-EF3E4A3D6B52}"/>
          </ac:spMkLst>
        </pc:spChg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860293987" sldId="270"/>
            <ac:spMk id="3" creationId="{5A484661-D8F8-3729-21AB-FFC444FDD73E}"/>
          </ac:spMkLst>
        </pc:spChg>
        <pc:spChg chg="add">
          <ac:chgData name="Celina Krawczyk (2317548)" userId="S::2317548@student.uwtsd.ac.uk::c2dca0ad-4fdc-48ea-b13b-e493d04497cc" providerId="AD" clId="Web-{6A5000B6-058A-17A3-FC5E-08D20670B4C9}" dt="2025-12-01T15:12:01.253" v="95"/>
          <ac:spMkLst>
            <pc:docMk/>
            <pc:sldMk cId="3860293987" sldId="270"/>
            <ac:spMk id="8" creationId="{EB1A4D23-7BE2-35AC-71F1-186DE98D9C45}"/>
          </ac:spMkLst>
        </pc:spChg>
        <pc:spChg chg="add">
          <ac:chgData name="Celina Krawczyk (2317548)" userId="S::2317548@student.uwtsd.ac.uk::c2dca0ad-4fdc-48ea-b13b-e493d04497cc" providerId="AD" clId="Web-{6A5000B6-058A-17A3-FC5E-08D20670B4C9}" dt="2025-12-01T15:14:26.335" v="98"/>
          <ac:spMkLst>
            <pc:docMk/>
            <pc:sldMk cId="3860293987" sldId="270"/>
            <ac:spMk id="10" creationId="{AA15BE17-A831-FCCB-C1CD-F833F2854D3D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860293987" sldId="270"/>
            <ac:spMk id="20" creationId="{7FF47CB7-972F-479F-A36D-9E72D26EC8DA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860293987" sldId="270"/>
            <ac:spMk id="22" creationId="{0D153B68-5844-490D-8E67-F616D6D721CA}"/>
          </ac:spMkLst>
        </pc:spChg>
        <pc:spChg chg="add del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3860293987" sldId="270"/>
            <ac:spMk id="24" creationId="{9A0D773F-7A7D-4DBB-9DEA-86BB8B8F4BC8}"/>
          </ac:spMkLst>
        </pc:spChg>
        <pc:picChg chg="add mod ord">
          <ac:chgData name="Celina Krawczyk (2317548)" userId="S::2317548@student.uwtsd.ac.uk::c2dca0ad-4fdc-48ea-b13b-e493d04497cc" providerId="AD" clId="Web-{6A5000B6-058A-17A3-FC5E-08D20670B4C9}" dt="2025-12-01T15:29:25.861" v="149" actId="14100"/>
          <ac:picMkLst>
            <pc:docMk/>
            <pc:sldMk cId="3860293987" sldId="270"/>
            <ac:picMk id="15" creationId="{5B7CC761-CB0A-3215-18B5-2C9A349DE303}"/>
          </ac:picMkLst>
        </pc:picChg>
      </pc:sldChg>
      <pc:sldChg chg="delSp modSp new mod modClrScheme chgLayout">
        <pc:chgData name="Celina Krawczyk (2317548)" userId="S::2317548@student.uwtsd.ac.uk::c2dca0ad-4fdc-48ea-b13b-e493d04497cc" providerId="AD" clId="Web-{6A5000B6-058A-17A3-FC5E-08D20670B4C9}" dt="2025-12-03T19:24:29.715" v="835"/>
        <pc:sldMkLst>
          <pc:docMk/>
          <pc:sldMk cId="2941284034" sldId="271"/>
        </pc:sldMkLst>
        <pc:spChg chg="del">
          <ac:chgData name="Celina Krawczyk (2317548)" userId="S::2317548@student.uwtsd.ac.uk::c2dca0ad-4fdc-48ea-b13b-e493d04497cc" providerId="AD" clId="Web-{6A5000B6-058A-17A3-FC5E-08D20670B4C9}" dt="2025-12-03T11:51:12.490" v="195"/>
          <ac:spMkLst>
            <pc:docMk/>
            <pc:sldMk cId="2941284034" sldId="271"/>
            <ac:spMk id="2" creationId="{24F88565-5071-7B9E-49B3-AC0E6E63141F}"/>
          </ac:spMkLst>
        </pc:spChg>
        <pc:spChg chg="mod ord">
          <ac:chgData name="Celina Krawczyk (2317548)" userId="S::2317548@student.uwtsd.ac.uk::c2dca0ad-4fdc-48ea-b13b-e493d04497cc" providerId="AD" clId="Web-{6A5000B6-058A-17A3-FC5E-08D20670B4C9}" dt="2025-12-03T19:24:29.715" v="835"/>
          <ac:spMkLst>
            <pc:docMk/>
            <pc:sldMk cId="2941284034" sldId="271"/>
            <ac:spMk id="3" creationId="{EA788719-3FAF-9D90-30EE-2750FACFC72F}"/>
          </ac:spMkLst>
        </pc:spChg>
      </pc:sldChg>
      <pc:sldMasterChg chg="add del addSldLayout delSldLayout">
        <pc:chgData name="Celina Krawczyk (2317548)" userId="S::2317548@student.uwtsd.ac.uk::c2dca0ad-4fdc-48ea-b13b-e493d04497cc" providerId="AD" clId="Web-{6A5000B6-058A-17A3-FC5E-08D20670B4C9}" dt="2025-12-03T19:24:29.715" v="835"/>
        <pc:sldMasterMkLst>
          <pc:docMk/>
          <pc:sldMasterMk cId="2460954070" sldId="2147483660"/>
        </pc:sldMasterMkLst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Celina Krawczyk (2317548)" userId="S::2317548@student.uwtsd.ac.uk::c2dca0ad-4fdc-48ea-b13b-e493d04497cc" providerId="AD" clId="Web-{6A5000B6-058A-17A3-FC5E-08D20670B4C9}" dt="2025-12-03T19:22:14.587" v="833"/>
        <pc:sldMasterMkLst>
          <pc:docMk/>
          <pc:sldMasterMk cId="1942604345" sldId="2147483672"/>
        </pc:sldMasterMkLst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198286112" sldId="2147483673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103261964" sldId="2147483674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2155383691" sldId="2147483675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2212061023" sldId="2147483676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3554542127" sldId="2147483677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664905956" sldId="2147483678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2552935724" sldId="2147483679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3573938849" sldId="2147483680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866867006" sldId="2147483681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4041635259" sldId="2147483682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2:14.587" v="833"/>
          <pc:sldLayoutMkLst>
            <pc:docMk/>
            <pc:sldMasterMk cId="1942604345" sldId="2147483672"/>
            <pc:sldLayoutMk cId="2458211551" sldId="2147483683"/>
          </pc:sldLayoutMkLst>
        </pc:sldLayoutChg>
      </pc:sldMasterChg>
      <pc:sldMasterChg chg="add del addSldLayout delSldLayout modSldLayout">
        <pc:chgData name="Celina Krawczyk (2317548)" userId="S::2317548@student.uwtsd.ac.uk::c2dca0ad-4fdc-48ea-b13b-e493d04497cc" providerId="AD" clId="Web-{6A5000B6-058A-17A3-FC5E-08D20670B4C9}" dt="2025-12-03T19:24:29.715" v="835"/>
        <pc:sldMasterMkLst>
          <pc:docMk/>
          <pc:sldMasterMk cId="4173601483" sldId="2147483672"/>
        </pc:sldMasterMkLst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1112966166" sldId="2147483673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3620948894" sldId="2147483674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1986083270" sldId="2147483675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1041527873" sldId="2147483676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1034668568" sldId="2147483677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3604136527" sldId="2147483678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574244798" sldId="2147483679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1377475016" sldId="2147483680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3407005200" sldId="2147483681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988342372" sldId="2147483682"/>
          </pc:sldLayoutMkLst>
        </pc:sldLayoutChg>
        <pc:sldLayoutChg chg="add del mod replId">
          <pc:chgData name="Celina Krawczyk (2317548)" userId="S::2317548@student.uwtsd.ac.uk::c2dca0ad-4fdc-48ea-b13b-e493d04497cc" providerId="AD" clId="Web-{6A5000B6-058A-17A3-FC5E-08D20670B4C9}" dt="2025-12-03T19:24:29.715" v="835"/>
          <pc:sldLayoutMkLst>
            <pc:docMk/>
            <pc:sldMasterMk cId="4173601483" sldId="2147483672"/>
            <pc:sldLayoutMk cId="3429993411" sldId="2147483683"/>
          </pc:sldLayoutMkLst>
        </pc:sldLayoutChg>
      </pc:sldMasterChg>
    </pc:docChg>
  </pc:docChgLst>
  <pc:docChgLst>
    <pc:chgData name="Celina Krawczyk (2317548)" userId="S::2317548@student.uwtsd.ac.uk::c2dca0ad-4fdc-48ea-b13b-e493d04497cc" providerId="AD" clId="Web-{E35B014D-D8FB-ED2E-573F-835669C8FB8D}"/>
    <pc:docChg chg="addSld modSld">
      <pc:chgData name="Celina Krawczyk (2317548)" userId="S::2317548@student.uwtsd.ac.uk::c2dca0ad-4fdc-48ea-b13b-e493d04497cc" providerId="AD" clId="Web-{E35B014D-D8FB-ED2E-573F-835669C8FB8D}" dt="2025-11-22T22:21:27.389" v="136" actId="14100"/>
      <pc:docMkLst>
        <pc:docMk/>
      </pc:docMkLst>
      <pc:sldChg chg="modSp">
        <pc:chgData name="Celina Krawczyk (2317548)" userId="S::2317548@student.uwtsd.ac.uk::c2dca0ad-4fdc-48ea-b13b-e493d04497cc" providerId="AD" clId="Web-{E35B014D-D8FB-ED2E-573F-835669C8FB8D}" dt="2025-11-22T19:08:45.847" v="4" actId="14100"/>
        <pc:sldMkLst>
          <pc:docMk/>
          <pc:sldMk cId="1858511825" sldId="259"/>
        </pc:sldMkLst>
        <pc:spChg chg="mod">
          <ac:chgData name="Celina Krawczyk (2317548)" userId="S::2317548@student.uwtsd.ac.uk::c2dca0ad-4fdc-48ea-b13b-e493d04497cc" providerId="AD" clId="Web-{E35B014D-D8FB-ED2E-573F-835669C8FB8D}" dt="2025-11-22T19:08:45.847" v="4" actId="14100"/>
          <ac:spMkLst>
            <pc:docMk/>
            <pc:sldMk cId="1858511825" sldId="259"/>
            <ac:spMk id="3" creationId="{566D809A-E361-B329-2B9B-7178C2145466}"/>
          </ac:spMkLst>
        </pc:spChg>
      </pc:sldChg>
      <pc:sldChg chg="addSp delSp modSp new mod setBg">
        <pc:chgData name="Celina Krawczyk (2317548)" userId="S::2317548@student.uwtsd.ac.uk::c2dca0ad-4fdc-48ea-b13b-e493d04497cc" providerId="AD" clId="Web-{E35B014D-D8FB-ED2E-573F-835669C8FB8D}" dt="2025-11-22T22:21:27.389" v="136" actId="14100"/>
        <pc:sldMkLst>
          <pc:docMk/>
          <pc:sldMk cId="453046884" sldId="260"/>
        </pc:sldMkLst>
        <pc:spChg chg="mod">
          <ac:chgData name="Celina Krawczyk (2317548)" userId="S::2317548@student.uwtsd.ac.uk::c2dca0ad-4fdc-48ea-b13b-e493d04497cc" providerId="AD" clId="Web-{E35B014D-D8FB-ED2E-573F-835669C8FB8D}" dt="2025-11-22T22:17:06.632" v="118"/>
          <ac:spMkLst>
            <pc:docMk/>
            <pc:sldMk cId="453046884" sldId="260"/>
            <ac:spMk id="2" creationId="{FEFEB180-57C4-97A9-BC31-E0F49B133384}"/>
          </ac:spMkLst>
        </pc:spChg>
        <pc:spChg chg="add del mod ord">
          <ac:chgData name="Celina Krawczyk (2317548)" userId="S::2317548@student.uwtsd.ac.uk::c2dca0ad-4fdc-48ea-b13b-e493d04497cc" providerId="AD" clId="Web-{E35B014D-D8FB-ED2E-573F-835669C8FB8D}" dt="2025-11-22T22:17:06.632" v="118"/>
          <ac:spMkLst>
            <pc:docMk/>
            <pc:sldMk cId="453046884" sldId="260"/>
            <ac:spMk id="4" creationId="{88B8A9CF-77FE-212C-71FC-1BEA734ABEB2}"/>
          </ac:spMkLst>
        </pc:spChg>
        <pc:picChg chg="add del mod">
          <ac:chgData name="Celina Krawczyk (2317548)" userId="S::2317548@student.uwtsd.ac.uk::c2dca0ad-4fdc-48ea-b13b-e493d04497cc" providerId="AD" clId="Web-{E35B014D-D8FB-ED2E-573F-835669C8FB8D}" dt="2025-11-22T22:21:27.389" v="136" actId="14100"/>
          <ac:picMkLst>
            <pc:docMk/>
            <pc:sldMk cId="453046884" sldId="260"/>
            <ac:picMk id="5" creationId="{C8F11509-BB69-516F-55D3-E977E04526BF}"/>
          </ac:picMkLst>
        </pc:picChg>
      </pc:sldChg>
    </pc:docChg>
  </pc:docChgLst>
  <pc:docChgLst>
    <pc:chgData name="Celina Krawczyk (2317548)" userId="S::2317548@student.uwtsd.ac.uk::c2dca0ad-4fdc-48ea-b13b-e493d04497cc" providerId="AD" clId="Web-{25505C06-A8F7-2113-DD75-409986D7ADA9}"/>
    <pc:docChg chg="modSld">
      <pc:chgData name="Celina Krawczyk (2317548)" userId="S::2317548@student.uwtsd.ac.uk::c2dca0ad-4fdc-48ea-b13b-e493d04497cc" providerId="AD" clId="Web-{25505C06-A8F7-2113-DD75-409986D7ADA9}" dt="2025-12-02T21:59:56.850" v="46" actId="20577"/>
      <pc:docMkLst>
        <pc:docMk/>
      </pc:docMkLst>
      <pc:sldChg chg="addSp delSp modSp">
        <pc:chgData name="Celina Krawczyk (2317548)" userId="S::2317548@student.uwtsd.ac.uk::c2dca0ad-4fdc-48ea-b13b-e493d04497cc" providerId="AD" clId="Web-{25505C06-A8F7-2113-DD75-409986D7ADA9}" dt="2025-12-02T21:59:56.850" v="46" actId="20577"/>
        <pc:sldMkLst>
          <pc:docMk/>
          <pc:sldMk cId="453046884" sldId="260"/>
        </pc:sldMkLst>
        <pc:spChg chg="mod">
          <ac:chgData name="Celina Krawczyk (2317548)" userId="S::2317548@student.uwtsd.ac.uk::c2dca0ad-4fdc-48ea-b13b-e493d04497cc" providerId="AD" clId="Web-{25505C06-A8F7-2113-DD75-409986D7ADA9}" dt="2025-12-02T21:59:56.850" v="46" actId="20577"/>
          <ac:spMkLst>
            <pc:docMk/>
            <pc:sldMk cId="453046884" sldId="260"/>
            <ac:spMk id="2" creationId="{FEFEB180-57C4-97A9-BC31-E0F49B133384}"/>
          </ac:spMkLst>
        </pc:spChg>
        <pc:spChg chg="del">
          <ac:chgData name="Celina Krawczyk (2317548)" userId="S::2317548@student.uwtsd.ac.uk::c2dca0ad-4fdc-48ea-b13b-e493d04497cc" providerId="AD" clId="Web-{25505C06-A8F7-2113-DD75-409986D7ADA9}" dt="2025-12-02T21:42:41.812" v="0"/>
          <ac:spMkLst>
            <pc:docMk/>
            <pc:sldMk cId="453046884" sldId="260"/>
            <ac:spMk id="3" creationId="{2F0E839D-9A74-0120-9783-D1136A8D8DFA}"/>
          </ac:spMkLst>
        </pc:spChg>
        <pc:spChg chg="mod">
          <ac:chgData name="Celina Krawczyk (2317548)" userId="S::2317548@student.uwtsd.ac.uk::c2dca0ad-4fdc-48ea-b13b-e493d04497cc" providerId="AD" clId="Web-{25505C06-A8F7-2113-DD75-409986D7ADA9}" dt="2025-12-02T21:47:09.456" v="14" actId="14100"/>
          <ac:spMkLst>
            <pc:docMk/>
            <pc:sldMk cId="453046884" sldId="260"/>
            <ac:spMk id="4" creationId="{88B8A9CF-77FE-212C-71FC-1BEA734ABEB2}"/>
          </ac:spMkLst>
        </pc:spChg>
        <pc:graphicFrameChg chg="add mod">
          <ac:chgData name="Celina Krawczyk (2317548)" userId="S::2317548@student.uwtsd.ac.uk::c2dca0ad-4fdc-48ea-b13b-e493d04497cc" providerId="AD" clId="Web-{25505C06-A8F7-2113-DD75-409986D7ADA9}" dt="2025-12-02T21:44:01.141" v="3" actId="14100"/>
          <ac:graphicFrameMkLst>
            <pc:docMk/>
            <pc:sldMk cId="453046884" sldId="260"/>
            <ac:graphicFrameMk id="7" creationId="{24F77D6D-E6A5-F2B3-B1F1-407EB7305906}"/>
          </ac:graphicFrameMkLst>
        </pc:graphicFrameChg>
        <pc:picChg chg="mod">
          <ac:chgData name="Celina Krawczyk (2317548)" userId="S::2317548@student.uwtsd.ac.uk::c2dca0ad-4fdc-48ea-b13b-e493d04497cc" providerId="AD" clId="Web-{25505C06-A8F7-2113-DD75-409986D7ADA9}" dt="2025-12-02T21:53:52.311" v="29"/>
          <ac:picMkLst>
            <pc:docMk/>
            <pc:sldMk cId="453046884" sldId="260"/>
            <ac:picMk id="5" creationId="{C8F11509-BB69-516F-55D3-E977E04526BF}"/>
          </ac:picMkLst>
        </pc:picChg>
      </pc:sldChg>
    </pc:docChg>
  </pc:docChgLst>
  <pc:docChgLst>
    <pc:chgData name="Celina Krawczyk (2317548)" userId="S::2317548@student.uwtsd.ac.uk::c2dca0ad-4fdc-48ea-b13b-e493d04497cc" providerId="AD" clId="Web-{77A86A2B-E974-678D-B314-88327EAA214E}"/>
    <pc:docChg chg="addSld modSld sldOrd">
      <pc:chgData name="Celina Krawczyk (2317548)" userId="S::2317548@student.uwtsd.ac.uk::c2dca0ad-4fdc-48ea-b13b-e493d04497cc" providerId="AD" clId="Web-{77A86A2B-E974-678D-B314-88327EAA214E}" dt="2025-11-30T21:39:38.971" v="462" actId="14100"/>
      <pc:docMkLst>
        <pc:docMk/>
      </pc:docMkLst>
      <pc:sldChg chg="addSp delSp modSp">
        <pc:chgData name="Celina Krawczyk (2317548)" userId="S::2317548@student.uwtsd.ac.uk::c2dca0ad-4fdc-48ea-b13b-e493d04497cc" providerId="AD" clId="Web-{77A86A2B-E974-678D-B314-88327EAA214E}" dt="2025-11-30T19:49:49.198" v="208" actId="20577"/>
        <pc:sldMkLst>
          <pc:docMk/>
          <pc:sldMk cId="514766687" sldId="262"/>
        </pc:sldMkLst>
        <pc:spChg chg="add del mod">
          <ac:chgData name="Celina Krawczyk (2317548)" userId="S::2317548@student.uwtsd.ac.uk::c2dca0ad-4fdc-48ea-b13b-e493d04497cc" providerId="AD" clId="Web-{77A86A2B-E974-678D-B314-88327EAA214E}" dt="2025-11-30T19:49:49.198" v="208" actId="20577"/>
          <ac:spMkLst>
            <pc:docMk/>
            <pc:sldMk cId="514766687" sldId="262"/>
            <ac:spMk id="2" creationId="{35B6099C-1463-F953-472E-9D15FBB08869}"/>
          </ac:spMkLst>
        </pc:spChg>
        <pc:spChg chg="mod">
          <ac:chgData name="Celina Krawczyk (2317548)" userId="S::2317548@student.uwtsd.ac.uk::c2dca0ad-4fdc-48ea-b13b-e493d04497cc" providerId="AD" clId="Web-{77A86A2B-E974-678D-B314-88327EAA214E}" dt="2025-11-30T19:44:54.678" v="198" actId="20577"/>
          <ac:spMkLst>
            <pc:docMk/>
            <pc:sldMk cId="514766687" sldId="262"/>
            <ac:spMk id="3" creationId="{C35FBE41-A288-1AFF-5DD8-1EBF08DAF3B6}"/>
          </ac:spMkLst>
        </pc:spChg>
      </pc:sldChg>
      <pc:sldChg chg="ord">
        <pc:chgData name="Celina Krawczyk (2317548)" userId="S::2317548@student.uwtsd.ac.uk::c2dca0ad-4fdc-48ea-b13b-e493d04497cc" providerId="AD" clId="Web-{77A86A2B-E974-678D-B314-88327EAA214E}" dt="2025-11-30T20:59:41.335" v="309"/>
        <pc:sldMkLst>
          <pc:docMk/>
          <pc:sldMk cId="679784214" sldId="263"/>
        </pc:sldMkLst>
      </pc:sldChg>
      <pc:sldChg chg="modSp">
        <pc:chgData name="Celina Krawczyk (2317548)" userId="S::2317548@student.uwtsd.ac.uk::c2dca0ad-4fdc-48ea-b13b-e493d04497cc" providerId="AD" clId="Web-{77A86A2B-E974-678D-B314-88327EAA214E}" dt="2025-11-30T20:46:55.748" v="294" actId="20577"/>
        <pc:sldMkLst>
          <pc:docMk/>
          <pc:sldMk cId="3720255297" sldId="267"/>
        </pc:sldMkLst>
      </pc:sldChg>
      <pc:sldChg chg="addSp delSp modSp new">
        <pc:chgData name="Celina Krawczyk (2317548)" userId="S::2317548@student.uwtsd.ac.uk::c2dca0ad-4fdc-48ea-b13b-e493d04497cc" providerId="AD" clId="Web-{77A86A2B-E974-678D-B314-88327EAA214E}" dt="2025-11-30T21:39:38.971" v="462" actId="14100"/>
        <pc:sldMkLst>
          <pc:docMk/>
          <pc:sldMk cId="1474357498" sldId="269"/>
        </pc:sldMkLst>
        <pc:spChg chg="mod">
          <ac:chgData name="Celina Krawczyk (2317548)" userId="S::2317548@student.uwtsd.ac.uk::c2dca0ad-4fdc-48ea-b13b-e493d04497cc" providerId="AD" clId="Web-{77A86A2B-E974-678D-B314-88327EAA214E}" dt="2025-11-30T21:39:38.971" v="462" actId="14100"/>
          <ac:spMkLst>
            <pc:docMk/>
            <pc:sldMk cId="1474357498" sldId="269"/>
            <ac:spMk id="2" creationId="{CE9E41E1-8DDC-774E-7742-7F1BF3BA9536}"/>
          </ac:spMkLst>
        </pc:spChg>
        <pc:spChg chg="add del mod">
          <ac:chgData name="Celina Krawczyk (2317548)" userId="S::2317548@student.uwtsd.ac.uk::c2dca0ad-4fdc-48ea-b13b-e493d04497cc" providerId="AD" clId="Web-{77A86A2B-E974-678D-B314-88327EAA214E}" dt="2025-11-30T21:39:35.096" v="461" actId="20577"/>
          <ac:spMkLst>
            <pc:docMk/>
            <pc:sldMk cId="1474357498" sldId="269"/>
            <ac:spMk id="7" creationId="{E8B11C06-C99D-4FCD-652F-5DCAE04D1FAA}"/>
          </ac:spMkLst>
        </pc:spChg>
      </pc:sldChg>
      <pc:sldChg chg="modSp new">
        <pc:chgData name="Celina Krawczyk (2317548)" userId="S::2317548@student.uwtsd.ac.uk::c2dca0ad-4fdc-48ea-b13b-e493d04497cc" providerId="AD" clId="Web-{77A86A2B-E974-678D-B314-88327EAA214E}" dt="2025-11-30T20:45:18.146" v="284" actId="20577"/>
        <pc:sldMkLst>
          <pc:docMk/>
          <pc:sldMk cId="3860293987" sldId="270"/>
        </pc:sldMkLst>
        <pc:spChg chg="mod">
          <ac:chgData name="Celina Krawczyk (2317548)" userId="S::2317548@student.uwtsd.ac.uk::c2dca0ad-4fdc-48ea-b13b-e493d04497cc" providerId="AD" clId="Web-{77A86A2B-E974-678D-B314-88327EAA214E}" dt="2025-11-30T20:00:06.903" v="219" actId="20577"/>
          <ac:spMkLst>
            <pc:docMk/>
            <pc:sldMk cId="3860293987" sldId="270"/>
            <ac:spMk id="2" creationId="{DC3F1457-3453-16FB-A66C-EF3E4A3D6B52}"/>
          </ac:spMkLst>
        </pc:spChg>
        <pc:spChg chg="mod">
          <ac:chgData name="Celina Krawczyk (2317548)" userId="S::2317548@student.uwtsd.ac.uk::c2dca0ad-4fdc-48ea-b13b-e493d04497cc" providerId="AD" clId="Web-{77A86A2B-E974-678D-B314-88327EAA214E}" dt="2025-11-30T20:45:18.146" v="284" actId="20577"/>
          <ac:spMkLst>
            <pc:docMk/>
            <pc:sldMk cId="3860293987" sldId="270"/>
            <ac:spMk id="3" creationId="{5A484661-D8F8-3729-21AB-FFC444FDD73E}"/>
          </ac:spMkLst>
        </pc:spChg>
      </pc:sldChg>
    </pc:docChg>
  </pc:docChgLst>
  <pc:docChgLst>
    <pc:chgData name="Celina Krawczyk (2317548)" userId="S::2317548@student.uwtsd.ac.uk::c2dca0ad-4fdc-48ea-b13b-e493d04497cc" providerId="AD" clId="Web-{55CCAE8A-4044-C292-3800-E804B4E577EA}"/>
    <pc:docChg chg="addSld delSld modSld sldOrd">
      <pc:chgData name="Celina Krawczyk (2317548)" userId="S::2317548@student.uwtsd.ac.uk::c2dca0ad-4fdc-48ea-b13b-e493d04497cc" providerId="AD" clId="Web-{55CCAE8A-4044-C292-3800-E804B4E577EA}" dt="2025-11-24T15:22:30.086" v="621" actId="20577"/>
      <pc:docMkLst>
        <pc:docMk/>
      </pc:docMkLst>
      <pc:sldChg chg="addSp delSp modSp">
        <pc:chgData name="Celina Krawczyk (2317548)" userId="S::2317548@student.uwtsd.ac.uk::c2dca0ad-4fdc-48ea-b13b-e493d04497cc" providerId="AD" clId="Web-{55CCAE8A-4044-C292-3800-E804B4E577EA}" dt="2025-11-21T20:17:31.830" v="91" actId="20577"/>
        <pc:sldMkLst>
          <pc:docMk/>
          <pc:sldMk cId="109857222" sldId="256"/>
        </pc:sldMkLst>
        <pc:spChg chg="mod">
          <ac:chgData name="Celina Krawczyk (2317548)" userId="S::2317548@student.uwtsd.ac.uk::c2dca0ad-4fdc-48ea-b13b-e493d04497cc" providerId="AD" clId="Web-{55CCAE8A-4044-C292-3800-E804B4E577EA}" dt="2025-11-21T20:17:31.830" v="91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Celina Krawczyk (2317548)" userId="S::2317548@student.uwtsd.ac.uk::c2dca0ad-4fdc-48ea-b13b-e493d04497cc" providerId="AD" clId="Web-{55CCAE8A-4044-C292-3800-E804B4E577EA}" dt="2025-11-21T20:04:26.099" v="40" actId="14100"/>
          <ac:spMkLst>
            <pc:docMk/>
            <pc:sldMk cId="109857222" sldId="256"/>
            <ac:spMk id="7" creationId="{057EA705-4B25-3D47-5B21-247C0AA67CA5}"/>
          </ac:spMkLst>
        </pc:spChg>
        <pc:picChg chg="add mod">
          <ac:chgData name="Celina Krawczyk (2317548)" userId="S::2317548@student.uwtsd.ac.uk::c2dca0ad-4fdc-48ea-b13b-e493d04497cc" providerId="AD" clId="Web-{55CCAE8A-4044-C292-3800-E804B4E577EA}" dt="2025-11-21T20:04:36.585" v="43" actId="14100"/>
          <ac:picMkLst>
            <pc:docMk/>
            <pc:sldMk cId="109857222" sldId="256"/>
            <ac:picMk id="6" creationId="{CD66E549-479E-9B37-FB4F-93A82F18AE21}"/>
          </ac:picMkLst>
        </pc:picChg>
      </pc:sldChg>
      <pc:sldChg chg="addSp delSp modSp new">
        <pc:chgData name="Celina Krawczyk (2317548)" userId="S::2317548@student.uwtsd.ac.uk::c2dca0ad-4fdc-48ea-b13b-e493d04497cc" providerId="AD" clId="Web-{55CCAE8A-4044-C292-3800-E804B4E577EA}" dt="2025-11-21T21:08:11.623" v="341" actId="20577"/>
        <pc:sldMkLst>
          <pc:docMk/>
          <pc:sldMk cId="1858511825" sldId="259"/>
        </pc:sldMkLst>
        <pc:spChg chg="mod">
          <ac:chgData name="Celina Krawczyk (2317548)" userId="S::2317548@student.uwtsd.ac.uk::c2dca0ad-4fdc-48ea-b13b-e493d04497cc" providerId="AD" clId="Web-{55CCAE8A-4044-C292-3800-E804B4E577EA}" dt="2025-11-21T21:04:38.145" v="303" actId="20577"/>
          <ac:spMkLst>
            <pc:docMk/>
            <pc:sldMk cId="1858511825" sldId="259"/>
            <ac:spMk id="2" creationId="{437E91F7-3C15-D190-9188-04984B2565E6}"/>
          </ac:spMkLst>
        </pc:spChg>
        <pc:spChg chg="mod">
          <ac:chgData name="Celina Krawczyk (2317548)" userId="S::2317548@student.uwtsd.ac.uk::c2dca0ad-4fdc-48ea-b13b-e493d04497cc" providerId="AD" clId="Web-{55CCAE8A-4044-C292-3800-E804B4E577EA}" dt="2025-11-21T21:08:11.623" v="341" actId="20577"/>
          <ac:spMkLst>
            <pc:docMk/>
            <pc:sldMk cId="1858511825" sldId="259"/>
            <ac:spMk id="3" creationId="{566D809A-E361-B329-2B9B-7178C2145466}"/>
          </ac:spMkLst>
        </pc:spChg>
        <pc:picChg chg="add mod">
          <ac:chgData name="Celina Krawczyk (2317548)" userId="S::2317548@student.uwtsd.ac.uk::c2dca0ad-4fdc-48ea-b13b-e493d04497cc" providerId="AD" clId="Web-{55CCAE8A-4044-C292-3800-E804B4E577EA}" dt="2025-11-21T21:02:33.483" v="298" actId="14100"/>
          <ac:picMkLst>
            <pc:docMk/>
            <pc:sldMk cId="1858511825" sldId="259"/>
            <ac:picMk id="5" creationId="{819BD53F-CFB1-A224-AE65-9BD8F9376F7D}"/>
          </ac:picMkLst>
        </pc:picChg>
      </pc:sldChg>
      <pc:sldChg chg="modSp">
        <pc:chgData name="Celina Krawczyk (2317548)" userId="S::2317548@student.uwtsd.ac.uk::c2dca0ad-4fdc-48ea-b13b-e493d04497cc" providerId="AD" clId="Web-{55CCAE8A-4044-C292-3800-E804B4E577EA}" dt="2025-11-24T14:52:04.370" v="611" actId="14100"/>
        <pc:sldMkLst>
          <pc:docMk/>
          <pc:sldMk cId="453046884" sldId="260"/>
        </pc:sldMkLst>
        <pc:picChg chg="mod">
          <ac:chgData name="Celina Krawczyk (2317548)" userId="S::2317548@student.uwtsd.ac.uk::c2dca0ad-4fdc-48ea-b13b-e493d04497cc" providerId="AD" clId="Web-{55CCAE8A-4044-C292-3800-E804B4E577EA}" dt="2025-11-24T14:52:04.370" v="611" actId="14100"/>
          <ac:picMkLst>
            <pc:docMk/>
            <pc:sldMk cId="453046884" sldId="260"/>
            <ac:picMk id="5" creationId="{C8F11509-BB69-516F-55D3-E977E04526BF}"/>
          </ac:picMkLst>
        </pc:picChg>
      </pc:sldChg>
      <pc:sldChg chg="new">
        <pc:chgData name="Celina Krawczyk (2317548)" userId="S::2317548@student.uwtsd.ac.uk::c2dca0ad-4fdc-48ea-b13b-e493d04497cc" providerId="AD" clId="Web-{55CCAE8A-4044-C292-3800-E804B4E577EA}" dt="2025-11-24T14:27:16.050" v="571"/>
        <pc:sldMkLst>
          <pc:docMk/>
          <pc:sldMk cId="514766687" sldId="262"/>
        </pc:sldMkLst>
      </pc:sldChg>
      <pc:sldChg chg="addSp delSp modSp new">
        <pc:chgData name="Celina Krawczyk (2317548)" userId="S::2317548@student.uwtsd.ac.uk::c2dca0ad-4fdc-48ea-b13b-e493d04497cc" providerId="AD" clId="Web-{55CCAE8A-4044-C292-3800-E804B4E577EA}" dt="2025-11-24T14:49:50.650" v="609"/>
        <pc:sldMkLst>
          <pc:docMk/>
          <pc:sldMk cId="679784214" sldId="263"/>
        </pc:sldMkLst>
        <pc:spChg chg="mod">
          <ac:chgData name="Celina Krawczyk (2317548)" userId="S::2317548@student.uwtsd.ac.uk::c2dca0ad-4fdc-48ea-b13b-e493d04497cc" providerId="AD" clId="Web-{55CCAE8A-4044-C292-3800-E804B4E577EA}" dt="2025-11-24T14:40:10.888" v="576" actId="20577"/>
          <ac:spMkLst>
            <pc:docMk/>
            <pc:sldMk cId="679784214" sldId="263"/>
            <ac:spMk id="2" creationId="{278824C1-9CD3-3A39-93CB-F196F94A492C}"/>
          </ac:spMkLst>
        </pc:spChg>
        <pc:spChg chg="mod">
          <ac:chgData name="Celina Krawczyk (2317548)" userId="S::2317548@student.uwtsd.ac.uk::c2dca0ad-4fdc-48ea-b13b-e493d04497cc" providerId="AD" clId="Web-{55CCAE8A-4044-C292-3800-E804B4E577EA}" dt="2025-11-24T14:43:49.628" v="595" actId="20577"/>
          <ac:spMkLst>
            <pc:docMk/>
            <pc:sldMk cId="679784214" sldId="263"/>
            <ac:spMk id="3" creationId="{4E2E711C-8EA9-3004-42D2-50DED9F46525}"/>
          </ac:spMkLst>
        </pc:spChg>
      </pc:sldChg>
    </pc:docChg>
  </pc:docChgLst>
  <pc:docChgLst>
    <pc:chgData name="Celina Krawczyk (2317548)" userId="S::2317548@student.uwtsd.ac.uk::c2dca0ad-4fdc-48ea-b13b-e493d04497cc" providerId="AD" clId="Web-{9AA268DC-9EAA-CB1C-7650-F10CE169C2E7}"/>
    <pc:docChg chg="modSld">
      <pc:chgData name="Celina Krawczyk (2317548)" userId="S::2317548@student.uwtsd.ac.uk::c2dca0ad-4fdc-48ea-b13b-e493d04497cc" providerId="AD" clId="Web-{9AA268DC-9EAA-CB1C-7650-F10CE169C2E7}" dt="2025-11-22T22:22:57.749" v="12" actId="14100"/>
      <pc:docMkLst>
        <pc:docMk/>
      </pc:docMkLst>
      <pc:sldChg chg="delSp modSp">
        <pc:chgData name="Celina Krawczyk (2317548)" userId="S::2317548@student.uwtsd.ac.uk::c2dca0ad-4fdc-48ea-b13b-e493d04497cc" providerId="AD" clId="Web-{9AA268DC-9EAA-CB1C-7650-F10CE169C2E7}" dt="2025-11-22T22:22:57.749" v="12" actId="14100"/>
        <pc:sldMkLst>
          <pc:docMk/>
          <pc:sldMk cId="453046884" sldId="260"/>
        </pc:sldMkLst>
        <pc:picChg chg="mod">
          <ac:chgData name="Celina Krawczyk (2317548)" userId="S::2317548@student.uwtsd.ac.uk::c2dca0ad-4fdc-48ea-b13b-e493d04497cc" providerId="AD" clId="Web-{9AA268DC-9EAA-CB1C-7650-F10CE169C2E7}" dt="2025-11-22T22:22:57.749" v="12" actId="14100"/>
          <ac:picMkLst>
            <pc:docMk/>
            <pc:sldMk cId="453046884" sldId="260"/>
            <ac:picMk id="5" creationId="{C8F11509-BB69-516F-55D3-E977E04526BF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86B83B-D309-410D-AC58-0700B8A6ECAC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6231700-96B8-4610-87AF-779447770F2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reduced administrative workload:</a:t>
          </a:r>
          <a:r>
            <a:rPr lang="en-US"/>
            <a:t> fewer phone calls for appointments and prescriptions, freeing staff time</a:t>
          </a:r>
        </a:p>
      </dgm:t>
    </dgm:pt>
    <dgm:pt modelId="{720444FE-BCD7-409C-A3FC-5D7B7F1BAF95}" type="parTrans" cxnId="{561375EA-9B3E-4012-91AA-9D73CF2FA6FE}">
      <dgm:prSet/>
      <dgm:spPr/>
      <dgm:t>
        <a:bodyPr/>
        <a:lstStyle/>
        <a:p>
          <a:endParaRPr lang="en-US"/>
        </a:p>
      </dgm:t>
    </dgm:pt>
    <dgm:pt modelId="{BBA29321-2795-4D12-9505-7F64119F6885}" type="sibTrans" cxnId="{561375EA-9B3E-4012-91AA-9D73CF2FA6F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9FD7EB7-60C4-4582-999A-754133C897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shift in staff roles:</a:t>
          </a:r>
          <a:r>
            <a:rPr lang="en-US"/>
            <a:t> new responsibilities emerged to support patient adoption and troubleshoot app use</a:t>
          </a:r>
        </a:p>
      </dgm:t>
    </dgm:pt>
    <dgm:pt modelId="{F59BC6FF-DB48-4FD1-92CF-34DB730863A4}" type="parTrans" cxnId="{295B9CD9-4AB6-47EF-9F9E-9433AF83D8F7}">
      <dgm:prSet/>
      <dgm:spPr/>
      <dgm:t>
        <a:bodyPr/>
        <a:lstStyle/>
        <a:p>
          <a:endParaRPr lang="en-US"/>
        </a:p>
      </dgm:t>
    </dgm:pt>
    <dgm:pt modelId="{62FB3B68-250D-4C57-A5DD-DD81D35743E8}" type="sibTrans" cxnId="{295B9CD9-4AB6-47EF-9F9E-9433AF83D8F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6FD358E-F248-45E5-9A11-1064F8B1BE8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variable </a:t>
          </a:r>
          <a:r>
            <a:rPr lang="en-GB" b="1"/>
            <a:t>organisational</a:t>
          </a:r>
          <a:r>
            <a:rPr lang="en-US" b="1"/>
            <a:t> capacity: </a:t>
          </a:r>
          <a:r>
            <a:rPr lang="en-US"/>
            <a:t>some GP practices had stronger infrastructure and staffing to enable implementation, while others struggled</a:t>
          </a:r>
        </a:p>
      </dgm:t>
    </dgm:pt>
    <dgm:pt modelId="{90B0371D-86B2-4C35-9D0C-0CD2A2BBA71A}" type="parTrans" cxnId="{ED86512A-9A00-47E6-AEEC-EFAD245D28D3}">
      <dgm:prSet/>
      <dgm:spPr/>
      <dgm:t>
        <a:bodyPr/>
        <a:lstStyle/>
        <a:p>
          <a:endParaRPr lang="en-US"/>
        </a:p>
      </dgm:t>
    </dgm:pt>
    <dgm:pt modelId="{1971F750-3730-495F-9CF5-CF16133556E2}" type="sibTrans" cxnId="{ED86512A-9A00-47E6-AEEC-EFAD245D28D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8F463BE-F6D5-488F-ADEB-943EDFC6F7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COVID‑19 context: </a:t>
          </a:r>
          <a:r>
            <a:rPr lang="en-US"/>
            <a:t>The pandemic accelerated reliance on the NHS App, requiring staff to adapt quickly to digital facilitation while balancing increased patient demand for remote access </a:t>
          </a:r>
        </a:p>
      </dgm:t>
    </dgm:pt>
    <dgm:pt modelId="{6AE03FC5-D101-418A-8713-70AE41916EA6}" type="parTrans" cxnId="{2F36A2EB-AA80-4D33-AB3F-957B57489165}">
      <dgm:prSet/>
      <dgm:spPr/>
      <dgm:t>
        <a:bodyPr/>
        <a:lstStyle/>
        <a:p>
          <a:endParaRPr lang="en-US"/>
        </a:p>
      </dgm:t>
    </dgm:pt>
    <dgm:pt modelId="{1B3D58B9-A1AA-420E-BB6F-02FCA7621EDF}" type="sibTrans" cxnId="{2F36A2EB-AA80-4D33-AB3F-957B5748916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C123273-75D2-40D5-9542-8ACBE85158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requires workforce training</a:t>
          </a:r>
          <a:r>
            <a:rPr lang="en-US"/>
            <a:t> in digital systems and patient support </a:t>
          </a:r>
        </a:p>
      </dgm:t>
    </dgm:pt>
    <dgm:pt modelId="{4A248D19-AF67-491B-BEDE-7266BED291B2}" type="parTrans" cxnId="{37804645-1FED-4EDF-830E-D3E994F4285A}">
      <dgm:prSet/>
      <dgm:spPr/>
      <dgm:t>
        <a:bodyPr/>
        <a:lstStyle/>
        <a:p>
          <a:endParaRPr lang="en-US"/>
        </a:p>
      </dgm:t>
    </dgm:pt>
    <dgm:pt modelId="{81A65379-13FC-4F41-8940-6EA4EAEBD411}" type="sibTrans" cxnId="{37804645-1FED-4EDF-830E-D3E994F4285A}">
      <dgm:prSet/>
      <dgm:spPr/>
      <dgm:t>
        <a:bodyPr/>
        <a:lstStyle/>
        <a:p>
          <a:endParaRPr lang="en-US"/>
        </a:p>
      </dgm:t>
    </dgm:pt>
    <dgm:pt modelId="{F9B1109F-7B3C-49A0-BCDB-12D957214745}" type="pres">
      <dgm:prSet presAssocID="{A286B83B-D309-410D-AC58-0700B8A6ECAC}" presName="root" presStyleCnt="0">
        <dgm:presLayoutVars>
          <dgm:dir/>
          <dgm:resizeHandles val="exact"/>
        </dgm:presLayoutVars>
      </dgm:prSet>
      <dgm:spPr/>
    </dgm:pt>
    <dgm:pt modelId="{A258EF85-5439-442D-97B4-F11DBE1BC7C2}" type="pres">
      <dgm:prSet presAssocID="{A286B83B-D309-410D-AC58-0700B8A6ECAC}" presName="container" presStyleCnt="0">
        <dgm:presLayoutVars>
          <dgm:dir/>
          <dgm:resizeHandles val="exact"/>
        </dgm:presLayoutVars>
      </dgm:prSet>
      <dgm:spPr/>
    </dgm:pt>
    <dgm:pt modelId="{295AEAE2-7B82-4E05-AEF9-5F12F0337F2B}" type="pres">
      <dgm:prSet presAssocID="{26231700-96B8-4610-87AF-779447770F2D}" presName="compNode" presStyleCnt="0"/>
      <dgm:spPr/>
    </dgm:pt>
    <dgm:pt modelId="{5FCCB54E-EEB7-432B-9B94-78200C149176}" type="pres">
      <dgm:prSet presAssocID="{26231700-96B8-4610-87AF-779447770F2D}" presName="iconBgRect" presStyleLbl="bgShp" presStyleIdx="0" presStyleCnt="5"/>
      <dgm:spPr/>
    </dgm:pt>
    <dgm:pt modelId="{449F12BD-64C4-43A3-AE31-6846E78C4287}" type="pres">
      <dgm:prSet presAssocID="{26231700-96B8-4610-87AF-779447770F2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eaker Phone"/>
        </a:ext>
      </dgm:extLst>
    </dgm:pt>
    <dgm:pt modelId="{0E55F3EA-5316-4837-968E-702D1D464A51}" type="pres">
      <dgm:prSet presAssocID="{26231700-96B8-4610-87AF-779447770F2D}" presName="spaceRect" presStyleCnt="0"/>
      <dgm:spPr/>
    </dgm:pt>
    <dgm:pt modelId="{8A24746C-1C9F-45DA-8765-E4F6C1746A7B}" type="pres">
      <dgm:prSet presAssocID="{26231700-96B8-4610-87AF-779447770F2D}" presName="textRect" presStyleLbl="revTx" presStyleIdx="0" presStyleCnt="5">
        <dgm:presLayoutVars>
          <dgm:chMax val="1"/>
          <dgm:chPref val="1"/>
        </dgm:presLayoutVars>
      </dgm:prSet>
      <dgm:spPr/>
    </dgm:pt>
    <dgm:pt modelId="{BEE2B74D-97FD-49AB-BAA6-9BF52A393C58}" type="pres">
      <dgm:prSet presAssocID="{BBA29321-2795-4D12-9505-7F64119F6885}" presName="sibTrans" presStyleLbl="sibTrans2D1" presStyleIdx="0" presStyleCnt="0"/>
      <dgm:spPr/>
    </dgm:pt>
    <dgm:pt modelId="{634F46E0-85FA-4A7E-B03C-523C401C7E3D}" type="pres">
      <dgm:prSet presAssocID="{09FD7EB7-60C4-4582-999A-754133C89797}" presName="compNode" presStyleCnt="0"/>
      <dgm:spPr/>
    </dgm:pt>
    <dgm:pt modelId="{DB737B23-4B32-4BC9-9711-C52113FBD61A}" type="pres">
      <dgm:prSet presAssocID="{09FD7EB7-60C4-4582-999A-754133C89797}" presName="iconBgRect" presStyleLbl="bgShp" presStyleIdx="1" presStyleCnt="5"/>
      <dgm:spPr/>
    </dgm:pt>
    <dgm:pt modelId="{9E1DDE10-E43D-4188-9B8E-050819C40EDB}" type="pres">
      <dgm:prSet presAssocID="{09FD7EB7-60C4-4582-999A-754133C8979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ED6A020-09D4-489E-B194-5DC33347AFB9}" type="pres">
      <dgm:prSet presAssocID="{09FD7EB7-60C4-4582-999A-754133C89797}" presName="spaceRect" presStyleCnt="0"/>
      <dgm:spPr/>
    </dgm:pt>
    <dgm:pt modelId="{4FAD163F-500C-4E59-988C-7EFF218E7051}" type="pres">
      <dgm:prSet presAssocID="{09FD7EB7-60C4-4582-999A-754133C89797}" presName="textRect" presStyleLbl="revTx" presStyleIdx="1" presStyleCnt="5">
        <dgm:presLayoutVars>
          <dgm:chMax val="1"/>
          <dgm:chPref val="1"/>
        </dgm:presLayoutVars>
      </dgm:prSet>
      <dgm:spPr/>
    </dgm:pt>
    <dgm:pt modelId="{E2740C29-1AE5-4109-BFF7-C19EC0F6B933}" type="pres">
      <dgm:prSet presAssocID="{62FB3B68-250D-4C57-A5DD-DD81D35743E8}" presName="sibTrans" presStyleLbl="sibTrans2D1" presStyleIdx="0" presStyleCnt="0"/>
      <dgm:spPr/>
    </dgm:pt>
    <dgm:pt modelId="{2731A851-74AA-47C7-A5B2-38540234C4CD}" type="pres">
      <dgm:prSet presAssocID="{A6FD358E-F248-45E5-9A11-1064F8B1BE8A}" presName="compNode" presStyleCnt="0"/>
      <dgm:spPr/>
    </dgm:pt>
    <dgm:pt modelId="{9310C892-63C5-4771-BF04-21B8100C0BE7}" type="pres">
      <dgm:prSet presAssocID="{A6FD358E-F248-45E5-9A11-1064F8B1BE8A}" presName="iconBgRect" presStyleLbl="bgShp" presStyleIdx="2" presStyleCnt="5"/>
      <dgm:spPr/>
    </dgm:pt>
    <dgm:pt modelId="{23D09130-8CDC-4420-B431-AF13553F566B}" type="pres">
      <dgm:prSet presAssocID="{A6FD358E-F248-45E5-9A11-1064F8B1BE8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9F5D017-98D7-4CAA-95D8-0E80E9B6DCB8}" type="pres">
      <dgm:prSet presAssocID="{A6FD358E-F248-45E5-9A11-1064F8B1BE8A}" presName="spaceRect" presStyleCnt="0"/>
      <dgm:spPr/>
    </dgm:pt>
    <dgm:pt modelId="{3EB5983A-4110-4864-92E6-2BD7963B95AD}" type="pres">
      <dgm:prSet presAssocID="{A6FD358E-F248-45E5-9A11-1064F8B1BE8A}" presName="textRect" presStyleLbl="revTx" presStyleIdx="2" presStyleCnt="5">
        <dgm:presLayoutVars>
          <dgm:chMax val="1"/>
          <dgm:chPref val="1"/>
        </dgm:presLayoutVars>
      </dgm:prSet>
      <dgm:spPr/>
    </dgm:pt>
    <dgm:pt modelId="{2FCEBFB4-FDD3-4A85-9A27-DDBB0174E321}" type="pres">
      <dgm:prSet presAssocID="{1971F750-3730-495F-9CF5-CF16133556E2}" presName="sibTrans" presStyleLbl="sibTrans2D1" presStyleIdx="0" presStyleCnt="0"/>
      <dgm:spPr/>
    </dgm:pt>
    <dgm:pt modelId="{52F1BB59-E02A-49C7-94E9-693D72E998AD}" type="pres">
      <dgm:prSet presAssocID="{98F463BE-F6D5-488F-ADEB-943EDFC6F788}" presName="compNode" presStyleCnt="0"/>
      <dgm:spPr/>
    </dgm:pt>
    <dgm:pt modelId="{4EBB86C4-DCE8-4384-922D-E67C31215EA0}" type="pres">
      <dgm:prSet presAssocID="{98F463BE-F6D5-488F-ADEB-943EDFC6F788}" presName="iconBgRect" presStyleLbl="bgShp" presStyleIdx="3" presStyleCnt="5"/>
      <dgm:spPr/>
    </dgm:pt>
    <dgm:pt modelId="{634590E3-6C71-4627-8780-3E518940DA65}" type="pres">
      <dgm:prSet presAssocID="{98F463BE-F6D5-488F-ADEB-943EDFC6F78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7F592478-EACB-4DA2-9263-78B956D091E8}" type="pres">
      <dgm:prSet presAssocID="{98F463BE-F6D5-488F-ADEB-943EDFC6F788}" presName="spaceRect" presStyleCnt="0"/>
      <dgm:spPr/>
    </dgm:pt>
    <dgm:pt modelId="{587679AB-3149-44D1-809C-B44EB0316FD9}" type="pres">
      <dgm:prSet presAssocID="{98F463BE-F6D5-488F-ADEB-943EDFC6F788}" presName="textRect" presStyleLbl="revTx" presStyleIdx="3" presStyleCnt="5">
        <dgm:presLayoutVars>
          <dgm:chMax val="1"/>
          <dgm:chPref val="1"/>
        </dgm:presLayoutVars>
      </dgm:prSet>
      <dgm:spPr/>
    </dgm:pt>
    <dgm:pt modelId="{3AD94C31-907A-40F6-BC6C-52B46BB84E71}" type="pres">
      <dgm:prSet presAssocID="{1B3D58B9-A1AA-420E-BB6F-02FCA7621EDF}" presName="sibTrans" presStyleLbl="sibTrans2D1" presStyleIdx="0" presStyleCnt="0"/>
      <dgm:spPr/>
    </dgm:pt>
    <dgm:pt modelId="{F25CC139-D981-4237-A05B-F58A9CC05C2C}" type="pres">
      <dgm:prSet presAssocID="{CC123273-75D2-40D5-9542-8ACBE85158F6}" presName="compNode" presStyleCnt="0"/>
      <dgm:spPr/>
    </dgm:pt>
    <dgm:pt modelId="{C161B5D3-0423-4A44-884D-15EECED3176B}" type="pres">
      <dgm:prSet presAssocID="{CC123273-75D2-40D5-9542-8ACBE85158F6}" presName="iconBgRect" presStyleLbl="bgShp" presStyleIdx="4" presStyleCnt="5"/>
      <dgm:spPr/>
    </dgm:pt>
    <dgm:pt modelId="{71195994-6AC4-4374-90EC-8E20665731DF}" type="pres">
      <dgm:prSet presAssocID="{CC123273-75D2-40D5-9542-8ACBE85158F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D22C8DCC-DFF1-49BF-A1CE-E00633FF2224}" type="pres">
      <dgm:prSet presAssocID="{CC123273-75D2-40D5-9542-8ACBE85158F6}" presName="spaceRect" presStyleCnt="0"/>
      <dgm:spPr/>
    </dgm:pt>
    <dgm:pt modelId="{34FE0047-33BB-43ED-A1EE-927562D237B9}" type="pres">
      <dgm:prSet presAssocID="{CC123273-75D2-40D5-9542-8ACBE85158F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A1A101E-9DF9-48C4-8768-2856AED4F4B1}" type="presOf" srcId="{26231700-96B8-4610-87AF-779447770F2D}" destId="{8A24746C-1C9F-45DA-8765-E4F6C1746A7B}" srcOrd="0" destOrd="0" presId="urn:microsoft.com/office/officeart/2018/2/layout/IconCircleList"/>
    <dgm:cxn modelId="{ED86512A-9A00-47E6-AEEC-EFAD245D28D3}" srcId="{A286B83B-D309-410D-AC58-0700B8A6ECAC}" destId="{A6FD358E-F248-45E5-9A11-1064F8B1BE8A}" srcOrd="2" destOrd="0" parTransId="{90B0371D-86B2-4C35-9D0C-0CD2A2BBA71A}" sibTransId="{1971F750-3730-495F-9CF5-CF16133556E2}"/>
    <dgm:cxn modelId="{646F7733-67A4-4EFF-A48A-8A9792FC7035}" type="presOf" srcId="{1B3D58B9-A1AA-420E-BB6F-02FCA7621EDF}" destId="{3AD94C31-907A-40F6-BC6C-52B46BB84E71}" srcOrd="0" destOrd="0" presId="urn:microsoft.com/office/officeart/2018/2/layout/IconCircleList"/>
    <dgm:cxn modelId="{37804645-1FED-4EDF-830E-D3E994F4285A}" srcId="{A286B83B-D309-410D-AC58-0700B8A6ECAC}" destId="{CC123273-75D2-40D5-9542-8ACBE85158F6}" srcOrd="4" destOrd="0" parTransId="{4A248D19-AF67-491B-BEDE-7266BED291B2}" sibTransId="{81A65379-13FC-4F41-8940-6EA4EAEBD411}"/>
    <dgm:cxn modelId="{08B8C346-EDF0-4064-8512-89308A745CA5}" type="presOf" srcId="{98F463BE-F6D5-488F-ADEB-943EDFC6F788}" destId="{587679AB-3149-44D1-809C-B44EB0316FD9}" srcOrd="0" destOrd="0" presId="urn:microsoft.com/office/officeart/2018/2/layout/IconCircleList"/>
    <dgm:cxn modelId="{B8C7306A-33E8-4F08-9E81-CE47CC23AAB4}" type="presOf" srcId="{1971F750-3730-495F-9CF5-CF16133556E2}" destId="{2FCEBFB4-FDD3-4A85-9A27-DDBB0174E321}" srcOrd="0" destOrd="0" presId="urn:microsoft.com/office/officeart/2018/2/layout/IconCircleList"/>
    <dgm:cxn modelId="{204B7E72-0DB8-4805-9C51-EA9AD076B8C5}" type="presOf" srcId="{62FB3B68-250D-4C57-A5DD-DD81D35743E8}" destId="{E2740C29-1AE5-4109-BFF7-C19EC0F6B933}" srcOrd="0" destOrd="0" presId="urn:microsoft.com/office/officeart/2018/2/layout/IconCircleList"/>
    <dgm:cxn modelId="{5B98FD78-CBB3-47FE-A0A9-313ECF2EF394}" type="presOf" srcId="{A286B83B-D309-410D-AC58-0700B8A6ECAC}" destId="{F9B1109F-7B3C-49A0-BCDB-12D957214745}" srcOrd="0" destOrd="0" presId="urn:microsoft.com/office/officeart/2018/2/layout/IconCircleList"/>
    <dgm:cxn modelId="{135C108D-D824-4F4A-AAE7-C3B8B320CC57}" type="presOf" srcId="{09FD7EB7-60C4-4582-999A-754133C89797}" destId="{4FAD163F-500C-4E59-988C-7EFF218E7051}" srcOrd="0" destOrd="0" presId="urn:microsoft.com/office/officeart/2018/2/layout/IconCircleList"/>
    <dgm:cxn modelId="{F3097B9D-46DE-489E-8ED7-8B88079935DB}" type="presOf" srcId="{BBA29321-2795-4D12-9505-7F64119F6885}" destId="{BEE2B74D-97FD-49AB-BAA6-9BF52A393C58}" srcOrd="0" destOrd="0" presId="urn:microsoft.com/office/officeart/2018/2/layout/IconCircleList"/>
    <dgm:cxn modelId="{295B9CD9-4AB6-47EF-9F9E-9433AF83D8F7}" srcId="{A286B83B-D309-410D-AC58-0700B8A6ECAC}" destId="{09FD7EB7-60C4-4582-999A-754133C89797}" srcOrd="1" destOrd="0" parTransId="{F59BC6FF-DB48-4FD1-92CF-34DB730863A4}" sibTransId="{62FB3B68-250D-4C57-A5DD-DD81D35743E8}"/>
    <dgm:cxn modelId="{064C3FE7-B5DF-47B3-9C29-32910FB7CD49}" type="presOf" srcId="{A6FD358E-F248-45E5-9A11-1064F8B1BE8A}" destId="{3EB5983A-4110-4864-92E6-2BD7963B95AD}" srcOrd="0" destOrd="0" presId="urn:microsoft.com/office/officeart/2018/2/layout/IconCircleList"/>
    <dgm:cxn modelId="{561375EA-9B3E-4012-91AA-9D73CF2FA6FE}" srcId="{A286B83B-D309-410D-AC58-0700B8A6ECAC}" destId="{26231700-96B8-4610-87AF-779447770F2D}" srcOrd="0" destOrd="0" parTransId="{720444FE-BCD7-409C-A3FC-5D7B7F1BAF95}" sibTransId="{BBA29321-2795-4D12-9505-7F64119F6885}"/>
    <dgm:cxn modelId="{2F36A2EB-AA80-4D33-AB3F-957B57489165}" srcId="{A286B83B-D309-410D-AC58-0700B8A6ECAC}" destId="{98F463BE-F6D5-488F-ADEB-943EDFC6F788}" srcOrd="3" destOrd="0" parTransId="{6AE03FC5-D101-418A-8713-70AE41916EA6}" sibTransId="{1B3D58B9-A1AA-420E-BB6F-02FCA7621EDF}"/>
    <dgm:cxn modelId="{1F646EEF-3EE8-402C-A75A-9BD5A7E7A8D7}" type="presOf" srcId="{CC123273-75D2-40D5-9542-8ACBE85158F6}" destId="{34FE0047-33BB-43ED-A1EE-927562D237B9}" srcOrd="0" destOrd="0" presId="urn:microsoft.com/office/officeart/2018/2/layout/IconCircleList"/>
    <dgm:cxn modelId="{0DCDB035-039D-4B19-9C8A-197B47015FAF}" type="presParOf" srcId="{F9B1109F-7B3C-49A0-BCDB-12D957214745}" destId="{A258EF85-5439-442D-97B4-F11DBE1BC7C2}" srcOrd="0" destOrd="0" presId="urn:microsoft.com/office/officeart/2018/2/layout/IconCircleList"/>
    <dgm:cxn modelId="{8506755E-0316-41F4-BF58-E211F5626F8C}" type="presParOf" srcId="{A258EF85-5439-442D-97B4-F11DBE1BC7C2}" destId="{295AEAE2-7B82-4E05-AEF9-5F12F0337F2B}" srcOrd="0" destOrd="0" presId="urn:microsoft.com/office/officeart/2018/2/layout/IconCircleList"/>
    <dgm:cxn modelId="{8F3C2167-8AC4-468E-9CF6-E3089D4B8F5D}" type="presParOf" srcId="{295AEAE2-7B82-4E05-AEF9-5F12F0337F2B}" destId="{5FCCB54E-EEB7-432B-9B94-78200C149176}" srcOrd="0" destOrd="0" presId="urn:microsoft.com/office/officeart/2018/2/layout/IconCircleList"/>
    <dgm:cxn modelId="{572065DC-EFB7-4425-9D01-A86DD28471BB}" type="presParOf" srcId="{295AEAE2-7B82-4E05-AEF9-5F12F0337F2B}" destId="{449F12BD-64C4-43A3-AE31-6846E78C4287}" srcOrd="1" destOrd="0" presId="urn:microsoft.com/office/officeart/2018/2/layout/IconCircleList"/>
    <dgm:cxn modelId="{723D7971-47B0-4AA2-BDAF-ACEF54E99D2A}" type="presParOf" srcId="{295AEAE2-7B82-4E05-AEF9-5F12F0337F2B}" destId="{0E55F3EA-5316-4837-968E-702D1D464A51}" srcOrd="2" destOrd="0" presId="urn:microsoft.com/office/officeart/2018/2/layout/IconCircleList"/>
    <dgm:cxn modelId="{82425B27-072F-496A-A9A6-20D0A6017AED}" type="presParOf" srcId="{295AEAE2-7B82-4E05-AEF9-5F12F0337F2B}" destId="{8A24746C-1C9F-45DA-8765-E4F6C1746A7B}" srcOrd="3" destOrd="0" presId="urn:microsoft.com/office/officeart/2018/2/layout/IconCircleList"/>
    <dgm:cxn modelId="{6F41232C-59DE-4620-9D50-AAC86214CDF9}" type="presParOf" srcId="{A258EF85-5439-442D-97B4-F11DBE1BC7C2}" destId="{BEE2B74D-97FD-49AB-BAA6-9BF52A393C58}" srcOrd="1" destOrd="0" presId="urn:microsoft.com/office/officeart/2018/2/layout/IconCircleList"/>
    <dgm:cxn modelId="{302AA7BA-F9ED-4873-858C-5EEE85A1AF88}" type="presParOf" srcId="{A258EF85-5439-442D-97B4-F11DBE1BC7C2}" destId="{634F46E0-85FA-4A7E-B03C-523C401C7E3D}" srcOrd="2" destOrd="0" presId="urn:microsoft.com/office/officeart/2018/2/layout/IconCircleList"/>
    <dgm:cxn modelId="{34D5869F-493F-42F2-A9A6-AFB6101BA39F}" type="presParOf" srcId="{634F46E0-85FA-4A7E-B03C-523C401C7E3D}" destId="{DB737B23-4B32-4BC9-9711-C52113FBD61A}" srcOrd="0" destOrd="0" presId="urn:microsoft.com/office/officeart/2018/2/layout/IconCircleList"/>
    <dgm:cxn modelId="{B9E0B376-7930-4195-A4EC-1841DCED39C8}" type="presParOf" srcId="{634F46E0-85FA-4A7E-B03C-523C401C7E3D}" destId="{9E1DDE10-E43D-4188-9B8E-050819C40EDB}" srcOrd="1" destOrd="0" presId="urn:microsoft.com/office/officeart/2018/2/layout/IconCircleList"/>
    <dgm:cxn modelId="{8829B4D2-62D0-4FE1-97F4-58B1A5DBDE96}" type="presParOf" srcId="{634F46E0-85FA-4A7E-B03C-523C401C7E3D}" destId="{4ED6A020-09D4-489E-B194-5DC33347AFB9}" srcOrd="2" destOrd="0" presId="urn:microsoft.com/office/officeart/2018/2/layout/IconCircleList"/>
    <dgm:cxn modelId="{F41EE005-59BE-483F-AC25-525367182546}" type="presParOf" srcId="{634F46E0-85FA-4A7E-B03C-523C401C7E3D}" destId="{4FAD163F-500C-4E59-988C-7EFF218E7051}" srcOrd="3" destOrd="0" presId="urn:microsoft.com/office/officeart/2018/2/layout/IconCircleList"/>
    <dgm:cxn modelId="{444A8453-C067-49B3-B15C-74F02D8AB3DA}" type="presParOf" srcId="{A258EF85-5439-442D-97B4-F11DBE1BC7C2}" destId="{E2740C29-1AE5-4109-BFF7-C19EC0F6B933}" srcOrd="3" destOrd="0" presId="urn:microsoft.com/office/officeart/2018/2/layout/IconCircleList"/>
    <dgm:cxn modelId="{D252E95C-C6FF-4A23-8528-520D2A91291A}" type="presParOf" srcId="{A258EF85-5439-442D-97B4-F11DBE1BC7C2}" destId="{2731A851-74AA-47C7-A5B2-38540234C4CD}" srcOrd="4" destOrd="0" presId="urn:microsoft.com/office/officeart/2018/2/layout/IconCircleList"/>
    <dgm:cxn modelId="{DCA5E6FC-FCB6-4E75-9B02-03ACBC1AA6CE}" type="presParOf" srcId="{2731A851-74AA-47C7-A5B2-38540234C4CD}" destId="{9310C892-63C5-4771-BF04-21B8100C0BE7}" srcOrd="0" destOrd="0" presId="urn:microsoft.com/office/officeart/2018/2/layout/IconCircleList"/>
    <dgm:cxn modelId="{16800095-D832-404F-83CA-CEA87D7D5C03}" type="presParOf" srcId="{2731A851-74AA-47C7-A5B2-38540234C4CD}" destId="{23D09130-8CDC-4420-B431-AF13553F566B}" srcOrd="1" destOrd="0" presId="urn:microsoft.com/office/officeart/2018/2/layout/IconCircleList"/>
    <dgm:cxn modelId="{03D63B46-EE94-494F-A10C-52806301F73C}" type="presParOf" srcId="{2731A851-74AA-47C7-A5B2-38540234C4CD}" destId="{59F5D017-98D7-4CAA-95D8-0E80E9B6DCB8}" srcOrd="2" destOrd="0" presId="urn:microsoft.com/office/officeart/2018/2/layout/IconCircleList"/>
    <dgm:cxn modelId="{D97C0E33-D32F-4FD0-A3B2-B8DA2539F009}" type="presParOf" srcId="{2731A851-74AA-47C7-A5B2-38540234C4CD}" destId="{3EB5983A-4110-4864-92E6-2BD7963B95AD}" srcOrd="3" destOrd="0" presId="urn:microsoft.com/office/officeart/2018/2/layout/IconCircleList"/>
    <dgm:cxn modelId="{590C011E-64C7-4B11-B4E7-8D0859D1C497}" type="presParOf" srcId="{A258EF85-5439-442D-97B4-F11DBE1BC7C2}" destId="{2FCEBFB4-FDD3-4A85-9A27-DDBB0174E321}" srcOrd="5" destOrd="0" presId="urn:microsoft.com/office/officeart/2018/2/layout/IconCircleList"/>
    <dgm:cxn modelId="{2827C298-BC60-49DB-BB1D-E7CD4F09B7AD}" type="presParOf" srcId="{A258EF85-5439-442D-97B4-F11DBE1BC7C2}" destId="{52F1BB59-E02A-49C7-94E9-693D72E998AD}" srcOrd="6" destOrd="0" presId="urn:microsoft.com/office/officeart/2018/2/layout/IconCircleList"/>
    <dgm:cxn modelId="{6FCFE1B4-F3D2-4767-9890-5A636B6388CC}" type="presParOf" srcId="{52F1BB59-E02A-49C7-94E9-693D72E998AD}" destId="{4EBB86C4-DCE8-4384-922D-E67C31215EA0}" srcOrd="0" destOrd="0" presId="urn:microsoft.com/office/officeart/2018/2/layout/IconCircleList"/>
    <dgm:cxn modelId="{B8051B79-F927-44C4-A22F-774320411C57}" type="presParOf" srcId="{52F1BB59-E02A-49C7-94E9-693D72E998AD}" destId="{634590E3-6C71-4627-8780-3E518940DA65}" srcOrd="1" destOrd="0" presId="urn:microsoft.com/office/officeart/2018/2/layout/IconCircleList"/>
    <dgm:cxn modelId="{BCAC3809-9DA8-4301-8F0B-340EE27AE19D}" type="presParOf" srcId="{52F1BB59-E02A-49C7-94E9-693D72E998AD}" destId="{7F592478-EACB-4DA2-9263-78B956D091E8}" srcOrd="2" destOrd="0" presId="urn:microsoft.com/office/officeart/2018/2/layout/IconCircleList"/>
    <dgm:cxn modelId="{CDC1AF32-D7B1-424B-851D-B7AB31268A75}" type="presParOf" srcId="{52F1BB59-E02A-49C7-94E9-693D72E998AD}" destId="{587679AB-3149-44D1-809C-B44EB0316FD9}" srcOrd="3" destOrd="0" presId="urn:microsoft.com/office/officeart/2018/2/layout/IconCircleList"/>
    <dgm:cxn modelId="{C9426177-C16C-42D4-85E4-70198E77A990}" type="presParOf" srcId="{A258EF85-5439-442D-97B4-F11DBE1BC7C2}" destId="{3AD94C31-907A-40F6-BC6C-52B46BB84E71}" srcOrd="7" destOrd="0" presId="urn:microsoft.com/office/officeart/2018/2/layout/IconCircleList"/>
    <dgm:cxn modelId="{0510482B-06AB-442D-A2BF-5F333084A4CC}" type="presParOf" srcId="{A258EF85-5439-442D-97B4-F11DBE1BC7C2}" destId="{F25CC139-D981-4237-A05B-F58A9CC05C2C}" srcOrd="8" destOrd="0" presId="urn:microsoft.com/office/officeart/2018/2/layout/IconCircleList"/>
    <dgm:cxn modelId="{8DE4EB16-D769-4803-985B-4224089C3892}" type="presParOf" srcId="{F25CC139-D981-4237-A05B-F58A9CC05C2C}" destId="{C161B5D3-0423-4A44-884D-15EECED3176B}" srcOrd="0" destOrd="0" presId="urn:microsoft.com/office/officeart/2018/2/layout/IconCircleList"/>
    <dgm:cxn modelId="{958CFA35-04D7-40A6-9CD3-D3B04969E50D}" type="presParOf" srcId="{F25CC139-D981-4237-A05B-F58A9CC05C2C}" destId="{71195994-6AC4-4374-90EC-8E20665731DF}" srcOrd="1" destOrd="0" presId="urn:microsoft.com/office/officeart/2018/2/layout/IconCircleList"/>
    <dgm:cxn modelId="{1AAD6680-B2B4-4CAF-B8B9-C393F3A19736}" type="presParOf" srcId="{F25CC139-D981-4237-A05B-F58A9CC05C2C}" destId="{D22C8DCC-DFF1-49BF-A1CE-E00633FF2224}" srcOrd="2" destOrd="0" presId="urn:microsoft.com/office/officeart/2018/2/layout/IconCircleList"/>
    <dgm:cxn modelId="{7CE88197-A3D0-45EA-9B84-10F38E52BD9B}" type="presParOf" srcId="{F25CC139-D981-4237-A05B-F58A9CC05C2C}" destId="{34FE0047-33BB-43ED-A1EE-927562D237B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2E0F08-F398-4EEE-AD9C-02B6211F6D99}" type="doc">
      <dgm:prSet loTypeId="urn:microsoft.com/office/officeart/2005/8/layout/matrix3" loCatId="matrix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DFEECFF-3999-41CA-B5EA-CD8DF6368073}">
      <dgm:prSet/>
      <dgm:spPr/>
      <dgm:t>
        <a:bodyPr/>
        <a:lstStyle/>
        <a:p>
          <a:r>
            <a:rPr lang="en-US" b="1">
              <a:latin typeface="Aptos Display"/>
              <a:cs typeface="Arial"/>
            </a:rPr>
            <a:t>Strengthening patient autonomy and clarity:</a:t>
          </a:r>
          <a:r>
            <a:rPr lang="en-US">
              <a:latin typeface="Aptos Display"/>
              <a:cs typeface="Arial"/>
            </a:rPr>
            <a:t> patient portal features foster involvement in care decisions and strengthen trust</a:t>
          </a:r>
        </a:p>
      </dgm:t>
    </dgm:pt>
    <dgm:pt modelId="{2AB709CE-0D5E-4B2B-BC0D-078D3AF2CB8E}" type="parTrans" cxnId="{B09C9E01-1FDD-4D7C-886B-8AC34CE8DCBF}">
      <dgm:prSet/>
      <dgm:spPr/>
      <dgm:t>
        <a:bodyPr/>
        <a:lstStyle/>
        <a:p>
          <a:endParaRPr lang="en-US"/>
        </a:p>
      </dgm:t>
    </dgm:pt>
    <dgm:pt modelId="{4FAA70C7-CE87-42FB-837C-FAA1FAE571F6}" type="sibTrans" cxnId="{B09C9E01-1FDD-4D7C-886B-8AC34CE8DCBF}">
      <dgm:prSet/>
      <dgm:spPr/>
      <dgm:t>
        <a:bodyPr/>
        <a:lstStyle/>
        <a:p>
          <a:endParaRPr lang="en-US"/>
        </a:p>
      </dgm:t>
    </dgm:pt>
    <dgm:pt modelId="{36E33D4B-11C5-434E-85B3-2C534F98874E}">
      <dgm:prSet/>
      <dgm:spPr/>
      <dgm:t>
        <a:bodyPr/>
        <a:lstStyle/>
        <a:p>
          <a:r>
            <a:rPr lang="en-US" b="1">
              <a:latin typeface="Aptos Display"/>
              <a:cs typeface="Arial"/>
            </a:rPr>
            <a:t>Enhanced autonomy &amp; transparency</a:t>
          </a:r>
          <a:r>
            <a:rPr lang="en-US">
              <a:latin typeface="Aptos Display"/>
              <a:cs typeface="Arial"/>
            </a:rPr>
            <a:t>: direct access to appointments, prescriptions, and health records builds confidence </a:t>
          </a:r>
        </a:p>
      </dgm:t>
    </dgm:pt>
    <dgm:pt modelId="{EF7877CA-583B-4F7A-BD31-D7894278890F}" type="parTrans" cxnId="{42657E1D-73D7-4A3D-AB0C-25E971442B7B}">
      <dgm:prSet/>
      <dgm:spPr/>
      <dgm:t>
        <a:bodyPr/>
        <a:lstStyle/>
        <a:p>
          <a:endParaRPr lang="en-US"/>
        </a:p>
      </dgm:t>
    </dgm:pt>
    <dgm:pt modelId="{68409763-F044-4F40-AFB0-029F48A963CF}" type="sibTrans" cxnId="{42657E1D-73D7-4A3D-AB0C-25E971442B7B}">
      <dgm:prSet/>
      <dgm:spPr/>
      <dgm:t>
        <a:bodyPr/>
        <a:lstStyle/>
        <a:p>
          <a:endParaRPr lang="en-US"/>
        </a:p>
      </dgm:t>
    </dgm:pt>
    <dgm:pt modelId="{57234839-B832-4842-9E9B-99C5A41DA169}">
      <dgm:prSet/>
      <dgm:spPr/>
      <dgm:t>
        <a:bodyPr/>
        <a:lstStyle/>
        <a:p>
          <a:r>
            <a:rPr lang="en-US" b="1">
              <a:latin typeface="Aptos Display"/>
              <a:cs typeface="Arial"/>
            </a:rPr>
            <a:t>Pandemic‑driven rise in adoption:</a:t>
          </a:r>
          <a:r>
            <a:rPr lang="en-US">
              <a:latin typeface="Aptos Display"/>
              <a:cs typeface="Arial"/>
            </a:rPr>
            <a:t>  downloads spiked during lockdowns and with the COVID Pass launch, evidencing critical public health role </a:t>
          </a:r>
        </a:p>
      </dgm:t>
    </dgm:pt>
    <dgm:pt modelId="{71AD6FC6-7494-45FB-AB6E-DABE8E08C3CA}" type="parTrans" cxnId="{9176F9F7-3808-4E45-89C3-58F3F839B9F5}">
      <dgm:prSet/>
      <dgm:spPr/>
      <dgm:t>
        <a:bodyPr/>
        <a:lstStyle/>
        <a:p>
          <a:endParaRPr lang="en-US"/>
        </a:p>
      </dgm:t>
    </dgm:pt>
    <dgm:pt modelId="{C6CB0170-33E9-4C28-B84C-D00F8CCD59B0}" type="sibTrans" cxnId="{9176F9F7-3808-4E45-89C3-58F3F839B9F5}">
      <dgm:prSet/>
      <dgm:spPr/>
      <dgm:t>
        <a:bodyPr/>
        <a:lstStyle/>
        <a:p>
          <a:endParaRPr lang="en-US"/>
        </a:p>
      </dgm:t>
    </dgm:pt>
    <dgm:pt modelId="{0B8A7FFA-2D28-494E-B9E0-1C13E9D6A1F0}">
      <dgm:prSet/>
      <dgm:spPr/>
      <dgm:t>
        <a:bodyPr/>
        <a:lstStyle/>
        <a:p>
          <a:r>
            <a:rPr lang="en-US">
              <a:latin typeface="Aptos Display"/>
              <a:cs typeface="Arial"/>
            </a:rPr>
            <a:t>(</a:t>
          </a:r>
          <a:r>
            <a:rPr lang="en-GB" u="none" err="1">
              <a:latin typeface="Aptos Display"/>
              <a:cs typeface="Arial"/>
            </a:rPr>
            <a:t>Kuppanda</a:t>
          </a:r>
          <a:r>
            <a:rPr lang="en-US" u="none">
              <a:latin typeface="Aptos Display"/>
              <a:cs typeface="Arial"/>
            </a:rPr>
            <a:t> </a:t>
          </a:r>
          <a:r>
            <a:rPr lang="en-US">
              <a:latin typeface="Aptos Display"/>
              <a:cs typeface="Arial"/>
            </a:rPr>
            <a:t>and Jenkins, 2023),(NHS Confederation, 2023)and (Sukriti KC</a:t>
          </a:r>
          <a:r>
            <a:rPr lang="en-US" i="1">
              <a:latin typeface="Aptos Display"/>
              <a:cs typeface="Arial"/>
            </a:rPr>
            <a:t> et al.</a:t>
          </a:r>
          <a:r>
            <a:rPr lang="en-US">
              <a:latin typeface="Aptos Display"/>
              <a:cs typeface="Arial"/>
            </a:rPr>
            <a:t>, 2023).</a:t>
          </a:r>
        </a:p>
      </dgm:t>
    </dgm:pt>
    <dgm:pt modelId="{F8425A76-B972-4596-8F2A-F036E16FB2E0}" type="parTrans" cxnId="{CA123A59-F46F-4C68-BBCD-D67A4ECAD77A}">
      <dgm:prSet/>
      <dgm:spPr/>
      <dgm:t>
        <a:bodyPr/>
        <a:lstStyle/>
        <a:p>
          <a:endParaRPr lang="en-US"/>
        </a:p>
      </dgm:t>
    </dgm:pt>
    <dgm:pt modelId="{94C67D3A-9C1A-4B1F-B657-A4FB78E17D9B}" type="sibTrans" cxnId="{CA123A59-F46F-4C68-BBCD-D67A4ECAD77A}">
      <dgm:prSet/>
      <dgm:spPr/>
      <dgm:t>
        <a:bodyPr/>
        <a:lstStyle/>
        <a:p>
          <a:endParaRPr lang="en-US"/>
        </a:p>
      </dgm:t>
    </dgm:pt>
    <dgm:pt modelId="{A3507998-FB73-4ABD-AFC3-AB3574F71546}" type="pres">
      <dgm:prSet presAssocID="{AA2E0F08-F398-4EEE-AD9C-02B6211F6D99}" presName="matrix" presStyleCnt="0">
        <dgm:presLayoutVars>
          <dgm:chMax val="1"/>
          <dgm:dir/>
          <dgm:resizeHandles val="exact"/>
        </dgm:presLayoutVars>
      </dgm:prSet>
      <dgm:spPr/>
    </dgm:pt>
    <dgm:pt modelId="{EE2F1F44-DBE3-4499-BB94-7408AE0D7AD1}" type="pres">
      <dgm:prSet presAssocID="{AA2E0F08-F398-4EEE-AD9C-02B6211F6D99}" presName="diamond" presStyleLbl="bgShp" presStyleIdx="0" presStyleCnt="1"/>
      <dgm:spPr/>
    </dgm:pt>
    <dgm:pt modelId="{3FF0605B-6EF7-4174-BEB8-640B20163569}" type="pres">
      <dgm:prSet presAssocID="{AA2E0F08-F398-4EEE-AD9C-02B6211F6D9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CABF006-6920-413A-A0D9-3F11E8A2EDEB}" type="pres">
      <dgm:prSet presAssocID="{AA2E0F08-F398-4EEE-AD9C-02B6211F6D9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0FD9D5D-A29B-4BB3-9368-A491911340E9}" type="pres">
      <dgm:prSet presAssocID="{AA2E0F08-F398-4EEE-AD9C-02B6211F6D9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9DBB899-9EF6-418B-9414-E79EA43A0364}" type="pres">
      <dgm:prSet presAssocID="{AA2E0F08-F398-4EEE-AD9C-02B6211F6D9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09C9E01-1FDD-4D7C-886B-8AC34CE8DCBF}" srcId="{AA2E0F08-F398-4EEE-AD9C-02B6211F6D99}" destId="{BDFEECFF-3999-41CA-B5EA-CD8DF6368073}" srcOrd="0" destOrd="0" parTransId="{2AB709CE-0D5E-4B2B-BC0D-078D3AF2CB8E}" sibTransId="{4FAA70C7-CE87-42FB-837C-FAA1FAE571F6}"/>
    <dgm:cxn modelId="{1F027E08-ABCB-4485-8C0B-14507224C934}" type="presOf" srcId="{BDFEECFF-3999-41CA-B5EA-CD8DF6368073}" destId="{3FF0605B-6EF7-4174-BEB8-640B20163569}" srcOrd="0" destOrd="0" presId="urn:microsoft.com/office/officeart/2005/8/layout/matrix3"/>
    <dgm:cxn modelId="{42657E1D-73D7-4A3D-AB0C-25E971442B7B}" srcId="{AA2E0F08-F398-4EEE-AD9C-02B6211F6D99}" destId="{36E33D4B-11C5-434E-85B3-2C534F98874E}" srcOrd="1" destOrd="0" parTransId="{EF7877CA-583B-4F7A-BD31-D7894278890F}" sibTransId="{68409763-F044-4F40-AFB0-029F48A963CF}"/>
    <dgm:cxn modelId="{805E7E74-DC02-44D8-BBA6-6E2C4A44348C}" type="presOf" srcId="{0B8A7FFA-2D28-494E-B9E0-1C13E9D6A1F0}" destId="{D9DBB899-9EF6-418B-9414-E79EA43A0364}" srcOrd="0" destOrd="0" presId="urn:microsoft.com/office/officeart/2005/8/layout/matrix3"/>
    <dgm:cxn modelId="{CA123A59-F46F-4C68-BBCD-D67A4ECAD77A}" srcId="{AA2E0F08-F398-4EEE-AD9C-02B6211F6D99}" destId="{0B8A7FFA-2D28-494E-B9E0-1C13E9D6A1F0}" srcOrd="3" destOrd="0" parTransId="{F8425A76-B972-4596-8F2A-F036E16FB2E0}" sibTransId="{94C67D3A-9C1A-4B1F-B657-A4FB78E17D9B}"/>
    <dgm:cxn modelId="{648A708F-FFCD-41DA-B459-E638BA33E730}" type="presOf" srcId="{57234839-B832-4842-9E9B-99C5A41DA169}" destId="{E0FD9D5D-A29B-4BB3-9368-A491911340E9}" srcOrd="0" destOrd="0" presId="urn:microsoft.com/office/officeart/2005/8/layout/matrix3"/>
    <dgm:cxn modelId="{CF5843D1-FC70-4CB4-9D5B-8155F7986755}" type="presOf" srcId="{36E33D4B-11C5-434E-85B3-2C534F98874E}" destId="{6CABF006-6920-413A-A0D9-3F11E8A2EDEB}" srcOrd="0" destOrd="0" presId="urn:microsoft.com/office/officeart/2005/8/layout/matrix3"/>
    <dgm:cxn modelId="{61425CF1-DEE2-4A9D-A94F-B95A63E335D9}" type="presOf" srcId="{AA2E0F08-F398-4EEE-AD9C-02B6211F6D99}" destId="{A3507998-FB73-4ABD-AFC3-AB3574F71546}" srcOrd="0" destOrd="0" presId="urn:microsoft.com/office/officeart/2005/8/layout/matrix3"/>
    <dgm:cxn modelId="{9176F9F7-3808-4E45-89C3-58F3F839B9F5}" srcId="{AA2E0F08-F398-4EEE-AD9C-02B6211F6D99}" destId="{57234839-B832-4842-9E9B-99C5A41DA169}" srcOrd="2" destOrd="0" parTransId="{71AD6FC6-7494-45FB-AB6E-DABE8E08C3CA}" sibTransId="{C6CB0170-33E9-4C28-B84C-D00F8CCD59B0}"/>
    <dgm:cxn modelId="{161E1943-13FA-4595-93DE-AB62C13FF4CB}" type="presParOf" srcId="{A3507998-FB73-4ABD-AFC3-AB3574F71546}" destId="{EE2F1F44-DBE3-4499-BB94-7408AE0D7AD1}" srcOrd="0" destOrd="0" presId="urn:microsoft.com/office/officeart/2005/8/layout/matrix3"/>
    <dgm:cxn modelId="{700ECED9-BB6D-462E-9A09-6696182304CA}" type="presParOf" srcId="{A3507998-FB73-4ABD-AFC3-AB3574F71546}" destId="{3FF0605B-6EF7-4174-BEB8-640B20163569}" srcOrd="1" destOrd="0" presId="urn:microsoft.com/office/officeart/2005/8/layout/matrix3"/>
    <dgm:cxn modelId="{5BED4612-2D76-4150-BC6C-4831488EEB7E}" type="presParOf" srcId="{A3507998-FB73-4ABD-AFC3-AB3574F71546}" destId="{6CABF006-6920-413A-A0D9-3F11E8A2EDEB}" srcOrd="2" destOrd="0" presId="urn:microsoft.com/office/officeart/2005/8/layout/matrix3"/>
    <dgm:cxn modelId="{1891E2E4-06E0-4FAC-9E33-7C73920A1346}" type="presParOf" srcId="{A3507998-FB73-4ABD-AFC3-AB3574F71546}" destId="{E0FD9D5D-A29B-4BB3-9368-A491911340E9}" srcOrd="3" destOrd="0" presId="urn:microsoft.com/office/officeart/2005/8/layout/matrix3"/>
    <dgm:cxn modelId="{4002A167-8EFC-484E-B4F5-18C300DD8707}" type="presParOf" srcId="{A3507998-FB73-4ABD-AFC3-AB3574F71546}" destId="{D9DBB899-9EF6-418B-9414-E79EA43A0364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BB29E0D-68D8-4D0D-AD33-180E82EF3E5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58B44D-C67F-497A-B71F-39FAC0087DEE}">
      <dgm:prSet/>
      <dgm:spPr/>
      <dgm:t>
        <a:bodyPr/>
        <a:lstStyle/>
        <a:p>
          <a:r>
            <a:rPr lang="en-US" b="1"/>
            <a:t>digital literacy,exclusion and access barriers</a:t>
          </a:r>
          <a:r>
            <a:rPr lang="en-US"/>
            <a:t>: limited skills, lack of devices, and unreliable internet disproportionately affect older adults and deprived communities. </a:t>
          </a:r>
        </a:p>
      </dgm:t>
    </dgm:pt>
    <dgm:pt modelId="{A3CB5CB9-9784-47E4-9C01-4C4491A071FF}" type="parTrans" cxnId="{A212F447-AD2B-46A2-8348-22BA4F7D159A}">
      <dgm:prSet/>
      <dgm:spPr/>
      <dgm:t>
        <a:bodyPr/>
        <a:lstStyle/>
        <a:p>
          <a:endParaRPr lang="en-US"/>
        </a:p>
      </dgm:t>
    </dgm:pt>
    <dgm:pt modelId="{259D3FB1-F76F-4C3B-A064-C3968F423855}" type="sibTrans" cxnId="{A212F447-AD2B-46A2-8348-22BA4F7D159A}">
      <dgm:prSet/>
      <dgm:spPr/>
      <dgm:t>
        <a:bodyPr/>
        <a:lstStyle/>
        <a:p>
          <a:endParaRPr lang="en-US"/>
        </a:p>
      </dgm:t>
    </dgm:pt>
    <dgm:pt modelId="{7A833FC9-628B-4AB3-BFD2-CDFFD934E28A}">
      <dgm:prSet/>
      <dgm:spPr/>
      <dgm:t>
        <a:bodyPr/>
        <a:lstStyle/>
        <a:p>
          <a:r>
            <a:rPr lang="en-US" b="1"/>
            <a:t>low awareness and support</a:t>
          </a:r>
          <a:r>
            <a:rPr lang="en-US"/>
            <a:t>: inconsistent promotion and limited staff capacity in general practice reduce uptake and effective use</a:t>
          </a:r>
        </a:p>
      </dgm:t>
    </dgm:pt>
    <dgm:pt modelId="{B532BF7F-03B8-4465-9A8A-DD8670899C2C}" type="parTrans" cxnId="{7725E89A-3DCF-406E-8CBB-1C03CCF2459F}">
      <dgm:prSet/>
      <dgm:spPr/>
      <dgm:t>
        <a:bodyPr/>
        <a:lstStyle/>
        <a:p>
          <a:endParaRPr lang="en-US"/>
        </a:p>
      </dgm:t>
    </dgm:pt>
    <dgm:pt modelId="{ED9C2424-975E-4763-B6EC-77160EB4FD82}" type="sibTrans" cxnId="{7725E89A-3DCF-406E-8CBB-1C03CCF2459F}">
      <dgm:prSet/>
      <dgm:spPr/>
      <dgm:t>
        <a:bodyPr/>
        <a:lstStyle/>
        <a:p>
          <a:endParaRPr lang="en-US"/>
        </a:p>
      </dgm:t>
    </dgm:pt>
    <dgm:pt modelId="{E25B957F-78E8-42EC-BF5D-5880977DED9A}">
      <dgm:prSet/>
      <dgm:spPr/>
      <dgm:t>
        <a:bodyPr/>
        <a:lstStyle/>
        <a:p>
          <a:r>
            <a:rPr lang="en-US" b="1"/>
            <a:t>high maintenance costs: </a:t>
          </a:r>
          <a:r>
            <a:rPr lang="en-US"/>
            <a:t>the increase of IBM’s contract to £78.6 million reflects the scale of investment and raises questions about the NHS App’s long‑term financial sustainability </a:t>
          </a:r>
        </a:p>
      </dgm:t>
    </dgm:pt>
    <dgm:pt modelId="{706A4F06-4716-4B3D-B457-4272C01C60DE}" type="parTrans" cxnId="{BD9A59D0-E54B-4BF1-A94A-E750441153BA}">
      <dgm:prSet/>
      <dgm:spPr/>
      <dgm:t>
        <a:bodyPr/>
        <a:lstStyle/>
        <a:p>
          <a:endParaRPr lang="en-US"/>
        </a:p>
      </dgm:t>
    </dgm:pt>
    <dgm:pt modelId="{848CA302-21A0-442C-98F3-A1BCA7166DB1}" type="sibTrans" cxnId="{BD9A59D0-E54B-4BF1-A94A-E750441153BA}">
      <dgm:prSet/>
      <dgm:spPr/>
      <dgm:t>
        <a:bodyPr/>
        <a:lstStyle/>
        <a:p>
          <a:endParaRPr lang="en-US"/>
        </a:p>
      </dgm:t>
    </dgm:pt>
    <dgm:pt modelId="{78DE5BBD-2DFC-435E-9545-039391693E10}">
      <dgm:prSet/>
      <dgm:spPr/>
      <dgm:t>
        <a:bodyPr/>
        <a:lstStyle/>
        <a:p>
          <a:r>
            <a:rPr lang="en-GB"/>
            <a:t>(Treadgold </a:t>
          </a:r>
          <a:r>
            <a:rPr lang="en-GB" i="1"/>
            <a:t>et al</a:t>
          </a:r>
          <a:r>
            <a:rPr lang="en-GB"/>
            <a:t>,2025) and ( Digital Health ,2025).</a:t>
          </a:r>
          <a:endParaRPr lang="en-US"/>
        </a:p>
      </dgm:t>
    </dgm:pt>
    <dgm:pt modelId="{73CD047D-434F-40E2-9241-B74E0CEA0646}" type="parTrans" cxnId="{F9CC7F0A-5BC7-4D01-B5BA-AB3EFE571666}">
      <dgm:prSet/>
      <dgm:spPr/>
      <dgm:t>
        <a:bodyPr/>
        <a:lstStyle/>
        <a:p>
          <a:endParaRPr lang="en-US"/>
        </a:p>
      </dgm:t>
    </dgm:pt>
    <dgm:pt modelId="{8FB891FD-09E0-448E-BB16-5EA61E8BA3C0}" type="sibTrans" cxnId="{F9CC7F0A-5BC7-4D01-B5BA-AB3EFE571666}">
      <dgm:prSet/>
      <dgm:spPr/>
      <dgm:t>
        <a:bodyPr/>
        <a:lstStyle/>
        <a:p>
          <a:endParaRPr lang="en-US"/>
        </a:p>
      </dgm:t>
    </dgm:pt>
    <dgm:pt modelId="{2613300C-4FD5-4366-84B8-1CBDF1F3DAB2}" type="pres">
      <dgm:prSet presAssocID="{FBB29E0D-68D8-4D0D-AD33-180E82EF3E59}" presName="linear" presStyleCnt="0">
        <dgm:presLayoutVars>
          <dgm:animLvl val="lvl"/>
          <dgm:resizeHandles val="exact"/>
        </dgm:presLayoutVars>
      </dgm:prSet>
      <dgm:spPr/>
    </dgm:pt>
    <dgm:pt modelId="{ADF3DDA8-A1DC-4595-8BC6-8D0A5994CC4C}" type="pres">
      <dgm:prSet presAssocID="{9658B44D-C67F-497A-B71F-39FAC0087DE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86A8846-2E15-47A1-B5B1-B124DA162C60}" type="pres">
      <dgm:prSet presAssocID="{259D3FB1-F76F-4C3B-A064-C3968F423855}" presName="spacer" presStyleCnt="0"/>
      <dgm:spPr/>
    </dgm:pt>
    <dgm:pt modelId="{DD95ABAD-7D93-4BCE-A91E-EC7C8A069FEF}" type="pres">
      <dgm:prSet presAssocID="{7A833FC9-628B-4AB3-BFD2-CDFFD934E28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BAE1FCB-CB3F-4FE7-8F82-F2BCB668C0C0}" type="pres">
      <dgm:prSet presAssocID="{ED9C2424-975E-4763-B6EC-77160EB4FD82}" presName="spacer" presStyleCnt="0"/>
      <dgm:spPr/>
    </dgm:pt>
    <dgm:pt modelId="{361F8440-4343-4CE2-8455-CAF186716B3B}" type="pres">
      <dgm:prSet presAssocID="{E25B957F-78E8-42EC-BF5D-5880977DED9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46C75E5-DAB1-4A43-BBB6-A738BE25F8C2}" type="pres">
      <dgm:prSet presAssocID="{848CA302-21A0-442C-98F3-A1BCA7166DB1}" presName="spacer" presStyleCnt="0"/>
      <dgm:spPr/>
    </dgm:pt>
    <dgm:pt modelId="{982588A6-2E72-4DFE-BCA7-FA91C0EAFF98}" type="pres">
      <dgm:prSet presAssocID="{78DE5BBD-2DFC-435E-9545-039391693E1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FD5F402-29CE-4887-B5A7-355F510C1F09}" type="presOf" srcId="{E25B957F-78E8-42EC-BF5D-5880977DED9A}" destId="{361F8440-4343-4CE2-8455-CAF186716B3B}" srcOrd="0" destOrd="0" presId="urn:microsoft.com/office/officeart/2005/8/layout/vList2"/>
    <dgm:cxn modelId="{F9CC7F0A-5BC7-4D01-B5BA-AB3EFE571666}" srcId="{FBB29E0D-68D8-4D0D-AD33-180E82EF3E59}" destId="{78DE5BBD-2DFC-435E-9545-039391693E10}" srcOrd="3" destOrd="0" parTransId="{73CD047D-434F-40E2-9241-B74E0CEA0646}" sibTransId="{8FB891FD-09E0-448E-BB16-5EA61E8BA3C0}"/>
    <dgm:cxn modelId="{5FFF5C0F-A99E-4819-ACA7-BB17FFD13364}" type="presOf" srcId="{78DE5BBD-2DFC-435E-9545-039391693E10}" destId="{982588A6-2E72-4DFE-BCA7-FA91C0EAFF98}" srcOrd="0" destOrd="0" presId="urn:microsoft.com/office/officeart/2005/8/layout/vList2"/>
    <dgm:cxn modelId="{DD439C5C-C173-4046-97E6-0BF914CF5F28}" type="presOf" srcId="{9658B44D-C67F-497A-B71F-39FAC0087DEE}" destId="{ADF3DDA8-A1DC-4595-8BC6-8D0A5994CC4C}" srcOrd="0" destOrd="0" presId="urn:microsoft.com/office/officeart/2005/8/layout/vList2"/>
    <dgm:cxn modelId="{A212F447-AD2B-46A2-8348-22BA4F7D159A}" srcId="{FBB29E0D-68D8-4D0D-AD33-180E82EF3E59}" destId="{9658B44D-C67F-497A-B71F-39FAC0087DEE}" srcOrd="0" destOrd="0" parTransId="{A3CB5CB9-9784-47E4-9C01-4C4491A071FF}" sibTransId="{259D3FB1-F76F-4C3B-A064-C3968F423855}"/>
    <dgm:cxn modelId="{2D476F59-F9D9-450A-81CD-7728E7A7D4F7}" type="presOf" srcId="{7A833FC9-628B-4AB3-BFD2-CDFFD934E28A}" destId="{DD95ABAD-7D93-4BCE-A91E-EC7C8A069FEF}" srcOrd="0" destOrd="0" presId="urn:microsoft.com/office/officeart/2005/8/layout/vList2"/>
    <dgm:cxn modelId="{7725E89A-3DCF-406E-8CBB-1C03CCF2459F}" srcId="{FBB29E0D-68D8-4D0D-AD33-180E82EF3E59}" destId="{7A833FC9-628B-4AB3-BFD2-CDFFD934E28A}" srcOrd="1" destOrd="0" parTransId="{B532BF7F-03B8-4465-9A8A-DD8670899C2C}" sibTransId="{ED9C2424-975E-4763-B6EC-77160EB4FD82}"/>
    <dgm:cxn modelId="{F79359C3-1FDA-4899-B99C-C82DE4A3ADE6}" type="presOf" srcId="{FBB29E0D-68D8-4D0D-AD33-180E82EF3E59}" destId="{2613300C-4FD5-4366-84B8-1CBDF1F3DAB2}" srcOrd="0" destOrd="0" presId="urn:microsoft.com/office/officeart/2005/8/layout/vList2"/>
    <dgm:cxn modelId="{BD9A59D0-E54B-4BF1-A94A-E750441153BA}" srcId="{FBB29E0D-68D8-4D0D-AD33-180E82EF3E59}" destId="{E25B957F-78E8-42EC-BF5D-5880977DED9A}" srcOrd="2" destOrd="0" parTransId="{706A4F06-4716-4B3D-B457-4272C01C60DE}" sibTransId="{848CA302-21A0-442C-98F3-A1BCA7166DB1}"/>
    <dgm:cxn modelId="{21469C68-E2A6-4F43-B345-5DAC24B07F56}" type="presParOf" srcId="{2613300C-4FD5-4366-84B8-1CBDF1F3DAB2}" destId="{ADF3DDA8-A1DC-4595-8BC6-8D0A5994CC4C}" srcOrd="0" destOrd="0" presId="urn:microsoft.com/office/officeart/2005/8/layout/vList2"/>
    <dgm:cxn modelId="{CF876AD5-6E9D-4B0C-B40E-D48D053D0B74}" type="presParOf" srcId="{2613300C-4FD5-4366-84B8-1CBDF1F3DAB2}" destId="{386A8846-2E15-47A1-B5B1-B124DA162C60}" srcOrd="1" destOrd="0" presId="urn:microsoft.com/office/officeart/2005/8/layout/vList2"/>
    <dgm:cxn modelId="{B224CC4B-A540-4890-AF9F-E49E866DB942}" type="presParOf" srcId="{2613300C-4FD5-4366-84B8-1CBDF1F3DAB2}" destId="{DD95ABAD-7D93-4BCE-A91E-EC7C8A069FEF}" srcOrd="2" destOrd="0" presId="urn:microsoft.com/office/officeart/2005/8/layout/vList2"/>
    <dgm:cxn modelId="{6D6C87F5-F88D-4559-B4C4-7B3280EE24C7}" type="presParOf" srcId="{2613300C-4FD5-4366-84B8-1CBDF1F3DAB2}" destId="{CBAE1FCB-CB3F-4FE7-8F82-F2BCB668C0C0}" srcOrd="3" destOrd="0" presId="urn:microsoft.com/office/officeart/2005/8/layout/vList2"/>
    <dgm:cxn modelId="{4EE41066-2AD1-4203-AC91-D76D69F98827}" type="presParOf" srcId="{2613300C-4FD5-4366-84B8-1CBDF1F3DAB2}" destId="{361F8440-4343-4CE2-8455-CAF186716B3B}" srcOrd="4" destOrd="0" presId="urn:microsoft.com/office/officeart/2005/8/layout/vList2"/>
    <dgm:cxn modelId="{00BBB64A-D7B0-471B-9DE1-1092F4C36520}" type="presParOf" srcId="{2613300C-4FD5-4366-84B8-1CBDF1F3DAB2}" destId="{446C75E5-DAB1-4A43-BBB6-A738BE25F8C2}" srcOrd="5" destOrd="0" presId="urn:microsoft.com/office/officeart/2005/8/layout/vList2"/>
    <dgm:cxn modelId="{F259D5B4-F4C2-4594-A20A-ABC308A35BDE}" type="presParOf" srcId="{2613300C-4FD5-4366-84B8-1CBDF1F3DAB2}" destId="{982588A6-2E72-4DFE-BCA7-FA91C0EAFF9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CCB54E-EEB7-432B-9B94-78200C149176}">
      <dsp:nvSpPr>
        <dsp:cNvPr id="0" name=""/>
        <dsp:cNvSpPr/>
      </dsp:nvSpPr>
      <dsp:spPr>
        <a:xfrm>
          <a:off x="109781" y="46200"/>
          <a:ext cx="904352" cy="90435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9F12BD-64C4-43A3-AE31-6846E78C4287}">
      <dsp:nvSpPr>
        <dsp:cNvPr id="0" name=""/>
        <dsp:cNvSpPr/>
      </dsp:nvSpPr>
      <dsp:spPr>
        <a:xfrm>
          <a:off x="299696" y="236114"/>
          <a:ext cx="524524" cy="5245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24746C-1C9F-45DA-8765-E4F6C1746A7B}">
      <dsp:nvSpPr>
        <dsp:cNvPr id="0" name=""/>
        <dsp:cNvSpPr/>
      </dsp:nvSpPr>
      <dsp:spPr>
        <a:xfrm>
          <a:off x="1207924" y="46200"/>
          <a:ext cx="2131688" cy="904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reduced administrative workload:</a:t>
          </a:r>
          <a:r>
            <a:rPr lang="en-US" sz="1100" kern="1200"/>
            <a:t> fewer phone calls for appointments and prescriptions, freeing staff time</a:t>
          </a:r>
        </a:p>
      </dsp:txBody>
      <dsp:txXfrm>
        <a:off x="1207924" y="46200"/>
        <a:ext cx="2131688" cy="904352"/>
      </dsp:txXfrm>
    </dsp:sp>
    <dsp:sp modelId="{DB737B23-4B32-4BC9-9711-C52113FBD61A}">
      <dsp:nvSpPr>
        <dsp:cNvPr id="0" name=""/>
        <dsp:cNvSpPr/>
      </dsp:nvSpPr>
      <dsp:spPr>
        <a:xfrm>
          <a:off x="3711043" y="46200"/>
          <a:ext cx="904352" cy="90435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1DDE10-E43D-4188-9B8E-050819C40EDB}">
      <dsp:nvSpPr>
        <dsp:cNvPr id="0" name=""/>
        <dsp:cNvSpPr/>
      </dsp:nvSpPr>
      <dsp:spPr>
        <a:xfrm>
          <a:off x="3900957" y="236114"/>
          <a:ext cx="524524" cy="5245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AD163F-500C-4E59-988C-7EFF218E7051}">
      <dsp:nvSpPr>
        <dsp:cNvPr id="0" name=""/>
        <dsp:cNvSpPr/>
      </dsp:nvSpPr>
      <dsp:spPr>
        <a:xfrm>
          <a:off x="4809186" y="46200"/>
          <a:ext cx="2131688" cy="904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shift in staff roles:</a:t>
          </a:r>
          <a:r>
            <a:rPr lang="en-US" sz="1100" kern="1200"/>
            <a:t> new responsibilities emerged to support patient adoption and troubleshoot app use</a:t>
          </a:r>
        </a:p>
      </dsp:txBody>
      <dsp:txXfrm>
        <a:off x="4809186" y="46200"/>
        <a:ext cx="2131688" cy="904352"/>
      </dsp:txXfrm>
    </dsp:sp>
    <dsp:sp modelId="{9310C892-63C5-4771-BF04-21B8100C0BE7}">
      <dsp:nvSpPr>
        <dsp:cNvPr id="0" name=""/>
        <dsp:cNvSpPr/>
      </dsp:nvSpPr>
      <dsp:spPr>
        <a:xfrm>
          <a:off x="109781" y="1673171"/>
          <a:ext cx="904352" cy="90435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D09130-8CDC-4420-B431-AF13553F566B}">
      <dsp:nvSpPr>
        <dsp:cNvPr id="0" name=""/>
        <dsp:cNvSpPr/>
      </dsp:nvSpPr>
      <dsp:spPr>
        <a:xfrm>
          <a:off x="299696" y="1863085"/>
          <a:ext cx="524524" cy="5245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B5983A-4110-4864-92E6-2BD7963B95AD}">
      <dsp:nvSpPr>
        <dsp:cNvPr id="0" name=""/>
        <dsp:cNvSpPr/>
      </dsp:nvSpPr>
      <dsp:spPr>
        <a:xfrm>
          <a:off x="1207924" y="1673171"/>
          <a:ext cx="2131688" cy="904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variable </a:t>
          </a:r>
          <a:r>
            <a:rPr lang="en-GB" sz="1100" b="1" kern="1200"/>
            <a:t>organisational</a:t>
          </a:r>
          <a:r>
            <a:rPr lang="en-US" sz="1100" b="1" kern="1200"/>
            <a:t> capacity: </a:t>
          </a:r>
          <a:r>
            <a:rPr lang="en-US" sz="1100" kern="1200"/>
            <a:t>some GP practices had stronger infrastructure and staffing to enable implementation, while others struggled</a:t>
          </a:r>
        </a:p>
      </dsp:txBody>
      <dsp:txXfrm>
        <a:off x="1207924" y="1673171"/>
        <a:ext cx="2131688" cy="904352"/>
      </dsp:txXfrm>
    </dsp:sp>
    <dsp:sp modelId="{4EBB86C4-DCE8-4384-922D-E67C31215EA0}">
      <dsp:nvSpPr>
        <dsp:cNvPr id="0" name=""/>
        <dsp:cNvSpPr/>
      </dsp:nvSpPr>
      <dsp:spPr>
        <a:xfrm>
          <a:off x="3711043" y="1673171"/>
          <a:ext cx="904352" cy="90435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4590E3-6C71-4627-8780-3E518940DA65}">
      <dsp:nvSpPr>
        <dsp:cNvPr id="0" name=""/>
        <dsp:cNvSpPr/>
      </dsp:nvSpPr>
      <dsp:spPr>
        <a:xfrm>
          <a:off x="3900957" y="1863085"/>
          <a:ext cx="524524" cy="5245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7679AB-3149-44D1-809C-B44EB0316FD9}">
      <dsp:nvSpPr>
        <dsp:cNvPr id="0" name=""/>
        <dsp:cNvSpPr/>
      </dsp:nvSpPr>
      <dsp:spPr>
        <a:xfrm>
          <a:off x="4809186" y="1673171"/>
          <a:ext cx="2131688" cy="904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COVID‑19 context: </a:t>
          </a:r>
          <a:r>
            <a:rPr lang="en-US" sz="1100" kern="1200"/>
            <a:t>The pandemic accelerated reliance on the NHS App, requiring staff to adapt quickly to digital facilitation while balancing increased patient demand for remote access </a:t>
          </a:r>
        </a:p>
      </dsp:txBody>
      <dsp:txXfrm>
        <a:off x="4809186" y="1673171"/>
        <a:ext cx="2131688" cy="904352"/>
      </dsp:txXfrm>
    </dsp:sp>
    <dsp:sp modelId="{C161B5D3-0423-4A44-884D-15EECED3176B}">
      <dsp:nvSpPr>
        <dsp:cNvPr id="0" name=""/>
        <dsp:cNvSpPr/>
      </dsp:nvSpPr>
      <dsp:spPr>
        <a:xfrm>
          <a:off x="109781" y="3300142"/>
          <a:ext cx="904352" cy="90435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195994-6AC4-4374-90EC-8E20665731DF}">
      <dsp:nvSpPr>
        <dsp:cNvPr id="0" name=""/>
        <dsp:cNvSpPr/>
      </dsp:nvSpPr>
      <dsp:spPr>
        <a:xfrm>
          <a:off x="299696" y="3490056"/>
          <a:ext cx="524524" cy="5245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FE0047-33BB-43ED-A1EE-927562D237B9}">
      <dsp:nvSpPr>
        <dsp:cNvPr id="0" name=""/>
        <dsp:cNvSpPr/>
      </dsp:nvSpPr>
      <dsp:spPr>
        <a:xfrm>
          <a:off x="1207924" y="3300142"/>
          <a:ext cx="2131688" cy="904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requires workforce training</a:t>
          </a:r>
          <a:r>
            <a:rPr lang="en-US" sz="1100" kern="1200"/>
            <a:t> in digital systems and patient support </a:t>
          </a:r>
        </a:p>
      </dsp:txBody>
      <dsp:txXfrm>
        <a:off x="1207924" y="3300142"/>
        <a:ext cx="2131688" cy="9043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2F1F44-DBE3-4499-BB94-7408AE0D7AD1}">
      <dsp:nvSpPr>
        <dsp:cNvPr id="0" name=""/>
        <dsp:cNvSpPr/>
      </dsp:nvSpPr>
      <dsp:spPr>
        <a:xfrm>
          <a:off x="2119920" y="0"/>
          <a:ext cx="4750211" cy="4750211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FF0605B-6EF7-4174-BEB8-640B20163569}">
      <dsp:nvSpPr>
        <dsp:cNvPr id="0" name=""/>
        <dsp:cNvSpPr/>
      </dsp:nvSpPr>
      <dsp:spPr>
        <a:xfrm>
          <a:off x="2571190" y="451270"/>
          <a:ext cx="1852582" cy="18525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>
              <a:latin typeface="Aptos Display"/>
              <a:cs typeface="Arial"/>
            </a:rPr>
            <a:t>Strengthening patient autonomy and clarity:</a:t>
          </a:r>
          <a:r>
            <a:rPr lang="en-US" sz="1300" kern="1200">
              <a:latin typeface="Aptos Display"/>
              <a:cs typeface="Arial"/>
            </a:rPr>
            <a:t> patient portal features foster involvement in care decisions and strengthen trust</a:t>
          </a:r>
        </a:p>
      </dsp:txBody>
      <dsp:txXfrm>
        <a:off x="2661626" y="541706"/>
        <a:ext cx="1671710" cy="1671710"/>
      </dsp:txXfrm>
    </dsp:sp>
    <dsp:sp modelId="{6CABF006-6920-413A-A0D9-3F11E8A2EDEB}">
      <dsp:nvSpPr>
        <dsp:cNvPr id="0" name=""/>
        <dsp:cNvSpPr/>
      </dsp:nvSpPr>
      <dsp:spPr>
        <a:xfrm>
          <a:off x="4566279" y="451270"/>
          <a:ext cx="1852582" cy="18525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>
              <a:latin typeface="Aptos Display"/>
              <a:cs typeface="Arial"/>
            </a:rPr>
            <a:t>Enhanced autonomy &amp; transparency</a:t>
          </a:r>
          <a:r>
            <a:rPr lang="en-US" sz="1300" kern="1200">
              <a:latin typeface="Aptos Display"/>
              <a:cs typeface="Arial"/>
            </a:rPr>
            <a:t>: direct access to appointments, prescriptions, and health records builds confidence </a:t>
          </a:r>
        </a:p>
      </dsp:txBody>
      <dsp:txXfrm>
        <a:off x="4656715" y="541706"/>
        <a:ext cx="1671710" cy="1671710"/>
      </dsp:txXfrm>
    </dsp:sp>
    <dsp:sp modelId="{E0FD9D5D-A29B-4BB3-9368-A491911340E9}">
      <dsp:nvSpPr>
        <dsp:cNvPr id="0" name=""/>
        <dsp:cNvSpPr/>
      </dsp:nvSpPr>
      <dsp:spPr>
        <a:xfrm>
          <a:off x="2571190" y="2446358"/>
          <a:ext cx="1852582" cy="18525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>
              <a:latin typeface="Aptos Display"/>
              <a:cs typeface="Arial"/>
            </a:rPr>
            <a:t>Pandemic‑driven rise in adoption:</a:t>
          </a:r>
          <a:r>
            <a:rPr lang="en-US" sz="1300" kern="1200">
              <a:latin typeface="Aptos Display"/>
              <a:cs typeface="Arial"/>
            </a:rPr>
            <a:t>  downloads spiked during lockdowns and with the COVID Pass launch, evidencing critical public health role </a:t>
          </a:r>
        </a:p>
      </dsp:txBody>
      <dsp:txXfrm>
        <a:off x="2661626" y="2536794"/>
        <a:ext cx="1671710" cy="1671710"/>
      </dsp:txXfrm>
    </dsp:sp>
    <dsp:sp modelId="{D9DBB899-9EF6-418B-9414-E79EA43A0364}">
      <dsp:nvSpPr>
        <dsp:cNvPr id="0" name=""/>
        <dsp:cNvSpPr/>
      </dsp:nvSpPr>
      <dsp:spPr>
        <a:xfrm>
          <a:off x="4566279" y="2446358"/>
          <a:ext cx="1852582" cy="18525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ptos Display"/>
              <a:cs typeface="Arial"/>
            </a:rPr>
            <a:t>(</a:t>
          </a:r>
          <a:r>
            <a:rPr lang="en-GB" sz="1300" u="none" kern="1200" err="1">
              <a:latin typeface="Aptos Display"/>
              <a:cs typeface="Arial"/>
            </a:rPr>
            <a:t>Kuppanda</a:t>
          </a:r>
          <a:r>
            <a:rPr lang="en-US" sz="1300" u="none" kern="1200">
              <a:latin typeface="Aptos Display"/>
              <a:cs typeface="Arial"/>
            </a:rPr>
            <a:t> </a:t>
          </a:r>
          <a:r>
            <a:rPr lang="en-US" sz="1300" kern="1200">
              <a:latin typeface="Aptos Display"/>
              <a:cs typeface="Arial"/>
            </a:rPr>
            <a:t>and Jenkins, 2023),(NHS Confederation, 2023)and (Sukriti KC</a:t>
          </a:r>
          <a:r>
            <a:rPr lang="en-US" sz="1300" i="1" kern="1200">
              <a:latin typeface="Aptos Display"/>
              <a:cs typeface="Arial"/>
            </a:rPr>
            <a:t> et al.</a:t>
          </a:r>
          <a:r>
            <a:rPr lang="en-US" sz="1300" kern="1200">
              <a:latin typeface="Aptos Display"/>
              <a:cs typeface="Arial"/>
            </a:rPr>
            <a:t>, 2023).</a:t>
          </a:r>
        </a:p>
      </dsp:txBody>
      <dsp:txXfrm>
        <a:off x="4656715" y="2536794"/>
        <a:ext cx="1671710" cy="16717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F3DDA8-A1DC-4595-8BC6-8D0A5994CC4C}">
      <dsp:nvSpPr>
        <dsp:cNvPr id="0" name=""/>
        <dsp:cNvSpPr/>
      </dsp:nvSpPr>
      <dsp:spPr>
        <a:xfrm>
          <a:off x="0" y="551858"/>
          <a:ext cx="6139941" cy="879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digital literacy,exclusion and access barriers</a:t>
          </a:r>
          <a:r>
            <a:rPr lang="en-US" sz="1600" kern="1200"/>
            <a:t>: limited skills, lack of devices, and unreliable internet disproportionately affect older adults and deprived communities. </a:t>
          </a:r>
        </a:p>
      </dsp:txBody>
      <dsp:txXfrm>
        <a:off x="42950" y="594808"/>
        <a:ext cx="6054041" cy="793940"/>
      </dsp:txXfrm>
    </dsp:sp>
    <dsp:sp modelId="{DD95ABAD-7D93-4BCE-A91E-EC7C8A069FEF}">
      <dsp:nvSpPr>
        <dsp:cNvPr id="0" name=""/>
        <dsp:cNvSpPr/>
      </dsp:nvSpPr>
      <dsp:spPr>
        <a:xfrm>
          <a:off x="0" y="1477778"/>
          <a:ext cx="6139941" cy="879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low awareness and support</a:t>
          </a:r>
          <a:r>
            <a:rPr lang="en-US" sz="1600" kern="1200"/>
            <a:t>: inconsistent promotion and limited staff capacity in general practice reduce uptake and effective use</a:t>
          </a:r>
        </a:p>
      </dsp:txBody>
      <dsp:txXfrm>
        <a:off x="42950" y="1520728"/>
        <a:ext cx="6054041" cy="793940"/>
      </dsp:txXfrm>
    </dsp:sp>
    <dsp:sp modelId="{361F8440-4343-4CE2-8455-CAF186716B3B}">
      <dsp:nvSpPr>
        <dsp:cNvPr id="0" name=""/>
        <dsp:cNvSpPr/>
      </dsp:nvSpPr>
      <dsp:spPr>
        <a:xfrm>
          <a:off x="0" y="2403698"/>
          <a:ext cx="6139941" cy="879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high maintenance costs: </a:t>
          </a:r>
          <a:r>
            <a:rPr lang="en-US" sz="1600" kern="1200"/>
            <a:t>the increase of IBM’s contract to £78.6 million reflects the scale of investment and raises questions about the NHS App’s long‑term financial sustainability </a:t>
          </a:r>
        </a:p>
      </dsp:txBody>
      <dsp:txXfrm>
        <a:off x="42950" y="2446648"/>
        <a:ext cx="6054041" cy="793940"/>
      </dsp:txXfrm>
    </dsp:sp>
    <dsp:sp modelId="{982588A6-2E72-4DFE-BCA7-FA91C0EAFF98}">
      <dsp:nvSpPr>
        <dsp:cNvPr id="0" name=""/>
        <dsp:cNvSpPr/>
      </dsp:nvSpPr>
      <dsp:spPr>
        <a:xfrm>
          <a:off x="0" y="3329618"/>
          <a:ext cx="6139941" cy="879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(Treadgold </a:t>
          </a:r>
          <a:r>
            <a:rPr lang="en-GB" sz="1600" i="1" kern="1200"/>
            <a:t>et al</a:t>
          </a:r>
          <a:r>
            <a:rPr lang="en-GB" sz="1600" kern="1200"/>
            <a:t>,2025) and ( Digital Health ,2025).</a:t>
          </a:r>
          <a:endParaRPr lang="en-US" sz="1600" kern="1200"/>
        </a:p>
      </dsp:txBody>
      <dsp:txXfrm>
        <a:off x="42950" y="3372568"/>
        <a:ext cx="6054041" cy="7939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1Jtu63glyI?feature=oembed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diagramLayout" Target="../diagrams/layout1.xml"/><Relationship Id="rId7" Type="http://schemas.openxmlformats.org/officeDocument/2006/relationships/image" Target="../media/image1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hyperlink" Target="https://www.flickr.com/photos/134647712@N07/21062752036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36/bmj.r2313" TargetMode="External"/><Relationship Id="rId2" Type="http://schemas.openxmlformats.org/officeDocument/2006/relationships/hyperlink" Target="https://doi.org/10.3310/JKYT580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7/10497323231192379" TargetMode="External"/><Relationship Id="rId5" Type="http://schemas.openxmlformats.org/officeDocument/2006/relationships/hyperlink" Target="https://www.isrctn.com/ISRCTN72729780" TargetMode="External"/><Relationship Id="rId4" Type="http://schemas.openxmlformats.org/officeDocument/2006/relationships/hyperlink" Target="https://htn.co.uk/2025/05/01/nhs-app-roadmap-outlines-health-records-appointments-prescriptions-integrated-services-and-messaging-plans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13558196251316446" TargetMode="External"/><Relationship Id="rId3" Type="http://schemas.openxmlformats.org/officeDocument/2006/relationships/hyperlink" Target="https://www.nuffieldtrust.org.uk/sites/default/files/2022-02/digital-access-to-general-practice-evidence-review.pdf" TargetMode="External"/><Relationship Id="rId7" Type="http://schemas.openxmlformats.org/officeDocument/2006/relationships/hyperlink" Target="https://www.patients-association.org.uk/news/patients-value-nhs-app-but-not-all-users-able-to-access-information-they-want-finds-new-report-from-the-digital-coalition" TargetMode="External"/><Relationship Id="rId2" Type="http://schemas.openxmlformats.org/officeDocument/2006/relationships/hyperlink" Target="https://www.nhsconfed.org/publications/patient-empowerment-what-role-technology-transforming-car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2196/56320" TargetMode="External"/><Relationship Id="rId5" Type="http://schemas.openxmlformats.org/officeDocument/2006/relationships/hyperlink" Target="https://doi.org/10.3399/BJGP.2022.0150" TargetMode="External"/><Relationship Id="rId4" Type="http://schemas.openxmlformats.org/officeDocument/2006/relationships/hyperlink" Target="https://doi.org/10.1186/s12916-024-03842-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55511"/>
            <a:ext cx="9023685" cy="29524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800" b="1" dirty="0"/>
              <a:t>Student name:</a:t>
            </a:r>
            <a:r>
              <a:rPr lang="en-US" sz="2800" dirty="0"/>
              <a:t> Celina Krawczyk</a:t>
            </a:r>
            <a:endParaRPr lang="en-US"/>
          </a:p>
          <a:p>
            <a:pPr algn="l"/>
            <a:r>
              <a:rPr lang="en-US" sz="2800" b="1" dirty="0"/>
              <a:t>Student ID</a:t>
            </a:r>
            <a:r>
              <a:rPr lang="en-US" sz="2800" dirty="0"/>
              <a:t>: 2317548</a:t>
            </a:r>
          </a:p>
          <a:p>
            <a:pPr algn="l"/>
            <a:r>
              <a:rPr lang="en-US" sz="2800" b="1" dirty="0"/>
              <a:t>Lecturer: </a:t>
            </a:r>
            <a:r>
              <a:rPr lang="en-US" sz="2800" dirty="0"/>
              <a:t>Shepherd Ziko</a:t>
            </a:r>
          </a:p>
        </p:txBody>
      </p:sp>
      <p:pic>
        <p:nvPicPr>
          <p:cNvPr id="6" name="Picture 5" descr="A black and white text on a black background&#10;&#10;AI-generated content may be incorrect.">
            <a:extLst>
              <a:ext uri="{FF2B5EF4-FFF2-40B4-BE49-F238E27FC236}">
                <a16:creationId xmlns:a16="http://schemas.microsoft.com/office/drawing/2014/main" id="{CD66E549-479E-9B37-FB4F-93A82F18AE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305" y="522708"/>
            <a:ext cx="3058779" cy="12133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7EA705-4B25-3D47-5B21-247C0AA67CA5}"/>
              </a:ext>
            </a:extLst>
          </p:cNvPr>
          <p:cNvSpPr txBox="1"/>
          <p:nvPr/>
        </p:nvSpPr>
        <p:spPr>
          <a:xfrm>
            <a:off x="919496" y="1747428"/>
            <a:ext cx="10176041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ea typeface="+mn-lt"/>
                <a:cs typeface="+mn-lt"/>
              </a:rPr>
              <a:t>Digital Transformation in the Health and                                              Care Professions                                                                     (BMHP6026)</a:t>
            </a:r>
            <a:endParaRPr lang="en-US" dirty="0">
              <a:ea typeface="+mn-lt"/>
              <a:cs typeface="+mn-lt"/>
            </a:endParaRPr>
          </a:p>
          <a:p>
            <a:pPr algn="ctr"/>
            <a:br>
              <a:rPr lang="en-US" sz="3200" b="1" dirty="0">
                <a:ea typeface="+mn-lt"/>
                <a:cs typeface="+mn-lt"/>
              </a:rPr>
            </a:br>
            <a:r>
              <a:rPr lang="en-US" sz="4000" b="1" dirty="0">
                <a:solidFill>
                  <a:srgbClr val="FFFFCC"/>
                </a:solidFill>
                <a:ea typeface="+mn-lt"/>
                <a:cs typeface="+mn-lt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6099C-1463-F953-472E-9D15FBB08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106" y="1686717"/>
            <a:ext cx="10503694" cy="539751"/>
          </a:xfrm>
        </p:spPr>
        <p:txBody>
          <a:bodyPr>
            <a:normAutofit fontScale="90000"/>
          </a:bodyPr>
          <a:lstStyle/>
          <a:p>
            <a:r>
              <a:rPr lang="en-US" b="1" dirty="0">
                <a:ea typeface="+mj-lt"/>
                <a:cs typeface="+mj-lt"/>
              </a:rPr>
              <a:t>                 </a:t>
            </a:r>
            <a:r>
              <a:rPr lang="en-US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+mj-lt"/>
                <a:cs typeface="+mj-lt"/>
              </a:rPr>
              <a:t>Acknowledgement of AI Use</a:t>
            </a:r>
            <a:endParaRPr lang="en-US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ea typeface="+mj-lt"/>
              <a:cs typeface="Arial"/>
            </a:endParaRPr>
          </a:p>
          <a:p>
            <a:r>
              <a:rPr lang="en-US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+mj-lt"/>
                <a:cs typeface="+mj-lt"/>
              </a:rPr>
              <a:t> 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endParaRPr lang="en-US" b="1" dirty="0">
              <a:latin typeface="Aptos Display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FBE41-A288-1AFF-5DD8-1EBF08DAF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IE" sz="2400" dirty="0"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                                                                                                                        </a:t>
            </a:r>
            <a:r>
              <a:rPr lang="en-IE" sz="2400" i="1" dirty="0">
                <a:latin typeface="Arial"/>
                <a:cs typeface="Arial"/>
              </a:rPr>
              <a:t> </a:t>
            </a:r>
            <a:r>
              <a:rPr lang="en-IE" sz="2400" dirty="0">
                <a:latin typeface="Arial"/>
                <a:cs typeface="Arial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  <a:endParaRPr lang="en-US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14766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E91F7-3C15-D190-9188-04984B256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                                Introduction</a:t>
            </a:r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D809A-E361-B329-2B9B-7178C21454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106" y="1026699"/>
            <a:ext cx="5022224" cy="5090482"/>
          </a:xfrm>
          <a:prstGeom prst="round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                     </a:t>
            </a:r>
            <a:r>
              <a:rPr lang="en-GB" sz="2000">
                <a:latin typeface="Aptos"/>
                <a:ea typeface="+mn-lt"/>
                <a:cs typeface="+mn-lt"/>
              </a:rPr>
              <a:t>     </a:t>
            </a:r>
            <a:r>
              <a:rPr lang="en-GB" sz="2400">
                <a:latin typeface="Arial"/>
                <a:ea typeface="+mn-lt"/>
                <a:cs typeface="+mn-lt"/>
              </a:rPr>
              <a:t> </a:t>
            </a:r>
            <a:r>
              <a:rPr lang="en-GB" sz="2400" b="1">
                <a:latin typeface="Arial"/>
                <a:ea typeface="+mn-lt"/>
                <a:cs typeface="+mn-lt"/>
              </a:rPr>
              <a:t> </a:t>
            </a:r>
            <a:endParaRPr lang="en-US" sz="240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400" b="1">
                <a:latin typeface="Arial"/>
                <a:ea typeface="+mn-lt"/>
                <a:cs typeface="+mn-lt"/>
              </a:rPr>
              <a:t>   </a:t>
            </a:r>
            <a:r>
              <a:rPr lang="en-GB" sz="2400">
                <a:latin typeface="Arial"/>
                <a:ea typeface="+mn-lt"/>
                <a:cs typeface="+mn-lt"/>
              </a:rPr>
              <a:t> </a:t>
            </a:r>
            <a:endParaRPr lang="en-US" sz="2400">
              <a:latin typeface="Arial"/>
              <a:ea typeface="+mn-lt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+mn-lt"/>
              </a:rPr>
              <a:t>The NHS App is a significant digital innovation introduced by the National Health Service in England to modernise and enhance access to healthcare services. </a:t>
            </a:r>
            <a:endParaRPr lang="en-US" sz="2400">
              <a:latin typeface="Arial"/>
              <a:ea typeface="+mn-lt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+mn-lt"/>
              </a:rPr>
              <a:t>It has successfully addressed numerous challenges to provide easier access to primary healthcare for patients aged 13 and above who are registered with a GP practice.</a:t>
            </a:r>
            <a:endParaRPr lang="en-US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latin typeface="Aptos"/>
              </a:rPr>
              <a:t> </a:t>
            </a:r>
            <a:r>
              <a:rPr lang="en-GB" sz="2000"/>
              <a:t>(Sukriti  KC</a:t>
            </a:r>
            <a:r>
              <a:rPr lang="en-GB" sz="2000" i="1"/>
              <a:t> et al,</a:t>
            </a:r>
            <a:r>
              <a:rPr lang="en-GB" sz="2000"/>
              <a:t>2024).</a:t>
            </a:r>
            <a:endParaRPr lang="en-US" sz="2000"/>
          </a:p>
          <a:p>
            <a:endParaRPr lang="en-GB"/>
          </a:p>
        </p:txBody>
      </p:sp>
      <p:pic>
        <p:nvPicPr>
          <p:cNvPr id="5" name="Online Media 4" title="Take charge of your health with the NHS App">
            <a:hlinkClick r:id="" action="ppaction://noaction"/>
            <a:extLst>
              <a:ext uri="{FF2B5EF4-FFF2-40B4-BE49-F238E27FC236}">
                <a16:creationId xmlns:a16="http://schemas.microsoft.com/office/drawing/2014/main" id="{819BD53F-CFB1-A224-AE65-9BD8F9376F7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104598" y="1705000"/>
            <a:ext cx="5566527" cy="372177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37C958-2967-9BCD-73E5-C40ED63F5958}"/>
              </a:ext>
            </a:extLst>
          </p:cNvPr>
          <p:cNvSpPr txBox="1"/>
          <p:nvPr/>
        </p:nvSpPr>
        <p:spPr>
          <a:xfrm>
            <a:off x="5236339" y="5749335"/>
            <a:ext cx="6668955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  <a:ea typeface="+mn-lt"/>
                <a:cs typeface="+mn-lt"/>
              </a:rPr>
              <a:t>https://youtu.be/_1Jtu63glyI?si=fGzXPr-W3rRxU3OP</a:t>
            </a:r>
            <a:endParaRPr lang="en-US">
              <a:solidFill>
                <a:schemeClr val="tx2">
                  <a:lumMod val="76000"/>
                  <a:lumOff val="24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0F99E-560F-C3BE-F03F-CB9BC073EDC3}"/>
              </a:ext>
            </a:extLst>
          </p:cNvPr>
          <p:cNvSpPr txBox="1"/>
          <p:nvPr/>
        </p:nvSpPr>
        <p:spPr>
          <a:xfrm>
            <a:off x="1277777" y="1220060"/>
            <a:ext cx="3962321" cy="461665"/>
          </a:xfrm>
          <a:prstGeom prst="wedgeRectCallout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Arial"/>
                <a:cs typeface="Arial"/>
              </a:rPr>
              <a:t>                NHS App</a:t>
            </a:r>
          </a:p>
        </p:txBody>
      </p:sp>
    </p:spTree>
    <p:extLst>
      <p:ext uri="{BB962C8B-B14F-4D97-AF65-F5344CB8AC3E}">
        <p14:creationId xmlns:p14="http://schemas.microsoft.com/office/powerpoint/2010/main" val="18585118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EB180-57C4-97A9-BC31-E0F49B133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927" y="-9209"/>
            <a:ext cx="12233563" cy="1311709"/>
          </a:xfrm>
          <a:prstGeom prst="flowChartMagneticTap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>
                <a:ea typeface="+mj-lt"/>
                <a:cs typeface="+mj-lt"/>
              </a:rPr>
              <a:t>                  </a:t>
            </a:r>
            <a:r>
              <a:rPr lang="en-US" b="1">
                <a:solidFill>
                  <a:srgbClr val="000000"/>
                </a:solidFill>
                <a:ea typeface="+mj-lt"/>
                <a:cs typeface="+mj-lt"/>
              </a:rPr>
              <a:t> </a:t>
            </a:r>
            <a:r>
              <a:rPr lang="en-US" b="1">
                <a:solidFill>
                  <a:srgbClr val="000000"/>
                </a:solidFill>
                <a:latin typeface="Aptos Display"/>
                <a:ea typeface="+mj-lt"/>
                <a:cs typeface="+mj-lt"/>
              </a:rPr>
              <a:t> </a:t>
            </a:r>
            <a:r>
              <a:rPr lang="en-US" sz="3200" b="1">
                <a:solidFill>
                  <a:srgbClr val="000000"/>
                </a:solidFill>
                <a:latin typeface="Aptos Display"/>
                <a:ea typeface="+mj-lt"/>
                <a:cs typeface="+mj-lt"/>
              </a:rPr>
              <a:t> </a:t>
            </a:r>
            <a:r>
              <a:rPr lang="en-US" sz="3200" b="1">
                <a:latin typeface="Arial"/>
                <a:ea typeface="+mj-lt"/>
                <a:cs typeface="+mj-lt"/>
              </a:rPr>
              <a:t>Impact on Workforce</a:t>
            </a:r>
            <a:endParaRPr lang="en-US" sz="3200">
              <a:latin typeface="Arial"/>
              <a:cs typeface="Arial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4F77D6D-E6A5-F2B3-B1F1-407EB73059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3760143"/>
              </p:ext>
            </p:extLst>
          </p:nvPr>
        </p:nvGraphicFramePr>
        <p:xfrm>
          <a:off x="4314" y="1724985"/>
          <a:ext cx="7050657" cy="42506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8B8A9CF-77FE-212C-71FC-1BEA734ABEB2}"/>
              </a:ext>
            </a:extLst>
          </p:cNvPr>
          <p:cNvSpPr txBox="1"/>
          <p:nvPr/>
        </p:nvSpPr>
        <p:spPr>
          <a:xfrm>
            <a:off x="4024761" y="4971040"/>
            <a:ext cx="297323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(Reidy </a:t>
            </a:r>
            <a:r>
              <a:rPr lang="en-US" i="1"/>
              <a:t>et al</a:t>
            </a:r>
            <a:r>
              <a:rPr lang="en-US"/>
              <a:t>,2025)</a:t>
            </a:r>
          </a:p>
          <a:p>
            <a:r>
              <a:rPr lang="en-US"/>
              <a:t>(Abel </a:t>
            </a:r>
            <a:r>
              <a:rPr lang="en-US" i="1"/>
              <a:t>et al, </a:t>
            </a:r>
            <a:r>
              <a:rPr lang="en-US"/>
              <a:t>2024)</a:t>
            </a:r>
          </a:p>
        </p:txBody>
      </p:sp>
      <p:pic>
        <p:nvPicPr>
          <p:cNvPr id="5" name="Picture 4" descr="A close up of a phone&#10;&#10;AI-generated content may be incorrect.">
            <a:extLst>
              <a:ext uri="{FF2B5EF4-FFF2-40B4-BE49-F238E27FC236}">
                <a16:creationId xmlns:a16="http://schemas.microsoft.com/office/drawing/2014/main" id="{C8F11509-BB69-516F-55D3-E977E04526BF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91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46000"/>
                    </a14:imgEffect>
                    <a14:imgEffect>
                      <a14:brightnessContrast bright="-10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038491" y="1671669"/>
            <a:ext cx="4618884" cy="428372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453046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NHS App Concerns Raised By Doctor and ...">
            <a:extLst>
              <a:ext uri="{FF2B5EF4-FFF2-40B4-BE49-F238E27FC236}">
                <a16:creationId xmlns:a16="http://schemas.microsoft.com/office/drawing/2014/main" id="{FD172D5D-04A5-56EE-8272-AC1ADFAFAA7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tretch>
            <a:fillRect/>
          </a:stretch>
        </p:blipFill>
        <p:spPr>
          <a:xfrm>
            <a:off x="6127204" y="1235247"/>
            <a:ext cx="6046703" cy="564413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Devon patients urged to use the NHS App ...">
            <a:extLst>
              <a:ext uri="{FF2B5EF4-FFF2-40B4-BE49-F238E27FC236}">
                <a16:creationId xmlns:a16="http://schemas.microsoft.com/office/drawing/2014/main" id="{B343257A-CF52-70E4-1BFA-E6057EF83FD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4000"/>
          </a:blip>
          <a:stretch>
            <a:fillRect/>
          </a:stretch>
        </p:blipFill>
        <p:spPr>
          <a:xfrm>
            <a:off x="6843332" y="6882899"/>
            <a:ext cx="5350164" cy="2953809"/>
          </a:xfrm>
          <a:prstGeom prst="rect">
            <a:avLst/>
          </a:prstGeom>
          <a:ln>
            <a:solidFill>
              <a:schemeClr val="bg1"/>
            </a:solidFill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8824C1-9CD3-3A39-93CB-F196F94A4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689" y="163843"/>
            <a:ext cx="9911753" cy="1541223"/>
          </a:xfrm>
        </p:spPr>
        <p:txBody>
          <a:bodyPr/>
          <a:lstStyle/>
          <a:p>
            <a:r>
              <a:rPr lang="en-US">
                <a:solidFill>
                  <a:schemeClr val="accent1">
                    <a:lumMod val="76000"/>
                  </a:schemeClr>
                </a:solidFill>
              </a:rPr>
              <a:t>Impact of the NHS App on Service Delivery</a:t>
            </a: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E711C-8EA9-3004-42D2-50DED9F465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3" y="1230461"/>
            <a:ext cx="6837518" cy="4937866"/>
          </a:xfr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  <a:effectLst>
            <a:outerShdw blurRad="304800" dist="38100" dir="4320000">
              <a:srgbClr val="000000">
                <a:alpha val="48000"/>
              </a:srgbClr>
            </a:outerShdw>
          </a:effectLst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/>
          </a:p>
          <a:p>
            <a:r>
              <a:rPr lang="en-US" sz="2000" b="1">
                <a:latin typeface="Arial"/>
                <a:ea typeface="+mn-lt"/>
                <a:cs typeface="+mn-lt"/>
              </a:rPr>
              <a:t>Growth in digital uptake</a:t>
            </a:r>
            <a:r>
              <a:rPr lang="en-US" sz="2000">
                <a:latin typeface="Arial"/>
                <a:ea typeface="+mn-lt"/>
                <a:cs typeface="+mn-lt"/>
              </a:rPr>
              <a:t> : online GP requests via the NHS App increased by nearly 50% </a:t>
            </a:r>
            <a:endParaRPr lang="en-US" sz="2000">
              <a:latin typeface="Arial"/>
              <a:cs typeface="Arial"/>
            </a:endParaRPr>
          </a:p>
          <a:p>
            <a:r>
              <a:rPr lang="en-US" sz="2000" b="1">
                <a:latin typeface="Arial"/>
                <a:ea typeface="+mn-lt"/>
                <a:cs typeface="+mn-lt"/>
              </a:rPr>
              <a:t>COVID‑19 catalyst</a:t>
            </a:r>
            <a:r>
              <a:rPr lang="en-US" sz="2000">
                <a:latin typeface="Arial"/>
                <a:ea typeface="+mn-lt"/>
                <a:cs typeface="+mn-lt"/>
              </a:rPr>
              <a:t>: downloads surged with the COVID Pass feature, showing its role as a digital gateway </a:t>
            </a:r>
            <a:endParaRPr lang="en-US" sz="2000">
              <a:latin typeface="Arial"/>
              <a:cs typeface="Arial"/>
            </a:endParaRPr>
          </a:p>
          <a:p>
            <a:r>
              <a:rPr lang="en-US" sz="2000" b="1">
                <a:latin typeface="Arial"/>
                <a:ea typeface="+mn-lt"/>
                <a:cs typeface="+mn-lt"/>
              </a:rPr>
              <a:t>Strong impact in relieving pressure on GP services:</a:t>
            </a:r>
            <a:r>
              <a:rPr lang="en-US" sz="2000">
                <a:latin typeface="Arial"/>
                <a:ea typeface="+mn-lt"/>
                <a:cs typeface="+mn-lt"/>
              </a:rPr>
              <a:t> self‑referral options and pharmacy services ease workload and improve patient control (NHS, 2024).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 b="1">
                <a:latin typeface="Arial"/>
                <a:ea typeface="+mn-lt"/>
                <a:cs typeface="+mn-lt"/>
              </a:rPr>
              <a:t>improved efficiency</a:t>
            </a:r>
            <a:r>
              <a:rPr lang="en-US" sz="2000">
                <a:latin typeface="Arial"/>
                <a:ea typeface="+mn-lt"/>
                <a:cs typeface="+mn-lt"/>
              </a:rPr>
              <a:t>: flexible appointment management, prescription tracking, and integrated messaging reduce missed visits and admin tasks </a:t>
            </a:r>
            <a:endParaRPr lang="en-US" sz="2000">
              <a:latin typeface="Arial"/>
              <a:cs typeface="Arial"/>
            </a:endParaRPr>
          </a:p>
          <a:p>
            <a:pPr marL="0" indent="0">
              <a:buNone/>
            </a:pPr>
            <a:endParaRPr lang="en-US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latin typeface="Arial"/>
                <a:cs typeface="Arial"/>
              </a:rPr>
              <a:t>(BMJ, 2025),(Majed, 2023) and (HTN, 2025).</a:t>
            </a:r>
          </a:p>
          <a:p>
            <a:endParaRPr lang="en-US" sz="2400">
              <a:latin typeface="Arial Nova"/>
            </a:endParaRP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br>
              <a:rPr lang="en-US"/>
            </a:br>
            <a:endParaRPr lang="en-US" sz="2400">
              <a:latin typeface="Arial Nova"/>
            </a:endParaRPr>
          </a:p>
          <a:p>
            <a:pPr marL="0" indent="0">
              <a:buNone/>
            </a:pPr>
            <a:endParaRPr lang="en-US" sz="2400">
              <a:latin typeface="Arial Nova"/>
            </a:endParaRPr>
          </a:p>
          <a:p>
            <a:pPr marL="0" indent="0">
              <a:buNone/>
            </a:pPr>
            <a:r>
              <a:rPr lang="en-US" sz="2400">
                <a:latin typeface="Arial Nova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797842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E3ADCBE7-9330-1CDA-00EB-CDD12DB72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290"/>
            <a:ext cx="12192000" cy="1733407"/>
          </a:xfrm>
          <a:prstGeom prst="rect">
            <a:avLst/>
          </a:prstGeom>
          <a:ln>
            <a:noFill/>
          </a:ln>
          <a:effectLst>
            <a:outerShdw blurRad="254000" dist="381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54BB8E-4977-339D-3651-BE63F969B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240241"/>
            <a:ext cx="10760054" cy="1228299"/>
          </a:xfrm>
        </p:spPr>
        <p:txBody>
          <a:bodyPr>
            <a:normAutofit/>
          </a:bodyPr>
          <a:lstStyle/>
          <a:p>
            <a:r>
              <a:rPr lang="en-GB" sz="4000" dirty="0">
                <a:ea typeface="+mj-lt"/>
                <a:cs typeface="+mj-lt"/>
              </a:rPr>
              <a:t>                          </a:t>
            </a:r>
            <a:r>
              <a:rPr lang="en-GB" sz="4000" dirty="0">
                <a:latin typeface="Arial"/>
                <a:ea typeface="+mj-lt"/>
                <a:cs typeface="+mj-lt"/>
              </a:rPr>
              <a:t> Impact on Patients</a:t>
            </a:r>
            <a:endParaRPr lang="en-US" sz="4000" dirty="0">
              <a:latin typeface="Arial"/>
              <a:cs typeface="Arial"/>
            </a:endParaRPr>
          </a:p>
        </p:txBody>
      </p:sp>
      <p:pic>
        <p:nvPicPr>
          <p:cNvPr id="30" name="Picture 29" descr="Devon patients urged to use the NHS App ...">
            <a:extLst>
              <a:ext uri="{FF2B5EF4-FFF2-40B4-BE49-F238E27FC236}">
                <a16:creationId xmlns:a16="http://schemas.microsoft.com/office/drawing/2014/main" id="{D3B2FF32-3520-D150-927D-37D5AE71AA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3650" y="2431988"/>
            <a:ext cx="5178206" cy="3586387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097F118-1CA9-B90F-7640-D290B58899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7139465"/>
              </p:ext>
            </p:extLst>
          </p:nvPr>
        </p:nvGraphicFramePr>
        <p:xfrm>
          <a:off x="-1190822" y="1269232"/>
          <a:ext cx="8990052" cy="4750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61300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D42317-15A3-6C81-140D-FD929B4A1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504" y="-8095"/>
            <a:ext cx="8518513" cy="1733116"/>
          </a:xfrm>
        </p:spPr>
        <p:txBody>
          <a:bodyPr anchor="b">
            <a:normAutofit/>
          </a:bodyPr>
          <a:lstStyle/>
          <a:p>
            <a:r>
              <a:rPr lang="en-GB" sz="4200" b="1" dirty="0">
                <a:latin typeface="Arial"/>
                <a:cs typeface="Arial"/>
              </a:rPr>
              <a:t>         Impact on Community</a:t>
            </a:r>
            <a:endParaRPr lang="en-US" sz="4200" dirty="0">
              <a:latin typeface="Arial"/>
              <a:cs typeface="Arial"/>
            </a:endParaRPr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30A17-0C3D-DA20-1F8C-3C1D66318A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310" y="2181969"/>
            <a:ext cx="7244346" cy="4395764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1500"/>
          </a:p>
          <a:p>
            <a:r>
              <a:rPr lang="en-US" sz="2000" b="1" dirty="0">
                <a:latin typeface="Arial"/>
                <a:ea typeface="+mn-lt"/>
                <a:cs typeface="Arial"/>
              </a:rPr>
              <a:t>Enhancing public health monitoring</a:t>
            </a:r>
            <a:r>
              <a:rPr lang="en-US" sz="2000" dirty="0">
                <a:latin typeface="Arial"/>
                <a:ea typeface="+mn-lt"/>
                <a:cs typeface="Arial"/>
              </a:rPr>
              <a:t>: The NHS App’s reach and data capabilities strengthen community engagement</a:t>
            </a:r>
          </a:p>
          <a:p>
            <a:r>
              <a:rPr lang="en-US" sz="2000" b="1" dirty="0">
                <a:latin typeface="Arial"/>
                <a:ea typeface="+mn-lt"/>
                <a:cs typeface="Arial"/>
              </a:rPr>
              <a:t>Expanding access in underserved areas</a:t>
            </a:r>
            <a:r>
              <a:rPr lang="en-US" sz="2000" dirty="0">
                <a:latin typeface="Arial"/>
                <a:ea typeface="+mn-lt"/>
                <a:cs typeface="Arial"/>
              </a:rPr>
              <a:t>: Digital tools reduce reliance on physical GP visits, supporting rural and remote communities. </a:t>
            </a:r>
          </a:p>
          <a:p>
            <a:r>
              <a:rPr lang="en-US" sz="2000" b="1" dirty="0">
                <a:latin typeface="Arial"/>
                <a:ea typeface="+mn-lt"/>
                <a:cs typeface="Arial"/>
              </a:rPr>
              <a:t>Empowering carers &amp; families</a:t>
            </a:r>
            <a:r>
              <a:rPr lang="en-US" sz="2000" dirty="0">
                <a:latin typeface="Arial"/>
                <a:ea typeface="+mn-lt"/>
                <a:cs typeface="Arial"/>
              </a:rPr>
              <a:t>: Proxy access and digital prescription ordering enable carers to manage healthcare more effectively.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 b="1" dirty="0">
                <a:latin typeface="Arial"/>
                <a:cs typeface="Arial"/>
              </a:rPr>
              <a:t>Promoting shared decision‑making</a:t>
            </a:r>
            <a:r>
              <a:rPr lang="en-US" sz="2000" dirty="0">
                <a:latin typeface="Arial"/>
                <a:cs typeface="Arial"/>
              </a:rPr>
              <a:t>: Access to health records and appointments fosters co‑production and stronger patient involvement in care.</a:t>
            </a:r>
          </a:p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(ISRCTN,2025) and (Paddison and McGill,2022).</a:t>
            </a:r>
          </a:p>
          <a:p>
            <a:endParaRPr lang="en-US" sz="1800" dirty="0">
              <a:latin typeface="Arial"/>
              <a:cs typeface="Arial"/>
            </a:endParaRPr>
          </a:p>
          <a:p>
            <a:endParaRPr lang="en-US" sz="1500"/>
          </a:p>
        </p:txBody>
      </p:sp>
      <p:pic>
        <p:nvPicPr>
          <p:cNvPr id="7" name="Picture 6" descr="The importance of community anchors ...">
            <a:extLst>
              <a:ext uri="{FF2B5EF4-FFF2-40B4-BE49-F238E27FC236}">
                <a16:creationId xmlns:a16="http://schemas.microsoft.com/office/drawing/2014/main" id="{9D1328CC-807C-098F-3B10-C135CBF7AD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08000"/>
                    </a14:imgEffect>
                    <a14:imgEffect>
                      <a14:brightnessContrast bright="-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39249" y="2406183"/>
            <a:ext cx="4957795" cy="33986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Picture 19" descr="The NHS App: The Smartest Choice for ...">
            <a:extLst>
              <a:ext uri="{FF2B5EF4-FFF2-40B4-BE49-F238E27FC236}">
                <a16:creationId xmlns:a16="http://schemas.microsoft.com/office/drawing/2014/main" id="{D34A4A2E-DEAD-D3A5-1CB0-AF623BAF3C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26365" y="404373"/>
            <a:ext cx="4014216" cy="16056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77F697-6A3A-586E-4AE3-C4C27AFA3002}"/>
              </a:ext>
            </a:extLst>
          </p:cNvPr>
          <p:cNvSpPr txBox="1"/>
          <p:nvPr/>
        </p:nvSpPr>
        <p:spPr>
          <a:xfrm>
            <a:off x="2975150" y="201466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3606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NHS England faces £2bn funding gap ...">
            <a:extLst>
              <a:ext uri="{FF2B5EF4-FFF2-40B4-BE49-F238E27FC236}">
                <a16:creationId xmlns:a16="http://schemas.microsoft.com/office/drawing/2014/main" id="{ADB88BAE-A2C2-0507-F4D5-F56BEACF0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7272" y="4114711"/>
            <a:ext cx="3356397" cy="24529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A1EFDA-FE50-C734-82D6-F902D64ED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3448" y="307616"/>
            <a:ext cx="10070352" cy="1394978"/>
          </a:xfrm>
          <a:prstGeom prst="flowChartOnlineStorage">
            <a:avLst/>
          </a:prstGeo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j-lt"/>
                <a:cs typeface="+mj-lt"/>
              </a:rPr>
              <a:t>    Challenges of the innovation</a:t>
            </a:r>
            <a:endParaRPr lang="en-US" sz="4000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B7668AD-B9AA-580F-33D2-6C5965149C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8903196"/>
              </p:ext>
            </p:extLst>
          </p:nvPr>
        </p:nvGraphicFramePr>
        <p:xfrm>
          <a:off x="4308086" y="1365550"/>
          <a:ext cx="6139941" cy="4761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E98A465-CE56-0378-65E3-FD9F30EA3D8E}"/>
              </a:ext>
            </a:extLst>
          </p:cNvPr>
          <p:cNvSpPr txBox="1"/>
          <p:nvPr/>
        </p:nvSpPr>
        <p:spPr>
          <a:xfrm>
            <a:off x="7688868" y="5309577"/>
            <a:ext cx="2743199" cy="365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5" descr="Overhauling the NHS app is at the heart ...">
            <a:extLst>
              <a:ext uri="{FF2B5EF4-FFF2-40B4-BE49-F238E27FC236}">
                <a16:creationId xmlns:a16="http://schemas.microsoft.com/office/drawing/2014/main" id="{49BA00B2-5130-940B-BD95-A7B3AD273EB1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78000"/>
          </a:blip>
          <a:stretch>
            <a:fillRect/>
          </a:stretch>
        </p:blipFill>
        <p:spPr>
          <a:xfrm>
            <a:off x="361591" y="1964219"/>
            <a:ext cx="3935082" cy="35765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90DD0F8-E737-B722-F396-2CBB09CE6920}"/>
              </a:ext>
            </a:extLst>
          </p:cNvPr>
          <p:cNvSpPr txBox="1"/>
          <p:nvPr/>
        </p:nvSpPr>
        <p:spPr>
          <a:xfrm>
            <a:off x="4325339" y="622167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06FAF0-5F44-9AD6-85DC-B69E403ED4E5}"/>
              </a:ext>
            </a:extLst>
          </p:cNvPr>
          <p:cNvSpPr txBox="1"/>
          <p:nvPr/>
        </p:nvSpPr>
        <p:spPr>
          <a:xfrm>
            <a:off x="2985990" y="578002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255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3F1457-3453-16FB-A66C-EF3E4A3D6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20126"/>
            <a:ext cx="9392421" cy="1143935"/>
          </a:xfrm>
        </p:spPr>
        <p:txBody>
          <a:bodyPr>
            <a:normAutofit/>
          </a:bodyPr>
          <a:lstStyle/>
          <a:p>
            <a:r>
              <a:rPr lang="en-US"/>
              <a:t>                   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84661-D8F8-3729-21AB-FFC444FDD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5" y="1982701"/>
            <a:ext cx="7676284" cy="423407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300"/>
          </a:p>
          <a:p>
            <a:r>
              <a:rPr lang="en-US" sz="1800" b="1">
                <a:latin typeface="Arial"/>
                <a:ea typeface="+mn-lt"/>
                <a:cs typeface="+mn-lt"/>
              </a:rPr>
              <a:t>Enhance promotion and visibility</a:t>
            </a:r>
            <a:r>
              <a:rPr lang="en-US" sz="1800">
                <a:latin typeface="Arial"/>
                <a:ea typeface="+mn-lt"/>
                <a:cs typeface="+mn-lt"/>
              </a:rPr>
              <a:t>: Strengthen efforts to raise public awareness and encourage wider adoption of the NHS App </a:t>
            </a:r>
            <a:endParaRPr lang="en-US" sz="1800">
              <a:latin typeface="Arial"/>
              <a:cs typeface="Arial"/>
            </a:endParaRPr>
          </a:p>
          <a:p>
            <a:r>
              <a:rPr lang="en-US" sz="1800" b="1">
                <a:latin typeface="Arial"/>
                <a:ea typeface="+mn-lt"/>
                <a:cs typeface="+mn-lt"/>
              </a:rPr>
              <a:t>Ensure equal access to information</a:t>
            </a:r>
            <a:r>
              <a:rPr lang="en-US" sz="1800">
                <a:latin typeface="Arial"/>
                <a:ea typeface="+mn-lt"/>
                <a:cs typeface="+mn-lt"/>
              </a:rPr>
              <a:t>: Provide consistent and universal access to healthcare information through the App</a:t>
            </a:r>
            <a:endParaRPr lang="en-US" sz="1800">
              <a:latin typeface="Arial"/>
              <a:cs typeface="Arial"/>
            </a:endParaRPr>
          </a:p>
          <a:p>
            <a:pPr marL="285750" indent="-285750"/>
            <a:r>
              <a:rPr lang="en-US" sz="1800" b="1">
                <a:latin typeface="Arial"/>
                <a:ea typeface="+mn-lt"/>
                <a:cs typeface="+mn-lt"/>
              </a:rPr>
              <a:t>Improve usability and accessibility</a:t>
            </a:r>
            <a:r>
              <a:rPr lang="en-US" sz="1800">
                <a:latin typeface="Arial"/>
                <a:ea typeface="+mn-lt"/>
                <a:cs typeface="+mn-lt"/>
              </a:rPr>
              <a:t>: Simplify navigation and design to make the App easier for all users to engage with</a:t>
            </a:r>
            <a:endParaRPr lang="en-US" sz="1800">
              <a:latin typeface="Arial"/>
              <a:cs typeface="Arial"/>
            </a:endParaRPr>
          </a:p>
          <a:p>
            <a:r>
              <a:rPr lang="en-US" sz="1800" b="1">
                <a:latin typeface="Arial"/>
                <a:ea typeface="+mn-lt"/>
                <a:cs typeface="+mn-lt"/>
              </a:rPr>
              <a:t>Strengthen trust in data security</a:t>
            </a:r>
            <a:r>
              <a:rPr lang="en-US" sz="1800">
                <a:latin typeface="Arial"/>
                <a:ea typeface="+mn-lt"/>
                <a:cs typeface="+mn-lt"/>
              </a:rPr>
              <a:t>: Offer clear reassurances about privacy and security to build user confidence</a:t>
            </a:r>
            <a:endParaRPr lang="en-US" sz="1800">
              <a:latin typeface="Arial"/>
              <a:cs typeface="Arial"/>
            </a:endParaRPr>
          </a:p>
          <a:p>
            <a:r>
              <a:rPr lang="en-US" sz="1800" b="1">
                <a:latin typeface="Arial"/>
                <a:ea typeface="+mn-lt"/>
                <a:cs typeface="+mn-lt"/>
              </a:rPr>
              <a:t>Offer clear guidance and support</a:t>
            </a:r>
            <a:r>
              <a:rPr lang="en-US" sz="1800">
                <a:latin typeface="Arial"/>
                <a:ea typeface="+mn-lt"/>
                <a:cs typeface="+mn-lt"/>
              </a:rPr>
              <a:t>: Provide straightforward pathways for users to find help and assistance within the App</a:t>
            </a:r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latin typeface="Arial"/>
                <a:cs typeface="Arial"/>
              </a:rPr>
              <a:t>(The Patients Association,2024).</a:t>
            </a:r>
          </a:p>
          <a:p>
            <a:pPr marL="0" indent="0">
              <a:buNone/>
            </a:pPr>
            <a:endParaRPr lang="en-US" sz="1800" b="1">
              <a:latin typeface="Arial"/>
              <a:cs typeface="Arial"/>
            </a:endParaRPr>
          </a:p>
          <a:p>
            <a:endParaRPr lang="en-US" sz="1300"/>
          </a:p>
        </p:txBody>
      </p:sp>
      <p:pic>
        <p:nvPicPr>
          <p:cNvPr id="15" name="Picture 14" descr="NHS plans to offer health records ...">
            <a:extLst>
              <a:ext uri="{FF2B5EF4-FFF2-40B4-BE49-F238E27FC236}">
                <a16:creationId xmlns:a16="http://schemas.microsoft.com/office/drawing/2014/main" id="{5B7CC761-CB0A-3215-18B5-2C9A349DE3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9698" y="2084274"/>
            <a:ext cx="4029917" cy="3856555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1A4D23-7BE2-35AC-71F1-186DE98D9C45}"/>
              </a:ext>
            </a:extLst>
          </p:cNvPr>
          <p:cNvSpPr txBox="1"/>
          <p:nvPr/>
        </p:nvSpPr>
        <p:spPr>
          <a:xfrm>
            <a:off x="1652981" y="120216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15BE17-A831-FCCB-C1CD-F833F2854D3D}"/>
              </a:ext>
            </a:extLst>
          </p:cNvPr>
          <p:cNvSpPr txBox="1"/>
          <p:nvPr/>
        </p:nvSpPr>
        <p:spPr>
          <a:xfrm>
            <a:off x="2000249" y="101599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2939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835EB-EBE9-7C55-20FE-1ABCE48C0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547"/>
            <a:ext cx="10515600" cy="1205246"/>
          </a:xfrm>
        </p:spPr>
        <p:txBody>
          <a:bodyPr/>
          <a:lstStyle/>
          <a:p>
            <a:r>
              <a:rPr lang="en-US"/>
              <a:t>                               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A2E1D-436C-1F36-704A-5D5326120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99306"/>
            <a:ext cx="10515600" cy="420176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endParaRPr lang="en-GB"/>
          </a:p>
          <a:p>
            <a:r>
              <a:rPr lang="en-US">
                <a:ea typeface="+mn-lt"/>
                <a:cs typeface="+mn-lt"/>
              </a:rPr>
              <a:t>The NHS App represents a major step in </a:t>
            </a:r>
            <a:r>
              <a:rPr lang="en-GB">
                <a:ea typeface="+mn-lt"/>
                <a:cs typeface="+mn-lt"/>
              </a:rPr>
              <a:t>modernising</a:t>
            </a:r>
            <a:r>
              <a:rPr lang="en-US">
                <a:ea typeface="+mn-lt"/>
                <a:cs typeface="+mn-lt"/>
              </a:rPr>
              <a:t> healthcare delivery, improving access, efficiency, and patient empowerment.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It has eased pressure on GP services, supported staff through digital facilitation, and strengthened community health engagement.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Challenges remain around digital literacy, equitable access, workforce capacity, and financial sustainability.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Overall, the NHS App demonstrates both the transformative potential and the ongoing demands of digital innovation in healthcare.</a:t>
            </a:r>
            <a:endParaRPr lang="en-US"/>
          </a:p>
          <a:p>
            <a:endParaRPr lang="en-US"/>
          </a:p>
        </p:txBody>
      </p:sp>
      <p:pic>
        <p:nvPicPr>
          <p:cNvPr id="5" name="Picture 4" descr="Connecting health professionals with ...">
            <a:extLst>
              <a:ext uri="{FF2B5EF4-FFF2-40B4-BE49-F238E27FC236}">
                <a16:creationId xmlns:a16="http://schemas.microsoft.com/office/drawing/2014/main" id="{00637BFA-EE82-64BE-D2A4-C0351AB768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" y="5202447"/>
            <a:ext cx="12198997" cy="1657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153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E41E1-8DDC-774E-7742-7F1BF3BA9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19791"/>
          </a:xfrm>
        </p:spPr>
        <p:txBody>
          <a:bodyPr>
            <a:normAutofit fontScale="90000"/>
          </a:bodyPr>
          <a:lstStyle/>
          <a:p>
            <a:r>
              <a:rPr lang="en-US"/>
              <a:t>     References 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8B11C06-C99D-4FCD-652F-5DCAE04D1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54255"/>
            <a:ext cx="10515600" cy="566776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Abel, G. et al. (2024) ‘Current experience and future potential of facilitating access to digital NHS primary care services in England: the Di-Facto mixed-methods study’, </a:t>
            </a:r>
            <a:r>
              <a:rPr lang="en-GB" sz="1800" i="1">
                <a:latin typeface="Arial"/>
                <a:cs typeface="Arial"/>
              </a:rPr>
              <a:t>Health and Social Care Delivery Research</a:t>
            </a:r>
            <a:r>
              <a:rPr lang="en-GB" sz="1800">
                <a:latin typeface="Arial"/>
                <a:cs typeface="Arial"/>
              </a:rPr>
              <a:t>, 12(32). Available at: </a:t>
            </a:r>
            <a:r>
              <a:rPr lang="en-GB" sz="1800" u="sng">
                <a:latin typeface="Arial"/>
                <a:cs typeface="Arial"/>
                <a:hlinkClick r:id="rId2"/>
              </a:rPr>
              <a:t>https://doi.org/10.3310/JKYT5803</a:t>
            </a:r>
            <a:endParaRPr lang="en-GB" sz="1800" u="sng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BMJ (2025) ‘GP online requests are rising, but usage varies hugely across England’, </a:t>
            </a:r>
            <a:r>
              <a:rPr lang="en-GB" sz="1800" i="1">
                <a:latin typeface="Arial"/>
                <a:cs typeface="Arial"/>
              </a:rPr>
              <a:t>BMJ</a:t>
            </a:r>
            <a:r>
              <a:rPr lang="en-GB" sz="1800">
                <a:latin typeface="Arial"/>
                <a:cs typeface="Arial"/>
              </a:rPr>
              <a:t>, 391, r2313. Available at: </a:t>
            </a:r>
            <a:r>
              <a:rPr lang="en-GB" sz="1800" u="sng">
                <a:latin typeface="Arial"/>
                <a:cs typeface="Arial"/>
                <a:hlinkClick r:id="rId3"/>
              </a:rPr>
              <a:t>https://doi.org/10.1136/bmj.r2313</a:t>
            </a:r>
            <a:endParaRPr lang="en-GB" sz="1800" u="sng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solidFill>
                  <a:srgbClr val="333333"/>
                </a:solidFill>
                <a:latin typeface="Arial"/>
                <a:cs typeface="Arial"/>
              </a:rPr>
              <a:t>Digital Health (2025) </a:t>
            </a:r>
            <a:r>
              <a:rPr lang="en-GB" sz="1800" i="1">
                <a:solidFill>
                  <a:srgbClr val="333333"/>
                </a:solidFill>
                <a:latin typeface="Arial"/>
                <a:cs typeface="Arial"/>
              </a:rPr>
              <a:t>Value of IBM's  NHS App contract increased to £78.6m</a:t>
            </a:r>
            <a:r>
              <a:rPr lang="en-GB" sz="1800">
                <a:solidFill>
                  <a:srgbClr val="333333"/>
                </a:solidFill>
                <a:latin typeface="Arial"/>
                <a:cs typeface="Arial"/>
              </a:rPr>
              <a:t>. Available at: https://www.digitalhealth.net/2025/02/value-of-ibms-nhs-app-contract-increased-to-78-6m/#:~:text=IBM%20has%20a%20contract%20with%20NHS%20England,features%20*%20Cover%20running%20and%20maintenance%20costs (Accessed: 30 November 2025).</a:t>
            </a:r>
          </a:p>
          <a:p>
            <a:pPr marL="0" indent="0">
              <a:buNone/>
            </a:pPr>
            <a:r>
              <a:rPr lang="en-GB" sz="1800">
                <a:solidFill>
                  <a:srgbClr val="000000"/>
                </a:solidFill>
                <a:latin typeface="Arial"/>
                <a:cs typeface="Arial"/>
              </a:rPr>
              <a:t>Health Tech News [HTN] (2025) </a:t>
            </a:r>
            <a:r>
              <a:rPr lang="en-GB" sz="1800" i="1">
                <a:solidFill>
                  <a:srgbClr val="000000"/>
                </a:solidFill>
                <a:latin typeface="Arial"/>
                <a:cs typeface="Arial"/>
              </a:rPr>
              <a:t>NHS App roadmap outlines health records, appointments, prescriptions, integrated services, and messaging plans</a:t>
            </a:r>
            <a:r>
              <a:rPr lang="en-GB" sz="1800">
                <a:solidFill>
                  <a:srgbClr val="000000"/>
                </a:solidFill>
                <a:latin typeface="Arial"/>
                <a:cs typeface="Arial"/>
              </a:rPr>
              <a:t>. Available at: </a:t>
            </a:r>
            <a:r>
              <a:rPr lang="en-GB" sz="1800" u="sng">
                <a:solidFill>
                  <a:srgbClr val="333333"/>
                </a:solidFill>
                <a:latin typeface="Arial"/>
                <a:cs typeface="Arial"/>
                <a:hlinkClick r:id="rId4"/>
              </a:rPr>
              <a:t>https://htn.co.uk/2025/05/01/nhs-app-roadmap-outlines-health-records-appointments-prescriptions-integrated-services-and-messaging-plans/</a:t>
            </a:r>
            <a:r>
              <a:rPr lang="en-GB" sz="1800">
                <a:solidFill>
                  <a:srgbClr val="000000"/>
                </a:solidFill>
                <a:latin typeface="Arial"/>
                <a:cs typeface="Arial"/>
              </a:rPr>
              <a:t> (Accessed: 30 November 2025).</a:t>
            </a:r>
          </a:p>
          <a:p>
            <a:pPr marL="0" indent="0">
              <a:buNone/>
            </a:pPr>
            <a:r>
              <a:rPr lang="en-GB" sz="1800">
                <a:solidFill>
                  <a:srgbClr val="000000"/>
                </a:solidFill>
                <a:latin typeface="Arial"/>
                <a:cs typeface="Arial"/>
              </a:rPr>
              <a:t>ISRCTN (2025) </a:t>
            </a:r>
            <a:r>
              <a:rPr lang="en-GB" sz="1800" i="1">
                <a:solidFill>
                  <a:srgbClr val="000000"/>
                </a:solidFill>
                <a:latin typeface="Arial"/>
                <a:cs typeface="Arial"/>
              </a:rPr>
              <a:t>The NHS App evaluation</a:t>
            </a:r>
            <a:r>
              <a:rPr lang="en-GB" sz="1800">
                <a:solidFill>
                  <a:srgbClr val="000000"/>
                </a:solidFill>
                <a:latin typeface="Arial"/>
                <a:cs typeface="Arial"/>
              </a:rPr>
              <a:t>. Available at: </a:t>
            </a:r>
            <a:r>
              <a:rPr lang="en-GB" sz="1800" u="sng">
                <a:solidFill>
                  <a:srgbClr val="000000"/>
                </a:solidFill>
                <a:latin typeface="Arial"/>
                <a:cs typeface="Arial"/>
                <a:hlinkClick r:id="rId5"/>
              </a:rPr>
              <a:t>https://www.isrctn.com/ISRCTN72729780</a:t>
            </a:r>
            <a:r>
              <a:rPr lang="en-GB" sz="1800">
                <a:solidFill>
                  <a:srgbClr val="000000"/>
                </a:solidFill>
                <a:latin typeface="Arial"/>
                <a:cs typeface="Arial"/>
              </a:rPr>
              <a:t> (Accessed: 30 November 2025).</a:t>
            </a:r>
          </a:p>
          <a:p>
            <a:pPr>
              <a:buNone/>
            </a:pPr>
            <a:r>
              <a:rPr lang="en-GB" sz="1800" err="1">
                <a:solidFill>
                  <a:srgbClr val="000000"/>
                </a:solidFill>
                <a:latin typeface="Arial"/>
                <a:cs typeface="Arial"/>
              </a:rPr>
              <a:t>Kuppanda</a:t>
            </a:r>
            <a:r>
              <a:rPr lang="en-GB" sz="1800">
                <a:solidFill>
                  <a:srgbClr val="000000"/>
                </a:solidFill>
                <a:latin typeface="Arial"/>
                <a:cs typeface="Arial"/>
              </a:rPr>
              <a:t>, P.M. and Jenkins, J. (2023) ‘Evaluation of experiences and attitudes of patients towards patient portal-enabled access to their health information or medical records: a qualitative grounded theory study’, </a:t>
            </a:r>
            <a:r>
              <a:rPr lang="en-GB" sz="1800" i="1">
                <a:solidFill>
                  <a:srgbClr val="000000"/>
                </a:solidFill>
                <a:latin typeface="Arial"/>
                <a:cs typeface="Arial"/>
              </a:rPr>
              <a:t>Qualitative Health Research</a:t>
            </a:r>
            <a:r>
              <a:rPr lang="en-GB" sz="1800">
                <a:solidFill>
                  <a:srgbClr val="000000"/>
                </a:solidFill>
                <a:latin typeface="Arial"/>
                <a:cs typeface="Arial"/>
              </a:rPr>
              <a:t>, 33(12), pp. 1080–1090. Available at: </a:t>
            </a:r>
            <a:r>
              <a:rPr lang="en-GB" sz="1800">
                <a:solidFill>
                  <a:srgbClr val="000000"/>
                </a:solidFill>
                <a:latin typeface="Arial"/>
                <a:cs typeface="Arial"/>
                <a:hlinkClick r:id="rId6"/>
              </a:rPr>
              <a:t>https://doi.org/10.1177/10497323231192379</a:t>
            </a:r>
            <a:endParaRPr lang="en-GB" sz="180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buNone/>
            </a:pPr>
            <a:endParaRPr lang="en-GB" sz="180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743574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88719-3FAF-9D90-30EE-2750FACFC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30251"/>
            <a:ext cx="10515600" cy="544671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None/>
            </a:pPr>
            <a:r>
              <a:rPr lang="en-GB" sz="1800">
                <a:latin typeface="Arial"/>
                <a:cs typeface="Arial"/>
              </a:rPr>
              <a:t>NHS Confederation (2023) </a:t>
            </a:r>
            <a:r>
              <a:rPr lang="en-GB" sz="1800" i="1">
                <a:latin typeface="Arial"/>
                <a:cs typeface="Arial"/>
              </a:rPr>
              <a:t>Patient empowerment: what is the role of technology in transforming care?</a:t>
            </a:r>
            <a:r>
              <a:rPr lang="en-GB" sz="1800">
                <a:latin typeface="Arial"/>
                <a:cs typeface="Arial"/>
              </a:rPr>
              <a:t> Available at: </a:t>
            </a:r>
            <a:r>
              <a:rPr lang="en-GB" sz="1800">
                <a:latin typeface="Arial"/>
                <a:cs typeface="Arial"/>
                <a:hlinkClick r:id="rId2"/>
              </a:rPr>
              <a:t>https://www.nhsconfed.org/publications/patient-empowerment-what-role-technology-transforming-care</a:t>
            </a:r>
            <a:r>
              <a:rPr lang="en-GB" sz="1800">
                <a:latin typeface="Arial"/>
                <a:cs typeface="Arial"/>
              </a:rPr>
              <a:t> (Accessed: 30 November 2025).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Paddison, C. and McGill, I. (2022) </a:t>
            </a:r>
            <a:r>
              <a:rPr lang="en-GB" sz="1800" i="1">
                <a:latin typeface="Arial"/>
                <a:cs typeface="Arial"/>
              </a:rPr>
              <a:t>Digital primary care: Improving access for all</a:t>
            </a:r>
            <a:r>
              <a:rPr lang="en-GB" sz="1800">
                <a:latin typeface="Arial"/>
                <a:cs typeface="Arial"/>
              </a:rPr>
              <a:t>. Available at: </a:t>
            </a:r>
            <a:r>
              <a:rPr lang="en-GB" sz="1800">
                <a:latin typeface="Arial"/>
                <a:cs typeface="Arial"/>
                <a:hlinkClick r:id="rId3"/>
              </a:rPr>
              <a:t>https://www.nuffieldtrust.org.uk/sites/default/files/2022-02/digital-access-to-general-practice-evidence-review.pdf</a:t>
            </a:r>
            <a:r>
              <a:rPr lang="en-GB" sz="1800">
                <a:latin typeface="Arial"/>
                <a:cs typeface="Arial"/>
              </a:rPr>
              <a:t> (Accessed: 30 November 2025).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Reidy, C., Papoutsi, C., KC, S. et al. (2025) ‘Qualitative evaluation of the implementation and national roll-out of the NHS App in England’, </a:t>
            </a:r>
            <a:r>
              <a:rPr lang="en-GB" sz="1800" i="1">
                <a:latin typeface="Arial"/>
                <a:cs typeface="Arial"/>
              </a:rPr>
              <a:t>BMC Medicine</a:t>
            </a:r>
            <a:r>
              <a:rPr lang="en-GB" sz="1800">
                <a:latin typeface="Arial"/>
                <a:cs typeface="Arial"/>
              </a:rPr>
              <a:t>, 23, p. 20. Available at: </a:t>
            </a:r>
            <a:r>
              <a:rPr lang="en-GB" sz="1800">
                <a:latin typeface="Arial"/>
                <a:cs typeface="Arial"/>
                <a:hlinkClick r:id="rId4"/>
              </a:rPr>
              <a:t>https://doi.org/10.1186/s12916-024-03842-w</a:t>
            </a:r>
            <a:r>
              <a:rPr lang="en-GB" sz="1800">
                <a:latin typeface="Arial"/>
                <a:cs typeface="Arial"/>
              </a:rPr>
              <a:t> (Accessed: 30 November 2025)</a:t>
            </a:r>
            <a:endParaRPr lang="en-US" sz="1800">
              <a:latin typeface="Arial"/>
              <a:cs typeface="Arial"/>
            </a:endParaRPr>
          </a:p>
          <a:p>
            <a:pPr>
              <a:buNone/>
            </a:pPr>
            <a:r>
              <a:rPr lang="en-GB" sz="1800">
                <a:latin typeface="Arial"/>
                <a:cs typeface="Arial"/>
              </a:rPr>
              <a:t>Sukriti, KC. et al. (2023) ‘Uptake and adoption of the NHS App in England: an observational study’, </a:t>
            </a:r>
            <a:r>
              <a:rPr lang="en-GB" sz="1800" i="1">
                <a:latin typeface="Arial"/>
                <a:cs typeface="Arial"/>
              </a:rPr>
              <a:t>British Journal of General Practice</a:t>
            </a:r>
            <a:r>
              <a:rPr lang="en-GB" sz="1800">
                <a:latin typeface="Arial"/>
                <a:cs typeface="Arial"/>
              </a:rPr>
              <a:t>, 73(737), pp. e932–e940. Available at: </a:t>
            </a:r>
            <a:r>
              <a:rPr lang="en-GB" sz="1800">
                <a:latin typeface="Arial"/>
                <a:cs typeface="Arial"/>
                <a:hlinkClick r:id="rId5"/>
              </a:rPr>
              <a:t>https://doi.org/10.3399/BJGP.2022.0150</a:t>
            </a:r>
            <a:endParaRPr lang="en-GB" sz="1800">
              <a:latin typeface="Arial"/>
              <a:cs typeface="Arial"/>
            </a:endParaRPr>
          </a:p>
          <a:p>
            <a:pPr>
              <a:buNone/>
            </a:pPr>
            <a:r>
              <a:rPr lang="en-GB" sz="1800">
                <a:latin typeface="Arial"/>
                <a:cs typeface="Arial"/>
              </a:rPr>
              <a:t>Sukriti, KC. et al. (2024) ‘Differences in Use of a Patient Portal Across Sociodemographic Groups: Observational Study of the NHS App in England’, </a:t>
            </a:r>
            <a:r>
              <a:rPr lang="en-GB" sz="1800" i="1">
                <a:latin typeface="Arial"/>
                <a:cs typeface="Arial"/>
              </a:rPr>
              <a:t>Journal of Medical Internet Research</a:t>
            </a:r>
            <a:r>
              <a:rPr lang="en-GB" sz="1800">
                <a:latin typeface="Arial"/>
                <a:cs typeface="Arial"/>
              </a:rPr>
              <a:t>, 26(2), p. e56320. Available at: </a:t>
            </a:r>
            <a:r>
              <a:rPr lang="en-GB" sz="1800">
                <a:latin typeface="Arial"/>
                <a:cs typeface="Arial"/>
                <a:hlinkClick r:id="rId6"/>
              </a:rPr>
              <a:t>https://doi.org/10.2196/56320</a:t>
            </a:r>
            <a:endParaRPr lang="en-GB" sz="18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800">
                <a:solidFill>
                  <a:srgbClr val="333333"/>
                </a:solidFill>
                <a:latin typeface="Arial"/>
                <a:cs typeface="Arial"/>
              </a:rPr>
              <a:t>The Patients </a:t>
            </a:r>
            <a:r>
              <a:rPr lang="en-GB" sz="1800" err="1">
                <a:solidFill>
                  <a:srgbClr val="333333"/>
                </a:solidFill>
                <a:latin typeface="Arial"/>
                <a:cs typeface="Arial"/>
              </a:rPr>
              <a:t>Asociation</a:t>
            </a:r>
            <a:r>
              <a:rPr lang="en-GB" sz="1800">
                <a:solidFill>
                  <a:srgbClr val="333333"/>
                </a:solidFill>
                <a:latin typeface="Arial"/>
                <a:cs typeface="Arial"/>
              </a:rPr>
              <a:t> (2024) </a:t>
            </a:r>
            <a:r>
              <a:rPr lang="en-GB" sz="1800" i="1">
                <a:solidFill>
                  <a:srgbClr val="333333"/>
                </a:solidFill>
                <a:latin typeface="Arial"/>
                <a:cs typeface="Arial"/>
              </a:rPr>
              <a:t>Patients value NHS App nut not all users able to access information they want, finds latest Digital Coalition report</a:t>
            </a:r>
            <a:r>
              <a:rPr lang="en-GB" sz="1800">
                <a:solidFill>
                  <a:srgbClr val="333333"/>
                </a:solidFill>
                <a:latin typeface="Arial"/>
                <a:cs typeface="Arial"/>
              </a:rPr>
              <a:t>. Available at: </a:t>
            </a:r>
            <a:r>
              <a:rPr lang="en-GB" sz="1800">
                <a:solidFill>
                  <a:srgbClr val="333333"/>
                </a:solidFill>
                <a:latin typeface="Arial"/>
                <a:cs typeface="Arial"/>
                <a:hlinkClick r:id="rId7"/>
              </a:rPr>
              <a:t>https://www.patients-association.org.uk/news/patients-value-nhs-app-but-not-all-users-able-to-access-information-they-want-finds-new-report-from-the-digital-coalition</a:t>
            </a:r>
            <a:r>
              <a:rPr lang="en-GB" sz="1800">
                <a:solidFill>
                  <a:srgbClr val="333333"/>
                </a:solidFill>
                <a:latin typeface="Arial"/>
                <a:cs typeface="Arial"/>
              </a:rPr>
              <a:t> (Accessed: 30 November 2025).</a:t>
            </a:r>
            <a:r>
              <a:rPr lang="en-GB" sz="1800">
                <a:latin typeface="Arial"/>
                <a:cs typeface="Arial"/>
              </a:rPr>
              <a:t>.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err="1">
                <a:latin typeface="Arial"/>
                <a:cs typeface="Arial"/>
              </a:rPr>
              <a:t>Treadgold</a:t>
            </a:r>
            <a:r>
              <a:rPr lang="en-GB" sz="1800">
                <a:latin typeface="Arial"/>
                <a:cs typeface="Arial"/>
              </a:rPr>
              <a:t>, B.M., Winder, R., Atherton, H. et al. (2025) ‘Use of digital facilitation to support the use of digital services in general practice in England: An interview study with key stakeholders’, </a:t>
            </a:r>
            <a:r>
              <a:rPr lang="en-GB" sz="1800" i="1">
                <a:latin typeface="Arial"/>
                <a:cs typeface="Arial"/>
              </a:rPr>
              <a:t>Journal of Health Services Research &amp; Policy</a:t>
            </a:r>
            <a:r>
              <a:rPr lang="en-GB" sz="1800">
                <a:latin typeface="Arial"/>
                <a:cs typeface="Arial"/>
              </a:rPr>
              <a:t>, 30(3), pp. 161–170. Available at: </a:t>
            </a:r>
            <a:r>
              <a:rPr lang="en-GB" sz="1800">
                <a:latin typeface="Arial"/>
                <a:cs typeface="Arial"/>
                <a:hlinkClick r:id="rId8"/>
              </a:rPr>
              <a:t>https://doi.org/10.1177/13558196251316446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2840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                 Acknowledgement of AI Use   </vt:lpstr>
      <vt:lpstr>                                Introduction </vt:lpstr>
      <vt:lpstr>                     Impact on Workforce</vt:lpstr>
      <vt:lpstr>Impact of the NHS App on Service Delivery </vt:lpstr>
      <vt:lpstr>                           Impact on Patients</vt:lpstr>
      <vt:lpstr>         Impact on Community</vt:lpstr>
      <vt:lpstr>    Challenges of the innovation</vt:lpstr>
      <vt:lpstr>                   Recommendations</vt:lpstr>
      <vt:lpstr>                               Conclusions</vt:lpstr>
      <vt:lpstr>     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219</cp:revision>
  <dcterms:created xsi:type="dcterms:W3CDTF">2025-11-21T19:49:38Z</dcterms:created>
  <dcterms:modified xsi:type="dcterms:W3CDTF">2025-12-03T19:29:13Z</dcterms:modified>
</cp:coreProperties>
</file>