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1"/>
  </p:sldMasterIdLst>
  <p:sldIdLst>
    <p:sldId id="256" r:id="rId2"/>
    <p:sldId id="258" r:id="rId3"/>
    <p:sldId id="259" r:id="rId4"/>
    <p:sldId id="260" r:id="rId5"/>
    <p:sldId id="261" r:id="rId6"/>
    <p:sldId id="262" r:id="rId7"/>
    <p:sldId id="263" r:id="rId8"/>
    <p:sldId id="264"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C3134F-829C-0E84-086A-AD706E333F89}" v="2850" dt="2023-12-11T18:24:34.4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 Jones (2219978)" userId="S::2219978@student.uwtsd.ac.uk::9c886b9c-23e6-4d87-9cdd-70f69f6f190b" providerId="AD" clId="Web-{51C3134F-829C-0E84-086A-AD706E333F89}"/>
    <pc:docChg chg="addSld modSld addMainMaster delMainMaster">
      <pc:chgData name="Brad Jones (2219978)" userId="S::2219978@student.uwtsd.ac.uk::9c886b9c-23e6-4d87-9cdd-70f69f6f190b" providerId="AD" clId="Web-{51C3134F-829C-0E84-086A-AD706E333F89}" dt="2023-12-11T18:24:34.457" v="2835" actId="20577"/>
      <pc:docMkLst>
        <pc:docMk/>
      </pc:docMkLst>
      <pc:sldChg chg="addSp delSp modSp mod setBg modClrScheme setClrOvrMap delDesignElem chgLayout">
        <pc:chgData name="Brad Jones (2219978)" userId="S::2219978@student.uwtsd.ac.uk::9c886b9c-23e6-4d87-9cdd-70f69f6f190b" providerId="AD" clId="Web-{51C3134F-829C-0E84-086A-AD706E333F89}" dt="2023-12-11T12:34:12.309" v="132" actId="20577"/>
        <pc:sldMkLst>
          <pc:docMk/>
          <pc:sldMk cId="109857222" sldId="256"/>
        </pc:sldMkLst>
        <pc:spChg chg="add del mod">
          <ac:chgData name="Brad Jones (2219978)" userId="S::2219978@student.uwtsd.ac.uk::9c886b9c-23e6-4d87-9cdd-70f69f6f190b" providerId="AD" clId="Web-{51C3134F-829C-0E84-086A-AD706E333F89}" dt="2023-12-11T12:32:10.102" v="103"/>
          <ac:spMkLst>
            <pc:docMk/>
            <pc:sldMk cId="109857222" sldId="256"/>
            <ac:spMk id="2" creationId="{1848D557-6A30-A4AB-F9BD-9A5C0670F43C}"/>
          </ac:spMkLst>
        </pc:spChg>
        <pc:spChg chg="add del mod">
          <ac:chgData name="Brad Jones (2219978)" userId="S::2219978@student.uwtsd.ac.uk::9c886b9c-23e6-4d87-9cdd-70f69f6f190b" providerId="AD" clId="Web-{51C3134F-829C-0E84-086A-AD706E333F89}" dt="2023-12-11T12:32:15.165" v="107"/>
          <ac:spMkLst>
            <pc:docMk/>
            <pc:sldMk cId="109857222" sldId="256"/>
            <ac:spMk id="2" creationId="{649D96E9-0A12-0FB3-91D5-1967473A743A}"/>
          </ac:spMkLst>
        </pc:spChg>
        <pc:spChg chg="add del mod">
          <ac:chgData name="Brad Jones (2219978)" userId="S::2219978@student.uwtsd.ac.uk::9c886b9c-23e6-4d87-9cdd-70f69f6f190b" providerId="AD" clId="Web-{51C3134F-829C-0E84-086A-AD706E333F89}" dt="2023-12-11T12:32:37.212" v="111"/>
          <ac:spMkLst>
            <pc:docMk/>
            <pc:sldMk cId="109857222" sldId="256"/>
            <ac:spMk id="2" creationId="{7EBA3359-DCE8-6C65-B14A-45221C7FCC48}"/>
          </ac:spMkLst>
        </pc:spChg>
        <pc:spChg chg="add mod">
          <ac:chgData name="Brad Jones (2219978)" userId="S::2219978@student.uwtsd.ac.uk::9c886b9c-23e6-4d87-9cdd-70f69f6f190b" providerId="AD" clId="Web-{51C3134F-829C-0E84-086A-AD706E333F89}" dt="2023-12-11T12:34:12.309" v="132" actId="20577"/>
          <ac:spMkLst>
            <pc:docMk/>
            <pc:sldMk cId="109857222" sldId="256"/>
            <ac:spMk id="2" creationId="{A04A9AE0-ACE7-CEF7-8223-A8DA9AFAADE0}"/>
          </ac:spMkLst>
        </pc:spChg>
        <pc:spChg chg="add mod">
          <ac:chgData name="Brad Jones (2219978)" userId="S::2219978@student.uwtsd.ac.uk::9c886b9c-23e6-4d87-9cdd-70f69f6f190b" providerId="AD" clId="Web-{51C3134F-829C-0E84-086A-AD706E333F89}" dt="2023-12-11T12:33:45.496" v="128" actId="1076"/>
          <ac:spMkLst>
            <pc:docMk/>
            <pc:sldMk cId="109857222" sldId="256"/>
            <ac:spMk id="3" creationId="{4555CD2A-A56B-8699-7437-9C441B4AA012}"/>
          </ac:spMkLst>
        </pc:spChg>
        <pc:spChg chg="add del mod">
          <ac:chgData name="Brad Jones (2219978)" userId="S::2219978@student.uwtsd.ac.uk::9c886b9c-23e6-4d87-9cdd-70f69f6f190b" providerId="AD" clId="Web-{51C3134F-829C-0E84-086A-AD706E333F89}" dt="2023-12-11T12:32:37.212" v="111"/>
          <ac:spMkLst>
            <pc:docMk/>
            <pc:sldMk cId="109857222" sldId="256"/>
            <ac:spMk id="3" creationId="{63FAE658-CC6C-79CF-0D18-22C8D3F366CB}"/>
          </ac:spMkLst>
        </pc:spChg>
        <pc:spChg chg="add del mod">
          <ac:chgData name="Brad Jones (2219978)" userId="S::2219978@student.uwtsd.ac.uk::9c886b9c-23e6-4d87-9cdd-70f69f6f190b" providerId="AD" clId="Web-{51C3134F-829C-0E84-086A-AD706E333F89}" dt="2023-12-11T12:32:15.165" v="107"/>
          <ac:spMkLst>
            <pc:docMk/>
            <pc:sldMk cId="109857222" sldId="256"/>
            <ac:spMk id="3" creationId="{BD741909-A821-3459-B2F9-8E898A8D06E5}"/>
          </ac:spMkLst>
        </pc:spChg>
        <pc:spChg chg="add del mod">
          <ac:chgData name="Brad Jones (2219978)" userId="S::2219978@student.uwtsd.ac.uk::9c886b9c-23e6-4d87-9cdd-70f69f6f190b" providerId="AD" clId="Web-{51C3134F-829C-0E84-086A-AD706E333F89}" dt="2023-12-11T12:32:10.102" v="103"/>
          <ac:spMkLst>
            <pc:docMk/>
            <pc:sldMk cId="109857222" sldId="256"/>
            <ac:spMk id="3" creationId="{CE8D53AC-C16D-551C-494F-9E9B3F3275D0}"/>
          </ac:spMkLst>
        </pc:spChg>
        <pc:spChg chg="add del">
          <ac:chgData name="Brad Jones (2219978)" userId="S::2219978@student.uwtsd.ac.uk::9c886b9c-23e6-4d87-9cdd-70f69f6f190b" providerId="AD" clId="Web-{51C3134F-829C-0E84-086A-AD706E333F89}" dt="2023-12-11T12:33:34.480" v="125"/>
          <ac:spMkLst>
            <pc:docMk/>
            <pc:sldMk cId="109857222" sldId="256"/>
            <ac:spMk id="5" creationId="{D6F5F07B-A917-442C-82D5-5719737E9E68}"/>
          </ac:spMkLst>
        </pc:spChg>
        <pc:spChg chg="add del">
          <ac:chgData name="Brad Jones (2219978)" userId="S::2219978@student.uwtsd.ac.uk::9c886b9c-23e6-4d87-9cdd-70f69f6f190b" providerId="AD" clId="Web-{51C3134F-829C-0E84-086A-AD706E333F89}" dt="2023-12-11T12:33:34.480" v="125"/>
          <ac:spMkLst>
            <pc:docMk/>
            <pc:sldMk cId="109857222" sldId="256"/>
            <ac:spMk id="7" creationId="{C6C3E48C-655A-4982-8E73-7FB0D9E650FE}"/>
          </ac:spMkLst>
        </pc:spChg>
        <pc:spChg chg="add del mod ord replId">
          <ac:chgData name="Brad Jones (2219978)" userId="S::2219978@student.uwtsd.ac.uk::9c886b9c-23e6-4d87-9cdd-70f69f6f190b" providerId="AD" clId="Web-{51C3134F-829C-0E84-086A-AD706E333F89}" dt="2023-12-11T12:33:23.089" v="124"/>
          <ac:spMkLst>
            <pc:docMk/>
            <pc:sldMk cId="109857222" sldId="256"/>
            <ac:spMk id="8" creationId="{AB08FBB8-6B9D-6A76-9940-A97A888E7136}"/>
          </ac:spMkLst>
        </pc:spChg>
        <pc:spChg chg="add del">
          <ac:chgData name="Brad Jones (2219978)" userId="S::2219978@student.uwtsd.ac.uk::9c886b9c-23e6-4d87-9cdd-70f69f6f190b" providerId="AD" clId="Web-{51C3134F-829C-0E84-086A-AD706E333F89}" dt="2023-12-11T12:32:07.117" v="99"/>
          <ac:spMkLst>
            <pc:docMk/>
            <pc:sldMk cId="109857222" sldId="256"/>
            <ac:spMk id="9" creationId="{2644B391-9BFE-445C-A9EC-F544BB85FBC7}"/>
          </ac:spMkLst>
        </pc:spChg>
        <pc:spChg chg="add del mod ord replId">
          <ac:chgData name="Brad Jones (2219978)" userId="S::2219978@student.uwtsd.ac.uk::9c886b9c-23e6-4d87-9cdd-70f69f6f190b" providerId="AD" clId="Web-{51C3134F-829C-0E84-086A-AD706E333F89}" dt="2023-12-11T12:33:23.089" v="124"/>
          <ac:spMkLst>
            <pc:docMk/>
            <pc:sldMk cId="109857222" sldId="256"/>
            <ac:spMk id="9" creationId="{43A21616-A037-C40E-C8B2-33505A4A0FEA}"/>
          </ac:spMkLst>
        </pc:spChg>
        <pc:spChg chg="add">
          <ac:chgData name="Brad Jones (2219978)" userId="S::2219978@student.uwtsd.ac.uk::9c886b9c-23e6-4d87-9cdd-70f69f6f190b" providerId="AD" clId="Web-{51C3134F-829C-0E84-086A-AD706E333F89}" dt="2023-12-11T12:33:40.027" v="127"/>
          <ac:spMkLst>
            <pc:docMk/>
            <pc:sldMk cId="109857222" sldId="256"/>
            <ac:spMk id="10" creationId="{0DC895F7-4E59-40FB-87DD-ACE47F94C143}"/>
          </ac:spMkLst>
        </pc:spChg>
        <pc:spChg chg="add del">
          <ac:chgData name="Brad Jones (2219978)" userId="S::2219978@student.uwtsd.ac.uk::9c886b9c-23e6-4d87-9cdd-70f69f6f190b" providerId="AD" clId="Web-{51C3134F-829C-0E84-086A-AD706E333F89}" dt="2023-12-11T12:32:07.117" v="99"/>
          <ac:spMkLst>
            <pc:docMk/>
            <pc:sldMk cId="109857222" sldId="256"/>
            <ac:spMk id="11" creationId="{80F26E69-87D9-4655-AE7B-280A87AA3CAD}"/>
          </ac:spMkLst>
        </pc:spChg>
        <pc:spChg chg="add del">
          <ac:chgData name="Brad Jones (2219978)" userId="S::2219978@student.uwtsd.ac.uk::9c886b9c-23e6-4d87-9cdd-70f69f6f190b" providerId="AD" clId="Web-{51C3134F-829C-0E84-086A-AD706E333F89}" dt="2023-12-11T12:32:37.212" v="111"/>
          <ac:spMkLst>
            <pc:docMk/>
            <pc:sldMk cId="109857222" sldId="256"/>
            <ac:spMk id="13" creationId="{24124FF1-775D-AC4A-81D0-73FC0F54A682}"/>
          </ac:spMkLst>
        </pc:spChg>
        <pc:spChg chg="add del mod ord replId">
          <ac:chgData name="Brad Jones (2219978)" userId="S::2219978@student.uwtsd.ac.uk::9c886b9c-23e6-4d87-9cdd-70f69f6f190b" providerId="AD" clId="Web-{51C3134F-829C-0E84-086A-AD706E333F89}" dt="2023-12-11T12:33:40.027" v="127"/>
          <ac:spMkLst>
            <pc:docMk/>
            <pc:sldMk cId="109857222" sldId="256"/>
            <ac:spMk id="14" creationId="{816B1AB2-7DC5-C6D1-F6B7-C75DD2D04F9C}"/>
          </ac:spMkLst>
        </pc:spChg>
        <pc:spChg chg="add del">
          <ac:chgData name="Brad Jones (2219978)" userId="S::2219978@student.uwtsd.ac.uk::9c886b9c-23e6-4d87-9cdd-70f69f6f190b" providerId="AD" clId="Web-{51C3134F-829C-0E84-086A-AD706E333F89}" dt="2023-12-11T12:32:10.102" v="103"/>
          <ac:spMkLst>
            <pc:docMk/>
            <pc:sldMk cId="109857222" sldId="256"/>
            <ac:spMk id="14" creationId="{9B37791B-B040-4694-BFDC-8DD132D86E8E}"/>
          </ac:spMkLst>
        </pc:spChg>
        <pc:spChg chg="add del mod ord replId">
          <ac:chgData name="Brad Jones (2219978)" userId="S::2219978@student.uwtsd.ac.uk::9c886b9c-23e6-4d87-9cdd-70f69f6f190b" providerId="AD" clId="Web-{51C3134F-829C-0E84-086A-AD706E333F89}" dt="2023-12-11T12:33:40.027" v="127"/>
          <ac:spMkLst>
            <pc:docMk/>
            <pc:sldMk cId="109857222" sldId="256"/>
            <ac:spMk id="15" creationId="{57F2F4EB-0B07-74C1-9AF4-383C7C51EB6C}"/>
          </ac:spMkLst>
        </pc:spChg>
        <pc:spChg chg="add del">
          <ac:chgData name="Brad Jones (2219978)" userId="S::2219978@student.uwtsd.ac.uk::9c886b9c-23e6-4d87-9cdd-70f69f6f190b" providerId="AD" clId="Web-{51C3134F-829C-0E84-086A-AD706E333F89}" dt="2023-12-11T12:32:15.165" v="107"/>
          <ac:spMkLst>
            <pc:docMk/>
            <pc:sldMk cId="109857222" sldId="256"/>
            <ac:spMk id="20" creationId="{2644B391-9BFE-445C-A9EC-F544BB85FBC7}"/>
          </ac:spMkLst>
        </pc:spChg>
        <pc:spChg chg="add del">
          <ac:chgData name="Brad Jones (2219978)" userId="S::2219978@student.uwtsd.ac.uk::9c886b9c-23e6-4d87-9cdd-70f69f6f190b" providerId="AD" clId="Web-{51C3134F-829C-0E84-086A-AD706E333F89}" dt="2023-12-11T12:32:15.165" v="107"/>
          <ac:spMkLst>
            <pc:docMk/>
            <pc:sldMk cId="109857222" sldId="256"/>
            <ac:spMk id="21" creationId="{80F26E69-87D9-4655-AE7B-280A87AA3CAD}"/>
          </ac:spMkLst>
        </pc:spChg>
        <pc:spChg chg="add del">
          <ac:chgData name="Brad Jones (2219978)" userId="S::2219978@student.uwtsd.ac.uk::9c886b9c-23e6-4d87-9cdd-70f69f6f190b" providerId="AD" clId="Web-{51C3134F-829C-0E84-086A-AD706E333F89}" dt="2023-12-11T12:32:37.212" v="111"/>
          <ac:spMkLst>
            <pc:docMk/>
            <pc:sldMk cId="109857222" sldId="256"/>
            <ac:spMk id="24" creationId="{14F048CC-17C9-B246-BF2A-29E51AD1C6EA}"/>
          </ac:spMkLst>
        </pc:spChg>
        <pc:spChg chg="add del">
          <ac:chgData name="Brad Jones (2219978)" userId="S::2219978@student.uwtsd.ac.uk::9c886b9c-23e6-4d87-9cdd-70f69f6f190b" providerId="AD" clId="Web-{51C3134F-829C-0E84-086A-AD706E333F89}" dt="2023-12-11T12:32:37.212" v="111"/>
          <ac:spMkLst>
            <pc:docMk/>
            <pc:sldMk cId="109857222" sldId="256"/>
            <ac:spMk id="26" creationId="{53C4D10E-16D3-5D49-A995-1FD27619A96C}"/>
          </ac:spMkLst>
        </pc:spChg>
        <pc:spChg chg="add del">
          <ac:chgData name="Brad Jones (2219978)" userId="S::2219978@student.uwtsd.ac.uk::9c886b9c-23e6-4d87-9cdd-70f69f6f190b" providerId="AD" clId="Web-{51C3134F-829C-0E84-086A-AD706E333F89}" dt="2023-12-11T12:32:37.212" v="111"/>
          <ac:spMkLst>
            <pc:docMk/>
            <pc:sldMk cId="109857222" sldId="256"/>
            <ac:spMk id="27" creationId="{C53E2C7F-F4FF-A94D-ACAE-82823EC88FEC}"/>
          </ac:spMkLst>
        </pc:spChg>
        <pc:spChg chg="add del">
          <ac:chgData name="Brad Jones (2219978)" userId="S::2219978@student.uwtsd.ac.uk::9c886b9c-23e6-4d87-9cdd-70f69f6f190b" providerId="AD" clId="Web-{51C3134F-829C-0E84-086A-AD706E333F89}" dt="2023-12-11T12:33:11.401" v="121"/>
          <ac:spMkLst>
            <pc:docMk/>
            <pc:sldMk cId="109857222" sldId="256"/>
            <ac:spMk id="30" creationId="{729F2144-48B7-4730-955E-365ECED3ABE0}"/>
          </ac:spMkLst>
        </pc:spChg>
        <pc:spChg chg="add del">
          <ac:chgData name="Brad Jones (2219978)" userId="S::2219978@student.uwtsd.ac.uk::9c886b9c-23e6-4d87-9cdd-70f69f6f190b" providerId="AD" clId="Web-{51C3134F-829C-0E84-086A-AD706E333F89}" dt="2023-12-11T12:33:11.401" v="121"/>
          <ac:spMkLst>
            <pc:docMk/>
            <pc:sldMk cId="109857222" sldId="256"/>
            <ac:spMk id="31" creationId="{E765FF50-D2F9-4A4F-86ED-F101E172BA93}"/>
          </ac:spMkLst>
        </pc:spChg>
        <pc:spChg chg="add del">
          <ac:chgData name="Brad Jones (2219978)" userId="S::2219978@student.uwtsd.ac.uk::9c886b9c-23e6-4d87-9cdd-70f69f6f190b" providerId="AD" clId="Web-{51C3134F-829C-0E84-086A-AD706E333F89}" dt="2023-12-11T12:33:11.401" v="121"/>
          <ac:spMkLst>
            <pc:docMk/>
            <pc:sldMk cId="109857222" sldId="256"/>
            <ac:spMk id="33" creationId="{04D834C7-8223-43DA-AA30-E15A1BC7BB4E}"/>
          </ac:spMkLst>
        </pc:spChg>
        <pc:spChg chg="add del">
          <ac:chgData name="Brad Jones (2219978)" userId="S::2219978@student.uwtsd.ac.uk::9c886b9c-23e6-4d87-9cdd-70f69f6f190b" providerId="AD" clId="Web-{51C3134F-829C-0E84-086A-AD706E333F89}" dt="2023-12-11T12:33:11.401" v="121"/>
          <ac:spMkLst>
            <pc:docMk/>
            <pc:sldMk cId="109857222" sldId="256"/>
            <ac:spMk id="34" creationId="{B62DE6C5-8EB8-4E41-B0FF-93563AA4C56C}"/>
          </ac:spMkLst>
        </pc:spChg>
        <pc:spChg chg="add del mod ord replId">
          <ac:chgData name="Brad Jones (2219978)" userId="S::2219978@student.uwtsd.ac.uk::9c886b9c-23e6-4d87-9cdd-70f69f6f190b" providerId="AD" clId="Web-{51C3134F-829C-0E84-086A-AD706E333F89}" dt="2023-12-11T12:32:37.306" v="114"/>
          <ac:spMkLst>
            <pc:docMk/>
            <pc:sldMk cId="109857222" sldId="256"/>
            <ac:spMk id="35" creationId="{00000000-0000-0000-0000-000000000000}"/>
          </ac:spMkLst>
        </pc:spChg>
        <pc:spChg chg="add del mod ord replId">
          <ac:chgData name="Brad Jones (2219978)" userId="S::2219978@student.uwtsd.ac.uk::9c886b9c-23e6-4d87-9cdd-70f69f6f190b" providerId="AD" clId="Web-{51C3134F-829C-0E84-086A-AD706E333F89}" dt="2023-12-11T12:32:37.306" v="114"/>
          <ac:spMkLst>
            <pc:docMk/>
            <pc:sldMk cId="109857222" sldId="256"/>
            <ac:spMk id="36" creationId="{00000000-0000-0000-0000-000000000000}"/>
          </ac:spMkLst>
        </pc:spChg>
        <pc:grpChg chg="add del">
          <ac:chgData name="Brad Jones (2219978)" userId="S::2219978@student.uwtsd.ac.uk::9c886b9c-23e6-4d87-9cdd-70f69f6f190b" providerId="AD" clId="Web-{51C3134F-829C-0E84-086A-AD706E333F89}" dt="2023-12-11T12:32:10.102" v="103"/>
          <ac:grpSpMkLst>
            <pc:docMk/>
            <pc:sldMk cId="109857222" sldId="256"/>
            <ac:grpSpMk id="16" creationId="{564DEED3-BC52-4F15-8426-D33275CB0111}"/>
          </ac:grpSpMkLst>
        </pc:grpChg>
        <pc:picChg chg="add del">
          <ac:chgData name="Brad Jones (2219978)" userId="S::2219978@student.uwtsd.ac.uk::9c886b9c-23e6-4d87-9cdd-70f69f6f190b" providerId="AD" clId="Web-{51C3134F-829C-0E84-086A-AD706E333F89}" dt="2023-12-11T12:32:07.117" v="99"/>
          <ac:picMkLst>
            <pc:docMk/>
            <pc:sldMk cId="109857222" sldId="256"/>
            <ac:picMk id="4" creationId="{7A373D87-1C4F-2363-AA10-2CF09FC5D038}"/>
          </ac:picMkLst>
        </pc:picChg>
        <pc:picChg chg="add mod">
          <ac:chgData name="Brad Jones (2219978)" userId="S::2219978@student.uwtsd.ac.uk::9c886b9c-23e6-4d87-9cdd-70f69f6f190b" providerId="AD" clId="Web-{51C3134F-829C-0E84-086A-AD706E333F89}" dt="2023-12-11T12:33:54.480" v="129" actId="1076"/>
          <ac:picMkLst>
            <pc:docMk/>
            <pc:sldMk cId="109857222" sldId="256"/>
            <ac:picMk id="6" creationId="{E7897FF6-3621-68A4-5942-BD67E7CEAC46}"/>
          </ac:picMkLst>
        </pc:picChg>
        <pc:picChg chg="add">
          <ac:chgData name="Brad Jones (2219978)" userId="S::2219978@student.uwtsd.ac.uk::9c886b9c-23e6-4d87-9cdd-70f69f6f190b" providerId="AD" clId="Web-{51C3134F-829C-0E84-086A-AD706E333F89}" dt="2023-12-11T12:33:40.027" v="127"/>
          <ac:picMkLst>
            <pc:docMk/>
            <pc:sldMk cId="109857222" sldId="256"/>
            <ac:picMk id="12" creationId="{1A4C720E-710D-44F8-A8D7-2BAA61E1814B}"/>
          </ac:picMkLst>
        </pc:picChg>
        <pc:picChg chg="add del mod replId">
          <ac:chgData name="Brad Jones (2219978)" userId="S::2219978@student.uwtsd.ac.uk::9c886b9c-23e6-4d87-9cdd-70f69f6f190b" providerId="AD" clId="Web-{51C3134F-829C-0E84-086A-AD706E333F89}" dt="2023-12-11T12:33:40.027" v="127"/>
          <ac:picMkLst>
            <pc:docMk/>
            <pc:sldMk cId="109857222" sldId="256"/>
            <ac:picMk id="13" creationId="{0985C6FE-8747-44C6-B83D-710FF160953B}"/>
          </ac:picMkLst>
        </pc:picChg>
        <pc:picChg chg="add del">
          <ac:chgData name="Brad Jones (2219978)" userId="S::2219978@student.uwtsd.ac.uk::9c886b9c-23e6-4d87-9cdd-70f69f6f190b" providerId="AD" clId="Web-{51C3134F-829C-0E84-086A-AD706E333F89}" dt="2023-12-11T12:32:10.102" v="103"/>
          <ac:picMkLst>
            <pc:docMk/>
            <pc:sldMk cId="109857222" sldId="256"/>
            <ac:picMk id="15" creationId="{D4CF7F64-C4A7-1123-469B-486CFE663996}"/>
          </ac:picMkLst>
        </pc:picChg>
        <pc:picChg chg="add del">
          <ac:chgData name="Brad Jones (2219978)" userId="S::2219978@student.uwtsd.ac.uk::9c886b9c-23e6-4d87-9cdd-70f69f6f190b" providerId="AD" clId="Web-{51C3134F-829C-0E84-086A-AD706E333F89}" dt="2023-12-11T12:32:15.165" v="107"/>
          <ac:picMkLst>
            <pc:docMk/>
            <pc:sldMk cId="109857222" sldId="256"/>
            <ac:picMk id="19" creationId="{7A373D87-1C4F-2363-AA10-2CF09FC5D038}"/>
          </ac:picMkLst>
        </pc:picChg>
        <pc:picChg chg="add del">
          <ac:chgData name="Brad Jones (2219978)" userId="S::2219978@student.uwtsd.ac.uk::9c886b9c-23e6-4d87-9cdd-70f69f6f190b" providerId="AD" clId="Web-{51C3134F-829C-0E84-086A-AD706E333F89}" dt="2023-12-11T12:32:37.212" v="111"/>
          <ac:picMkLst>
            <pc:docMk/>
            <pc:sldMk cId="109857222" sldId="256"/>
            <ac:picMk id="25" creationId="{3A463094-F1EB-0813-3F6C-2A4D668B0D4C}"/>
          </ac:picMkLst>
        </pc:picChg>
        <pc:picChg chg="add del">
          <ac:chgData name="Brad Jones (2219978)" userId="S::2219978@student.uwtsd.ac.uk::9c886b9c-23e6-4d87-9cdd-70f69f6f190b" providerId="AD" clId="Web-{51C3134F-829C-0E84-086A-AD706E333F89}" dt="2023-12-11T12:33:18.979" v="122"/>
          <ac:picMkLst>
            <pc:docMk/>
            <pc:sldMk cId="109857222" sldId="256"/>
            <ac:picMk id="32" creationId="{6216095C-D177-2925-D1D9-309D038FA50B}"/>
          </ac:picMkLst>
        </pc:picChg>
      </pc:sldChg>
      <pc:sldChg chg="modSp new">
        <pc:chgData name="Brad Jones (2219978)" userId="S::2219978@student.uwtsd.ac.uk::9c886b9c-23e6-4d87-9cdd-70f69f6f190b" providerId="AD" clId="Web-{51C3134F-829C-0E84-086A-AD706E333F89}" dt="2023-12-11T18:23:36.314" v="2832" actId="20577"/>
        <pc:sldMkLst>
          <pc:docMk/>
          <pc:sldMk cId="4205342388" sldId="257"/>
        </pc:sldMkLst>
        <pc:spChg chg="mod">
          <ac:chgData name="Brad Jones (2219978)" userId="S::2219978@student.uwtsd.ac.uk::9c886b9c-23e6-4d87-9cdd-70f69f6f190b" providerId="AD" clId="Web-{51C3134F-829C-0E84-086A-AD706E333F89}" dt="2023-12-11T12:34:50.904" v="137" actId="20577"/>
          <ac:spMkLst>
            <pc:docMk/>
            <pc:sldMk cId="4205342388" sldId="257"/>
            <ac:spMk id="2" creationId="{D6DBCCB9-421B-D8CE-0141-0E4292674AE3}"/>
          </ac:spMkLst>
        </pc:spChg>
        <pc:spChg chg="mod">
          <ac:chgData name="Brad Jones (2219978)" userId="S::2219978@student.uwtsd.ac.uk::9c886b9c-23e6-4d87-9cdd-70f69f6f190b" providerId="AD" clId="Web-{51C3134F-829C-0E84-086A-AD706E333F89}" dt="2023-12-11T18:23:36.314" v="2832" actId="20577"/>
          <ac:spMkLst>
            <pc:docMk/>
            <pc:sldMk cId="4205342388" sldId="257"/>
            <ac:spMk id="3" creationId="{811350E3-3764-5473-D86E-247EC542E993}"/>
          </ac:spMkLst>
        </pc:spChg>
      </pc:sldChg>
      <pc:sldChg chg="modSp new">
        <pc:chgData name="Brad Jones (2219978)" userId="S::2219978@student.uwtsd.ac.uk::9c886b9c-23e6-4d87-9cdd-70f69f6f190b" providerId="AD" clId="Web-{51C3134F-829C-0E84-086A-AD706E333F89}" dt="2023-12-11T12:54:32.050" v="269" actId="20577"/>
        <pc:sldMkLst>
          <pc:docMk/>
          <pc:sldMk cId="3571354294" sldId="258"/>
        </pc:sldMkLst>
        <pc:spChg chg="mod">
          <ac:chgData name="Brad Jones (2219978)" userId="S::2219978@student.uwtsd.ac.uk::9c886b9c-23e6-4d87-9cdd-70f69f6f190b" providerId="AD" clId="Web-{51C3134F-829C-0E84-086A-AD706E333F89}" dt="2023-12-11T12:48:09.335" v="147" actId="20577"/>
          <ac:spMkLst>
            <pc:docMk/>
            <pc:sldMk cId="3571354294" sldId="258"/>
            <ac:spMk id="2" creationId="{80F06DBE-6CFC-2416-C63B-8953F950EE7E}"/>
          </ac:spMkLst>
        </pc:spChg>
        <pc:spChg chg="mod">
          <ac:chgData name="Brad Jones (2219978)" userId="S::2219978@student.uwtsd.ac.uk::9c886b9c-23e6-4d87-9cdd-70f69f6f190b" providerId="AD" clId="Web-{51C3134F-829C-0E84-086A-AD706E333F89}" dt="2023-12-11T12:54:32.050" v="269" actId="20577"/>
          <ac:spMkLst>
            <pc:docMk/>
            <pc:sldMk cId="3571354294" sldId="258"/>
            <ac:spMk id="3" creationId="{0C4CEAC5-EA06-B0B4-DEB3-E7E7708EC854}"/>
          </ac:spMkLst>
        </pc:spChg>
      </pc:sldChg>
      <pc:sldChg chg="modSp new">
        <pc:chgData name="Brad Jones (2219978)" userId="S::2219978@student.uwtsd.ac.uk::9c886b9c-23e6-4d87-9cdd-70f69f6f190b" providerId="AD" clId="Web-{51C3134F-829C-0E84-086A-AD706E333F89}" dt="2023-12-11T13:57:37.585" v="695" actId="20577"/>
        <pc:sldMkLst>
          <pc:docMk/>
          <pc:sldMk cId="414518067" sldId="259"/>
        </pc:sldMkLst>
        <pc:spChg chg="mod">
          <ac:chgData name="Brad Jones (2219978)" userId="S::2219978@student.uwtsd.ac.uk::9c886b9c-23e6-4d87-9cdd-70f69f6f190b" providerId="AD" clId="Web-{51C3134F-829C-0E84-086A-AD706E333F89}" dt="2023-12-11T13:43:25.785" v="559" actId="20577"/>
          <ac:spMkLst>
            <pc:docMk/>
            <pc:sldMk cId="414518067" sldId="259"/>
            <ac:spMk id="2" creationId="{FA39840C-52DD-3EF3-00F2-F79C5FB4982A}"/>
          </ac:spMkLst>
        </pc:spChg>
        <pc:spChg chg="mod">
          <ac:chgData name="Brad Jones (2219978)" userId="S::2219978@student.uwtsd.ac.uk::9c886b9c-23e6-4d87-9cdd-70f69f6f190b" providerId="AD" clId="Web-{51C3134F-829C-0E84-086A-AD706E333F89}" dt="2023-12-11T13:57:37.585" v="695" actId="20577"/>
          <ac:spMkLst>
            <pc:docMk/>
            <pc:sldMk cId="414518067" sldId="259"/>
            <ac:spMk id="3" creationId="{05EAC879-6B76-26C9-59C7-DE81EA8FF336}"/>
          </ac:spMkLst>
        </pc:spChg>
      </pc:sldChg>
      <pc:sldChg chg="modSp new">
        <pc:chgData name="Brad Jones (2219978)" userId="S::2219978@student.uwtsd.ac.uk::9c886b9c-23e6-4d87-9cdd-70f69f6f190b" providerId="AD" clId="Web-{51C3134F-829C-0E84-086A-AD706E333F89}" dt="2023-12-11T18:24:34.457" v="2835" actId="20577"/>
        <pc:sldMkLst>
          <pc:docMk/>
          <pc:sldMk cId="1119174064" sldId="260"/>
        </pc:sldMkLst>
        <pc:spChg chg="mod">
          <ac:chgData name="Brad Jones (2219978)" userId="S::2219978@student.uwtsd.ac.uk::9c886b9c-23e6-4d87-9cdd-70f69f6f190b" providerId="AD" clId="Web-{51C3134F-829C-0E84-086A-AD706E333F89}" dt="2023-12-11T14:52:50.806" v="881" actId="20577"/>
          <ac:spMkLst>
            <pc:docMk/>
            <pc:sldMk cId="1119174064" sldId="260"/>
            <ac:spMk id="2" creationId="{6619A0F9-5673-0902-75A0-0FE1205864EB}"/>
          </ac:spMkLst>
        </pc:spChg>
        <pc:spChg chg="mod">
          <ac:chgData name="Brad Jones (2219978)" userId="S::2219978@student.uwtsd.ac.uk::9c886b9c-23e6-4d87-9cdd-70f69f6f190b" providerId="AD" clId="Web-{51C3134F-829C-0E84-086A-AD706E333F89}" dt="2023-12-11T18:24:34.457" v="2835" actId="20577"/>
          <ac:spMkLst>
            <pc:docMk/>
            <pc:sldMk cId="1119174064" sldId="260"/>
            <ac:spMk id="3" creationId="{371317F6-1388-CB10-FB69-39A11D02279C}"/>
          </ac:spMkLst>
        </pc:spChg>
      </pc:sldChg>
      <pc:sldChg chg="modSp new">
        <pc:chgData name="Brad Jones (2219978)" userId="S::2219978@student.uwtsd.ac.uk::9c886b9c-23e6-4d87-9cdd-70f69f6f190b" providerId="AD" clId="Web-{51C3134F-829C-0E84-086A-AD706E333F89}" dt="2023-12-11T16:21:30.038" v="1716" actId="20577"/>
        <pc:sldMkLst>
          <pc:docMk/>
          <pc:sldMk cId="3130421498" sldId="261"/>
        </pc:sldMkLst>
        <pc:spChg chg="mod">
          <ac:chgData name="Brad Jones (2219978)" userId="S::2219978@student.uwtsd.ac.uk::9c886b9c-23e6-4d87-9cdd-70f69f6f190b" providerId="AD" clId="Web-{51C3134F-829C-0E84-086A-AD706E333F89}" dt="2023-12-11T15:49:24.356" v="1544" actId="20577"/>
          <ac:spMkLst>
            <pc:docMk/>
            <pc:sldMk cId="3130421498" sldId="261"/>
            <ac:spMk id="2" creationId="{A55B9741-8BC4-3BAA-F290-114F0FFE15C7}"/>
          </ac:spMkLst>
        </pc:spChg>
        <pc:spChg chg="mod">
          <ac:chgData name="Brad Jones (2219978)" userId="S::2219978@student.uwtsd.ac.uk::9c886b9c-23e6-4d87-9cdd-70f69f6f190b" providerId="AD" clId="Web-{51C3134F-829C-0E84-086A-AD706E333F89}" dt="2023-12-11T16:21:30.038" v="1716" actId="20577"/>
          <ac:spMkLst>
            <pc:docMk/>
            <pc:sldMk cId="3130421498" sldId="261"/>
            <ac:spMk id="3" creationId="{2EB7F429-3A3E-A8F8-F717-497AE83CF102}"/>
          </ac:spMkLst>
        </pc:spChg>
      </pc:sldChg>
      <pc:sldChg chg="modSp new">
        <pc:chgData name="Brad Jones (2219978)" userId="S::2219978@student.uwtsd.ac.uk::9c886b9c-23e6-4d87-9cdd-70f69f6f190b" providerId="AD" clId="Web-{51C3134F-829C-0E84-086A-AD706E333F89}" dt="2023-12-11T17:17:52.994" v="2138" actId="20577"/>
        <pc:sldMkLst>
          <pc:docMk/>
          <pc:sldMk cId="3988458601" sldId="262"/>
        </pc:sldMkLst>
        <pc:spChg chg="mod">
          <ac:chgData name="Brad Jones (2219978)" userId="S::2219978@student.uwtsd.ac.uk::9c886b9c-23e6-4d87-9cdd-70f69f6f190b" providerId="AD" clId="Web-{51C3134F-829C-0E84-086A-AD706E333F89}" dt="2023-12-11T16:40:05.580" v="1799" actId="20577"/>
          <ac:spMkLst>
            <pc:docMk/>
            <pc:sldMk cId="3988458601" sldId="262"/>
            <ac:spMk id="2" creationId="{426392BF-1A1E-6BC0-9511-2426A26701D3}"/>
          </ac:spMkLst>
        </pc:spChg>
        <pc:spChg chg="mod">
          <ac:chgData name="Brad Jones (2219978)" userId="S::2219978@student.uwtsd.ac.uk::9c886b9c-23e6-4d87-9cdd-70f69f6f190b" providerId="AD" clId="Web-{51C3134F-829C-0E84-086A-AD706E333F89}" dt="2023-12-11T17:17:52.994" v="2138" actId="20577"/>
          <ac:spMkLst>
            <pc:docMk/>
            <pc:sldMk cId="3988458601" sldId="262"/>
            <ac:spMk id="3" creationId="{5E3671AA-C485-C858-4405-CF6E542FEE0C}"/>
          </ac:spMkLst>
        </pc:spChg>
      </pc:sldChg>
      <pc:sldChg chg="modSp new">
        <pc:chgData name="Brad Jones (2219978)" userId="S::2219978@student.uwtsd.ac.uk::9c886b9c-23e6-4d87-9cdd-70f69f6f190b" providerId="AD" clId="Web-{51C3134F-829C-0E84-086A-AD706E333F89}" dt="2023-12-11T17:42:15.283" v="2361" actId="20577"/>
        <pc:sldMkLst>
          <pc:docMk/>
          <pc:sldMk cId="2497665315" sldId="263"/>
        </pc:sldMkLst>
        <pc:spChg chg="mod">
          <ac:chgData name="Brad Jones (2219978)" userId="S::2219978@student.uwtsd.ac.uk::9c886b9c-23e6-4d87-9cdd-70f69f6f190b" providerId="AD" clId="Web-{51C3134F-829C-0E84-086A-AD706E333F89}" dt="2023-12-11T17:21:03.313" v="2184" actId="20577"/>
          <ac:spMkLst>
            <pc:docMk/>
            <pc:sldMk cId="2497665315" sldId="263"/>
            <ac:spMk id="2" creationId="{86E9DFDC-7DE3-A48A-1098-A717D1164FAA}"/>
          </ac:spMkLst>
        </pc:spChg>
        <pc:spChg chg="mod">
          <ac:chgData name="Brad Jones (2219978)" userId="S::2219978@student.uwtsd.ac.uk::9c886b9c-23e6-4d87-9cdd-70f69f6f190b" providerId="AD" clId="Web-{51C3134F-829C-0E84-086A-AD706E333F89}" dt="2023-12-11T17:42:15.283" v="2361" actId="20577"/>
          <ac:spMkLst>
            <pc:docMk/>
            <pc:sldMk cId="2497665315" sldId="263"/>
            <ac:spMk id="3" creationId="{E17F41E2-E4FD-E5B1-1B49-0915A4EBECE8}"/>
          </ac:spMkLst>
        </pc:spChg>
      </pc:sldChg>
      <pc:sldChg chg="modSp new">
        <pc:chgData name="Brad Jones (2219978)" userId="S::2219978@student.uwtsd.ac.uk::9c886b9c-23e6-4d87-9cdd-70f69f6f190b" providerId="AD" clId="Web-{51C3134F-829C-0E84-086A-AD706E333F89}" dt="2023-12-11T18:18:27.865" v="2674" actId="20577"/>
        <pc:sldMkLst>
          <pc:docMk/>
          <pc:sldMk cId="1552912883" sldId="264"/>
        </pc:sldMkLst>
        <pc:spChg chg="mod">
          <ac:chgData name="Brad Jones (2219978)" userId="S::2219978@student.uwtsd.ac.uk::9c886b9c-23e6-4d87-9cdd-70f69f6f190b" providerId="AD" clId="Web-{51C3134F-829C-0E84-086A-AD706E333F89}" dt="2023-12-11T17:51:41.648" v="2483" actId="20577"/>
          <ac:spMkLst>
            <pc:docMk/>
            <pc:sldMk cId="1552912883" sldId="264"/>
            <ac:spMk id="2" creationId="{08ABF9A7-7DBF-E76C-934E-A5FB9D5E34F4}"/>
          </ac:spMkLst>
        </pc:spChg>
        <pc:spChg chg="mod">
          <ac:chgData name="Brad Jones (2219978)" userId="S::2219978@student.uwtsd.ac.uk::9c886b9c-23e6-4d87-9cdd-70f69f6f190b" providerId="AD" clId="Web-{51C3134F-829C-0E84-086A-AD706E333F89}" dt="2023-12-11T18:18:27.865" v="2674" actId="20577"/>
          <ac:spMkLst>
            <pc:docMk/>
            <pc:sldMk cId="1552912883" sldId="264"/>
            <ac:spMk id="3" creationId="{3F11DA03-D4C9-65F9-E237-957ABB57FB90}"/>
          </ac:spMkLst>
        </pc:spChg>
      </pc:sldChg>
      <pc:sldMasterChg chg="del delSldLayout">
        <pc:chgData name="Brad Jones (2219978)" userId="S::2219978@student.uwtsd.ac.uk::9c886b9c-23e6-4d87-9cdd-70f69f6f190b" providerId="AD" clId="Web-{51C3134F-829C-0E84-086A-AD706E333F89}" dt="2023-12-11T12:31:41.742" v="96"/>
        <pc:sldMasterMkLst>
          <pc:docMk/>
          <pc:sldMasterMk cId="2460954070" sldId="2147483660"/>
        </pc:sldMasterMkLst>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2385387890" sldId="2147483661"/>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949138452" sldId="2147483662"/>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2591524520" sldId="2147483663"/>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1203092039" sldId="2147483664"/>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3733172339" sldId="2147483665"/>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3210312558" sldId="2147483666"/>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3146388984" sldId="2147483667"/>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3171841454" sldId="2147483668"/>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1718958274" sldId="2147483669"/>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2202905451" sldId="2147483670"/>
          </pc:sldLayoutMkLst>
        </pc:sldLayoutChg>
        <pc:sldLayoutChg chg="del">
          <pc:chgData name="Brad Jones (2219978)" userId="S::2219978@student.uwtsd.ac.uk::9c886b9c-23e6-4d87-9cdd-70f69f6f190b" providerId="AD" clId="Web-{51C3134F-829C-0E84-086A-AD706E333F89}" dt="2023-12-11T12:31:41.742" v="96"/>
          <pc:sldLayoutMkLst>
            <pc:docMk/>
            <pc:sldMasterMk cId="2460954070" sldId="2147483660"/>
            <pc:sldLayoutMk cId="3479445657" sldId="2147483671"/>
          </pc:sldLayoutMkLst>
        </pc:sldLayoutChg>
      </pc:sldMasterChg>
      <pc:sldMasterChg chg="add del addSldLayout delSldLayout modSldLayout">
        <pc:chgData name="Brad Jones (2219978)" userId="S::2219978@student.uwtsd.ac.uk::9c886b9c-23e6-4d87-9cdd-70f69f6f190b" providerId="AD" clId="Web-{51C3134F-829C-0E84-086A-AD706E333F89}" dt="2023-12-11T12:32:37.306" v="114"/>
        <pc:sldMasterMkLst>
          <pc:docMk/>
          <pc:sldMasterMk cId="989241621" sldId="2147483672"/>
        </pc:sldMasterMkLst>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1237175128" sldId="2147483673"/>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1452752297" sldId="2147483674"/>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90286743" sldId="2147483675"/>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824620568" sldId="2147483676"/>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3939612517" sldId="2147483677"/>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3351345647" sldId="2147483678"/>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1660417756" sldId="2147483679"/>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460131114" sldId="2147483680"/>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3710919916" sldId="2147483681"/>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2975369936" sldId="2147483682"/>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1246299086" sldId="2147483683"/>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2154868109" sldId="2147483684"/>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3321310300" sldId="2147483685"/>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2057685215" sldId="2147483686"/>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3071810878" sldId="2147483687"/>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2416720200" sldId="2147483688"/>
          </pc:sldLayoutMkLst>
        </pc:sldLayoutChg>
        <pc:sldLayoutChg chg="add del mod replId">
          <pc:chgData name="Brad Jones (2219978)" userId="S::2219978@student.uwtsd.ac.uk::9c886b9c-23e6-4d87-9cdd-70f69f6f190b" providerId="AD" clId="Web-{51C3134F-829C-0E84-086A-AD706E333F89}" dt="2023-12-11T12:32:37.306" v="114"/>
          <pc:sldLayoutMkLst>
            <pc:docMk/>
            <pc:sldMasterMk cId="989241621" sldId="2147483672"/>
            <pc:sldLayoutMk cId="3608261814" sldId="2147483689"/>
          </pc:sldLayoutMkLst>
        </pc:sldLayoutChg>
      </pc:sldMasterChg>
      <pc:sldMasterChg chg="add del addSldLayout delSldLayout">
        <pc:chgData name="Brad Jones (2219978)" userId="S::2219978@student.uwtsd.ac.uk::9c886b9c-23e6-4d87-9cdd-70f69f6f190b" providerId="AD" clId="Web-{51C3134F-829C-0E84-086A-AD706E333F89}" dt="2023-12-11T12:32:37.212" v="111"/>
        <pc:sldMasterMkLst>
          <pc:docMk/>
          <pc:sldMasterMk cId="1657136617" sldId="2147483710"/>
        </pc:sldMasterMkLst>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2202824535" sldId="2147483699"/>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4014427287" sldId="2147483700"/>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2188460773" sldId="2147483701"/>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3791817093" sldId="2147483702"/>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651001603" sldId="2147483703"/>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4235873477" sldId="2147483704"/>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3318810081" sldId="2147483705"/>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2608671169" sldId="2147483706"/>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527639293" sldId="2147483707"/>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2326839065" sldId="2147483708"/>
          </pc:sldLayoutMkLst>
        </pc:sldLayoutChg>
        <pc:sldLayoutChg chg="add del">
          <pc:chgData name="Brad Jones (2219978)" userId="S::2219978@student.uwtsd.ac.uk::9c886b9c-23e6-4d87-9cdd-70f69f6f190b" providerId="AD" clId="Web-{51C3134F-829C-0E84-086A-AD706E333F89}" dt="2023-12-11T12:32:37.212" v="111"/>
          <pc:sldLayoutMkLst>
            <pc:docMk/>
            <pc:sldMasterMk cId="1657136617" sldId="2147483710"/>
            <pc:sldLayoutMk cId="3856212661" sldId="2147483709"/>
          </pc:sldLayoutMkLst>
        </pc:sldLayoutChg>
      </pc:sldMasterChg>
      <pc:sldMasterChg chg="add del addSldLayout delSldLayout">
        <pc:chgData name="Brad Jones (2219978)" userId="S::2219978@student.uwtsd.ac.uk::9c886b9c-23e6-4d87-9cdd-70f69f6f190b" providerId="AD" clId="Web-{51C3134F-829C-0E84-086A-AD706E333F89}" dt="2023-12-11T12:32:10.102" v="103"/>
        <pc:sldMasterMkLst>
          <pc:docMk/>
          <pc:sldMasterMk cId="1052110702" sldId="2147483749"/>
        </pc:sldMasterMkLst>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496798535" sldId="2147483738"/>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2054129123" sldId="2147483739"/>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3004704590" sldId="2147483740"/>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1156484659" sldId="2147483741"/>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3575799331" sldId="2147483742"/>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1763296274" sldId="2147483743"/>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4016408238" sldId="2147483744"/>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1297342485" sldId="2147483745"/>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1899193685" sldId="2147483746"/>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339949138" sldId="2147483747"/>
          </pc:sldLayoutMkLst>
        </pc:sldLayoutChg>
        <pc:sldLayoutChg chg="add del">
          <pc:chgData name="Brad Jones (2219978)" userId="S::2219978@student.uwtsd.ac.uk::9c886b9c-23e6-4d87-9cdd-70f69f6f190b" providerId="AD" clId="Web-{51C3134F-829C-0E84-086A-AD706E333F89}" dt="2023-12-11T12:32:10.102" v="103"/>
          <pc:sldLayoutMkLst>
            <pc:docMk/>
            <pc:sldMasterMk cId="1052110702" sldId="2147483749"/>
            <pc:sldLayoutMk cId="3807512202" sldId="2147483748"/>
          </pc:sldLayoutMkLst>
        </pc:sldLayoutChg>
      </pc:sldMasterChg>
      <pc:sldMasterChg chg="add del addSldLayout delSldLayout">
        <pc:chgData name="Brad Jones (2219978)" userId="S::2219978@student.uwtsd.ac.uk::9c886b9c-23e6-4d87-9cdd-70f69f6f190b" providerId="AD" clId="Web-{51C3134F-829C-0E84-086A-AD706E333F89}" dt="2023-12-11T12:33:11.401" v="121"/>
        <pc:sldMasterMkLst>
          <pc:docMk/>
          <pc:sldMasterMk cId="1419057401" sldId="2147483749"/>
        </pc:sldMasterMkLst>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3854537995" sldId="2147483738"/>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4130561483" sldId="2147483739"/>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2175141467" sldId="2147483740"/>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1872389050" sldId="2147483741"/>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732942565" sldId="2147483742"/>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2568673459" sldId="2147483743"/>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2907326825" sldId="2147483744"/>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3398884974" sldId="2147483745"/>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1589764868" sldId="2147483746"/>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1388561633" sldId="2147483747"/>
          </pc:sldLayoutMkLst>
        </pc:sldLayoutChg>
        <pc:sldLayoutChg chg="add del">
          <pc:chgData name="Brad Jones (2219978)" userId="S::2219978@student.uwtsd.ac.uk::9c886b9c-23e6-4d87-9cdd-70f69f6f190b" providerId="AD" clId="Web-{51C3134F-829C-0E84-086A-AD706E333F89}" dt="2023-12-11T12:33:11.401" v="121"/>
          <pc:sldLayoutMkLst>
            <pc:docMk/>
            <pc:sldMasterMk cId="1419057401" sldId="2147483749"/>
            <pc:sldLayoutMk cId="3819601195" sldId="2147483748"/>
          </pc:sldLayoutMkLst>
        </pc:sldLayoutChg>
      </pc:sldMasterChg>
      <pc:sldMasterChg chg="add del addSldLayout delSldLayout modSldLayout">
        <pc:chgData name="Brad Jones (2219978)" userId="S::2219978@student.uwtsd.ac.uk::9c886b9c-23e6-4d87-9cdd-70f69f6f190b" providerId="AD" clId="Web-{51C3134F-829C-0E84-086A-AD706E333F89}" dt="2023-12-11T12:33:23.089" v="124"/>
        <pc:sldMasterMkLst>
          <pc:docMk/>
          <pc:sldMasterMk cId="1831850485" sldId="2147483750"/>
        </pc:sldMasterMkLst>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144076203" sldId="2147483751"/>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2775341907" sldId="2147483752"/>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3342940740" sldId="2147483753"/>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911982458" sldId="2147483754"/>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606241260" sldId="2147483755"/>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1616826818" sldId="2147483756"/>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562036494" sldId="2147483757"/>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3730152851" sldId="2147483758"/>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511528325" sldId="2147483759"/>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2409160053" sldId="2147483760"/>
          </pc:sldLayoutMkLst>
        </pc:sldLayoutChg>
        <pc:sldLayoutChg chg="add del mod replId">
          <pc:chgData name="Brad Jones (2219978)" userId="S::2219978@student.uwtsd.ac.uk::9c886b9c-23e6-4d87-9cdd-70f69f6f190b" providerId="AD" clId="Web-{51C3134F-829C-0E84-086A-AD706E333F89}" dt="2023-12-11T12:33:23.089" v="124"/>
          <pc:sldLayoutMkLst>
            <pc:docMk/>
            <pc:sldMasterMk cId="1831850485" sldId="2147483750"/>
            <pc:sldLayoutMk cId="3285074286" sldId="2147483761"/>
          </pc:sldLayoutMkLst>
        </pc:sldLayoutChg>
      </pc:sldMasterChg>
      <pc:sldMasterChg chg="add del addSldLayout delSldLayout">
        <pc:chgData name="Brad Jones (2219978)" userId="S::2219978@student.uwtsd.ac.uk::9c886b9c-23e6-4d87-9cdd-70f69f6f190b" providerId="AD" clId="Web-{51C3134F-829C-0E84-086A-AD706E333F89}" dt="2023-12-11T12:32:15.165" v="107"/>
        <pc:sldMasterMkLst>
          <pc:docMk/>
          <pc:sldMasterMk cId="3568915848" sldId="2147483762"/>
        </pc:sldMasterMkLst>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2018760369" sldId="2147483751"/>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4007188816" sldId="2147483752"/>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2348223182" sldId="2147483753"/>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2667396744" sldId="2147483754"/>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215854909" sldId="2147483755"/>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182924922" sldId="2147483756"/>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1934389430" sldId="2147483757"/>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747762247" sldId="2147483758"/>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771615167" sldId="2147483759"/>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494400448" sldId="2147483760"/>
          </pc:sldLayoutMkLst>
        </pc:sldLayoutChg>
        <pc:sldLayoutChg chg="add del">
          <pc:chgData name="Brad Jones (2219978)" userId="S::2219978@student.uwtsd.ac.uk::9c886b9c-23e6-4d87-9cdd-70f69f6f190b" providerId="AD" clId="Web-{51C3134F-829C-0E84-086A-AD706E333F89}" dt="2023-12-11T12:32:15.165" v="107"/>
          <pc:sldLayoutMkLst>
            <pc:docMk/>
            <pc:sldMasterMk cId="3568915848" sldId="2147483762"/>
            <pc:sldLayoutMk cId="2729872748" sldId="2147483761"/>
          </pc:sldLayoutMkLst>
        </pc:sldLayoutChg>
      </pc:sldMasterChg>
      <pc:sldMasterChg chg="add del addSldLayout delSldLayout">
        <pc:chgData name="Brad Jones (2219978)" userId="S::2219978@student.uwtsd.ac.uk::9c886b9c-23e6-4d87-9cdd-70f69f6f190b" providerId="AD" clId="Web-{51C3134F-829C-0E84-086A-AD706E333F89}" dt="2023-12-11T12:33:34.480" v="125"/>
        <pc:sldMasterMkLst>
          <pc:docMk/>
          <pc:sldMasterMk cId="1263537440" sldId="2147483788"/>
        </pc:sldMasterMkLst>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2247402939" sldId="2147483777"/>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1454515882" sldId="2147483778"/>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1506157914" sldId="2147483779"/>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27813692" sldId="2147483780"/>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3268642749" sldId="2147483781"/>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4275466874" sldId="2147483782"/>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2295778852" sldId="2147483783"/>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3193684510" sldId="2147483784"/>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1485800636" sldId="2147483785"/>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1455597924" sldId="2147483786"/>
          </pc:sldLayoutMkLst>
        </pc:sldLayoutChg>
        <pc:sldLayoutChg chg="add del">
          <pc:chgData name="Brad Jones (2219978)" userId="S::2219978@student.uwtsd.ac.uk::9c886b9c-23e6-4d87-9cdd-70f69f6f190b" providerId="AD" clId="Web-{51C3134F-829C-0E84-086A-AD706E333F89}" dt="2023-12-11T12:33:34.480" v="125"/>
          <pc:sldLayoutMkLst>
            <pc:docMk/>
            <pc:sldMasterMk cId="1263537440" sldId="2147483788"/>
            <pc:sldLayoutMk cId="1449580222" sldId="2147483787"/>
          </pc:sldLayoutMkLst>
        </pc:sldLayoutChg>
      </pc:sldMasterChg>
      <pc:sldMasterChg chg="add addSldLayout modSldLayout">
        <pc:chgData name="Brad Jones (2219978)" userId="S::2219978@student.uwtsd.ac.uk::9c886b9c-23e6-4d87-9cdd-70f69f6f190b" providerId="AD" clId="Web-{51C3134F-829C-0E84-086A-AD706E333F89}" dt="2023-12-11T12:33:34.480" v="125"/>
        <pc:sldMasterMkLst>
          <pc:docMk/>
          <pc:sldMasterMk cId="2018433023" sldId="2147483789"/>
        </pc:sldMasterMkLst>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188259078" sldId="2147483790"/>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3159324074" sldId="2147483791"/>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2422541491" sldId="2147483792"/>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1784747279" sldId="2147483793"/>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3144544492" sldId="2147483794"/>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1887239101" sldId="2147483795"/>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1730857316" sldId="2147483796"/>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4146141582" sldId="2147483797"/>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3658175152" sldId="2147483798"/>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221475071" sldId="2147483799"/>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1759653690" sldId="2147483800"/>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2342791768" sldId="2147483801"/>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2624649716" sldId="2147483802"/>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615604433" sldId="2147483803"/>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3873738204" sldId="2147483804"/>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1658286655" sldId="2147483805"/>
          </pc:sldLayoutMkLst>
        </pc:sldLayoutChg>
        <pc:sldLayoutChg chg="add mod replId">
          <pc:chgData name="Brad Jones (2219978)" userId="S::2219978@student.uwtsd.ac.uk::9c886b9c-23e6-4d87-9cdd-70f69f6f190b" providerId="AD" clId="Web-{51C3134F-829C-0E84-086A-AD706E333F89}" dt="2023-12-11T12:33:34.480" v="125"/>
          <pc:sldLayoutMkLst>
            <pc:docMk/>
            <pc:sldMasterMk cId="2018433023" sldId="2147483789"/>
            <pc:sldLayoutMk cId="1938688497" sldId="2147483806"/>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25907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9324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2541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4747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4544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7239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0857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6141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8175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475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59653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2791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4649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5604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3738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658286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8688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12/11/2023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8433023"/>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802" r:id="rId13"/>
    <p:sldLayoutId id="2147483803" r:id="rId14"/>
    <p:sldLayoutId id="2147483804" r:id="rId15"/>
    <p:sldLayoutId id="2147483805" r:id="rId16"/>
    <p:sldLayoutId id="214748380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policeconduct.gov.uk/news/public-feel-confident-police-respond-fairly-and-proportionately-incidents-questions-remain" TargetMode="External"/><Relationship Id="rId3" Type="http://schemas.openxmlformats.org/officeDocument/2006/relationships/hyperlink" Target="https://www.bbc.co.uk/news/world-us-canada-52905408" TargetMode="External"/><Relationship Id="rId7" Type="http://schemas.openxmlformats.org/officeDocument/2006/relationships/hyperlink" Target="https://medium.com/the-new-leader/police-culture-now-but-not-forever-10e4e0f903fc" TargetMode="External"/><Relationship Id="rId2" Type="http://schemas.openxmlformats.org/officeDocument/2006/relationships/hyperlink" Target="https://www.bbc.co.uk/news/uk-england-london-59474472" TargetMode="External"/><Relationship Id="rId1" Type="http://schemas.openxmlformats.org/officeDocument/2006/relationships/slideLayout" Target="../slideLayouts/slideLayout2.xml"/><Relationship Id="rId6" Type="http://schemas.openxmlformats.org/officeDocument/2006/relationships/hyperlink" Target="https://metro.co.uk/2022/03/29/i-would-never-ever-call-them-the-question-of-trust-in-the-police-14567530/" TargetMode="External"/><Relationship Id="rId5" Type="http://schemas.openxmlformats.org/officeDocument/2006/relationships/hyperlink" Target="https://metro.co.uk/2022/02/01/met-police-officers-shared-messages-like-i-would-happily-rape-you-16027064/" TargetMode="External"/><Relationship Id="rId4" Type="http://schemas.openxmlformats.org/officeDocument/2006/relationships/hyperlink" Target="https://www.bbc.co.uk/news/world-us-canada-56270334" TargetMode="External"/><Relationship Id="rId9" Type="http://schemas.openxmlformats.org/officeDocument/2006/relationships/hyperlink" Target="https://www.cam.ac.uk/research/news/uk-policing-psychological-damage-among-officers-heightened-by-bad-working-con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7897FF6-3621-68A4-5942-BD67E7CEAC46}"/>
              </a:ext>
            </a:extLst>
          </p:cNvPr>
          <p:cNvPicPr>
            <a:picLocks noChangeAspect="1"/>
          </p:cNvPicPr>
          <p:nvPr/>
        </p:nvPicPr>
        <p:blipFill rotWithShape="1">
          <a:blip r:embed="rId3">
            <a:alphaModFix amt="20000"/>
          </a:blip>
          <a:srcRect t="7294" b="2345"/>
          <a:stretch/>
        </p:blipFill>
        <p:spPr>
          <a:xfrm>
            <a:off x="-57489" y="10"/>
            <a:ext cx="12191980" cy="6857990"/>
          </a:xfrm>
          <a:prstGeom prst="rect">
            <a:avLst/>
          </a:prstGeom>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51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04A9AE0-ACE7-CEF7-8223-A8DA9AFAADE0}"/>
              </a:ext>
            </a:extLst>
          </p:cNvPr>
          <p:cNvSpPr>
            <a:spLocks noGrp="1"/>
          </p:cNvSpPr>
          <p:nvPr>
            <p:ph type="ctrTitle"/>
          </p:nvPr>
        </p:nvSpPr>
        <p:spPr>
          <a:xfrm>
            <a:off x="2309003" y="1719852"/>
            <a:ext cx="7197726" cy="2421464"/>
          </a:xfrm>
        </p:spPr>
        <p:txBody>
          <a:bodyPr>
            <a:normAutofit/>
          </a:bodyPr>
          <a:lstStyle/>
          <a:p>
            <a:pPr algn="ctr">
              <a:lnSpc>
                <a:spcPct val="90000"/>
              </a:lnSpc>
            </a:pPr>
            <a:r>
              <a:rPr lang="en-US" sz="2300" b="1" i="1" dirty="0">
                <a:cs typeface="Calibri Light"/>
              </a:rPr>
              <a:t>Impact on public perception:</a:t>
            </a:r>
            <a:br>
              <a:rPr lang="en-US" sz="2300" i="1" dirty="0">
                <a:cs typeface="Calibri Light"/>
              </a:rPr>
            </a:br>
            <a:r>
              <a:rPr lang="en-US" sz="2300" i="1" dirty="0">
                <a:cs typeface="Calibri Light"/>
              </a:rPr>
              <a:t> Examine the potential impact of media representations on public attitudes towards law enforcement. You will need to </a:t>
            </a:r>
            <a:r>
              <a:rPr lang="en-US" sz="2300" i="1" dirty="0" err="1">
                <a:cs typeface="Calibri Light"/>
              </a:rPr>
              <a:t>analyse</a:t>
            </a:r>
            <a:r>
              <a:rPr lang="en-US" sz="2300" i="1" dirty="0">
                <a:cs typeface="Calibri Light"/>
              </a:rPr>
              <a:t> the extent to which media portrayals can influence trust, confidence, fear or </a:t>
            </a:r>
            <a:r>
              <a:rPr lang="en-US" sz="2300" i="1" dirty="0" err="1">
                <a:cs typeface="Calibri Light"/>
              </a:rPr>
              <a:t>scepticism</a:t>
            </a:r>
            <a:r>
              <a:rPr lang="en-US" sz="2300" i="1" dirty="0">
                <a:cs typeface="Calibri Light"/>
              </a:rPr>
              <a:t> among the public.</a:t>
            </a:r>
          </a:p>
        </p:txBody>
      </p:sp>
      <p:sp>
        <p:nvSpPr>
          <p:cNvPr id="3" name="Subtitle 2">
            <a:extLst>
              <a:ext uri="{FF2B5EF4-FFF2-40B4-BE49-F238E27FC236}">
                <a16:creationId xmlns:a16="http://schemas.microsoft.com/office/drawing/2014/main" id="{4555CD2A-A56B-8699-7437-9C441B4AA012}"/>
              </a:ext>
            </a:extLst>
          </p:cNvPr>
          <p:cNvSpPr>
            <a:spLocks noGrp="1"/>
          </p:cNvSpPr>
          <p:nvPr>
            <p:ph type="subTitle" idx="1"/>
          </p:nvPr>
        </p:nvSpPr>
        <p:spPr>
          <a:xfrm>
            <a:off x="1561380" y="4817053"/>
            <a:ext cx="7197726" cy="1405467"/>
          </a:xfrm>
        </p:spPr>
        <p:txBody>
          <a:bodyPr vert="horz" lIns="91440" tIns="45720" rIns="91440" bIns="45720" rtlCol="0">
            <a:normAutofit/>
          </a:bodyPr>
          <a:lstStyle/>
          <a:p>
            <a:r>
              <a:rPr lang="en-US">
                <a:cs typeface="Calibri"/>
              </a:rPr>
              <a:t>By Bradley Jones (2219978) </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06DBE-6CFC-2416-C63B-8953F950EE7E}"/>
              </a:ext>
            </a:extLst>
          </p:cNvPr>
          <p:cNvSpPr>
            <a:spLocks noGrp="1"/>
          </p:cNvSpPr>
          <p:nvPr>
            <p:ph type="title"/>
          </p:nvPr>
        </p:nvSpPr>
        <p:spPr/>
        <p:txBody>
          <a:bodyPr/>
          <a:lstStyle/>
          <a:p>
            <a:r>
              <a:rPr lang="en-GB" dirty="0">
                <a:cs typeface="Calibri Light"/>
              </a:rPr>
              <a:t>Traditional perception of the police</a:t>
            </a:r>
            <a:endParaRPr lang="en-GB" dirty="0"/>
          </a:p>
        </p:txBody>
      </p:sp>
      <p:sp>
        <p:nvSpPr>
          <p:cNvPr id="3" name="Content Placeholder 2">
            <a:extLst>
              <a:ext uri="{FF2B5EF4-FFF2-40B4-BE49-F238E27FC236}">
                <a16:creationId xmlns:a16="http://schemas.microsoft.com/office/drawing/2014/main" id="{0C4CEAC5-EA06-B0B4-DEB3-E7E7708EC854}"/>
              </a:ext>
            </a:extLst>
          </p:cNvPr>
          <p:cNvSpPr>
            <a:spLocks noGrp="1"/>
          </p:cNvSpPr>
          <p:nvPr>
            <p:ph idx="1"/>
          </p:nvPr>
        </p:nvSpPr>
        <p:spPr>
          <a:xfrm>
            <a:off x="685801" y="2142067"/>
            <a:ext cx="6242598" cy="3649133"/>
          </a:xfrm>
        </p:spPr>
        <p:txBody>
          <a:bodyPr/>
          <a:lstStyle/>
          <a:p>
            <a:pPr marL="0" indent="0">
              <a:buNone/>
            </a:pPr>
            <a:r>
              <a:rPr lang="en-GB" dirty="0">
                <a:cs typeface="Calibri"/>
              </a:rPr>
              <a:t>Key definitions of policing from a traditional perspective include;</a:t>
            </a:r>
            <a:endParaRPr lang="en-US"/>
          </a:p>
          <a:p>
            <a:pPr>
              <a:buClr>
                <a:srgbClr val="FFFFFF"/>
              </a:buClr>
            </a:pPr>
            <a:r>
              <a:rPr lang="en-GB" dirty="0">
                <a:cs typeface="Calibri" panose="020F0502020204030204"/>
              </a:rPr>
              <a:t>Dangerous and risk taking,</a:t>
            </a:r>
          </a:p>
          <a:p>
            <a:pPr>
              <a:buClr>
                <a:srgbClr val="FFFFFF"/>
              </a:buClr>
            </a:pPr>
            <a:r>
              <a:rPr lang="en-GB" dirty="0">
                <a:cs typeface="Calibri" panose="020F0502020204030204"/>
              </a:rPr>
              <a:t>Power and masculinity, </a:t>
            </a:r>
          </a:p>
          <a:p>
            <a:pPr>
              <a:buClr>
                <a:srgbClr val="FFFFFF"/>
              </a:buClr>
            </a:pPr>
            <a:r>
              <a:rPr lang="en-GB" dirty="0">
                <a:cs typeface="Calibri" panose="020F0502020204030204"/>
              </a:rPr>
              <a:t>Crime fighting,</a:t>
            </a:r>
          </a:p>
          <a:p>
            <a:pPr>
              <a:buClr>
                <a:srgbClr val="FFFFFF"/>
              </a:buClr>
            </a:pPr>
            <a:r>
              <a:rPr lang="en-GB" dirty="0">
                <a:cs typeface="Calibri" panose="020F0502020204030204"/>
              </a:rPr>
              <a:t>Problem solving,</a:t>
            </a:r>
          </a:p>
          <a:p>
            <a:pPr>
              <a:buClr>
                <a:srgbClr val="FFFFFF"/>
              </a:buClr>
            </a:pPr>
            <a:r>
              <a:rPr lang="en-GB" dirty="0">
                <a:cs typeface="Calibri" panose="020F0502020204030204"/>
              </a:rPr>
              <a:t>Intelligence. </a:t>
            </a:r>
          </a:p>
          <a:p>
            <a:pPr>
              <a:buClr>
                <a:srgbClr val="FFFFFF"/>
              </a:buClr>
            </a:pPr>
            <a:endParaRPr lang="en-GB" dirty="0">
              <a:cs typeface="Calibri" panose="020F0502020204030204"/>
            </a:endParaRPr>
          </a:p>
          <a:p>
            <a:pPr marL="0" indent="0">
              <a:buClr>
                <a:srgbClr val="FFFFFF"/>
              </a:buClr>
              <a:buNone/>
            </a:pPr>
            <a:r>
              <a:rPr lang="en-GB" dirty="0">
                <a:cs typeface="Calibri" panose="020F0502020204030204"/>
              </a:rPr>
              <a:t>(The New Leader, 2018)</a:t>
            </a:r>
          </a:p>
          <a:p>
            <a:pPr>
              <a:buClr>
                <a:srgbClr val="FFFFFF"/>
              </a:buClr>
            </a:pPr>
            <a:endParaRPr lang="en-GB" dirty="0">
              <a:cs typeface="Calibri" panose="020F0502020204030204"/>
            </a:endParaRPr>
          </a:p>
        </p:txBody>
      </p:sp>
    </p:spTree>
    <p:extLst>
      <p:ext uri="{BB962C8B-B14F-4D97-AF65-F5344CB8AC3E}">
        <p14:creationId xmlns:p14="http://schemas.microsoft.com/office/powerpoint/2010/main" val="3571354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840C-52DD-3EF3-00F2-F79C5FB4982A}"/>
              </a:ext>
            </a:extLst>
          </p:cNvPr>
          <p:cNvSpPr>
            <a:spLocks noGrp="1"/>
          </p:cNvSpPr>
          <p:nvPr>
            <p:ph type="title"/>
          </p:nvPr>
        </p:nvSpPr>
        <p:spPr/>
        <p:txBody>
          <a:bodyPr/>
          <a:lstStyle/>
          <a:p>
            <a:r>
              <a:rPr lang="en-GB" dirty="0">
                <a:cs typeface="Calibri Light"/>
              </a:rPr>
              <a:t>How the media has influenced the current perception of the police</a:t>
            </a:r>
          </a:p>
        </p:txBody>
      </p:sp>
      <p:sp>
        <p:nvSpPr>
          <p:cNvPr id="3" name="Content Placeholder 2">
            <a:extLst>
              <a:ext uri="{FF2B5EF4-FFF2-40B4-BE49-F238E27FC236}">
                <a16:creationId xmlns:a16="http://schemas.microsoft.com/office/drawing/2014/main" id="{05EAC879-6B76-26C9-59C7-DE81EA8FF336}"/>
              </a:ext>
            </a:extLst>
          </p:cNvPr>
          <p:cNvSpPr>
            <a:spLocks noGrp="1"/>
          </p:cNvSpPr>
          <p:nvPr>
            <p:ph idx="1"/>
          </p:nvPr>
        </p:nvSpPr>
        <p:spPr/>
        <p:txBody>
          <a:bodyPr/>
          <a:lstStyle/>
          <a:p>
            <a:pPr marL="0" indent="0">
              <a:buNone/>
            </a:pPr>
            <a:r>
              <a:rPr lang="en-GB" dirty="0">
                <a:cs typeface="Calibri" panose="020F0502020204030204"/>
              </a:rPr>
              <a:t>Corrupt.</a:t>
            </a:r>
          </a:p>
          <a:p>
            <a:pPr marL="0" indent="0">
              <a:buNone/>
            </a:pPr>
            <a:r>
              <a:rPr lang="en-GB" dirty="0">
                <a:cs typeface="Calibri" panose="020F0502020204030204"/>
              </a:rPr>
              <a:t>Racist'</a:t>
            </a:r>
          </a:p>
          <a:p>
            <a:pPr marL="0" indent="0">
              <a:buNone/>
            </a:pPr>
            <a:r>
              <a:rPr lang="en-GB" dirty="0">
                <a:cs typeface="Calibri" panose="020F0502020204030204"/>
              </a:rPr>
              <a:t>Sexist.</a:t>
            </a:r>
          </a:p>
          <a:p>
            <a:pPr marL="0" indent="0">
              <a:buNone/>
            </a:pPr>
            <a:r>
              <a:rPr lang="en-GB" dirty="0">
                <a:cs typeface="Calibri" panose="020F0502020204030204"/>
              </a:rPr>
              <a:t>Badly managed.</a:t>
            </a:r>
          </a:p>
          <a:p>
            <a:pPr marL="0" indent="0">
              <a:buNone/>
            </a:pPr>
            <a:r>
              <a:rPr lang="en-GB" dirty="0">
                <a:cs typeface="Calibri" panose="020F0502020204030204"/>
              </a:rPr>
              <a:t>'Broken' System.</a:t>
            </a:r>
          </a:p>
          <a:p>
            <a:pPr marL="0" indent="0">
              <a:buNone/>
            </a:pPr>
            <a:r>
              <a:rPr lang="en-GB" dirty="0">
                <a:cs typeface="Calibri" panose="020F0502020204030204"/>
              </a:rPr>
              <a:t>Unqualified.</a:t>
            </a:r>
          </a:p>
          <a:p>
            <a:pPr marL="0" indent="0">
              <a:buNone/>
            </a:pPr>
            <a:endParaRPr lang="en-GB" dirty="0">
              <a:cs typeface="Calibri" panose="020F0502020204030204"/>
            </a:endParaRPr>
          </a:p>
          <a:p>
            <a:pPr marL="0" indent="0">
              <a:buNone/>
            </a:pPr>
            <a:r>
              <a:rPr lang="en-GB" dirty="0">
                <a:cs typeface="Calibri" panose="020F0502020204030204"/>
              </a:rPr>
              <a:t>(PoliceConduct.gov, 2021)</a:t>
            </a:r>
          </a:p>
        </p:txBody>
      </p:sp>
    </p:spTree>
    <p:extLst>
      <p:ext uri="{BB962C8B-B14F-4D97-AF65-F5344CB8AC3E}">
        <p14:creationId xmlns:p14="http://schemas.microsoft.com/office/powerpoint/2010/main" val="414518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9A0F9-5673-0902-75A0-0FE1205864EB}"/>
              </a:ext>
            </a:extLst>
          </p:cNvPr>
          <p:cNvSpPr>
            <a:spLocks noGrp="1"/>
          </p:cNvSpPr>
          <p:nvPr>
            <p:ph type="title"/>
          </p:nvPr>
        </p:nvSpPr>
        <p:spPr/>
        <p:txBody>
          <a:bodyPr/>
          <a:lstStyle/>
          <a:p>
            <a:r>
              <a:rPr lang="en-GB" dirty="0">
                <a:cs typeface="Calibri Light"/>
              </a:rPr>
              <a:t>What is being covered do make this perception? </a:t>
            </a:r>
          </a:p>
        </p:txBody>
      </p:sp>
      <p:sp>
        <p:nvSpPr>
          <p:cNvPr id="3" name="Content Placeholder 2">
            <a:extLst>
              <a:ext uri="{FF2B5EF4-FFF2-40B4-BE49-F238E27FC236}">
                <a16:creationId xmlns:a16="http://schemas.microsoft.com/office/drawing/2014/main" id="{371317F6-1388-CB10-FB69-39A11D02279C}"/>
              </a:ext>
            </a:extLst>
          </p:cNvPr>
          <p:cNvSpPr>
            <a:spLocks noGrp="1"/>
          </p:cNvSpPr>
          <p:nvPr>
            <p:ph idx="1"/>
          </p:nvPr>
        </p:nvSpPr>
        <p:spPr>
          <a:xfrm>
            <a:off x="685801" y="2654446"/>
            <a:ext cx="10131425" cy="3649133"/>
          </a:xfrm>
        </p:spPr>
        <p:txBody>
          <a:bodyPr/>
          <a:lstStyle/>
          <a:p>
            <a:pPr marL="0" indent="0">
              <a:buNone/>
            </a:pPr>
            <a:r>
              <a:rPr lang="en-GB" dirty="0">
                <a:cs typeface="Calibri"/>
              </a:rPr>
              <a:t>An article written by Metro.com in 2022 highlighted some of the major cases which have involved police officers being involved in situations that range from poor handling to sexual abuse and even murder. A few of examples of these situations include: </a:t>
            </a:r>
          </a:p>
          <a:p>
            <a:r>
              <a:rPr lang="en-GB" dirty="0">
                <a:cs typeface="Calibri"/>
              </a:rPr>
              <a:t>Billie Dee, Sexual Assault victim who went to the police and because she had consumed alcohol, the polices response was that she was "Asking for it" due to her consuming alcohol.</a:t>
            </a:r>
          </a:p>
          <a:p>
            <a:pPr>
              <a:buClr>
                <a:srgbClr val="FFFFFF"/>
              </a:buClr>
            </a:pPr>
            <a:r>
              <a:rPr lang="en-GB" dirty="0">
                <a:cs typeface="Calibri"/>
              </a:rPr>
              <a:t>In June of 2020, 46-year-old Bibaa Henry and 26-year-old Nicole Smallman were found dead in bushes at Wembley and two Met police officers had left their post to take images of the dead women and post to a WhatsApp group chat, were given a sentence of 33 months (BBC News, 2021)</a:t>
            </a:r>
          </a:p>
          <a:p>
            <a:pPr>
              <a:buClr>
                <a:srgbClr val="FFFFFF"/>
              </a:buClr>
            </a:pPr>
            <a:r>
              <a:rPr lang="en-GB" dirty="0">
                <a:cs typeface="Calibri"/>
              </a:rPr>
              <a:t>According to writer for the metro, Sabrina Johnson, Metropolitan police officers were struck off after sending each other highly offensive racist, sexist, ableist and homophobic messages which they claimed were banter between them (Johnson, 2022). </a:t>
            </a:r>
          </a:p>
          <a:p>
            <a:pPr>
              <a:buClr>
                <a:srgbClr val="FFFFFF"/>
              </a:buClr>
            </a:pP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1119174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9741-8BC4-3BAA-F290-114F0FFE15C7}"/>
              </a:ext>
            </a:extLst>
          </p:cNvPr>
          <p:cNvSpPr>
            <a:spLocks noGrp="1"/>
          </p:cNvSpPr>
          <p:nvPr>
            <p:ph type="title"/>
          </p:nvPr>
        </p:nvSpPr>
        <p:spPr/>
        <p:txBody>
          <a:bodyPr/>
          <a:lstStyle/>
          <a:p>
            <a:pPr algn="ctr"/>
            <a:r>
              <a:rPr lang="en-GB" dirty="0">
                <a:cs typeface="Calibri Light"/>
              </a:rPr>
              <a:t>The George Floyd Murder </a:t>
            </a:r>
          </a:p>
        </p:txBody>
      </p:sp>
      <p:sp>
        <p:nvSpPr>
          <p:cNvPr id="3" name="Content Placeholder 2">
            <a:extLst>
              <a:ext uri="{FF2B5EF4-FFF2-40B4-BE49-F238E27FC236}">
                <a16:creationId xmlns:a16="http://schemas.microsoft.com/office/drawing/2014/main" id="{2EB7F429-3A3E-A8F8-F717-497AE83CF102}"/>
              </a:ext>
            </a:extLst>
          </p:cNvPr>
          <p:cNvSpPr>
            <a:spLocks noGrp="1"/>
          </p:cNvSpPr>
          <p:nvPr>
            <p:ph idx="1"/>
          </p:nvPr>
        </p:nvSpPr>
        <p:spPr/>
        <p:txBody>
          <a:bodyPr/>
          <a:lstStyle/>
          <a:p>
            <a:pPr marL="0" indent="0">
              <a:buNone/>
            </a:pPr>
            <a:r>
              <a:rPr lang="en-GB" dirty="0">
                <a:cs typeface="Calibri"/>
              </a:rPr>
              <a:t>46-Year-Old.</a:t>
            </a:r>
          </a:p>
          <a:p>
            <a:pPr marL="0" indent="0">
              <a:buNone/>
            </a:pPr>
            <a:r>
              <a:rPr lang="en-GB" dirty="0">
                <a:cs typeface="Calibri"/>
              </a:rPr>
              <a:t>African-American.</a:t>
            </a:r>
          </a:p>
          <a:p>
            <a:pPr marL="0" indent="0">
              <a:buNone/>
            </a:pPr>
            <a:r>
              <a:rPr lang="en-GB" dirty="0">
                <a:cs typeface="Calibri"/>
              </a:rPr>
              <a:t>Video footage showing George Floyd saying he couldn't breathe more than 20 times while having his neck lent on before going limp and being carried away.</a:t>
            </a:r>
          </a:p>
          <a:p>
            <a:pPr marL="0" indent="0">
              <a:buNone/>
            </a:pPr>
            <a:r>
              <a:rPr lang="en-GB" dirty="0">
                <a:cs typeface="Calibri"/>
              </a:rPr>
              <a:t>Murdered by Derek Chauvin – White, middle age, police officer. </a:t>
            </a:r>
          </a:p>
          <a:p>
            <a:pPr marL="0" indent="0">
              <a:buNone/>
            </a:pPr>
            <a:endParaRPr lang="en-GB" dirty="0">
              <a:cs typeface="Calibri"/>
            </a:endParaRPr>
          </a:p>
          <a:p>
            <a:pPr marL="0" indent="0">
              <a:buNone/>
            </a:pPr>
            <a:r>
              <a:rPr lang="en-GB" dirty="0">
                <a:cs typeface="Calibri"/>
              </a:rPr>
              <a:t>(BBC News, 2021)</a:t>
            </a:r>
          </a:p>
        </p:txBody>
      </p:sp>
    </p:spTree>
    <p:extLst>
      <p:ext uri="{BB962C8B-B14F-4D97-AF65-F5344CB8AC3E}">
        <p14:creationId xmlns:p14="http://schemas.microsoft.com/office/powerpoint/2010/main" val="3130421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392BF-1A1E-6BC0-9511-2426A26701D3}"/>
              </a:ext>
            </a:extLst>
          </p:cNvPr>
          <p:cNvSpPr>
            <a:spLocks noGrp="1"/>
          </p:cNvSpPr>
          <p:nvPr>
            <p:ph type="title"/>
          </p:nvPr>
        </p:nvSpPr>
        <p:spPr/>
        <p:txBody>
          <a:bodyPr/>
          <a:lstStyle/>
          <a:p>
            <a:r>
              <a:rPr lang="en-GB" dirty="0">
                <a:cs typeface="Calibri Light"/>
              </a:rPr>
              <a:t>Transgender mistreatment by police</a:t>
            </a:r>
            <a:endParaRPr lang="en-GB" dirty="0"/>
          </a:p>
        </p:txBody>
      </p:sp>
      <p:sp>
        <p:nvSpPr>
          <p:cNvPr id="3" name="Content Placeholder 2">
            <a:extLst>
              <a:ext uri="{FF2B5EF4-FFF2-40B4-BE49-F238E27FC236}">
                <a16:creationId xmlns:a16="http://schemas.microsoft.com/office/drawing/2014/main" id="{5E3671AA-C485-C858-4405-CF6E542FEE0C}"/>
              </a:ext>
            </a:extLst>
          </p:cNvPr>
          <p:cNvSpPr>
            <a:spLocks noGrp="1"/>
          </p:cNvSpPr>
          <p:nvPr>
            <p:ph idx="1"/>
          </p:nvPr>
        </p:nvSpPr>
        <p:spPr/>
        <p:txBody>
          <a:bodyPr/>
          <a:lstStyle/>
          <a:p>
            <a:pPr marL="0" indent="0">
              <a:buNone/>
            </a:pPr>
            <a:r>
              <a:rPr lang="en-GB" dirty="0">
                <a:cs typeface="Calibri" panose="020F0502020204030204"/>
              </a:rPr>
              <a:t>In 2015 a US Transgender survey found that 58% of people who responded from the transgender community had negative experiences with police officers which ranges from verbal harassment to sexual or physical assaults. </a:t>
            </a:r>
          </a:p>
          <a:p>
            <a:pPr marL="0" indent="0">
              <a:buNone/>
            </a:pPr>
            <a:r>
              <a:rPr lang="en-GB" dirty="0">
                <a:cs typeface="Calibri" panose="020F0502020204030204"/>
              </a:rPr>
              <a:t>Ruben Alexander who is a member of the trans community, claimed that his negative thought process on the police systems from the way it was broadcasted about police raiding gay bars as it is a much deeper routed issue than just simply 'A couple of bad apples'. </a:t>
            </a:r>
          </a:p>
          <a:p>
            <a:pPr marL="0" indent="0">
              <a:buNone/>
            </a:pPr>
            <a:r>
              <a:rPr lang="en-GB" dirty="0">
                <a:cs typeface="Calibri" panose="020F0502020204030204"/>
              </a:rPr>
              <a:t>(Milan, 2022) </a:t>
            </a:r>
          </a:p>
        </p:txBody>
      </p:sp>
    </p:spTree>
    <p:extLst>
      <p:ext uri="{BB962C8B-B14F-4D97-AF65-F5344CB8AC3E}">
        <p14:creationId xmlns:p14="http://schemas.microsoft.com/office/powerpoint/2010/main" val="3988458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DFDC-7DE3-A48A-1098-A717D1164FAA}"/>
              </a:ext>
            </a:extLst>
          </p:cNvPr>
          <p:cNvSpPr>
            <a:spLocks noGrp="1"/>
          </p:cNvSpPr>
          <p:nvPr>
            <p:ph type="title"/>
          </p:nvPr>
        </p:nvSpPr>
        <p:spPr/>
        <p:txBody>
          <a:bodyPr/>
          <a:lstStyle/>
          <a:p>
            <a:r>
              <a:rPr lang="en-GB" dirty="0">
                <a:cs typeface="Calibri Light"/>
              </a:rPr>
              <a:t>What are the lasting effects from these experiences?</a:t>
            </a:r>
            <a:endParaRPr lang="en-GB" dirty="0"/>
          </a:p>
        </p:txBody>
      </p:sp>
      <p:sp>
        <p:nvSpPr>
          <p:cNvPr id="3" name="Content Placeholder 2">
            <a:extLst>
              <a:ext uri="{FF2B5EF4-FFF2-40B4-BE49-F238E27FC236}">
                <a16:creationId xmlns:a16="http://schemas.microsoft.com/office/drawing/2014/main" id="{E17F41E2-E4FD-E5B1-1B49-0915A4EBECE8}"/>
              </a:ext>
            </a:extLst>
          </p:cNvPr>
          <p:cNvSpPr>
            <a:spLocks noGrp="1"/>
          </p:cNvSpPr>
          <p:nvPr>
            <p:ph idx="1"/>
          </p:nvPr>
        </p:nvSpPr>
        <p:spPr/>
        <p:txBody>
          <a:bodyPr/>
          <a:lstStyle/>
          <a:p>
            <a:pPr marL="0" indent="0">
              <a:buNone/>
            </a:pPr>
            <a:r>
              <a:rPr lang="en-GB" dirty="0">
                <a:cs typeface="Calibri" panose="020F0502020204030204"/>
              </a:rPr>
              <a:t>The lasting effects from these experiences is people getting involved in protest groups such as Black Lives Matter which in 2020 turned from a small protest group to a global protest group against police which involved defacing statues and burning buildings.</a:t>
            </a:r>
          </a:p>
          <a:p>
            <a:pPr marL="0" indent="0">
              <a:buNone/>
            </a:pPr>
            <a:endParaRPr lang="en-GB" dirty="0">
              <a:cs typeface="Calibri" panose="020F0502020204030204"/>
            </a:endParaRPr>
          </a:p>
          <a:p>
            <a:pPr marL="0" indent="0">
              <a:buNone/>
            </a:pPr>
            <a:r>
              <a:rPr lang="en-GB" dirty="0">
                <a:cs typeface="Calibri" panose="020F0502020204030204"/>
              </a:rPr>
              <a:t> (BBC.com, 2021)</a:t>
            </a:r>
            <a:endParaRPr lang="en-GB" dirty="0"/>
          </a:p>
        </p:txBody>
      </p:sp>
    </p:spTree>
    <p:extLst>
      <p:ext uri="{BB962C8B-B14F-4D97-AF65-F5344CB8AC3E}">
        <p14:creationId xmlns:p14="http://schemas.microsoft.com/office/powerpoint/2010/main" val="2497665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BF9A7-7DBF-E76C-934E-A5FB9D5E34F4}"/>
              </a:ext>
            </a:extLst>
          </p:cNvPr>
          <p:cNvSpPr>
            <a:spLocks noGrp="1"/>
          </p:cNvSpPr>
          <p:nvPr>
            <p:ph type="title"/>
          </p:nvPr>
        </p:nvSpPr>
        <p:spPr/>
        <p:txBody>
          <a:bodyPr/>
          <a:lstStyle/>
          <a:p>
            <a:r>
              <a:rPr lang="en-GB" dirty="0">
                <a:cs typeface="Calibri Light"/>
              </a:rPr>
              <a:t>What affect does this have on the polices capabilities to do the job correctly?</a:t>
            </a:r>
            <a:endParaRPr lang="en-GB" dirty="0"/>
          </a:p>
        </p:txBody>
      </p:sp>
      <p:sp>
        <p:nvSpPr>
          <p:cNvPr id="3" name="Content Placeholder 2">
            <a:extLst>
              <a:ext uri="{FF2B5EF4-FFF2-40B4-BE49-F238E27FC236}">
                <a16:creationId xmlns:a16="http://schemas.microsoft.com/office/drawing/2014/main" id="{3F11DA03-D4C9-65F9-E237-957ABB57FB90}"/>
              </a:ext>
            </a:extLst>
          </p:cNvPr>
          <p:cNvSpPr>
            <a:spLocks noGrp="1"/>
          </p:cNvSpPr>
          <p:nvPr>
            <p:ph idx="1"/>
          </p:nvPr>
        </p:nvSpPr>
        <p:spPr/>
        <p:txBody>
          <a:bodyPr/>
          <a:lstStyle/>
          <a:p>
            <a:r>
              <a:rPr lang="en-GB" dirty="0">
                <a:cs typeface="Calibri" panose="020F0502020204030204"/>
              </a:rPr>
              <a:t>Puts people off wanting to become a police officer.</a:t>
            </a:r>
          </a:p>
          <a:p>
            <a:pPr>
              <a:buClr>
                <a:srgbClr val="FFFFFF"/>
              </a:buClr>
            </a:pPr>
            <a:r>
              <a:rPr lang="en-GB" dirty="0">
                <a:cs typeface="Calibri" panose="020F0502020204030204"/>
              </a:rPr>
              <a:t>Serving officers can sometimes end up dealing with depression and/or suicidal thoughts. </a:t>
            </a:r>
          </a:p>
          <a:p>
            <a:pPr>
              <a:buClr>
                <a:srgbClr val="FFFFFF"/>
              </a:buClr>
            </a:pPr>
            <a:r>
              <a:rPr lang="en-GB" dirty="0">
                <a:cs typeface="Calibri" panose="020F0502020204030204"/>
              </a:rPr>
              <a:t>Alcohol and drug influences can be more likely.</a:t>
            </a:r>
          </a:p>
          <a:p>
            <a:pPr>
              <a:buClr>
                <a:srgbClr val="FFFFFF"/>
              </a:buClr>
            </a:pPr>
            <a:r>
              <a:rPr lang="en-GB" dirty="0">
                <a:cs typeface="Calibri" panose="020F0502020204030204"/>
              </a:rPr>
              <a:t>Officers can end up having considerable amounts of time off leaving officers doing overtime or potentially shifts not being filled</a:t>
            </a:r>
          </a:p>
          <a:p>
            <a:pPr>
              <a:buClr>
                <a:srgbClr val="FFFFFF"/>
              </a:buClr>
            </a:pPr>
            <a:endParaRPr lang="en-GB" dirty="0">
              <a:cs typeface="Calibri" panose="020F0502020204030204"/>
            </a:endParaRPr>
          </a:p>
          <a:p>
            <a:pPr marL="0" indent="0">
              <a:buClr>
                <a:srgbClr val="FFFFFF"/>
              </a:buClr>
              <a:buNone/>
            </a:pPr>
            <a:r>
              <a:rPr lang="en-GB" dirty="0">
                <a:cs typeface="Calibri" panose="020F0502020204030204"/>
              </a:rPr>
              <a:t>(University of Cambridge, 2023) </a:t>
            </a:r>
          </a:p>
        </p:txBody>
      </p:sp>
    </p:spTree>
    <p:extLst>
      <p:ext uri="{BB962C8B-B14F-4D97-AF65-F5344CB8AC3E}">
        <p14:creationId xmlns:p14="http://schemas.microsoft.com/office/powerpoint/2010/main" val="1552912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BCCB9-421B-D8CE-0141-0E4292674AE3}"/>
              </a:ext>
            </a:extLst>
          </p:cNvPr>
          <p:cNvSpPr>
            <a:spLocks noGrp="1"/>
          </p:cNvSpPr>
          <p:nvPr>
            <p:ph type="title"/>
          </p:nvPr>
        </p:nvSpPr>
        <p:spPr/>
        <p:txBody>
          <a:bodyPr/>
          <a:lstStyle/>
          <a:p>
            <a:r>
              <a:rPr lang="en-GB" dirty="0">
                <a:cs typeface="Calibri Light"/>
              </a:rPr>
              <a:t>Reference List</a:t>
            </a:r>
            <a:endParaRPr lang="en-US" dirty="0"/>
          </a:p>
        </p:txBody>
      </p:sp>
      <p:sp>
        <p:nvSpPr>
          <p:cNvPr id="3" name="Content Placeholder 2">
            <a:extLst>
              <a:ext uri="{FF2B5EF4-FFF2-40B4-BE49-F238E27FC236}">
                <a16:creationId xmlns:a16="http://schemas.microsoft.com/office/drawing/2014/main" id="{811350E3-3764-5473-D86E-247EC542E993}"/>
              </a:ext>
            </a:extLst>
          </p:cNvPr>
          <p:cNvSpPr>
            <a:spLocks noGrp="1"/>
          </p:cNvSpPr>
          <p:nvPr>
            <p:ph idx="1"/>
          </p:nvPr>
        </p:nvSpPr>
        <p:spPr/>
        <p:txBody>
          <a:bodyPr>
            <a:normAutofit fontScale="62500" lnSpcReduction="20000"/>
          </a:bodyPr>
          <a:lstStyle/>
          <a:p>
            <a:pPr marL="0" indent="0">
              <a:buNone/>
            </a:pPr>
            <a:r>
              <a:rPr lang="en-GB" dirty="0">
                <a:cs typeface="Calibri" panose="020F0502020204030204"/>
              </a:rPr>
              <a:t>BBC News, (2021) '</a:t>
            </a:r>
            <a:r>
              <a:rPr lang="en-GB" err="1">
                <a:cs typeface="Calibri" panose="020F0502020204030204"/>
              </a:rPr>
              <a:t>Bibaa</a:t>
            </a:r>
            <a:r>
              <a:rPr lang="en-GB" dirty="0">
                <a:cs typeface="Calibri" panose="020F0502020204030204"/>
              </a:rPr>
              <a:t> Henry and Nicole Smallman: Met PCs jailed for crime scene images'. Available at: </a:t>
            </a:r>
            <a:r>
              <a:rPr lang="en-GB" dirty="0">
                <a:cs typeface="Calibri" panose="020F0502020204030204"/>
                <a:hlinkClick r:id="rId2"/>
              </a:rPr>
              <a:t>https://www.bbc.co.uk/news/uk-england-london-59474472</a:t>
            </a:r>
            <a:r>
              <a:rPr lang="en-GB" dirty="0">
                <a:cs typeface="Calibri" panose="020F0502020204030204"/>
              </a:rPr>
              <a:t> (Accessed 4 December 2023) </a:t>
            </a:r>
          </a:p>
          <a:p>
            <a:pPr marL="0" indent="0">
              <a:buNone/>
            </a:pPr>
            <a:r>
              <a:rPr lang="en-GB" dirty="0">
                <a:cs typeface="Calibri" panose="020F0502020204030204"/>
              </a:rPr>
              <a:t>BBC News, (2021) 'George Floyd: Timeline of black deaths and protests'. Available at: </a:t>
            </a:r>
            <a:r>
              <a:rPr lang="en-GB" dirty="0">
                <a:cs typeface="Calibri" panose="020F0502020204030204"/>
                <a:hlinkClick r:id="rId3"/>
              </a:rPr>
              <a:t>https://www.bbc.co.uk/news/world-us-canada-52905408</a:t>
            </a:r>
            <a:r>
              <a:rPr lang="en-GB" dirty="0">
                <a:cs typeface="Calibri" panose="020F0502020204030204"/>
              </a:rPr>
              <a:t> (Accessed 5 December 2023) </a:t>
            </a:r>
          </a:p>
          <a:p>
            <a:pPr marL="0" indent="0">
              <a:buNone/>
            </a:pPr>
            <a:r>
              <a:rPr lang="en-GB" dirty="0">
                <a:cs typeface="Calibri" panose="020F0502020204030204"/>
              </a:rPr>
              <a:t>BBC News, (2021) 'Who was George Floyd and what happened to Derek Chauvin?' Available at: </a:t>
            </a:r>
            <a:r>
              <a:rPr lang="en-GB" dirty="0">
                <a:cs typeface="Calibri" panose="020F0502020204030204"/>
                <a:hlinkClick r:id="rId4"/>
              </a:rPr>
              <a:t>https://www.bbc.co.uk/news/world-us-canada-56270334</a:t>
            </a:r>
            <a:r>
              <a:rPr lang="en-GB" dirty="0">
                <a:cs typeface="Calibri" panose="020F0502020204030204"/>
              </a:rPr>
              <a:t>  (Accessed 5 December 2023)</a:t>
            </a:r>
          </a:p>
          <a:p>
            <a:pPr marL="0" indent="0">
              <a:buNone/>
            </a:pPr>
            <a:r>
              <a:rPr lang="en-GB" err="1">
                <a:cs typeface="Calibri" panose="020F0502020204030204"/>
              </a:rPr>
              <a:t>Johnson.S</a:t>
            </a:r>
            <a:r>
              <a:rPr lang="en-GB" dirty="0">
                <a:cs typeface="Calibri" panose="020F0502020204030204"/>
              </a:rPr>
              <a:t>, (2022) 'Met Police officers struck off after sharing abusive messages like 'I would happily rape you''. Available at: </a:t>
            </a:r>
            <a:r>
              <a:rPr lang="en-GB" dirty="0">
                <a:cs typeface="Calibri" panose="020F0502020204030204"/>
                <a:hlinkClick r:id="rId5"/>
              </a:rPr>
              <a:t>https://metro.co.uk/2022/02/01/met-police-officers-shared-messages-like-i-would-happily-rape-you-16027064/</a:t>
            </a:r>
            <a:r>
              <a:rPr lang="en-GB" dirty="0">
                <a:cs typeface="Calibri" panose="020F0502020204030204"/>
              </a:rPr>
              <a:t> (Accessed 5 December 2023</a:t>
            </a:r>
          </a:p>
          <a:p>
            <a:pPr marL="0" indent="0">
              <a:buNone/>
            </a:pPr>
            <a:r>
              <a:rPr lang="en-GB" dirty="0">
                <a:cs typeface="Calibri" panose="020F0502020204030204"/>
              </a:rPr>
              <a:t>Milan. A, (2022) 'I would never call them if I was in trouble': The complex question of trusting the police'. Available at: </a:t>
            </a:r>
            <a:r>
              <a:rPr lang="en-GB" dirty="0">
                <a:cs typeface="Calibri" panose="020F0502020204030204"/>
                <a:hlinkClick r:id="rId6"/>
              </a:rPr>
              <a:t>https://metro.co.uk/2022/03/29/i-would-never-ever-call-them-the-question-of-trust-in-the-police-14567530/</a:t>
            </a:r>
            <a:r>
              <a:rPr lang="en-GB" dirty="0">
                <a:cs typeface="Calibri" panose="020F0502020204030204"/>
              </a:rPr>
              <a:t> (Accessed 5 December 2023)</a:t>
            </a:r>
          </a:p>
          <a:p>
            <a:pPr marL="0" indent="0">
              <a:buNone/>
            </a:pPr>
            <a:r>
              <a:rPr lang="en-GB" dirty="0">
                <a:cs typeface="Calibri" panose="020F0502020204030204"/>
              </a:rPr>
              <a:t>New Leaders Council, (2018) 'Police Culture Now, But not Forever'. Available at: </a:t>
            </a:r>
            <a:r>
              <a:rPr lang="en-GB" dirty="0">
                <a:cs typeface="Calibri" panose="020F0502020204030204"/>
                <a:hlinkClick r:id="rId7"/>
              </a:rPr>
              <a:t>https://medium.com/the-new-leader/police-culture-now-but-not-forever-10e4e0f903fc</a:t>
            </a:r>
            <a:r>
              <a:rPr lang="en-GB" dirty="0">
                <a:cs typeface="Calibri" panose="020F0502020204030204"/>
              </a:rPr>
              <a:t> (Accessed 4 December 2023)</a:t>
            </a:r>
            <a:endParaRPr lang="en-US">
              <a:cs typeface="Calibri"/>
            </a:endParaRPr>
          </a:p>
          <a:p>
            <a:pPr marL="0" indent="0">
              <a:buNone/>
            </a:pPr>
            <a:r>
              <a:rPr lang="en-GB" dirty="0">
                <a:cs typeface="Calibri" panose="020F0502020204030204"/>
              </a:rPr>
              <a:t>PoliceConduct.gov, (2021) 'Public feel confident police respond fairly and proportionately to incidents, but questions remain around use of stop and search. Available at: </a:t>
            </a:r>
            <a:r>
              <a:rPr lang="en-GB" dirty="0">
                <a:cs typeface="Calibri" panose="020F0502020204030204"/>
                <a:hlinkClick r:id="rId8"/>
              </a:rPr>
              <a:t>https://www.policeconduct.gov.uk/news/public-feel-confident-police-respond-fairly-and-proportionately-incidents-questions-remain</a:t>
            </a:r>
            <a:r>
              <a:rPr lang="en-GB" dirty="0">
                <a:cs typeface="Calibri" panose="020F0502020204030204"/>
              </a:rPr>
              <a:t> (Accessed 4 December 2023) </a:t>
            </a:r>
          </a:p>
          <a:p>
            <a:pPr marL="0" indent="0">
              <a:buNone/>
            </a:pPr>
            <a:r>
              <a:rPr lang="en-GB" dirty="0">
                <a:cs typeface="Calibri" panose="020F0502020204030204"/>
              </a:rPr>
              <a:t>University of Cambridge, (2023) 'UK policing: psychological damage among officers heightened by bad working conditions'. Available at: </a:t>
            </a:r>
            <a:r>
              <a:rPr lang="en-GB" dirty="0">
                <a:cs typeface="Calibri" panose="020F0502020204030204"/>
                <a:hlinkClick r:id="rId9"/>
              </a:rPr>
              <a:t>https://www.cam.ac.uk/research/news/uk-policing-psychological-damage-among-officers-heightened-by-bad-working-conditions</a:t>
            </a:r>
            <a:r>
              <a:rPr lang="en-GB" dirty="0">
                <a:cs typeface="Calibri" panose="020F0502020204030204"/>
              </a:rPr>
              <a:t> (Accessed 5 December 2023) </a:t>
            </a:r>
          </a:p>
        </p:txBody>
      </p:sp>
    </p:spTree>
    <p:extLst>
      <p:ext uri="{BB962C8B-B14F-4D97-AF65-F5344CB8AC3E}">
        <p14:creationId xmlns:p14="http://schemas.microsoft.com/office/powerpoint/2010/main" val="42053423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Celestial</vt:lpstr>
      <vt:lpstr>Impact on public perception:  Examine the potential impact of media representations on public attitudes towards law enforcement. You will need to analyse the extent to which media portrayals can influence trust, confidence, fear or scepticism among the public.</vt:lpstr>
      <vt:lpstr>Traditional perception of the police</vt:lpstr>
      <vt:lpstr>How the media has influenced the current perception of the police</vt:lpstr>
      <vt:lpstr>What is being covered do make this perception? </vt:lpstr>
      <vt:lpstr>The George Floyd Murder </vt:lpstr>
      <vt:lpstr>Transgender mistreatment by police</vt:lpstr>
      <vt:lpstr>What are the lasting effects from these experiences?</vt:lpstr>
      <vt:lpstr>What affect does this have on the polices capabilities to do the job correctly?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686</cp:revision>
  <dcterms:created xsi:type="dcterms:W3CDTF">2023-12-11T10:26:57Z</dcterms:created>
  <dcterms:modified xsi:type="dcterms:W3CDTF">2023-12-11T18:24:34Z</dcterms:modified>
</cp:coreProperties>
</file>