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xml" ContentType="application/vnd.openxmlformats-officedocument.presentationml.tags+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9.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0.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5.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6.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61"/>
  </p:notesMasterIdLst>
  <p:sldIdLst>
    <p:sldId id="257" r:id="rId3"/>
    <p:sldId id="437" r:id="rId4"/>
    <p:sldId id="442" r:id="rId5"/>
    <p:sldId id="714" r:id="rId6"/>
    <p:sldId id="443" r:id="rId7"/>
    <p:sldId id="377" r:id="rId8"/>
    <p:sldId id="378" r:id="rId9"/>
    <p:sldId id="716" r:id="rId10"/>
    <p:sldId id="382" r:id="rId11"/>
    <p:sldId id="717" r:id="rId12"/>
    <p:sldId id="387" r:id="rId13"/>
    <p:sldId id="446" r:id="rId14"/>
    <p:sldId id="392" r:id="rId15"/>
    <p:sldId id="394" r:id="rId16"/>
    <p:sldId id="449" r:id="rId17"/>
    <p:sldId id="450" r:id="rId18"/>
    <p:sldId id="402" r:id="rId19"/>
    <p:sldId id="405" r:id="rId20"/>
    <p:sldId id="406" r:id="rId21"/>
    <p:sldId id="713" r:id="rId22"/>
    <p:sldId id="410" r:id="rId23"/>
    <p:sldId id="414" r:id="rId24"/>
    <p:sldId id="416" r:id="rId25"/>
    <p:sldId id="712" r:id="rId26"/>
    <p:sldId id="421" r:id="rId27"/>
    <p:sldId id="423" r:id="rId28"/>
    <p:sldId id="422" r:id="rId29"/>
    <p:sldId id="425" r:id="rId30"/>
    <p:sldId id="427" r:id="rId31"/>
    <p:sldId id="727" r:id="rId32"/>
    <p:sldId id="728" r:id="rId33"/>
    <p:sldId id="729" r:id="rId34"/>
    <p:sldId id="258" r:id="rId35"/>
    <p:sldId id="295" r:id="rId36"/>
    <p:sldId id="259" r:id="rId37"/>
    <p:sldId id="272" r:id="rId38"/>
    <p:sldId id="293" r:id="rId39"/>
    <p:sldId id="260" r:id="rId40"/>
    <p:sldId id="290" r:id="rId41"/>
    <p:sldId id="291" r:id="rId42"/>
    <p:sldId id="292" r:id="rId43"/>
    <p:sldId id="294" r:id="rId44"/>
    <p:sldId id="277" r:id="rId45"/>
    <p:sldId id="279" r:id="rId46"/>
    <p:sldId id="300" r:id="rId47"/>
    <p:sldId id="261" r:id="rId48"/>
    <p:sldId id="262" r:id="rId49"/>
    <p:sldId id="263" r:id="rId50"/>
    <p:sldId id="304" r:id="rId51"/>
    <p:sldId id="264" r:id="rId52"/>
    <p:sldId id="268" r:id="rId53"/>
    <p:sldId id="296" r:id="rId54"/>
    <p:sldId id="305" r:id="rId55"/>
    <p:sldId id="280" r:id="rId56"/>
    <p:sldId id="269" r:id="rId57"/>
    <p:sldId id="303" r:id="rId58"/>
    <p:sldId id="271" r:id="rId59"/>
    <p:sldId id="265"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231"/>
    <p:restoredTop sz="94670"/>
  </p:normalViewPr>
  <p:slideViewPr>
    <p:cSldViewPr snapToGrid="0">
      <p:cViewPr varScale="1">
        <p:scale>
          <a:sx n="59" d="100"/>
          <a:sy n="59" d="100"/>
        </p:scale>
        <p:origin x="184" y="1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notesMaster" Target="notesMasters/notesMaster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52E4F-FE0A-423B-A54A-E8FACC26D249}" type="doc">
      <dgm:prSet loTypeId="urn:microsoft.com/office/officeart/2016/7/layout/VerticalDownArrowProcess" loCatId="process" qsTypeId="urn:microsoft.com/office/officeart/2005/8/quickstyle/simple2" qsCatId="simple" csTypeId="urn:microsoft.com/office/officeart/2005/8/colors/colorful5" csCatId="colorful" phldr="1"/>
      <dgm:spPr/>
      <dgm:t>
        <a:bodyPr/>
        <a:lstStyle/>
        <a:p>
          <a:endParaRPr lang="en-US"/>
        </a:p>
      </dgm:t>
    </dgm:pt>
    <dgm:pt modelId="{CBEA3425-98D7-453E-9D57-E86135D7B875}">
      <dgm:prSet/>
      <dgm:spPr/>
      <dgm:t>
        <a:bodyPr/>
        <a:lstStyle/>
        <a:p>
          <a:r>
            <a:rPr lang="en-US"/>
            <a:t>Identify</a:t>
          </a:r>
        </a:p>
      </dgm:t>
    </dgm:pt>
    <dgm:pt modelId="{75394061-51F4-4FB2-8F33-E1330CC02495}" type="parTrans" cxnId="{4CBF9ECC-7DB7-4DED-963A-5862DCB02241}">
      <dgm:prSet/>
      <dgm:spPr/>
      <dgm:t>
        <a:bodyPr/>
        <a:lstStyle/>
        <a:p>
          <a:endParaRPr lang="en-US"/>
        </a:p>
      </dgm:t>
    </dgm:pt>
    <dgm:pt modelId="{C8E18A76-0B30-49B8-95B6-A66E852739B7}" type="sibTrans" cxnId="{4CBF9ECC-7DB7-4DED-963A-5862DCB02241}">
      <dgm:prSet/>
      <dgm:spPr/>
      <dgm:t>
        <a:bodyPr/>
        <a:lstStyle/>
        <a:p>
          <a:endParaRPr lang="en-US"/>
        </a:p>
      </dgm:t>
    </dgm:pt>
    <dgm:pt modelId="{9B10FF83-A76F-45CC-BAE3-A39F526E9F92}">
      <dgm:prSet/>
      <dgm:spPr/>
      <dgm:t>
        <a:bodyPr/>
        <a:lstStyle/>
        <a:p>
          <a:r>
            <a:rPr lang="en-US" dirty="0"/>
            <a:t>Identify the difference between Information and Intelligence</a:t>
          </a:r>
        </a:p>
      </dgm:t>
    </dgm:pt>
    <dgm:pt modelId="{241C6653-E72B-48C7-8127-60470A31E98A}" type="parTrans" cxnId="{33364487-9A34-47BF-A280-876D405EAC47}">
      <dgm:prSet/>
      <dgm:spPr/>
      <dgm:t>
        <a:bodyPr/>
        <a:lstStyle/>
        <a:p>
          <a:endParaRPr lang="en-US"/>
        </a:p>
      </dgm:t>
    </dgm:pt>
    <dgm:pt modelId="{5784DEEC-53BD-4870-8ADE-0C68A57C9B97}" type="sibTrans" cxnId="{33364487-9A34-47BF-A280-876D405EAC47}">
      <dgm:prSet/>
      <dgm:spPr/>
      <dgm:t>
        <a:bodyPr/>
        <a:lstStyle/>
        <a:p>
          <a:endParaRPr lang="en-US"/>
        </a:p>
      </dgm:t>
    </dgm:pt>
    <dgm:pt modelId="{BA174BD8-C7FD-46E4-BE67-41190967B56B}">
      <dgm:prSet/>
      <dgm:spPr/>
      <dgm:t>
        <a:bodyPr/>
        <a:lstStyle/>
        <a:p>
          <a:r>
            <a:rPr lang="en-US"/>
            <a:t>List</a:t>
          </a:r>
        </a:p>
      </dgm:t>
    </dgm:pt>
    <dgm:pt modelId="{A74CD401-B420-4FBE-85D1-3144EFDDD7B6}" type="parTrans" cxnId="{35734D59-E64A-42E3-9E74-64C0481C0AC5}">
      <dgm:prSet/>
      <dgm:spPr/>
      <dgm:t>
        <a:bodyPr/>
        <a:lstStyle/>
        <a:p>
          <a:endParaRPr lang="en-US"/>
        </a:p>
      </dgm:t>
    </dgm:pt>
    <dgm:pt modelId="{4B41700A-491B-41AA-A458-0D8A09458905}" type="sibTrans" cxnId="{35734D59-E64A-42E3-9E74-64C0481C0AC5}">
      <dgm:prSet/>
      <dgm:spPr/>
      <dgm:t>
        <a:bodyPr/>
        <a:lstStyle/>
        <a:p>
          <a:endParaRPr lang="en-US"/>
        </a:p>
      </dgm:t>
    </dgm:pt>
    <dgm:pt modelId="{B356CDE8-FAC3-4E02-8081-8B0464FA23AA}">
      <dgm:prSet/>
      <dgm:spPr/>
      <dgm:t>
        <a:bodyPr/>
        <a:lstStyle/>
        <a:p>
          <a:r>
            <a:rPr lang="en-US" dirty="0"/>
            <a:t>Understand the possible sources of information available to police</a:t>
          </a:r>
        </a:p>
      </dgm:t>
    </dgm:pt>
    <dgm:pt modelId="{1C4C0987-CB09-4968-B8F2-2895C29BA289}" type="parTrans" cxnId="{B1614503-7794-48A1-8D76-AE868904D2F6}">
      <dgm:prSet/>
      <dgm:spPr/>
      <dgm:t>
        <a:bodyPr/>
        <a:lstStyle/>
        <a:p>
          <a:endParaRPr lang="en-US"/>
        </a:p>
      </dgm:t>
    </dgm:pt>
    <dgm:pt modelId="{59712D04-CC01-487D-AEF5-1E36DE707FA8}" type="sibTrans" cxnId="{B1614503-7794-48A1-8D76-AE868904D2F6}">
      <dgm:prSet/>
      <dgm:spPr/>
      <dgm:t>
        <a:bodyPr/>
        <a:lstStyle/>
        <a:p>
          <a:endParaRPr lang="en-US"/>
        </a:p>
      </dgm:t>
    </dgm:pt>
    <dgm:pt modelId="{DE35AB8B-C468-4523-A21D-30C553BBFBC7}">
      <dgm:prSet/>
      <dgm:spPr/>
      <dgm:t>
        <a:bodyPr/>
        <a:lstStyle/>
        <a:p>
          <a:r>
            <a:rPr lang="en-US"/>
            <a:t>Explain</a:t>
          </a:r>
        </a:p>
      </dgm:t>
    </dgm:pt>
    <dgm:pt modelId="{D1B25382-DCC3-493B-B22C-0D504D1121EB}" type="parTrans" cxnId="{25889322-8B3D-47CC-BFE2-F9BD838B42C8}">
      <dgm:prSet/>
      <dgm:spPr/>
      <dgm:t>
        <a:bodyPr/>
        <a:lstStyle/>
        <a:p>
          <a:endParaRPr lang="en-US"/>
        </a:p>
      </dgm:t>
    </dgm:pt>
    <dgm:pt modelId="{C89D56DF-6E53-466D-9BC0-A2DD8EE4A2E1}" type="sibTrans" cxnId="{25889322-8B3D-47CC-BFE2-F9BD838B42C8}">
      <dgm:prSet/>
      <dgm:spPr/>
      <dgm:t>
        <a:bodyPr/>
        <a:lstStyle/>
        <a:p>
          <a:endParaRPr lang="en-US"/>
        </a:p>
      </dgm:t>
    </dgm:pt>
    <dgm:pt modelId="{74A86FD2-E19F-4687-A303-6577CC963066}">
      <dgm:prSet/>
      <dgm:spPr/>
      <dgm:t>
        <a:bodyPr/>
        <a:lstStyle/>
        <a:p>
          <a:r>
            <a:rPr lang="en-US" dirty="0"/>
            <a:t>Explain how the National Intelligence Model applies to a policing</a:t>
          </a:r>
        </a:p>
      </dgm:t>
    </dgm:pt>
    <dgm:pt modelId="{0A7E7C4E-2081-454D-A7CE-9D4FA361A82C}" type="parTrans" cxnId="{1A5ED98D-58D6-42F6-BBDF-92473E4D24E4}">
      <dgm:prSet/>
      <dgm:spPr/>
      <dgm:t>
        <a:bodyPr/>
        <a:lstStyle/>
        <a:p>
          <a:endParaRPr lang="en-US"/>
        </a:p>
      </dgm:t>
    </dgm:pt>
    <dgm:pt modelId="{C7B87EF5-5910-4C7B-9900-016A837FD976}" type="sibTrans" cxnId="{1A5ED98D-58D6-42F6-BBDF-92473E4D24E4}">
      <dgm:prSet/>
      <dgm:spPr/>
      <dgm:t>
        <a:bodyPr/>
        <a:lstStyle/>
        <a:p>
          <a:endParaRPr lang="en-US"/>
        </a:p>
      </dgm:t>
    </dgm:pt>
    <dgm:pt modelId="{62E8600A-55A8-4F2F-AF6E-6BD60AB23B31}">
      <dgm:prSet/>
      <dgm:spPr/>
      <dgm:t>
        <a:bodyPr/>
        <a:lstStyle/>
        <a:p>
          <a:r>
            <a:rPr lang="en-US"/>
            <a:t>Describe</a:t>
          </a:r>
        </a:p>
      </dgm:t>
    </dgm:pt>
    <dgm:pt modelId="{7C72CB85-7C64-4C27-9FD7-EF4018837211}" type="parTrans" cxnId="{5FEB1F60-B043-4158-81B0-696A890205E1}">
      <dgm:prSet/>
      <dgm:spPr/>
      <dgm:t>
        <a:bodyPr/>
        <a:lstStyle/>
        <a:p>
          <a:endParaRPr lang="en-US"/>
        </a:p>
      </dgm:t>
    </dgm:pt>
    <dgm:pt modelId="{E22963B7-40A2-4B8C-99D1-624EDD3BCA04}" type="sibTrans" cxnId="{5FEB1F60-B043-4158-81B0-696A890205E1}">
      <dgm:prSet/>
      <dgm:spPr/>
      <dgm:t>
        <a:bodyPr/>
        <a:lstStyle/>
        <a:p>
          <a:endParaRPr lang="en-US"/>
        </a:p>
      </dgm:t>
    </dgm:pt>
    <dgm:pt modelId="{61AAAAA5-A635-4834-BA3B-D2A4F9B29CE0}">
      <dgm:prSet/>
      <dgm:spPr/>
      <dgm:t>
        <a:bodyPr/>
        <a:lstStyle/>
        <a:p>
          <a:r>
            <a:rPr lang="en-US" dirty="0"/>
            <a:t>Describe how intelligence is graded according to the 3x5x2 System</a:t>
          </a:r>
        </a:p>
      </dgm:t>
    </dgm:pt>
    <dgm:pt modelId="{6B02940A-4504-4FCB-BC23-2D0E4B2648D0}" type="parTrans" cxnId="{8CD8AA70-0CFD-48E3-8C32-AF5944F91913}">
      <dgm:prSet/>
      <dgm:spPr/>
      <dgm:t>
        <a:bodyPr/>
        <a:lstStyle/>
        <a:p>
          <a:endParaRPr lang="en-US"/>
        </a:p>
      </dgm:t>
    </dgm:pt>
    <dgm:pt modelId="{0D00D5F2-DC74-4F13-B4E0-9D53EE037445}" type="sibTrans" cxnId="{8CD8AA70-0CFD-48E3-8C32-AF5944F91913}">
      <dgm:prSet/>
      <dgm:spPr/>
      <dgm:t>
        <a:bodyPr/>
        <a:lstStyle/>
        <a:p>
          <a:endParaRPr lang="en-US"/>
        </a:p>
      </dgm:t>
    </dgm:pt>
    <dgm:pt modelId="{56F578DA-6AE1-4712-A987-070C23BB7A09}">
      <dgm:prSet/>
      <dgm:spPr/>
      <dgm:t>
        <a:bodyPr/>
        <a:lstStyle/>
        <a:p>
          <a:r>
            <a:rPr lang="en-US"/>
            <a:t>Demonstrate</a:t>
          </a:r>
        </a:p>
      </dgm:t>
    </dgm:pt>
    <dgm:pt modelId="{3E6B5CAF-3ADA-48F4-B6E1-242E358F2827}" type="parTrans" cxnId="{BADFB221-C6FA-46A4-93C4-C8757DE84FF9}">
      <dgm:prSet/>
      <dgm:spPr/>
      <dgm:t>
        <a:bodyPr/>
        <a:lstStyle/>
        <a:p>
          <a:endParaRPr lang="en-US"/>
        </a:p>
      </dgm:t>
    </dgm:pt>
    <dgm:pt modelId="{4C2BE2CC-50E3-4ACB-A870-D53D5FC7140D}" type="sibTrans" cxnId="{BADFB221-C6FA-46A4-93C4-C8757DE84FF9}">
      <dgm:prSet/>
      <dgm:spPr/>
      <dgm:t>
        <a:bodyPr/>
        <a:lstStyle/>
        <a:p>
          <a:endParaRPr lang="en-US"/>
        </a:p>
      </dgm:t>
    </dgm:pt>
    <dgm:pt modelId="{27C7AE0E-5C6E-45B1-9D78-B76FBFFE0DED}">
      <dgm:prSet/>
      <dgm:spPr/>
      <dgm:t>
        <a:bodyPr/>
        <a:lstStyle/>
        <a:p>
          <a:r>
            <a:rPr lang="en-US" dirty="0"/>
            <a:t>Gain an understanding of Management Of Police Information</a:t>
          </a:r>
        </a:p>
      </dgm:t>
    </dgm:pt>
    <dgm:pt modelId="{0D7E8270-8070-4951-903D-CAD7FB55E93E}" type="parTrans" cxnId="{456D5A2C-2938-4715-9D0C-3CE2E3BC5D41}">
      <dgm:prSet/>
      <dgm:spPr/>
      <dgm:t>
        <a:bodyPr/>
        <a:lstStyle/>
        <a:p>
          <a:endParaRPr lang="en-US"/>
        </a:p>
      </dgm:t>
    </dgm:pt>
    <dgm:pt modelId="{3CE7F00F-6BDE-41CE-9AEF-8538A3D491BB}" type="sibTrans" cxnId="{456D5A2C-2938-4715-9D0C-3CE2E3BC5D41}">
      <dgm:prSet/>
      <dgm:spPr/>
      <dgm:t>
        <a:bodyPr/>
        <a:lstStyle/>
        <a:p>
          <a:endParaRPr lang="en-US"/>
        </a:p>
      </dgm:t>
    </dgm:pt>
    <dgm:pt modelId="{CDF389B3-DA7A-4366-B120-21BEDF27CB32}">
      <dgm:prSet/>
      <dgm:spPr/>
      <dgm:t>
        <a:bodyPr/>
        <a:lstStyle/>
        <a:p>
          <a:r>
            <a:rPr lang="en-US"/>
            <a:t>Demonstrate</a:t>
          </a:r>
        </a:p>
      </dgm:t>
    </dgm:pt>
    <dgm:pt modelId="{7180EF20-3EFC-40E6-BAD0-D590A3D18F32}" type="parTrans" cxnId="{449D430E-6A59-4C98-B4E7-5D6F86CFBD5D}">
      <dgm:prSet/>
      <dgm:spPr/>
      <dgm:t>
        <a:bodyPr/>
        <a:lstStyle/>
        <a:p>
          <a:endParaRPr lang="en-US"/>
        </a:p>
      </dgm:t>
    </dgm:pt>
    <dgm:pt modelId="{44B9BC56-B22A-4919-A54D-62E54F5D5BF5}" type="sibTrans" cxnId="{449D430E-6A59-4C98-B4E7-5D6F86CFBD5D}">
      <dgm:prSet/>
      <dgm:spPr/>
      <dgm:t>
        <a:bodyPr/>
        <a:lstStyle/>
        <a:p>
          <a:endParaRPr lang="en-US"/>
        </a:p>
      </dgm:t>
    </dgm:pt>
    <dgm:pt modelId="{B4095AA3-7CF8-4B14-A76D-1E1F7ACA2C4A}">
      <dgm:prSet/>
      <dgm:spPr/>
      <dgm:t>
        <a:bodyPr/>
        <a:lstStyle/>
        <a:p>
          <a:r>
            <a:rPr lang="en-US" dirty="0"/>
            <a:t>Describe the main principles relating to Information sharing</a:t>
          </a:r>
        </a:p>
      </dgm:t>
    </dgm:pt>
    <dgm:pt modelId="{5D85612E-3F98-4C73-AFD2-7CD37D6F1E41}" type="parTrans" cxnId="{1C08FB39-46C8-4512-AFB0-69C37FA3EE5C}">
      <dgm:prSet/>
      <dgm:spPr/>
      <dgm:t>
        <a:bodyPr/>
        <a:lstStyle/>
        <a:p>
          <a:endParaRPr lang="en-US"/>
        </a:p>
      </dgm:t>
    </dgm:pt>
    <dgm:pt modelId="{3522917E-6AAC-4731-97CC-5FFDA7E296A9}" type="sibTrans" cxnId="{1C08FB39-46C8-4512-AFB0-69C37FA3EE5C}">
      <dgm:prSet/>
      <dgm:spPr/>
      <dgm:t>
        <a:bodyPr/>
        <a:lstStyle/>
        <a:p>
          <a:endParaRPr lang="en-US"/>
        </a:p>
      </dgm:t>
    </dgm:pt>
    <dgm:pt modelId="{CDBAA791-EEAF-BA49-8119-9F5390C6B710}" type="pres">
      <dgm:prSet presAssocID="{36052E4F-FE0A-423B-A54A-E8FACC26D249}" presName="Name0" presStyleCnt="0">
        <dgm:presLayoutVars>
          <dgm:dir/>
          <dgm:animLvl val="lvl"/>
          <dgm:resizeHandles val="exact"/>
        </dgm:presLayoutVars>
      </dgm:prSet>
      <dgm:spPr/>
    </dgm:pt>
    <dgm:pt modelId="{ED3A013E-1FDE-1C40-AE80-7F8781511F96}" type="pres">
      <dgm:prSet presAssocID="{CDF389B3-DA7A-4366-B120-21BEDF27CB32}" presName="boxAndChildren" presStyleCnt="0"/>
      <dgm:spPr/>
    </dgm:pt>
    <dgm:pt modelId="{481138E3-A835-D341-899F-84F4265BC31F}" type="pres">
      <dgm:prSet presAssocID="{CDF389B3-DA7A-4366-B120-21BEDF27CB32}" presName="parentTextBox" presStyleLbl="alignNode1" presStyleIdx="0" presStyleCnt="6"/>
      <dgm:spPr/>
    </dgm:pt>
    <dgm:pt modelId="{C1BED5EF-161F-434C-ABE5-955D7D5DD5F5}" type="pres">
      <dgm:prSet presAssocID="{CDF389B3-DA7A-4366-B120-21BEDF27CB32}" presName="descendantBox" presStyleLbl="bgAccFollowNode1" presStyleIdx="0" presStyleCnt="6"/>
      <dgm:spPr/>
    </dgm:pt>
    <dgm:pt modelId="{7318E760-3563-B549-A1DF-A2EF0FAAB227}" type="pres">
      <dgm:prSet presAssocID="{4C2BE2CC-50E3-4ACB-A870-D53D5FC7140D}" presName="sp" presStyleCnt="0"/>
      <dgm:spPr/>
    </dgm:pt>
    <dgm:pt modelId="{03DFE56F-A3B9-3848-8324-4834FEB2A0C4}" type="pres">
      <dgm:prSet presAssocID="{56F578DA-6AE1-4712-A987-070C23BB7A09}" presName="arrowAndChildren" presStyleCnt="0"/>
      <dgm:spPr/>
    </dgm:pt>
    <dgm:pt modelId="{F1CBBDC9-7F5C-4F4C-9DC0-D2409F634524}" type="pres">
      <dgm:prSet presAssocID="{56F578DA-6AE1-4712-A987-070C23BB7A09}" presName="parentTextArrow" presStyleLbl="node1" presStyleIdx="0" presStyleCnt="0"/>
      <dgm:spPr/>
    </dgm:pt>
    <dgm:pt modelId="{CE116490-F24C-3449-88DC-61804A78A3AC}" type="pres">
      <dgm:prSet presAssocID="{56F578DA-6AE1-4712-A987-070C23BB7A09}" presName="arrow" presStyleLbl="alignNode1" presStyleIdx="1" presStyleCnt="6"/>
      <dgm:spPr/>
    </dgm:pt>
    <dgm:pt modelId="{6DDE4110-7CFA-9B44-835C-383135DD0446}" type="pres">
      <dgm:prSet presAssocID="{56F578DA-6AE1-4712-A987-070C23BB7A09}" presName="descendantArrow" presStyleLbl="bgAccFollowNode1" presStyleIdx="1" presStyleCnt="6"/>
      <dgm:spPr/>
    </dgm:pt>
    <dgm:pt modelId="{66E42E2B-AD88-8C4A-9011-B929BB7C2BC8}" type="pres">
      <dgm:prSet presAssocID="{E22963B7-40A2-4B8C-99D1-624EDD3BCA04}" presName="sp" presStyleCnt="0"/>
      <dgm:spPr/>
    </dgm:pt>
    <dgm:pt modelId="{885BBB6A-BCAA-C34A-99DB-9E7E715BC446}" type="pres">
      <dgm:prSet presAssocID="{62E8600A-55A8-4F2F-AF6E-6BD60AB23B31}" presName="arrowAndChildren" presStyleCnt="0"/>
      <dgm:spPr/>
    </dgm:pt>
    <dgm:pt modelId="{6633238C-5FCE-2A42-936A-A11226D12A6F}" type="pres">
      <dgm:prSet presAssocID="{62E8600A-55A8-4F2F-AF6E-6BD60AB23B31}" presName="parentTextArrow" presStyleLbl="node1" presStyleIdx="0" presStyleCnt="0"/>
      <dgm:spPr/>
    </dgm:pt>
    <dgm:pt modelId="{9FEBDA9D-2D9C-6C44-A6F2-E4C7BB1FFB81}" type="pres">
      <dgm:prSet presAssocID="{62E8600A-55A8-4F2F-AF6E-6BD60AB23B31}" presName="arrow" presStyleLbl="alignNode1" presStyleIdx="2" presStyleCnt="6"/>
      <dgm:spPr/>
    </dgm:pt>
    <dgm:pt modelId="{BA50F7A7-B441-EB4D-AB59-9A304199D393}" type="pres">
      <dgm:prSet presAssocID="{62E8600A-55A8-4F2F-AF6E-6BD60AB23B31}" presName="descendantArrow" presStyleLbl="bgAccFollowNode1" presStyleIdx="2" presStyleCnt="6"/>
      <dgm:spPr/>
    </dgm:pt>
    <dgm:pt modelId="{6A5895E6-41BB-ED49-A9E4-885B290A0118}" type="pres">
      <dgm:prSet presAssocID="{C89D56DF-6E53-466D-9BC0-A2DD8EE4A2E1}" presName="sp" presStyleCnt="0"/>
      <dgm:spPr/>
    </dgm:pt>
    <dgm:pt modelId="{0849F0CD-DC85-B248-800E-ED976D8D5956}" type="pres">
      <dgm:prSet presAssocID="{DE35AB8B-C468-4523-A21D-30C553BBFBC7}" presName="arrowAndChildren" presStyleCnt="0"/>
      <dgm:spPr/>
    </dgm:pt>
    <dgm:pt modelId="{090FD623-879C-B84A-881B-08B90916553D}" type="pres">
      <dgm:prSet presAssocID="{DE35AB8B-C468-4523-A21D-30C553BBFBC7}" presName="parentTextArrow" presStyleLbl="node1" presStyleIdx="0" presStyleCnt="0"/>
      <dgm:spPr/>
    </dgm:pt>
    <dgm:pt modelId="{2B1ACE80-7696-E641-AC78-32FE1C64D2A5}" type="pres">
      <dgm:prSet presAssocID="{DE35AB8B-C468-4523-A21D-30C553BBFBC7}" presName="arrow" presStyleLbl="alignNode1" presStyleIdx="3" presStyleCnt="6"/>
      <dgm:spPr/>
    </dgm:pt>
    <dgm:pt modelId="{2D86C0AB-DA91-DE46-872A-79CAE19C84B4}" type="pres">
      <dgm:prSet presAssocID="{DE35AB8B-C468-4523-A21D-30C553BBFBC7}" presName="descendantArrow" presStyleLbl="bgAccFollowNode1" presStyleIdx="3" presStyleCnt="6"/>
      <dgm:spPr/>
    </dgm:pt>
    <dgm:pt modelId="{ACCBC58F-C805-2742-B4E9-F4BBF316C73E}" type="pres">
      <dgm:prSet presAssocID="{4B41700A-491B-41AA-A458-0D8A09458905}" presName="sp" presStyleCnt="0"/>
      <dgm:spPr/>
    </dgm:pt>
    <dgm:pt modelId="{DF5B941C-2250-8343-8CC6-1F547CC147CB}" type="pres">
      <dgm:prSet presAssocID="{BA174BD8-C7FD-46E4-BE67-41190967B56B}" presName="arrowAndChildren" presStyleCnt="0"/>
      <dgm:spPr/>
    </dgm:pt>
    <dgm:pt modelId="{F3308587-BDF7-4D47-BE31-1AE19C60E638}" type="pres">
      <dgm:prSet presAssocID="{BA174BD8-C7FD-46E4-BE67-41190967B56B}" presName="parentTextArrow" presStyleLbl="node1" presStyleIdx="0" presStyleCnt="0"/>
      <dgm:spPr/>
    </dgm:pt>
    <dgm:pt modelId="{5EE37E3B-A689-9E47-AEB7-19653B550F66}" type="pres">
      <dgm:prSet presAssocID="{BA174BD8-C7FD-46E4-BE67-41190967B56B}" presName="arrow" presStyleLbl="alignNode1" presStyleIdx="4" presStyleCnt="6"/>
      <dgm:spPr/>
    </dgm:pt>
    <dgm:pt modelId="{C0533798-4E0A-974F-81CD-AC412850CC22}" type="pres">
      <dgm:prSet presAssocID="{BA174BD8-C7FD-46E4-BE67-41190967B56B}" presName="descendantArrow" presStyleLbl="bgAccFollowNode1" presStyleIdx="4" presStyleCnt="6"/>
      <dgm:spPr/>
    </dgm:pt>
    <dgm:pt modelId="{86CFB1A1-A996-1A47-9A9D-5A9DE992CA73}" type="pres">
      <dgm:prSet presAssocID="{C8E18A76-0B30-49B8-95B6-A66E852739B7}" presName="sp" presStyleCnt="0"/>
      <dgm:spPr/>
    </dgm:pt>
    <dgm:pt modelId="{2D9F1771-12CF-DD46-8F22-442B4FDE7A28}" type="pres">
      <dgm:prSet presAssocID="{CBEA3425-98D7-453E-9D57-E86135D7B875}" presName="arrowAndChildren" presStyleCnt="0"/>
      <dgm:spPr/>
    </dgm:pt>
    <dgm:pt modelId="{C236D62B-F630-1A46-9B7B-84D9298FEE28}" type="pres">
      <dgm:prSet presAssocID="{CBEA3425-98D7-453E-9D57-E86135D7B875}" presName="parentTextArrow" presStyleLbl="node1" presStyleIdx="0" presStyleCnt="0"/>
      <dgm:spPr/>
    </dgm:pt>
    <dgm:pt modelId="{1DAFA2DB-58E1-D649-A4ED-FDF2527787DE}" type="pres">
      <dgm:prSet presAssocID="{CBEA3425-98D7-453E-9D57-E86135D7B875}" presName="arrow" presStyleLbl="alignNode1" presStyleIdx="5" presStyleCnt="6"/>
      <dgm:spPr/>
    </dgm:pt>
    <dgm:pt modelId="{A3511E57-6294-0A4E-8A4C-BD0716F38E0D}" type="pres">
      <dgm:prSet presAssocID="{CBEA3425-98D7-453E-9D57-E86135D7B875}" presName="descendantArrow" presStyleLbl="bgAccFollowNode1" presStyleIdx="5" presStyleCnt="6"/>
      <dgm:spPr/>
    </dgm:pt>
  </dgm:ptLst>
  <dgm:cxnLst>
    <dgm:cxn modelId="{918E0800-B229-134D-B824-5B2182DBE19D}" type="presOf" srcId="{56F578DA-6AE1-4712-A987-070C23BB7A09}" destId="{F1CBBDC9-7F5C-4F4C-9DC0-D2409F634524}" srcOrd="0" destOrd="0" presId="urn:microsoft.com/office/officeart/2016/7/layout/VerticalDownArrowProcess"/>
    <dgm:cxn modelId="{B1614503-7794-48A1-8D76-AE868904D2F6}" srcId="{BA174BD8-C7FD-46E4-BE67-41190967B56B}" destId="{B356CDE8-FAC3-4E02-8081-8B0464FA23AA}" srcOrd="0" destOrd="0" parTransId="{1C4C0987-CB09-4968-B8F2-2895C29BA289}" sibTransId="{59712D04-CC01-487D-AEF5-1E36DE707FA8}"/>
    <dgm:cxn modelId="{449D430E-6A59-4C98-B4E7-5D6F86CFBD5D}" srcId="{36052E4F-FE0A-423B-A54A-E8FACC26D249}" destId="{CDF389B3-DA7A-4366-B120-21BEDF27CB32}" srcOrd="5" destOrd="0" parTransId="{7180EF20-3EFC-40E6-BAD0-D590A3D18F32}" sibTransId="{44B9BC56-B22A-4919-A54D-62E54F5D5BF5}"/>
    <dgm:cxn modelId="{2B67010F-E6F3-AC49-9DE8-1C38277D436D}" type="presOf" srcId="{56F578DA-6AE1-4712-A987-070C23BB7A09}" destId="{CE116490-F24C-3449-88DC-61804A78A3AC}" srcOrd="1" destOrd="0" presId="urn:microsoft.com/office/officeart/2016/7/layout/VerticalDownArrowProcess"/>
    <dgm:cxn modelId="{9C738D15-4EE9-504B-B137-76D1DABD359D}" type="presOf" srcId="{CBEA3425-98D7-453E-9D57-E86135D7B875}" destId="{C236D62B-F630-1A46-9B7B-84D9298FEE28}" srcOrd="0" destOrd="0" presId="urn:microsoft.com/office/officeart/2016/7/layout/VerticalDownArrowProcess"/>
    <dgm:cxn modelId="{536FB519-1227-2B48-850F-FE34F2D95B8F}" type="presOf" srcId="{CDF389B3-DA7A-4366-B120-21BEDF27CB32}" destId="{481138E3-A835-D341-899F-84F4265BC31F}" srcOrd="0" destOrd="0" presId="urn:microsoft.com/office/officeart/2016/7/layout/VerticalDownArrowProcess"/>
    <dgm:cxn modelId="{BADFB221-C6FA-46A4-93C4-C8757DE84FF9}" srcId="{36052E4F-FE0A-423B-A54A-E8FACC26D249}" destId="{56F578DA-6AE1-4712-A987-070C23BB7A09}" srcOrd="4" destOrd="0" parTransId="{3E6B5CAF-3ADA-48F4-B6E1-242E358F2827}" sibTransId="{4C2BE2CC-50E3-4ACB-A870-D53D5FC7140D}"/>
    <dgm:cxn modelId="{25889322-8B3D-47CC-BFE2-F9BD838B42C8}" srcId="{36052E4F-FE0A-423B-A54A-E8FACC26D249}" destId="{DE35AB8B-C468-4523-A21D-30C553BBFBC7}" srcOrd="2" destOrd="0" parTransId="{D1B25382-DCC3-493B-B22C-0D504D1121EB}" sibTransId="{C89D56DF-6E53-466D-9BC0-A2DD8EE4A2E1}"/>
    <dgm:cxn modelId="{32619124-A35D-484F-8933-5854754ACAFA}" type="presOf" srcId="{9B10FF83-A76F-45CC-BAE3-A39F526E9F92}" destId="{A3511E57-6294-0A4E-8A4C-BD0716F38E0D}" srcOrd="0" destOrd="0" presId="urn:microsoft.com/office/officeart/2016/7/layout/VerticalDownArrowProcess"/>
    <dgm:cxn modelId="{3D3EC525-782F-C341-9CB2-59790ECB4B7B}" type="presOf" srcId="{74A86FD2-E19F-4687-A303-6577CC963066}" destId="{2D86C0AB-DA91-DE46-872A-79CAE19C84B4}" srcOrd="0" destOrd="0" presId="urn:microsoft.com/office/officeart/2016/7/layout/VerticalDownArrowProcess"/>
    <dgm:cxn modelId="{46B56628-44CC-324B-95E8-9CBADBDAB5BD}" type="presOf" srcId="{BA174BD8-C7FD-46E4-BE67-41190967B56B}" destId="{5EE37E3B-A689-9E47-AEB7-19653B550F66}" srcOrd="1" destOrd="0" presId="urn:microsoft.com/office/officeart/2016/7/layout/VerticalDownArrowProcess"/>
    <dgm:cxn modelId="{456D5A2C-2938-4715-9D0C-3CE2E3BC5D41}" srcId="{56F578DA-6AE1-4712-A987-070C23BB7A09}" destId="{27C7AE0E-5C6E-45B1-9D78-B76FBFFE0DED}" srcOrd="0" destOrd="0" parTransId="{0D7E8270-8070-4951-903D-CAD7FB55E93E}" sibTransId="{3CE7F00F-6BDE-41CE-9AEF-8538A3D491BB}"/>
    <dgm:cxn modelId="{1C08FB39-46C8-4512-AFB0-69C37FA3EE5C}" srcId="{CDF389B3-DA7A-4366-B120-21BEDF27CB32}" destId="{B4095AA3-7CF8-4B14-A76D-1E1F7ACA2C4A}" srcOrd="0" destOrd="0" parTransId="{5D85612E-3F98-4C73-AFD2-7CD37D6F1E41}" sibTransId="{3522917E-6AAC-4731-97CC-5FFDA7E296A9}"/>
    <dgm:cxn modelId="{35734D59-E64A-42E3-9E74-64C0481C0AC5}" srcId="{36052E4F-FE0A-423B-A54A-E8FACC26D249}" destId="{BA174BD8-C7FD-46E4-BE67-41190967B56B}" srcOrd="1" destOrd="0" parTransId="{A74CD401-B420-4FBE-85D1-3144EFDDD7B6}" sibTransId="{4B41700A-491B-41AA-A458-0D8A09458905}"/>
    <dgm:cxn modelId="{3B1DEC5B-2340-6C45-97F9-15F8D21C0084}" type="presOf" srcId="{CBEA3425-98D7-453E-9D57-E86135D7B875}" destId="{1DAFA2DB-58E1-D649-A4ED-FDF2527787DE}" srcOrd="1" destOrd="0" presId="urn:microsoft.com/office/officeart/2016/7/layout/VerticalDownArrowProcess"/>
    <dgm:cxn modelId="{5FEB1F60-B043-4158-81B0-696A890205E1}" srcId="{36052E4F-FE0A-423B-A54A-E8FACC26D249}" destId="{62E8600A-55A8-4F2F-AF6E-6BD60AB23B31}" srcOrd="3" destOrd="0" parTransId="{7C72CB85-7C64-4C27-9FD7-EF4018837211}" sibTransId="{E22963B7-40A2-4B8C-99D1-624EDD3BCA04}"/>
    <dgm:cxn modelId="{3A075D69-8A89-8448-96BE-7101271F8DAC}" type="presOf" srcId="{BA174BD8-C7FD-46E4-BE67-41190967B56B}" destId="{F3308587-BDF7-4D47-BE31-1AE19C60E638}" srcOrd="0" destOrd="0" presId="urn:microsoft.com/office/officeart/2016/7/layout/VerticalDownArrowProcess"/>
    <dgm:cxn modelId="{8CD8AA70-0CFD-48E3-8C32-AF5944F91913}" srcId="{62E8600A-55A8-4F2F-AF6E-6BD60AB23B31}" destId="{61AAAAA5-A635-4834-BA3B-D2A4F9B29CE0}" srcOrd="0" destOrd="0" parTransId="{6B02940A-4504-4FCB-BC23-2D0E4B2648D0}" sibTransId="{0D00D5F2-DC74-4F13-B4E0-9D53EE037445}"/>
    <dgm:cxn modelId="{9A2E4F78-9D3B-0340-8D72-398E97FD16DD}" type="presOf" srcId="{B356CDE8-FAC3-4E02-8081-8B0464FA23AA}" destId="{C0533798-4E0A-974F-81CD-AC412850CC22}" srcOrd="0" destOrd="0" presId="urn:microsoft.com/office/officeart/2016/7/layout/VerticalDownArrowProcess"/>
    <dgm:cxn modelId="{A938A981-DBC3-B743-A3E0-52EC5EB476F2}" type="presOf" srcId="{36052E4F-FE0A-423B-A54A-E8FACC26D249}" destId="{CDBAA791-EEAF-BA49-8119-9F5390C6B710}" srcOrd="0" destOrd="0" presId="urn:microsoft.com/office/officeart/2016/7/layout/VerticalDownArrowProcess"/>
    <dgm:cxn modelId="{33364487-9A34-47BF-A280-876D405EAC47}" srcId="{CBEA3425-98D7-453E-9D57-E86135D7B875}" destId="{9B10FF83-A76F-45CC-BAE3-A39F526E9F92}" srcOrd="0" destOrd="0" parTransId="{241C6653-E72B-48C7-8127-60470A31E98A}" sibTransId="{5784DEEC-53BD-4870-8ADE-0C68A57C9B97}"/>
    <dgm:cxn modelId="{23BFC487-B8A3-7443-BF44-5DEA2ADA9768}" type="presOf" srcId="{27C7AE0E-5C6E-45B1-9D78-B76FBFFE0DED}" destId="{6DDE4110-7CFA-9B44-835C-383135DD0446}" srcOrd="0" destOrd="0" presId="urn:microsoft.com/office/officeart/2016/7/layout/VerticalDownArrowProcess"/>
    <dgm:cxn modelId="{1A5ED98D-58D6-42F6-BBDF-92473E4D24E4}" srcId="{DE35AB8B-C468-4523-A21D-30C553BBFBC7}" destId="{74A86FD2-E19F-4687-A303-6577CC963066}" srcOrd="0" destOrd="0" parTransId="{0A7E7C4E-2081-454D-A7CE-9D4FA361A82C}" sibTransId="{C7B87EF5-5910-4C7B-9900-016A837FD976}"/>
    <dgm:cxn modelId="{E4EC6D95-CE8F-C04C-90D5-42BE8C5541A6}" type="presOf" srcId="{61AAAAA5-A635-4834-BA3B-D2A4F9B29CE0}" destId="{BA50F7A7-B441-EB4D-AB59-9A304199D393}" srcOrd="0" destOrd="0" presId="urn:microsoft.com/office/officeart/2016/7/layout/VerticalDownArrowProcess"/>
    <dgm:cxn modelId="{A9CDD4C8-EFE4-B848-962A-BE2EDDF90EB1}" type="presOf" srcId="{62E8600A-55A8-4F2F-AF6E-6BD60AB23B31}" destId="{6633238C-5FCE-2A42-936A-A11226D12A6F}" srcOrd="0" destOrd="0" presId="urn:microsoft.com/office/officeart/2016/7/layout/VerticalDownArrowProcess"/>
    <dgm:cxn modelId="{4CBF9ECC-7DB7-4DED-963A-5862DCB02241}" srcId="{36052E4F-FE0A-423B-A54A-E8FACC26D249}" destId="{CBEA3425-98D7-453E-9D57-E86135D7B875}" srcOrd="0" destOrd="0" parTransId="{75394061-51F4-4FB2-8F33-E1330CC02495}" sibTransId="{C8E18A76-0B30-49B8-95B6-A66E852739B7}"/>
    <dgm:cxn modelId="{E45DECDB-8BAD-DF49-ABE3-104E6C67DD54}" type="presOf" srcId="{B4095AA3-7CF8-4B14-A76D-1E1F7ACA2C4A}" destId="{C1BED5EF-161F-434C-ABE5-955D7D5DD5F5}" srcOrd="0" destOrd="0" presId="urn:microsoft.com/office/officeart/2016/7/layout/VerticalDownArrowProcess"/>
    <dgm:cxn modelId="{3460B7E3-C75A-244F-922C-4F4BA46E0302}" type="presOf" srcId="{DE35AB8B-C468-4523-A21D-30C553BBFBC7}" destId="{090FD623-879C-B84A-881B-08B90916553D}" srcOrd="0" destOrd="0" presId="urn:microsoft.com/office/officeart/2016/7/layout/VerticalDownArrowProcess"/>
    <dgm:cxn modelId="{BEFEA4E4-4854-A941-B44B-305A84D67907}" type="presOf" srcId="{DE35AB8B-C468-4523-A21D-30C553BBFBC7}" destId="{2B1ACE80-7696-E641-AC78-32FE1C64D2A5}" srcOrd="1" destOrd="0" presId="urn:microsoft.com/office/officeart/2016/7/layout/VerticalDownArrowProcess"/>
    <dgm:cxn modelId="{220572ED-2D28-594E-92B5-D4E5BCA6DA62}" type="presOf" srcId="{62E8600A-55A8-4F2F-AF6E-6BD60AB23B31}" destId="{9FEBDA9D-2D9C-6C44-A6F2-E4C7BB1FFB81}" srcOrd="1" destOrd="0" presId="urn:microsoft.com/office/officeart/2016/7/layout/VerticalDownArrowProcess"/>
    <dgm:cxn modelId="{E922ECE6-2CC0-2D44-A423-A7953C2F9DBE}" type="presParOf" srcId="{CDBAA791-EEAF-BA49-8119-9F5390C6B710}" destId="{ED3A013E-1FDE-1C40-AE80-7F8781511F96}" srcOrd="0" destOrd="0" presId="urn:microsoft.com/office/officeart/2016/7/layout/VerticalDownArrowProcess"/>
    <dgm:cxn modelId="{1EF44657-84FD-6B41-AACE-F2BA51E59302}" type="presParOf" srcId="{ED3A013E-1FDE-1C40-AE80-7F8781511F96}" destId="{481138E3-A835-D341-899F-84F4265BC31F}" srcOrd="0" destOrd="0" presId="urn:microsoft.com/office/officeart/2016/7/layout/VerticalDownArrowProcess"/>
    <dgm:cxn modelId="{B7678E6F-C0AF-CF4B-889A-3E203971494F}" type="presParOf" srcId="{ED3A013E-1FDE-1C40-AE80-7F8781511F96}" destId="{C1BED5EF-161F-434C-ABE5-955D7D5DD5F5}" srcOrd="1" destOrd="0" presId="urn:microsoft.com/office/officeart/2016/7/layout/VerticalDownArrowProcess"/>
    <dgm:cxn modelId="{55DB9A54-82AA-F646-9D0D-E7B05071543E}" type="presParOf" srcId="{CDBAA791-EEAF-BA49-8119-9F5390C6B710}" destId="{7318E760-3563-B549-A1DF-A2EF0FAAB227}" srcOrd="1" destOrd="0" presId="urn:microsoft.com/office/officeart/2016/7/layout/VerticalDownArrowProcess"/>
    <dgm:cxn modelId="{02DF9CD0-7D58-9448-8048-EAC3DCEFE5E6}" type="presParOf" srcId="{CDBAA791-EEAF-BA49-8119-9F5390C6B710}" destId="{03DFE56F-A3B9-3848-8324-4834FEB2A0C4}" srcOrd="2" destOrd="0" presId="urn:microsoft.com/office/officeart/2016/7/layout/VerticalDownArrowProcess"/>
    <dgm:cxn modelId="{1231F021-D2A0-844C-B619-33A08671F259}" type="presParOf" srcId="{03DFE56F-A3B9-3848-8324-4834FEB2A0C4}" destId="{F1CBBDC9-7F5C-4F4C-9DC0-D2409F634524}" srcOrd="0" destOrd="0" presId="urn:microsoft.com/office/officeart/2016/7/layout/VerticalDownArrowProcess"/>
    <dgm:cxn modelId="{A724476A-CEB9-5C4E-9382-5F4FB7A54684}" type="presParOf" srcId="{03DFE56F-A3B9-3848-8324-4834FEB2A0C4}" destId="{CE116490-F24C-3449-88DC-61804A78A3AC}" srcOrd="1" destOrd="0" presId="urn:microsoft.com/office/officeart/2016/7/layout/VerticalDownArrowProcess"/>
    <dgm:cxn modelId="{1C21E52D-8C47-4147-B5D3-1EE78DB51BA7}" type="presParOf" srcId="{03DFE56F-A3B9-3848-8324-4834FEB2A0C4}" destId="{6DDE4110-7CFA-9B44-835C-383135DD0446}" srcOrd="2" destOrd="0" presId="urn:microsoft.com/office/officeart/2016/7/layout/VerticalDownArrowProcess"/>
    <dgm:cxn modelId="{B0FF7927-C39D-D147-816D-62382B5CF152}" type="presParOf" srcId="{CDBAA791-EEAF-BA49-8119-9F5390C6B710}" destId="{66E42E2B-AD88-8C4A-9011-B929BB7C2BC8}" srcOrd="3" destOrd="0" presId="urn:microsoft.com/office/officeart/2016/7/layout/VerticalDownArrowProcess"/>
    <dgm:cxn modelId="{44B83373-88CC-6D42-B00D-566947DD810A}" type="presParOf" srcId="{CDBAA791-EEAF-BA49-8119-9F5390C6B710}" destId="{885BBB6A-BCAA-C34A-99DB-9E7E715BC446}" srcOrd="4" destOrd="0" presId="urn:microsoft.com/office/officeart/2016/7/layout/VerticalDownArrowProcess"/>
    <dgm:cxn modelId="{988A7447-5BFF-4B4C-A2C3-3E826C6306EB}" type="presParOf" srcId="{885BBB6A-BCAA-C34A-99DB-9E7E715BC446}" destId="{6633238C-5FCE-2A42-936A-A11226D12A6F}" srcOrd="0" destOrd="0" presId="urn:microsoft.com/office/officeart/2016/7/layout/VerticalDownArrowProcess"/>
    <dgm:cxn modelId="{47BD9981-6053-1C4D-BA4B-FB81FDA14CE6}" type="presParOf" srcId="{885BBB6A-BCAA-C34A-99DB-9E7E715BC446}" destId="{9FEBDA9D-2D9C-6C44-A6F2-E4C7BB1FFB81}" srcOrd="1" destOrd="0" presId="urn:microsoft.com/office/officeart/2016/7/layout/VerticalDownArrowProcess"/>
    <dgm:cxn modelId="{B7B49D7D-A625-C94E-A823-4C4C4D7251B5}" type="presParOf" srcId="{885BBB6A-BCAA-C34A-99DB-9E7E715BC446}" destId="{BA50F7A7-B441-EB4D-AB59-9A304199D393}" srcOrd="2" destOrd="0" presId="urn:microsoft.com/office/officeart/2016/7/layout/VerticalDownArrowProcess"/>
    <dgm:cxn modelId="{55AAA06C-84A8-3E42-B9B9-0AD224086A4D}" type="presParOf" srcId="{CDBAA791-EEAF-BA49-8119-9F5390C6B710}" destId="{6A5895E6-41BB-ED49-A9E4-885B290A0118}" srcOrd="5" destOrd="0" presId="urn:microsoft.com/office/officeart/2016/7/layout/VerticalDownArrowProcess"/>
    <dgm:cxn modelId="{D253A3A7-DFA3-F44F-997B-B8A9D2249F01}" type="presParOf" srcId="{CDBAA791-EEAF-BA49-8119-9F5390C6B710}" destId="{0849F0CD-DC85-B248-800E-ED976D8D5956}" srcOrd="6" destOrd="0" presId="urn:microsoft.com/office/officeart/2016/7/layout/VerticalDownArrowProcess"/>
    <dgm:cxn modelId="{733904CA-8EE5-CF41-B9F2-9B121D05D7A1}" type="presParOf" srcId="{0849F0CD-DC85-B248-800E-ED976D8D5956}" destId="{090FD623-879C-B84A-881B-08B90916553D}" srcOrd="0" destOrd="0" presId="urn:microsoft.com/office/officeart/2016/7/layout/VerticalDownArrowProcess"/>
    <dgm:cxn modelId="{80CA7665-79BC-9C48-84FA-F7319234FE6D}" type="presParOf" srcId="{0849F0CD-DC85-B248-800E-ED976D8D5956}" destId="{2B1ACE80-7696-E641-AC78-32FE1C64D2A5}" srcOrd="1" destOrd="0" presId="urn:microsoft.com/office/officeart/2016/7/layout/VerticalDownArrowProcess"/>
    <dgm:cxn modelId="{804098AE-9ACC-1849-926B-973254FF948F}" type="presParOf" srcId="{0849F0CD-DC85-B248-800E-ED976D8D5956}" destId="{2D86C0AB-DA91-DE46-872A-79CAE19C84B4}" srcOrd="2" destOrd="0" presId="urn:microsoft.com/office/officeart/2016/7/layout/VerticalDownArrowProcess"/>
    <dgm:cxn modelId="{5B5B10BC-F7C8-9E49-9E6D-D741A7092F96}" type="presParOf" srcId="{CDBAA791-EEAF-BA49-8119-9F5390C6B710}" destId="{ACCBC58F-C805-2742-B4E9-F4BBF316C73E}" srcOrd="7" destOrd="0" presId="urn:microsoft.com/office/officeart/2016/7/layout/VerticalDownArrowProcess"/>
    <dgm:cxn modelId="{DC18D00D-9852-B545-AE7B-168E6A9795E0}" type="presParOf" srcId="{CDBAA791-EEAF-BA49-8119-9F5390C6B710}" destId="{DF5B941C-2250-8343-8CC6-1F547CC147CB}" srcOrd="8" destOrd="0" presId="urn:microsoft.com/office/officeart/2016/7/layout/VerticalDownArrowProcess"/>
    <dgm:cxn modelId="{4B5B5433-BD50-5446-9A95-72650EFB2FB3}" type="presParOf" srcId="{DF5B941C-2250-8343-8CC6-1F547CC147CB}" destId="{F3308587-BDF7-4D47-BE31-1AE19C60E638}" srcOrd="0" destOrd="0" presId="urn:microsoft.com/office/officeart/2016/7/layout/VerticalDownArrowProcess"/>
    <dgm:cxn modelId="{6902C0C1-3DAE-6A42-8792-A9C3DB951EA9}" type="presParOf" srcId="{DF5B941C-2250-8343-8CC6-1F547CC147CB}" destId="{5EE37E3B-A689-9E47-AEB7-19653B550F66}" srcOrd="1" destOrd="0" presId="urn:microsoft.com/office/officeart/2016/7/layout/VerticalDownArrowProcess"/>
    <dgm:cxn modelId="{1760AF4D-7D18-AE40-A307-3E786CBFD8DE}" type="presParOf" srcId="{DF5B941C-2250-8343-8CC6-1F547CC147CB}" destId="{C0533798-4E0A-974F-81CD-AC412850CC22}" srcOrd="2" destOrd="0" presId="urn:microsoft.com/office/officeart/2016/7/layout/VerticalDownArrowProcess"/>
    <dgm:cxn modelId="{BD701B7E-DD7D-F941-B6C2-7F834D7509ED}" type="presParOf" srcId="{CDBAA791-EEAF-BA49-8119-9F5390C6B710}" destId="{86CFB1A1-A996-1A47-9A9D-5A9DE992CA73}" srcOrd="9" destOrd="0" presId="urn:microsoft.com/office/officeart/2016/7/layout/VerticalDownArrowProcess"/>
    <dgm:cxn modelId="{4CB30F1D-A77D-5A43-B00F-272CF808423C}" type="presParOf" srcId="{CDBAA791-EEAF-BA49-8119-9F5390C6B710}" destId="{2D9F1771-12CF-DD46-8F22-442B4FDE7A28}" srcOrd="10" destOrd="0" presId="urn:microsoft.com/office/officeart/2016/7/layout/VerticalDownArrowProcess"/>
    <dgm:cxn modelId="{0A5E705B-E388-1740-B2E2-C1ED4E4B8314}" type="presParOf" srcId="{2D9F1771-12CF-DD46-8F22-442B4FDE7A28}" destId="{C236D62B-F630-1A46-9B7B-84D9298FEE28}" srcOrd="0" destOrd="0" presId="urn:microsoft.com/office/officeart/2016/7/layout/VerticalDownArrowProcess"/>
    <dgm:cxn modelId="{404951F9-47D3-AE43-922D-03C44FEFFFDA}" type="presParOf" srcId="{2D9F1771-12CF-DD46-8F22-442B4FDE7A28}" destId="{1DAFA2DB-58E1-D649-A4ED-FDF2527787DE}" srcOrd="1" destOrd="0" presId="urn:microsoft.com/office/officeart/2016/7/layout/VerticalDownArrowProcess"/>
    <dgm:cxn modelId="{D482E6D6-083A-0841-8E80-F345BBD86D5C}" type="presParOf" srcId="{2D9F1771-12CF-DD46-8F22-442B4FDE7A28}" destId="{A3511E57-6294-0A4E-8A4C-BD0716F38E0D}"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84D8C7-22EF-4727-B403-EDBD949444F7}"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991200D0-8846-44A8-A8FF-A3BB3E518198}">
      <dgm:prSet custT="1"/>
      <dgm:spPr/>
      <dgm:t>
        <a:bodyPr/>
        <a:lstStyle/>
        <a:p>
          <a:pPr>
            <a:buFont typeface="Arial" panose="020B0604020202020204" pitchFamily="34" charset="0"/>
            <a:buChar char="•"/>
          </a:pPr>
          <a:r>
            <a:rPr lang="en-GB" sz="1800" dirty="0">
              <a:effectLst/>
              <a:ea typeface="+mn-ea"/>
              <a:cs typeface="Arial" charset="0"/>
            </a:rPr>
            <a:t>It is essential that all police information is managed lawfully, from its initial collection to its final disposal in order to ensure its lawfulness.</a:t>
          </a:r>
          <a:r>
            <a:rPr lang="en-GB" sz="1800" baseline="0" dirty="0">
              <a:effectLst/>
              <a:ea typeface="+mn-ea"/>
              <a:cs typeface="Arial" charset="0"/>
            </a:rPr>
            <a:t> </a:t>
          </a:r>
        </a:p>
      </dgm:t>
    </dgm:pt>
    <dgm:pt modelId="{08CEC6C6-362E-4547-8697-BABEE4A1AE74}" type="parTrans" cxnId="{16DE899F-B059-4519-945A-BF7BF9AD3153}">
      <dgm:prSet/>
      <dgm:spPr/>
      <dgm:t>
        <a:bodyPr/>
        <a:lstStyle/>
        <a:p>
          <a:endParaRPr lang="en-GB"/>
        </a:p>
      </dgm:t>
    </dgm:pt>
    <dgm:pt modelId="{322CA64D-E14C-4BE3-B16C-5410B0A8814E}" type="sibTrans" cxnId="{16DE899F-B059-4519-945A-BF7BF9AD3153}">
      <dgm:prSet/>
      <dgm:spPr/>
      <dgm:t>
        <a:bodyPr/>
        <a:lstStyle/>
        <a:p>
          <a:endParaRPr lang="en-GB"/>
        </a:p>
      </dgm:t>
    </dgm:pt>
    <dgm:pt modelId="{FE632600-DF39-43F0-B26E-03469F8BCBAE}">
      <dgm:prSet custT="1"/>
      <dgm:spPr/>
      <dgm:t>
        <a:bodyPr/>
        <a:lstStyle/>
        <a:p>
          <a:r>
            <a:rPr lang="en-GB" sz="1800" dirty="0"/>
            <a:t>Information may come from the public, other officers or be fed to you by partner agencies or other sources</a:t>
          </a:r>
        </a:p>
      </dgm:t>
    </dgm:pt>
    <dgm:pt modelId="{F16AD732-9369-44A7-B3D0-F033824C5012}" type="parTrans" cxnId="{1E7B279B-CB3C-476A-BC70-8BA5A947E3C6}">
      <dgm:prSet/>
      <dgm:spPr/>
      <dgm:t>
        <a:bodyPr/>
        <a:lstStyle/>
        <a:p>
          <a:endParaRPr lang="en-GB"/>
        </a:p>
      </dgm:t>
    </dgm:pt>
    <dgm:pt modelId="{E0E3392A-3305-45EF-9F75-2EE5F9D96888}" type="sibTrans" cxnId="{1E7B279B-CB3C-476A-BC70-8BA5A947E3C6}">
      <dgm:prSet/>
      <dgm:spPr/>
      <dgm:t>
        <a:bodyPr/>
        <a:lstStyle/>
        <a:p>
          <a:endParaRPr lang="en-GB"/>
        </a:p>
      </dgm:t>
    </dgm:pt>
    <dgm:pt modelId="{994C423B-609A-426E-9303-41B6A9FC1151}">
      <dgm:prSet custT="1"/>
      <dgm:spPr/>
      <dgm:t>
        <a:bodyPr/>
        <a:lstStyle/>
        <a:p>
          <a:pPr>
            <a:buNone/>
          </a:pPr>
          <a:r>
            <a:rPr lang="en-GB" sz="1800" dirty="0"/>
            <a:t>Police information is: </a:t>
          </a:r>
        </a:p>
      </dgm:t>
    </dgm:pt>
    <dgm:pt modelId="{8AE9F0AA-9732-483C-9B03-01680DA7C5BF}" type="parTrans" cxnId="{ED0EBC95-1259-4710-B3A0-D0EB4E711483}">
      <dgm:prSet/>
      <dgm:spPr/>
      <dgm:t>
        <a:bodyPr/>
        <a:lstStyle/>
        <a:p>
          <a:endParaRPr lang="en-GB"/>
        </a:p>
      </dgm:t>
    </dgm:pt>
    <dgm:pt modelId="{DBA2645E-8C49-428E-A7DC-179FC0FA409B}" type="sibTrans" cxnId="{ED0EBC95-1259-4710-B3A0-D0EB4E711483}">
      <dgm:prSet/>
      <dgm:spPr/>
      <dgm:t>
        <a:bodyPr/>
        <a:lstStyle/>
        <a:p>
          <a:endParaRPr lang="en-GB"/>
        </a:p>
      </dgm:t>
    </dgm:pt>
    <dgm:pt modelId="{EEB5D1FF-874D-4E30-9240-04E9C169EA53}">
      <dgm:prSet custT="1"/>
      <dgm:spPr/>
      <dgm:t>
        <a:bodyPr/>
        <a:lstStyle/>
        <a:p>
          <a:pPr>
            <a:buNone/>
          </a:pPr>
          <a:r>
            <a:rPr lang="en-GB" sz="1800" dirty="0"/>
            <a:t>“All the information obtained and recorded for a policing purpose”</a:t>
          </a:r>
        </a:p>
      </dgm:t>
    </dgm:pt>
    <dgm:pt modelId="{99193859-B2AE-451C-90D2-ED0769DA552E}" type="parTrans" cxnId="{9B8150F2-3D6C-4DD1-9ECF-7991016F94CA}">
      <dgm:prSet/>
      <dgm:spPr/>
      <dgm:t>
        <a:bodyPr/>
        <a:lstStyle/>
        <a:p>
          <a:endParaRPr lang="en-GB"/>
        </a:p>
      </dgm:t>
    </dgm:pt>
    <dgm:pt modelId="{981EEC32-0E94-49B8-8609-391B27564E00}" type="sibTrans" cxnId="{9B8150F2-3D6C-4DD1-9ECF-7991016F94CA}">
      <dgm:prSet/>
      <dgm:spPr/>
      <dgm:t>
        <a:bodyPr/>
        <a:lstStyle/>
        <a:p>
          <a:endParaRPr lang="en-GB"/>
        </a:p>
      </dgm:t>
    </dgm:pt>
    <dgm:pt modelId="{A868C97D-A141-46F0-9DCF-D3B89ABCDBCF}" type="pres">
      <dgm:prSet presAssocID="{CC84D8C7-22EF-4727-B403-EDBD949444F7}" presName="linear" presStyleCnt="0">
        <dgm:presLayoutVars>
          <dgm:dir/>
          <dgm:animLvl val="lvl"/>
          <dgm:resizeHandles val="exact"/>
        </dgm:presLayoutVars>
      </dgm:prSet>
      <dgm:spPr/>
    </dgm:pt>
    <dgm:pt modelId="{3DB878D5-F27C-4B0F-8C93-436CB960250B}" type="pres">
      <dgm:prSet presAssocID="{994C423B-609A-426E-9303-41B6A9FC1151}" presName="parentLin" presStyleCnt="0"/>
      <dgm:spPr/>
    </dgm:pt>
    <dgm:pt modelId="{33164BF2-C720-49A0-8547-335D9C50D44B}" type="pres">
      <dgm:prSet presAssocID="{994C423B-609A-426E-9303-41B6A9FC1151}" presName="parentLeftMargin" presStyleLbl="node1" presStyleIdx="0" presStyleCnt="4"/>
      <dgm:spPr/>
    </dgm:pt>
    <dgm:pt modelId="{96E046AD-B6E1-4D21-9575-B4376CE6CDEE}" type="pres">
      <dgm:prSet presAssocID="{994C423B-609A-426E-9303-41B6A9FC1151}" presName="parentText" presStyleLbl="node1" presStyleIdx="0" presStyleCnt="4">
        <dgm:presLayoutVars>
          <dgm:chMax val="0"/>
          <dgm:bulletEnabled val="1"/>
        </dgm:presLayoutVars>
      </dgm:prSet>
      <dgm:spPr/>
    </dgm:pt>
    <dgm:pt modelId="{1038E1CF-C0B4-4CBA-8A7B-26366A57EA94}" type="pres">
      <dgm:prSet presAssocID="{994C423B-609A-426E-9303-41B6A9FC1151}" presName="negativeSpace" presStyleCnt="0"/>
      <dgm:spPr/>
    </dgm:pt>
    <dgm:pt modelId="{118854A4-CA6A-4E24-9026-F74792F78FD8}" type="pres">
      <dgm:prSet presAssocID="{994C423B-609A-426E-9303-41B6A9FC1151}" presName="childText" presStyleLbl="conFgAcc1" presStyleIdx="0" presStyleCnt="4">
        <dgm:presLayoutVars>
          <dgm:bulletEnabled val="1"/>
        </dgm:presLayoutVars>
      </dgm:prSet>
      <dgm:spPr/>
    </dgm:pt>
    <dgm:pt modelId="{2DEC4339-8B2B-48AB-B725-496ABD789A33}" type="pres">
      <dgm:prSet presAssocID="{DBA2645E-8C49-428E-A7DC-179FC0FA409B}" presName="spaceBetweenRectangles" presStyleCnt="0"/>
      <dgm:spPr/>
    </dgm:pt>
    <dgm:pt modelId="{26B6F280-EC81-4D04-8022-86005917687D}" type="pres">
      <dgm:prSet presAssocID="{EEB5D1FF-874D-4E30-9240-04E9C169EA53}" presName="parentLin" presStyleCnt="0"/>
      <dgm:spPr/>
    </dgm:pt>
    <dgm:pt modelId="{332965DA-1EB7-4EB0-B400-0A8F9346DDEE}" type="pres">
      <dgm:prSet presAssocID="{EEB5D1FF-874D-4E30-9240-04E9C169EA53}" presName="parentLeftMargin" presStyleLbl="node1" presStyleIdx="0" presStyleCnt="4"/>
      <dgm:spPr/>
    </dgm:pt>
    <dgm:pt modelId="{68DEF0C3-208C-40AA-B5AA-C1521C228501}" type="pres">
      <dgm:prSet presAssocID="{EEB5D1FF-874D-4E30-9240-04E9C169EA53}" presName="parentText" presStyleLbl="node1" presStyleIdx="1" presStyleCnt="4">
        <dgm:presLayoutVars>
          <dgm:chMax val="0"/>
          <dgm:bulletEnabled val="1"/>
        </dgm:presLayoutVars>
      </dgm:prSet>
      <dgm:spPr/>
    </dgm:pt>
    <dgm:pt modelId="{D758EB92-137E-409E-BCA1-888F00BFA60D}" type="pres">
      <dgm:prSet presAssocID="{EEB5D1FF-874D-4E30-9240-04E9C169EA53}" presName="negativeSpace" presStyleCnt="0"/>
      <dgm:spPr/>
    </dgm:pt>
    <dgm:pt modelId="{1C6099D7-5EF4-4453-A2A3-4DDF92739F47}" type="pres">
      <dgm:prSet presAssocID="{EEB5D1FF-874D-4E30-9240-04E9C169EA53}" presName="childText" presStyleLbl="conFgAcc1" presStyleIdx="1" presStyleCnt="4">
        <dgm:presLayoutVars>
          <dgm:bulletEnabled val="1"/>
        </dgm:presLayoutVars>
      </dgm:prSet>
      <dgm:spPr/>
    </dgm:pt>
    <dgm:pt modelId="{CF708624-3199-4BBB-A3EF-4819B6A13909}" type="pres">
      <dgm:prSet presAssocID="{981EEC32-0E94-49B8-8609-391B27564E00}" presName="spaceBetweenRectangles" presStyleCnt="0"/>
      <dgm:spPr/>
    </dgm:pt>
    <dgm:pt modelId="{614D075F-B9A8-4F75-90A8-716C03099D8F}" type="pres">
      <dgm:prSet presAssocID="{FE632600-DF39-43F0-B26E-03469F8BCBAE}" presName="parentLin" presStyleCnt="0"/>
      <dgm:spPr/>
    </dgm:pt>
    <dgm:pt modelId="{188354E5-C5E5-4F51-A954-383E29124E5C}" type="pres">
      <dgm:prSet presAssocID="{FE632600-DF39-43F0-B26E-03469F8BCBAE}" presName="parentLeftMargin" presStyleLbl="node1" presStyleIdx="1" presStyleCnt="4"/>
      <dgm:spPr/>
    </dgm:pt>
    <dgm:pt modelId="{49C73D76-2538-4D74-803B-0C544D22AEA6}" type="pres">
      <dgm:prSet presAssocID="{FE632600-DF39-43F0-B26E-03469F8BCBAE}" presName="parentText" presStyleLbl="node1" presStyleIdx="2" presStyleCnt="4">
        <dgm:presLayoutVars>
          <dgm:chMax val="0"/>
          <dgm:bulletEnabled val="1"/>
        </dgm:presLayoutVars>
      </dgm:prSet>
      <dgm:spPr/>
    </dgm:pt>
    <dgm:pt modelId="{DC58A3A7-6CE9-4AD3-B155-D0FDF14D9B4D}" type="pres">
      <dgm:prSet presAssocID="{FE632600-DF39-43F0-B26E-03469F8BCBAE}" presName="negativeSpace" presStyleCnt="0"/>
      <dgm:spPr/>
    </dgm:pt>
    <dgm:pt modelId="{A7B09DE2-D791-4874-8EF0-27CA8F75040B}" type="pres">
      <dgm:prSet presAssocID="{FE632600-DF39-43F0-B26E-03469F8BCBAE}" presName="childText" presStyleLbl="conFgAcc1" presStyleIdx="2" presStyleCnt="4">
        <dgm:presLayoutVars>
          <dgm:bulletEnabled val="1"/>
        </dgm:presLayoutVars>
      </dgm:prSet>
      <dgm:spPr/>
    </dgm:pt>
    <dgm:pt modelId="{70B81D41-6057-4B53-AAC2-E430B52F453B}" type="pres">
      <dgm:prSet presAssocID="{E0E3392A-3305-45EF-9F75-2EE5F9D96888}" presName="spaceBetweenRectangles" presStyleCnt="0"/>
      <dgm:spPr/>
    </dgm:pt>
    <dgm:pt modelId="{1935C1F6-33BF-4637-B29F-76EC1E94DFE3}" type="pres">
      <dgm:prSet presAssocID="{991200D0-8846-44A8-A8FF-A3BB3E518198}" presName="parentLin" presStyleCnt="0"/>
      <dgm:spPr/>
    </dgm:pt>
    <dgm:pt modelId="{AAE84A56-B415-4D2B-80B2-CB13181C0F33}" type="pres">
      <dgm:prSet presAssocID="{991200D0-8846-44A8-A8FF-A3BB3E518198}" presName="parentLeftMargin" presStyleLbl="node1" presStyleIdx="2" presStyleCnt="4"/>
      <dgm:spPr/>
    </dgm:pt>
    <dgm:pt modelId="{B7ACF000-26AC-4DD3-9FFE-E071876CC6C3}" type="pres">
      <dgm:prSet presAssocID="{991200D0-8846-44A8-A8FF-A3BB3E518198}" presName="parentText" presStyleLbl="node1" presStyleIdx="3" presStyleCnt="4">
        <dgm:presLayoutVars>
          <dgm:chMax val="0"/>
          <dgm:bulletEnabled val="1"/>
        </dgm:presLayoutVars>
      </dgm:prSet>
      <dgm:spPr/>
    </dgm:pt>
    <dgm:pt modelId="{8E8640EA-75E5-4016-9996-2E10F8ADF1D9}" type="pres">
      <dgm:prSet presAssocID="{991200D0-8846-44A8-A8FF-A3BB3E518198}" presName="negativeSpace" presStyleCnt="0"/>
      <dgm:spPr/>
    </dgm:pt>
    <dgm:pt modelId="{CA3B8CDE-B19E-4C38-A8CD-318867BFD6C1}" type="pres">
      <dgm:prSet presAssocID="{991200D0-8846-44A8-A8FF-A3BB3E518198}" presName="childText" presStyleLbl="conFgAcc1" presStyleIdx="3" presStyleCnt="4">
        <dgm:presLayoutVars>
          <dgm:bulletEnabled val="1"/>
        </dgm:presLayoutVars>
      </dgm:prSet>
      <dgm:spPr/>
    </dgm:pt>
  </dgm:ptLst>
  <dgm:cxnLst>
    <dgm:cxn modelId="{A7806904-2A48-4947-BBE3-794346EBEB1E}" type="presOf" srcId="{CC84D8C7-22EF-4727-B403-EDBD949444F7}" destId="{A868C97D-A141-46F0-9DCF-D3B89ABCDBCF}" srcOrd="0" destOrd="0" presId="urn:microsoft.com/office/officeart/2005/8/layout/list1"/>
    <dgm:cxn modelId="{B89B2041-6503-4A7F-B3A1-ECEC8C499567}" type="presOf" srcId="{FE632600-DF39-43F0-B26E-03469F8BCBAE}" destId="{188354E5-C5E5-4F51-A954-383E29124E5C}" srcOrd="0" destOrd="0" presId="urn:microsoft.com/office/officeart/2005/8/layout/list1"/>
    <dgm:cxn modelId="{951A5150-C138-41F0-9A8C-D3C3954B0909}" type="presOf" srcId="{994C423B-609A-426E-9303-41B6A9FC1151}" destId="{96E046AD-B6E1-4D21-9575-B4376CE6CDEE}" srcOrd="1" destOrd="0" presId="urn:microsoft.com/office/officeart/2005/8/layout/list1"/>
    <dgm:cxn modelId="{5B01CA72-A9C1-484B-970F-D56B0B258754}" type="presOf" srcId="{FE632600-DF39-43F0-B26E-03469F8BCBAE}" destId="{49C73D76-2538-4D74-803B-0C544D22AEA6}" srcOrd="1" destOrd="0" presId="urn:microsoft.com/office/officeart/2005/8/layout/list1"/>
    <dgm:cxn modelId="{B2DA748F-9CDF-473B-B009-997A778DC89F}" type="presOf" srcId="{EEB5D1FF-874D-4E30-9240-04E9C169EA53}" destId="{68DEF0C3-208C-40AA-B5AA-C1521C228501}" srcOrd="1" destOrd="0" presId="urn:microsoft.com/office/officeart/2005/8/layout/list1"/>
    <dgm:cxn modelId="{ED0EBC95-1259-4710-B3A0-D0EB4E711483}" srcId="{CC84D8C7-22EF-4727-B403-EDBD949444F7}" destId="{994C423B-609A-426E-9303-41B6A9FC1151}" srcOrd="0" destOrd="0" parTransId="{8AE9F0AA-9732-483C-9B03-01680DA7C5BF}" sibTransId="{DBA2645E-8C49-428E-A7DC-179FC0FA409B}"/>
    <dgm:cxn modelId="{1E7B279B-CB3C-476A-BC70-8BA5A947E3C6}" srcId="{CC84D8C7-22EF-4727-B403-EDBD949444F7}" destId="{FE632600-DF39-43F0-B26E-03469F8BCBAE}" srcOrd="2" destOrd="0" parTransId="{F16AD732-9369-44A7-B3D0-F033824C5012}" sibTransId="{E0E3392A-3305-45EF-9F75-2EE5F9D96888}"/>
    <dgm:cxn modelId="{16DE899F-B059-4519-945A-BF7BF9AD3153}" srcId="{CC84D8C7-22EF-4727-B403-EDBD949444F7}" destId="{991200D0-8846-44A8-A8FF-A3BB3E518198}" srcOrd="3" destOrd="0" parTransId="{08CEC6C6-362E-4547-8697-BABEE4A1AE74}" sibTransId="{322CA64D-E14C-4BE3-B16C-5410B0A8814E}"/>
    <dgm:cxn modelId="{5E70CEAD-5A27-46BC-A9CD-4056D88DACB5}" type="presOf" srcId="{991200D0-8846-44A8-A8FF-A3BB3E518198}" destId="{B7ACF000-26AC-4DD3-9FFE-E071876CC6C3}" srcOrd="1" destOrd="0" presId="urn:microsoft.com/office/officeart/2005/8/layout/list1"/>
    <dgm:cxn modelId="{31A0C3BD-94D2-4C53-8441-3107A5092F1F}" type="presOf" srcId="{991200D0-8846-44A8-A8FF-A3BB3E518198}" destId="{AAE84A56-B415-4D2B-80B2-CB13181C0F33}" srcOrd="0" destOrd="0" presId="urn:microsoft.com/office/officeart/2005/8/layout/list1"/>
    <dgm:cxn modelId="{D6F869C2-866F-49EA-A3BA-F6903C57B350}" type="presOf" srcId="{EEB5D1FF-874D-4E30-9240-04E9C169EA53}" destId="{332965DA-1EB7-4EB0-B400-0A8F9346DDEE}" srcOrd="0" destOrd="0" presId="urn:microsoft.com/office/officeart/2005/8/layout/list1"/>
    <dgm:cxn modelId="{6553E2E0-A3B0-4561-B078-3E38083FB2DE}" type="presOf" srcId="{994C423B-609A-426E-9303-41B6A9FC1151}" destId="{33164BF2-C720-49A0-8547-335D9C50D44B}" srcOrd="0" destOrd="0" presId="urn:microsoft.com/office/officeart/2005/8/layout/list1"/>
    <dgm:cxn modelId="{9B8150F2-3D6C-4DD1-9ECF-7991016F94CA}" srcId="{CC84D8C7-22EF-4727-B403-EDBD949444F7}" destId="{EEB5D1FF-874D-4E30-9240-04E9C169EA53}" srcOrd="1" destOrd="0" parTransId="{99193859-B2AE-451C-90D2-ED0769DA552E}" sibTransId="{981EEC32-0E94-49B8-8609-391B27564E00}"/>
    <dgm:cxn modelId="{41E0E3AA-2F24-41DE-9BEC-23E96ED472FC}" type="presParOf" srcId="{A868C97D-A141-46F0-9DCF-D3B89ABCDBCF}" destId="{3DB878D5-F27C-4B0F-8C93-436CB960250B}" srcOrd="0" destOrd="0" presId="urn:microsoft.com/office/officeart/2005/8/layout/list1"/>
    <dgm:cxn modelId="{8AB735D1-4526-478A-9678-731D63983627}" type="presParOf" srcId="{3DB878D5-F27C-4B0F-8C93-436CB960250B}" destId="{33164BF2-C720-49A0-8547-335D9C50D44B}" srcOrd="0" destOrd="0" presId="urn:microsoft.com/office/officeart/2005/8/layout/list1"/>
    <dgm:cxn modelId="{C0661C6F-F26B-4699-A791-09181F8893FB}" type="presParOf" srcId="{3DB878D5-F27C-4B0F-8C93-436CB960250B}" destId="{96E046AD-B6E1-4D21-9575-B4376CE6CDEE}" srcOrd="1" destOrd="0" presId="urn:microsoft.com/office/officeart/2005/8/layout/list1"/>
    <dgm:cxn modelId="{317F46D8-11DD-40E8-B79E-37BAEBE8C3F0}" type="presParOf" srcId="{A868C97D-A141-46F0-9DCF-D3B89ABCDBCF}" destId="{1038E1CF-C0B4-4CBA-8A7B-26366A57EA94}" srcOrd="1" destOrd="0" presId="urn:microsoft.com/office/officeart/2005/8/layout/list1"/>
    <dgm:cxn modelId="{F3E3673F-7F85-4EB2-AE1E-352B8847F4C2}" type="presParOf" srcId="{A868C97D-A141-46F0-9DCF-D3B89ABCDBCF}" destId="{118854A4-CA6A-4E24-9026-F74792F78FD8}" srcOrd="2" destOrd="0" presId="urn:microsoft.com/office/officeart/2005/8/layout/list1"/>
    <dgm:cxn modelId="{17AE2FEC-1C03-43CA-8FA6-B62984EE27BF}" type="presParOf" srcId="{A868C97D-A141-46F0-9DCF-D3B89ABCDBCF}" destId="{2DEC4339-8B2B-48AB-B725-496ABD789A33}" srcOrd="3" destOrd="0" presId="urn:microsoft.com/office/officeart/2005/8/layout/list1"/>
    <dgm:cxn modelId="{80D8E360-C3BF-4080-8994-03C1391BAC4F}" type="presParOf" srcId="{A868C97D-A141-46F0-9DCF-D3B89ABCDBCF}" destId="{26B6F280-EC81-4D04-8022-86005917687D}" srcOrd="4" destOrd="0" presId="urn:microsoft.com/office/officeart/2005/8/layout/list1"/>
    <dgm:cxn modelId="{0F850D8C-E57E-4ABD-BA2A-90D85ACB17C0}" type="presParOf" srcId="{26B6F280-EC81-4D04-8022-86005917687D}" destId="{332965DA-1EB7-4EB0-B400-0A8F9346DDEE}" srcOrd="0" destOrd="0" presId="urn:microsoft.com/office/officeart/2005/8/layout/list1"/>
    <dgm:cxn modelId="{4838D04F-42C4-4ABE-9650-C8FF884BCA11}" type="presParOf" srcId="{26B6F280-EC81-4D04-8022-86005917687D}" destId="{68DEF0C3-208C-40AA-B5AA-C1521C228501}" srcOrd="1" destOrd="0" presId="urn:microsoft.com/office/officeart/2005/8/layout/list1"/>
    <dgm:cxn modelId="{5996D238-6032-42CE-93BB-4628F86C2845}" type="presParOf" srcId="{A868C97D-A141-46F0-9DCF-D3B89ABCDBCF}" destId="{D758EB92-137E-409E-BCA1-888F00BFA60D}" srcOrd="5" destOrd="0" presId="urn:microsoft.com/office/officeart/2005/8/layout/list1"/>
    <dgm:cxn modelId="{9B275E04-7549-4A5B-AD32-4DAA4586BEF8}" type="presParOf" srcId="{A868C97D-A141-46F0-9DCF-D3B89ABCDBCF}" destId="{1C6099D7-5EF4-4453-A2A3-4DDF92739F47}" srcOrd="6" destOrd="0" presId="urn:microsoft.com/office/officeart/2005/8/layout/list1"/>
    <dgm:cxn modelId="{AC55F710-5858-4366-A07C-F32016BC5799}" type="presParOf" srcId="{A868C97D-A141-46F0-9DCF-D3B89ABCDBCF}" destId="{CF708624-3199-4BBB-A3EF-4819B6A13909}" srcOrd="7" destOrd="0" presId="urn:microsoft.com/office/officeart/2005/8/layout/list1"/>
    <dgm:cxn modelId="{821E7BC0-4165-4640-B961-4538D1AFF7E2}" type="presParOf" srcId="{A868C97D-A141-46F0-9DCF-D3B89ABCDBCF}" destId="{614D075F-B9A8-4F75-90A8-716C03099D8F}" srcOrd="8" destOrd="0" presId="urn:microsoft.com/office/officeart/2005/8/layout/list1"/>
    <dgm:cxn modelId="{145A5857-33C7-4ACF-B820-2143F07869B7}" type="presParOf" srcId="{614D075F-B9A8-4F75-90A8-716C03099D8F}" destId="{188354E5-C5E5-4F51-A954-383E29124E5C}" srcOrd="0" destOrd="0" presId="urn:microsoft.com/office/officeart/2005/8/layout/list1"/>
    <dgm:cxn modelId="{AC0CD184-AE39-44F3-BD4D-872E93626435}" type="presParOf" srcId="{614D075F-B9A8-4F75-90A8-716C03099D8F}" destId="{49C73D76-2538-4D74-803B-0C544D22AEA6}" srcOrd="1" destOrd="0" presId="urn:microsoft.com/office/officeart/2005/8/layout/list1"/>
    <dgm:cxn modelId="{9F9EFCC9-A6C4-4E9A-B439-D91BA388D867}" type="presParOf" srcId="{A868C97D-A141-46F0-9DCF-D3B89ABCDBCF}" destId="{DC58A3A7-6CE9-4AD3-B155-D0FDF14D9B4D}" srcOrd="9" destOrd="0" presId="urn:microsoft.com/office/officeart/2005/8/layout/list1"/>
    <dgm:cxn modelId="{2EDA4702-A4C3-4AC6-89B8-CE089E9DCF8E}" type="presParOf" srcId="{A868C97D-A141-46F0-9DCF-D3B89ABCDBCF}" destId="{A7B09DE2-D791-4874-8EF0-27CA8F75040B}" srcOrd="10" destOrd="0" presId="urn:microsoft.com/office/officeart/2005/8/layout/list1"/>
    <dgm:cxn modelId="{826E651D-187C-4113-A366-D7439E368593}" type="presParOf" srcId="{A868C97D-A141-46F0-9DCF-D3B89ABCDBCF}" destId="{70B81D41-6057-4B53-AAC2-E430B52F453B}" srcOrd="11" destOrd="0" presId="urn:microsoft.com/office/officeart/2005/8/layout/list1"/>
    <dgm:cxn modelId="{425B3264-91F1-433A-9CE1-9522F2EAA426}" type="presParOf" srcId="{A868C97D-A141-46F0-9DCF-D3B89ABCDBCF}" destId="{1935C1F6-33BF-4637-B29F-76EC1E94DFE3}" srcOrd="12" destOrd="0" presId="urn:microsoft.com/office/officeart/2005/8/layout/list1"/>
    <dgm:cxn modelId="{24F46EB7-49AD-4656-8BD5-B4233FE34AF8}" type="presParOf" srcId="{1935C1F6-33BF-4637-B29F-76EC1E94DFE3}" destId="{AAE84A56-B415-4D2B-80B2-CB13181C0F33}" srcOrd="0" destOrd="0" presId="urn:microsoft.com/office/officeart/2005/8/layout/list1"/>
    <dgm:cxn modelId="{5C4AE1FF-8B90-4096-9492-F077A87E7CC4}" type="presParOf" srcId="{1935C1F6-33BF-4637-B29F-76EC1E94DFE3}" destId="{B7ACF000-26AC-4DD3-9FFE-E071876CC6C3}" srcOrd="1" destOrd="0" presId="urn:microsoft.com/office/officeart/2005/8/layout/list1"/>
    <dgm:cxn modelId="{FC4EA61E-274E-4086-B11A-08BB4980E22C}" type="presParOf" srcId="{A868C97D-A141-46F0-9DCF-D3B89ABCDBCF}" destId="{8E8640EA-75E5-4016-9996-2E10F8ADF1D9}" srcOrd="13" destOrd="0" presId="urn:microsoft.com/office/officeart/2005/8/layout/list1"/>
    <dgm:cxn modelId="{EB9FBB57-A425-4737-B689-E3139BE0953E}" type="presParOf" srcId="{A868C97D-A141-46F0-9DCF-D3B89ABCDBCF}" destId="{CA3B8CDE-B19E-4C38-A8CD-318867BFD6C1}"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3A2B8D-83AF-4862-9CD3-E1DC942602B6}"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42236B3D-DAF8-4A40-A26B-D9C62E8D3FBB}">
      <dgm:prSet/>
      <dgm:spPr/>
      <dgm:t>
        <a:bodyPr/>
        <a:lstStyle/>
        <a:p>
          <a:endParaRPr lang="en-US" dirty="0"/>
        </a:p>
      </dgm:t>
    </dgm:pt>
    <dgm:pt modelId="{45429896-3F3C-4340-9DBD-44A0A29980DE}" type="parTrans" cxnId="{A3B039BE-E948-40C0-933E-BB628E29801E}">
      <dgm:prSet/>
      <dgm:spPr/>
      <dgm:t>
        <a:bodyPr/>
        <a:lstStyle/>
        <a:p>
          <a:endParaRPr lang="en-US"/>
        </a:p>
      </dgm:t>
    </dgm:pt>
    <dgm:pt modelId="{26C25BED-9DDD-42B5-88C7-973590CA5755}" type="sibTrans" cxnId="{A3B039BE-E948-40C0-933E-BB628E29801E}">
      <dgm:prSet/>
      <dgm:spPr/>
      <dgm:t>
        <a:bodyPr/>
        <a:lstStyle/>
        <a:p>
          <a:endParaRPr lang="en-US"/>
        </a:p>
      </dgm:t>
    </dgm:pt>
    <dgm:pt modelId="{C19243E8-511C-47C0-90CB-2A285B5C4673}">
      <dgm:prSet/>
      <dgm:spPr/>
      <dgm:t>
        <a:bodyPr/>
        <a:lstStyle/>
        <a:p>
          <a:r>
            <a:rPr lang="en-GB" b="0" i="0" baseline="0" dirty="0"/>
            <a:t>Police Information may support both local and national policing objectives and you will need to be able to work in accordance with the requirements of the National Intelligence Model and the principles of managing police information and intelligence. </a:t>
          </a:r>
          <a:endParaRPr lang="en-US" dirty="0"/>
        </a:p>
      </dgm:t>
    </dgm:pt>
    <dgm:pt modelId="{748E9D51-C19F-4F9D-B1F9-1CB3C5C2E599}" type="parTrans" cxnId="{9D434379-3912-46FE-A5C1-D5C409E0341C}">
      <dgm:prSet/>
      <dgm:spPr/>
      <dgm:t>
        <a:bodyPr/>
        <a:lstStyle/>
        <a:p>
          <a:endParaRPr lang="en-US"/>
        </a:p>
      </dgm:t>
    </dgm:pt>
    <dgm:pt modelId="{328F5E83-3508-433A-AF02-D844C2DDB370}" type="sibTrans" cxnId="{9D434379-3912-46FE-A5C1-D5C409E0341C}">
      <dgm:prSet/>
      <dgm:spPr/>
      <dgm:t>
        <a:bodyPr/>
        <a:lstStyle/>
        <a:p>
          <a:endParaRPr lang="en-US"/>
        </a:p>
      </dgm:t>
    </dgm:pt>
    <dgm:pt modelId="{37DDFF08-9DF6-4790-AA82-51105BE747E1}">
      <dgm:prSet/>
      <dgm:spPr/>
      <dgm:t>
        <a:bodyPr/>
        <a:lstStyle/>
        <a:p>
          <a:r>
            <a:rPr lang="en-GB" b="0" i="0" baseline="0" dirty="0"/>
            <a:t>Gathered information will be evaluated, assessed and graded, information will be reviewed periodically, and a decision will be made on its retention and disposal – this will normally be carried out inside an intelligence handling section.  </a:t>
          </a:r>
          <a:endParaRPr lang="en-US" dirty="0"/>
        </a:p>
      </dgm:t>
    </dgm:pt>
    <dgm:pt modelId="{8188C12A-07A2-4F49-AC46-9407520F9413}" type="parTrans" cxnId="{3B785EE2-235B-474A-85D0-C4F8E933AE34}">
      <dgm:prSet/>
      <dgm:spPr/>
      <dgm:t>
        <a:bodyPr/>
        <a:lstStyle/>
        <a:p>
          <a:endParaRPr lang="en-US"/>
        </a:p>
      </dgm:t>
    </dgm:pt>
    <dgm:pt modelId="{B1D7078D-1698-4931-91CD-B67CD6482959}" type="sibTrans" cxnId="{3B785EE2-235B-474A-85D0-C4F8E933AE34}">
      <dgm:prSet/>
      <dgm:spPr/>
      <dgm:t>
        <a:bodyPr/>
        <a:lstStyle/>
        <a:p>
          <a:endParaRPr lang="en-US"/>
        </a:p>
      </dgm:t>
    </dgm:pt>
    <dgm:pt modelId="{BAD268D2-086C-4C92-8C21-523B14AD7C39}">
      <dgm:prSet/>
      <dgm:spPr/>
      <dgm:t>
        <a:bodyPr/>
        <a:lstStyle/>
        <a:p>
          <a:endParaRPr lang="en-US" dirty="0"/>
        </a:p>
      </dgm:t>
    </dgm:pt>
    <dgm:pt modelId="{CBF08DB3-0D3B-4C61-8285-933FA14BC196}" type="parTrans" cxnId="{2F821928-F019-4B3C-8C99-53233B583AA4}">
      <dgm:prSet/>
      <dgm:spPr/>
      <dgm:t>
        <a:bodyPr/>
        <a:lstStyle/>
        <a:p>
          <a:endParaRPr lang="en-US"/>
        </a:p>
      </dgm:t>
    </dgm:pt>
    <dgm:pt modelId="{2E893EC1-D5F6-448E-A524-353303CFB151}" type="sibTrans" cxnId="{2F821928-F019-4B3C-8C99-53233B583AA4}">
      <dgm:prSet/>
      <dgm:spPr/>
      <dgm:t>
        <a:bodyPr/>
        <a:lstStyle/>
        <a:p>
          <a:endParaRPr lang="en-US"/>
        </a:p>
      </dgm:t>
    </dgm:pt>
    <dgm:pt modelId="{5D71CF59-8754-F94B-BEB6-4C7BCEA3892C}" type="pres">
      <dgm:prSet presAssocID="{A33A2B8D-83AF-4862-9CD3-E1DC942602B6}" presName="vert0" presStyleCnt="0">
        <dgm:presLayoutVars>
          <dgm:dir/>
          <dgm:animOne val="branch"/>
          <dgm:animLvl val="lvl"/>
        </dgm:presLayoutVars>
      </dgm:prSet>
      <dgm:spPr/>
    </dgm:pt>
    <dgm:pt modelId="{F8AF79A3-051A-A04E-A266-B1E4844EF5E5}" type="pres">
      <dgm:prSet presAssocID="{42236B3D-DAF8-4A40-A26B-D9C62E8D3FBB}" presName="thickLine" presStyleLbl="alignNode1" presStyleIdx="0" presStyleCnt="4"/>
      <dgm:spPr/>
    </dgm:pt>
    <dgm:pt modelId="{6D24E3FD-5F1F-B04B-9834-C7786DB34E9C}" type="pres">
      <dgm:prSet presAssocID="{42236B3D-DAF8-4A40-A26B-D9C62E8D3FBB}" presName="horz1" presStyleCnt="0"/>
      <dgm:spPr/>
    </dgm:pt>
    <dgm:pt modelId="{D91A94EB-7EDA-414E-BDA3-D61B01F75B25}" type="pres">
      <dgm:prSet presAssocID="{42236B3D-DAF8-4A40-A26B-D9C62E8D3FBB}" presName="tx1" presStyleLbl="revTx" presStyleIdx="0" presStyleCnt="4"/>
      <dgm:spPr/>
    </dgm:pt>
    <dgm:pt modelId="{3248DA9C-60C6-4C42-850A-1B8AF6CE7117}" type="pres">
      <dgm:prSet presAssocID="{42236B3D-DAF8-4A40-A26B-D9C62E8D3FBB}" presName="vert1" presStyleCnt="0"/>
      <dgm:spPr/>
    </dgm:pt>
    <dgm:pt modelId="{092BD7F8-8E2F-2A47-BF09-B9A2FD629C91}" type="pres">
      <dgm:prSet presAssocID="{C19243E8-511C-47C0-90CB-2A285B5C4673}" presName="thickLine" presStyleLbl="alignNode1" presStyleIdx="1" presStyleCnt="4"/>
      <dgm:spPr/>
    </dgm:pt>
    <dgm:pt modelId="{41C5E10B-85BE-1F46-B6BA-75E4B8B7E576}" type="pres">
      <dgm:prSet presAssocID="{C19243E8-511C-47C0-90CB-2A285B5C4673}" presName="horz1" presStyleCnt="0"/>
      <dgm:spPr/>
    </dgm:pt>
    <dgm:pt modelId="{866441E7-63DE-8C43-B379-B941E53E835A}" type="pres">
      <dgm:prSet presAssocID="{C19243E8-511C-47C0-90CB-2A285B5C4673}" presName="tx1" presStyleLbl="revTx" presStyleIdx="1" presStyleCnt="4"/>
      <dgm:spPr/>
    </dgm:pt>
    <dgm:pt modelId="{F10AA9E3-998E-7946-A7E6-80C66073DBB3}" type="pres">
      <dgm:prSet presAssocID="{C19243E8-511C-47C0-90CB-2A285B5C4673}" presName="vert1" presStyleCnt="0"/>
      <dgm:spPr/>
    </dgm:pt>
    <dgm:pt modelId="{23EC5BF7-009D-FD4A-BDA0-E4669C74C5FD}" type="pres">
      <dgm:prSet presAssocID="{37DDFF08-9DF6-4790-AA82-51105BE747E1}" presName="thickLine" presStyleLbl="alignNode1" presStyleIdx="2" presStyleCnt="4"/>
      <dgm:spPr/>
    </dgm:pt>
    <dgm:pt modelId="{2924A886-4488-B247-9677-E8CAD881EB6F}" type="pres">
      <dgm:prSet presAssocID="{37DDFF08-9DF6-4790-AA82-51105BE747E1}" presName="horz1" presStyleCnt="0"/>
      <dgm:spPr/>
    </dgm:pt>
    <dgm:pt modelId="{0620118E-DDDD-CE40-8585-BCF92BBC6649}" type="pres">
      <dgm:prSet presAssocID="{37DDFF08-9DF6-4790-AA82-51105BE747E1}" presName="tx1" presStyleLbl="revTx" presStyleIdx="2" presStyleCnt="4"/>
      <dgm:spPr/>
    </dgm:pt>
    <dgm:pt modelId="{0DD09A4A-E779-384C-8EF8-C7F2550A3F3A}" type="pres">
      <dgm:prSet presAssocID="{37DDFF08-9DF6-4790-AA82-51105BE747E1}" presName="vert1" presStyleCnt="0"/>
      <dgm:spPr/>
    </dgm:pt>
    <dgm:pt modelId="{0EAD9267-E917-7840-8FCE-D711047BAC85}" type="pres">
      <dgm:prSet presAssocID="{BAD268D2-086C-4C92-8C21-523B14AD7C39}" presName="thickLine" presStyleLbl="alignNode1" presStyleIdx="3" presStyleCnt="4"/>
      <dgm:spPr/>
    </dgm:pt>
    <dgm:pt modelId="{B7B8E6D9-C61F-D549-B5A2-6A8BA3FDFB49}" type="pres">
      <dgm:prSet presAssocID="{BAD268D2-086C-4C92-8C21-523B14AD7C39}" presName="horz1" presStyleCnt="0"/>
      <dgm:spPr/>
    </dgm:pt>
    <dgm:pt modelId="{D764DE79-D437-F846-8462-483468979FB4}" type="pres">
      <dgm:prSet presAssocID="{BAD268D2-086C-4C92-8C21-523B14AD7C39}" presName="tx1" presStyleLbl="revTx" presStyleIdx="3" presStyleCnt="4"/>
      <dgm:spPr/>
    </dgm:pt>
    <dgm:pt modelId="{A6CBC8C3-C0BA-074E-B5B9-C5DAB458894B}" type="pres">
      <dgm:prSet presAssocID="{BAD268D2-086C-4C92-8C21-523B14AD7C39}" presName="vert1" presStyleCnt="0"/>
      <dgm:spPr/>
    </dgm:pt>
  </dgm:ptLst>
  <dgm:cxnLst>
    <dgm:cxn modelId="{2F821928-F019-4B3C-8C99-53233B583AA4}" srcId="{A33A2B8D-83AF-4862-9CD3-E1DC942602B6}" destId="{BAD268D2-086C-4C92-8C21-523B14AD7C39}" srcOrd="3" destOrd="0" parTransId="{CBF08DB3-0D3B-4C61-8285-933FA14BC196}" sibTransId="{2E893EC1-D5F6-448E-A524-353303CFB151}"/>
    <dgm:cxn modelId="{9D434379-3912-46FE-A5C1-D5C409E0341C}" srcId="{A33A2B8D-83AF-4862-9CD3-E1DC942602B6}" destId="{C19243E8-511C-47C0-90CB-2A285B5C4673}" srcOrd="1" destOrd="0" parTransId="{748E9D51-C19F-4F9D-B1F9-1CB3C5C2E599}" sibTransId="{328F5E83-3508-433A-AF02-D844C2DDB370}"/>
    <dgm:cxn modelId="{9487169A-66B8-5B48-92AA-8104025D5C18}" type="presOf" srcId="{C19243E8-511C-47C0-90CB-2A285B5C4673}" destId="{866441E7-63DE-8C43-B379-B941E53E835A}" srcOrd="0" destOrd="0" presId="urn:microsoft.com/office/officeart/2008/layout/LinedList"/>
    <dgm:cxn modelId="{833A75B5-F263-9745-89EF-46E7669044FA}" type="presOf" srcId="{A33A2B8D-83AF-4862-9CD3-E1DC942602B6}" destId="{5D71CF59-8754-F94B-BEB6-4C7BCEA3892C}" srcOrd="0" destOrd="0" presId="urn:microsoft.com/office/officeart/2008/layout/LinedList"/>
    <dgm:cxn modelId="{A3B039BE-E948-40C0-933E-BB628E29801E}" srcId="{A33A2B8D-83AF-4862-9CD3-E1DC942602B6}" destId="{42236B3D-DAF8-4A40-A26B-D9C62E8D3FBB}" srcOrd="0" destOrd="0" parTransId="{45429896-3F3C-4340-9DBD-44A0A29980DE}" sibTransId="{26C25BED-9DDD-42B5-88C7-973590CA5755}"/>
    <dgm:cxn modelId="{982E4BC7-4E70-654B-970D-2A6F0E41CE39}" type="presOf" srcId="{37DDFF08-9DF6-4790-AA82-51105BE747E1}" destId="{0620118E-DDDD-CE40-8585-BCF92BBC6649}" srcOrd="0" destOrd="0" presId="urn:microsoft.com/office/officeart/2008/layout/LinedList"/>
    <dgm:cxn modelId="{F63465DA-9A59-D14E-BB6D-E35A8F89CCEC}" type="presOf" srcId="{42236B3D-DAF8-4A40-A26B-D9C62E8D3FBB}" destId="{D91A94EB-7EDA-414E-BDA3-D61B01F75B25}" srcOrd="0" destOrd="0" presId="urn:microsoft.com/office/officeart/2008/layout/LinedList"/>
    <dgm:cxn modelId="{3B785EE2-235B-474A-85D0-C4F8E933AE34}" srcId="{A33A2B8D-83AF-4862-9CD3-E1DC942602B6}" destId="{37DDFF08-9DF6-4790-AA82-51105BE747E1}" srcOrd="2" destOrd="0" parTransId="{8188C12A-07A2-4F49-AC46-9407520F9413}" sibTransId="{B1D7078D-1698-4931-91CD-B67CD6482959}"/>
    <dgm:cxn modelId="{77E135F5-498C-6148-83A0-788B5F5D92ED}" type="presOf" srcId="{BAD268D2-086C-4C92-8C21-523B14AD7C39}" destId="{D764DE79-D437-F846-8462-483468979FB4}" srcOrd="0" destOrd="0" presId="urn:microsoft.com/office/officeart/2008/layout/LinedList"/>
    <dgm:cxn modelId="{8C9A4FC9-D6E7-404C-B369-B5C28A63CCC8}" type="presParOf" srcId="{5D71CF59-8754-F94B-BEB6-4C7BCEA3892C}" destId="{F8AF79A3-051A-A04E-A266-B1E4844EF5E5}" srcOrd="0" destOrd="0" presId="urn:microsoft.com/office/officeart/2008/layout/LinedList"/>
    <dgm:cxn modelId="{DF65C6B0-AF75-8C4D-ACB3-81BA8DB3F864}" type="presParOf" srcId="{5D71CF59-8754-F94B-BEB6-4C7BCEA3892C}" destId="{6D24E3FD-5F1F-B04B-9834-C7786DB34E9C}" srcOrd="1" destOrd="0" presId="urn:microsoft.com/office/officeart/2008/layout/LinedList"/>
    <dgm:cxn modelId="{BE7F0AC7-F01E-4A4E-8F57-E640B4F9DC23}" type="presParOf" srcId="{6D24E3FD-5F1F-B04B-9834-C7786DB34E9C}" destId="{D91A94EB-7EDA-414E-BDA3-D61B01F75B25}" srcOrd="0" destOrd="0" presId="urn:microsoft.com/office/officeart/2008/layout/LinedList"/>
    <dgm:cxn modelId="{928288DB-F273-B94F-BE86-C87954F18239}" type="presParOf" srcId="{6D24E3FD-5F1F-B04B-9834-C7786DB34E9C}" destId="{3248DA9C-60C6-4C42-850A-1B8AF6CE7117}" srcOrd="1" destOrd="0" presId="urn:microsoft.com/office/officeart/2008/layout/LinedList"/>
    <dgm:cxn modelId="{0378CAD1-04AF-6D40-A561-0402283C6BE3}" type="presParOf" srcId="{5D71CF59-8754-F94B-BEB6-4C7BCEA3892C}" destId="{092BD7F8-8E2F-2A47-BF09-B9A2FD629C91}" srcOrd="2" destOrd="0" presId="urn:microsoft.com/office/officeart/2008/layout/LinedList"/>
    <dgm:cxn modelId="{DBA01296-29F3-3B43-936B-AD7F136492E7}" type="presParOf" srcId="{5D71CF59-8754-F94B-BEB6-4C7BCEA3892C}" destId="{41C5E10B-85BE-1F46-B6BA-75E4B8B7E576}" srcOrd="3" destOrd="0" presId="urn:microsoft.com/office/officeart/2008/layout/LinedList"/>
    <dgm:cxn modelId="{16CB2908-43F5-EE43-B498-FE3015BB6C48}" type="presParOf" srcId="{41C5E10B-85BE-1F46-B6BA-75E4B8B7E576}" destId="{866441E7-63DE-8C43-B379-B941E53E835A}" srcOrd="0" destOrd="0" presId="urn:microsoft.com/office/officeart/2008/layout/LinedList"/>
    <dgm:cxn modelId="{D21A9AA6-9F8D-2D44-B6DE-AF1260CC5462}" type="presParOf" srcId="{41C5E10B-85BE-1F46-B6BA-75E4B8B7E576}" destId="{F10AA9E3-998E-7946-A7E6-80C66073DBB3}" srcOrd="1" destOrd="0" presId="urn:microsoft.com/office/officeart/2008/layout/LinedList"/>
    <dgm:cxn modelId="{BE77B4D2-C119-484D-A225-C4A7F8C2BCA2}" type="presParOf" srcId="{5D71CF59-8754-F94B-BEB6-4C7BCEA3892C}" destId="{23EC5BF7-009D-FD4A-BDA0-E4669C74C5FD}" srcOrd="4" destOrd="0" presId="urn:microsoft.com/office/officeart/2008/layout/LinedList"/>
    <dgm:cxn modelId="{8086F881-1A73-224B-8474-AC0EF290615F}" type="presParOf" srcId="{5D71CF59-8754-F94B-BEB6-4C7BCEA3892C}" destId="{2924A886-4488-B247-9677-E8CAD881EB6F}" srcOrd="5" destOrd="0" presId="urn:microsoft.com/office/officeart/2008/layout/LinedList"/>
    <dgm:cxn modelId="{5048AC57-119E-AE4A-ACCC-4FD17690972D}" type="presParOf" srcId="{2924A886-4488-B247-9677-E8CAD881EB6F}" destId="{0620118E-DDDD-CE40-8585-BCF92BBC6649}" srcOrd="0" destOrd="0" presId="urn:microsoft.com/office/officeart/2008/layout/LinedList"/>
    <dgm:cxn modelId="{54076212-A7BB-5F40-B11A-1E40538E5B68}" type="presParOf" srcId="{2924A886-4488-B247-9677-E8CAD881EB6F}" destId="{0DD09A4A-E779-384C-8EF8-C7F2550A3F3A}" srcOrd="1" destOrd="0" presId="urn:microsoft.com/office/officeart/2008/layout/LinedList"/>
    <dgm:cxn modelId="{FE720880-472B-6B43-88F2-132DBEB22995}" type="presParOf" srcId="{5D71CF59-8754-F94B-BEB6-4C7BCEA3892C}" destId="{0EAD9267-E917-7840-8FCE-D711047BAC85}" srcOrd="6" destOrd="0" presId="urn:microsoft.com/office/officeart/2008/layout/LinedList"/>
    <dgm:cxn modelId="{529A5BDC-465E-6E4E-8C80-2C119E748C13}" type="presParOf" srcId="{5D71CF59-8754-F94B-BEB6-4C7BCEA3892C}" destId="{B7B8E6D9-C61F-D549-B5A2-6A8BA3FDFB49}" srcOrd="7" destOrd="0" presId="urn:microsoft.com/office/officeart/2008/layout/LinedList"/>
    <dgm:cxn modelId="{237EED8B-AF9C-F04A-AAA8-B8591151D02E}" type="presParOf" srcId="{B7B8E6D9-C61F-D549-B5A2-6A8BA3FDFB49}" destId="{D764DE79-D437-F846-8462-483468979FB4}" srcOrd="0" destOrd="0" presId="urn:microsoft.com/office/officeart/2008/layout/LinedList"/>
    <dgm:cxn modelId="{3EAEC4AE-60AF-FD4A-8BD7-088DD7348E31}" type="presParOf" srcId="{B7B8E6D9-C61F-D549-B5A2-6A8BA3FDFB49}" destId="{A6CBC8C3-C0BA-074E-B5B9-C5DAB45889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27A243-E8B0-457D-8177-34052A650204}"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80ED47E1-38E5-430D-A444-1292B050157C}">
      <dgm:prSet phldrT="[Text]" custT="1"/>
      <dgm:spPr/>
      <dgm:t>
        <a:bodyPr/>
        <a:lstStyle/>
        <a:p>
          <a:r>
            <a:rPr lang="en-GB" sz="2200"/>
            <a:t>Searching the PNC</a:t>
          </a:r>
          <a:endParaRPr lang="en-GB" sz="2200" dirty="0"/>
        </a:p>
      </dgm:t>
    </dgm:pt>
    <dgm:pt modelId="{2345A182-6FD3-47DB-8E3C-FBE27E37D5F3}" type="parTrans" cxnId="{0840E503-787A-46DB-9B51-854042BD7BBD}">
      <dgm:prSet/>
      <dgm:spPr/>
      <dgm:t>
        <a:bodyPr/>
        <a:lstStyle/>
        <a:p>
          <a:endParaRPr lang="en-GB"/>
        </a:p>
      </dgm:t>
    </dgm:pt>
    <dgm:pt modelId="{658346A5-01E9-41DD-BA21-E6C0165D8174}" type="sibTrans" cxnId="{0840E503-787A-46DB-9B51-854042BD7BBD}">
      <dgm:prSet/>
      <dgm:spPr/>
      <dgm:t>
        <a:bodyPr/>
        <a:lstStyle/>
        <a:p>
          <a:endParaRPr lang="en-GB"/>
        </a:p>
      </dgm:t>
    </dgm:pt>
    <dgm:pt modelId="{6D38E35D-B03F-439A-8C19-BF61F48B562E}">
      <dgm:prSet phldrT="[Text]" custT="1"/>
      <dgm:spPr/>
      <dgm:t>
        <a:bodyPr/>
        <a:lstStyle/>
        <a:p>
          <a:r>
            <a:rPr lang="en-GB" sz="2200"/>
            <a:t>Local Intelligence Units</a:t>
          </a:r>
          <a:endParaRPr lang="en-GB" sz="2200" dirty="0"/>
        </a:p>
      </dgm:t>
    </dgm:pt>
    <dgm:pt modelId="{2F1EADFC-C08C-4581-84AF-E3170E50BC1F}" type="parTrans" cxnId="{DAFBD33A-A364-4EBC-8148-EC6BC21685B0}">
      <dgm:prSet/>
      <dgm:spPr/>
      <dgm:t>
        <a:bodyPr/>
        <a:lstStyle/>
        <a:p>
          <a:endParaRPr lang="en-GB"/>
        </a:p>
      </dgm:t>
    </dgm:pt>
    <dgm:pt modelId="{F2372EB9-29AB-49F8-A154-3EEA3FD08506}" type="sibTrans" cxnId="{DAFBD33A-A364-4EBC-8148-EC6BC21685B0}">
      <dgm:prSet/>
      <dgm:spPr/>
      <dgm:t>
        <a:bodyPr/>
        <a:lstStyle/>
        <a:p>
          <a:endParaRPr lang="en-GB"/>
        </a:p>
      </dgm:t>
    </dgm:pt>
    <dgm:pt modelId="{52113452-6380-4234-9EAD-815CE1863B91}">
      <dgm:prSet phldrT="[Text]" custT="1"/>
      <dgm:spPr/>
      <dgm:t>
        <a:bodyPr/>
        <a:lstStyle/>
        <a:p>
          <a:r>
            <a:rPr lang="en-GB" sz="2200"/>
            <a:t>Method Index</a:t>
          </a:r>
          <a:br>
            <a:rPr lang="en-GB" sz="2200"/>
          </a:br>
          <a:r>
            <a:rPr lang="en-GB" sz="1100"/>
            <a:t>(Unsolved/Nicknames)</a:t>
          </a:r>
          <a:endParaRPr lang="en-GB" sz="2200" dirty="0"/>
        </a:p>
      </dgm:t>
    </dgm:pt>
    <dgm:pt modelId="{7ECB4708-93EC-4B4E-8E85-BD4800E0D64F}" type="parTrans" cxnId="{5A801AF7-88DC-4DD7-958D-D2CED8469CDC}">
      <dgm:prSet/>
      <dgm:spPr/>
      <dgm:t>
        <a:bodyPr/>
        <a:lstStyle/>
        <a:p>
          <a:endParaRPr lang="en-GB"/>
        </a:p>
      </dgm:t>
    </dgm:pt>
    <dgm:pt modelId="{2A304645-156F-4475-B885-02F4F2FD353F}" type="sibTrans" cxnId="{5A801AF7-88DC-4DD7-958D-D2CED8469CDC}">
      <dgm:prSet/>
      <dgm:spPr/>
      <dgm:t>
        <a:bodyPr/>
        <a:lstStyle/>
        <a:p>
          <a:endParaRPr lang="en-GB"/>
        </a:p>
      </dgm:t>
    </dgm:pt>
    <dgm:pt modelId="{35048354-6C8D-4FA7-A41D-EA8560856DCF}">
      <dgm:prSet phldrT="[Text]" custT="1"/>
      <dgm:spPr/>
      <dgm:t>
        <a:bodyPr/>
        <a:lstStyle/>
        <a:p>
          <a:r>
            <a:rPr lang="en-GB" sz="2200"/>
            <a:t>Witness Albums</a:t>
          </a:r>
          <a:endParaRPr lang="en-GB" sz="2200" dirty="0"/>
        </a:p>
      </dgm:t>
    </dgm:pt>
    <dgm:pt modelId="{F337811B-05F6-4D74-911B-F6CDEBDDA2F9}" type="parTrans" cxnId="{36C4ADD8-7C05-48D6-8AF7-1F7E21908F2E}">
      <dgm:prSet/>
      <dgm:spPr/>
      <dgm:t>
        <a:bodyPr/>
        <a:lstStyle/>
        <a:p>
          <a:endParaRPr lang="en-GB"/>
        </a:p>
      </dgm:t>
    </dgm:pt>
    <dgm:pt modelId="{C824D9FF-1423-4EF7-BB80-81DE8E8075A7}" type="sibTrans" cxnId="{36C4ADD8-7C05-48D6-8AF7-1F7E21908F2E}">
      <dgm:prSet/>
      <dgm:spPr/>
      <dgm:t>
        <a:bodyPr/>
        <a:lstStyle/>
        <a:p>
          <a:endParaRPr lang="en-GB"/>
        </a:p>
      </dgm:t>
    </dgm:pt>
    <dgm:pt modelId="{60F6783A-11C0-4285-BEA8-7A72FD653F9A}">
      <dgm:prSet phldrT="[Text]" custT="1"/>
      <dgm:spPr/>
      <dgm:t>
        <a:bodyPr/>
        <a:lstStyle/>
        <a:p>
          <a:r>
            <a:rPr lang="en-GB" sz="2200"/>
            <a:t>Photo-fit, e-fit &amp; artist’s impressions</a:t>
          </a:r>
          <a:endParaRPr lang="en-GB" sz="2200" dirty="0"/>
        </a:p>
      </dgm:t>
    </dgm:pt>
    <dgm:pt modelId="{42C030E3-4209-4532-86E0-3617FA40F0FF}" type="parTrans" cxnId="{4AA4EF44-2407-4746-886A-9C95C9993F5C}">
      <dgm:prSet/>
      <dgm:spPr/>
      <dgm:t>
        <a:bodyPr/>
        <a:lstStyle/>
        <a:p>
          <a:endParaRPr lang="en-GB"/>
        </a:p>
      </dgm:t>
    </dgm:pt>
    <dgm:pt modelId="{699B8050-A245-430A-9B9C-90BDC0C769B1}" type="sibTrans" cxnId="{4AA4EF44-2407-4746-886A-9C95C9993F5C}">
      <dgm:prSet/>
      <dgm:spPr/>
      <dgm:t>
        <a:bodyPr/>
        <a:lstStyle/>
        <a:p>
          <a:endParaRPr lang="en-GB"/>
        </a:p>
      </dgm:t>
    </dgm:pt>
    <dgm:pt modelId="{5CAEFE8E-D6FD-45E5-ADE6-9F57830FEE1B}">
      <dgm:prSet phldrT="[Text]" custT="1"/>
      <dgm:spPr/>
      <dgm:t>
        <a:bodyPr/>
        <a:lstStyle/>
        <a:p>
          <a:r>
            <a:rPr lang="en-GB" sz="2200"/>
            <a:t>Section parades &amp; briefings</a:t>
          </a:r>
          <a:endParaRPr lang="en-GB" sz="2200" dirty="0"/>
        </a:p>
      </dgm:t>
    </dgm:pt>
    <dgm:pt modelId="{00F3FAAD-006E-4531-A75C-C49948E248AB}" type="parTrans" cxnId="{7FA35EAB-D7F5-4E43-A980-9F17ADA0B4D4}">
      <dgm:prSet/>
      <dgm:spPr/>
      <dgm:t>
        <a:bodyPr/>
        <a:lstStyle/>
        <a:p>
          <a:endParaRPr lang="en-GB"/>
        </a:p>
      </dgm:t>
    </dgm:pt>
    <dgm:pt modelId="{5CEB8EA7-AE72-46EE-8756-0884C5F13A51}" type="sibTrans" cxnId="{7FA35EAB-D7F5-4E43-A980-9F17ADA0B4D4}">
      <dgm:prSet/>
      <dgm:spPr/>
      <dgm:t>
        <a:bodyPr/>
        <a:lstStyle/>
        <a:p>
          <a:endParaRPr lang="en-GB"/>
        </a:p>
      </dgm:t>
    </dgm:pt>
    <dgm:pt modelId="{09BEAF04-5EC1-4797-9454-FD50A1073106}">
      <dgm:prSet phldrT="[Text]" custT="1"/>
      <dgm:spPr/>
      <dgm:t>
        <a:bodyPr/>
        <a:lstStyle/>
        <a:p>
          <a:r>
            <a:rPr lang="en-GB" sz="2200" dirty="0"/>
            <a:t>Enquiries at adjoining stations</a:t>
          </a:r>
        </a:p>
      </dgm:t>
    </dgm:pt>
    <dgm:pt modelId="{CE353CB6-EC4C-4327-874B-FB3169479444}" type="parTrans" cxnId="{C35F96DE-A66A-4AB6-AD75-33E52DA1E91F}">
      <dgm:prSet/>
      <dgm:spPr/>
      <dgm:t>
        <a:bodyPr/>
        <a:lstStyle/>
        <a:p>
          <a:endParaRPr lang="en-GB"/>
        </a:p>
      </dgm:t>
    </dgm:pt>
    <dgm:pt modelId="{AACEBF17-7E12-4564-B19D-D1014E5CCCB8}" type="sibTrans" cxnId="{C35F96DE-A66A-4AB6-AD75-33E52DA1E91F}">
      <dgm:prSet/>
      <dgm:spPr/>
      <dgm:t>
        <a:bodyPr/>
        <a:lstStyle/>
        <a:p>
          <a:endParaRPr lang="en-GB"/>
        </a:p>
      </dgm:t>
    </dgm:pt>
    <dgm:pt modelId="{56FF1215-EABB-463F-8284-3210A4DF3683}">
      <dgm:prSet phldrT="[Text]" custT="1"/>
      <dgm:spPr/>
      <dgm:t>
        <a:bodyPr/>
        <a:lstStyle/>
        <a:p>
          <a:r>
            <a:rPr lang="en-GB" sz="2200"/>
            <a:t>Observations</a:t>
          </a:r>
          <a:endParaRPr lang="en-GB" sz="2200" dirty="0"/>
        </a:p>
      </dgm:t>
    </dgm:pt>
    <dgm:pt modelId="{18218D97-9773-4FB5-91A8-FF63256AB906}" type="parTrans" cxnId="{47B5C2AE-F878-404F-8A54-3169869960E5}">
      <dgm:prSet/>
      <dgm:spPr/>
      <dgm:t>
        <a:bodyPr/>
        <a:lstStyle/>
        <a:p>
          <a:endParaRPr lang="en-GB"/>
        </a:p>
      </dgm:t>
    </dgm:pt>
    <dgm:pt modelId="{0CADDE04-372C-4C04-AD7E-B6693357E8A4}" type="sibTrans" cxnId="{47B5C2AE-F878-404F-8A54-3169869960E5}">
      <dgm:prSet/>
      <dgm:spPr/>
      <dgm:t>
        <a:bodyPr/>
        <a:lstStyle/>
        <a:p>
          <a:endParaRPr lang="en-GB"/>
        </a:p>
      </dgm:t>
    </dgm:pt>
    <dgm:pt modelId="{04DBC1AE-A1FF-4261-AF05-70860839EFDD}">
      <dgm:prSet phldrT="[Text]" custT="1"/>
      <dgm:spPr/>
      <dgm:t>
        <a:bodyPr/>
        <a:lstStyle/>
        <a:p>
          <a:r>
            <a:rPr lang="en-GB" sz="2200"/>
            <a:t>Circulations</a:t>
          </a:r>
          <a:endParaRPr lang="en-GB" sz="2200" dirty="0"/>
        </a:p>
      </dgm:t>
    </dgm:pt>
    <dgm:pt modelId="{06923D28-DC44-4552-A83F-57E8A36EB80B}" type="parTrans" cxnId="{BC22D103-2AB9-434F-AB9A-0162C7377C12}">
      <dgm:prSet/>
      <dgm:spPr/>
      <dgm:t>
        <a:bodyPr/>
        <a:lstStyle/>
        <a:p>
          <a:endParaRPr lang="en-GB"/>
        </a:p>
      </dgm:t>
    </dgm:pt>
    <dgm:pt modelId="{10946705-EBD6-4BE5-9D01-C4D67579EE37}" type="sibTrans" cxnId="{BC22D103-2AB9-434F-AB9A-0162C7377C12}">
      <dgm:prSet/>
      <dgm:spPr/>
      <dgm:t>
        <a:bodyPr/>
        <a:lstStyle/>
        <a:p>
          <a:endParaRPr lang="en-GB"/>
        </a:p>
      </dgm:t>
    </dgm:pt>
    <dgm:pt modelId="{1E569A70-F9C8-4399-8120-4EBE4861605E}">
      <dgm:prSet phldrT="[Text]" custT="1"/>
      <dgm:spPr/>
      <dgm:t>
        <a:bodyPr/>
        <a:lstStyle/>
        <a:p>
          <a:r>
            <a:rPr lang="en-GB" sz="2200"/>
            <a:t>Golden Nominal concept</a:t>
          </a:r>
          <a:endParaRPr lang="en-GB" sz="2200" dirty="0"/>
        </a:p>
      </dgm:t>
    </dgm:pt>
    <dgm:pt modelId="{BC56E0C2-889F-431D-8F58-56928668CF2E}" type="parTrans" cxnId="{4ACD84D0-0B2B-4FA4-BC9D-670C8F3BD4A9}">
      <dgm:prSet/>
      <dgm:spPr/>
      <dgm:t>
        <a:bodyPr/>
        <a:lstStyle/>
        <a:p>
          <a:endParaRPr lang="en-GB"/>
        </a:p>
      </dgm:t>
    </dgm:pt>
    <dgm:pt modelId="{A69BD79D-5DA7-4F10-986F-C6B0C03F6A5B}" type="sibTrans" cxnId="{4ACD84D0-0B2B-4FA4-BC9D-670C8F3BD4A9}">
      <dgm:prSet/>
      <dgm:spPr/>
      <dgm:t>
        <a:bodyPr/>
        <a:lstStyle/>
        <a:p>
          <a:endParaRPr lang="en-GB"/>
        </a:p>
      </dgm:t>
    </dgm:pt>
    <dgm:pt modelId="{BC4874F7-6176-40FA-923A-55690C32F86D}" type="pres">
      <dgm:prSet presAssocID="{3B27A243-E8B0-457D-8177-34052A650204}" presName="diagram" presStyleCnt="0">
        <dgm:presLayoutVars>
          <dgm:dir/>
          <dgm:resizeHandles val="exact"/>
        </dgm:presLayoutVars>
      </dgm:prSet>
      <dgm:spPr/>
    </dgm:pt>
    <dgm:pt modelId="{55A9AAF6-34A2-4E42-974F-F63E4CDBC9FC}" type="pres">
      <dgm:prSet presAssocID="{80ED47E1-38E5-430D-A444-1292B050157C}" presName="node" presStyleLbl="node1" presStyleIdx="0" presStyleCnt="10">
        <dgm:presLayoutVars>
          <dgm:bulletEnabled val="1"/>
        </dgm:presLayoutVars>
      </dgm:prSet>
      <dgm:spPr/>
    </dgm:pt>
    <dgm:pt modelId="{7326C931-4542-4BC3-A06D-85C6283E3768}" type="pres">
      <dgm:prSet presAssocID="{658346A5-01E9-41DD-BA21-E6C0165D8174}" presName="sibTrans" presStyleCnt="0"/>
      <dgm:spPr/>
    </dgm:pt>
    <dgm:pt modelId="{96618DC0-637F-4570-AFDC-2C1C809B3F14}" type="pres">
      <dgm:prSet presAssocID="{6D38E35D-B03F-439A-8C19-BF61F48B562E}" presName="node" presStyleLbl="node1" presStyleIdx="1" presStyleCnt="10">
        <dgm:presLayoutVars>
          <dgm:bulletEnabled val="1"/>
        </dgm:presLayoutVars>
      </dgm:prSet>
      <dgm:spPr/>
    </dgm:pt>
    <dgm:pt modelId="{DC4E2038-472B-4176-9683-DFE7D785F6F0}" type="pres">
      <dgm:prSet presAssocID="{F2372EB9-29AB-49F8-A154-3EEA3FD08506}" presName="sibTrans" presStyleCnt="0"/>
      <dgm:spPr/>
    </dgm:pt>
    <dgm:pt modelId="{7829B1D7-4CCA-42B0-93B9-5A6476EA9AC1}" type="pres">
      <dgm:prSet presAssocID="{52113452-6380-4234-9EAD-815CE1863B91}" presName="node" presStyleLbl="node1" presStyleIdx="2" presStyleCnt="10">
        <dgm:presLayoutVars>
          <dgm:bulletEnabled val="1"/>
        </dgm:presLayoutVars>
      </dgm:prSet>
      <dgm:spPr/>
    </dgm:pt>
    <dgm:pt modelId="{D2C1506E-71BE-48B2-92F9-87B2EB52EAA9}" type="pres">
      <dgm:prSet presAssocID="{2A304645-156F-4475-B885-02F4F2FD353F}" presName="sibTrans" presStyleCnt="0"/>
      <dgm:spPr/>
    </dgm:pt>
    <dgm:pt modelId="{7C2AC7A8-4A31-49DF-BEAB-68129E9CA1C5}" type="pres">
      <dgm:prSet presAssocID="{35048354-6C8D-4FA7-A41D-EA8560856DCF}" presName="node" presStyleLbl="node1" presStyleIdx="3" presStyleCnt="10">
        <dgm:presLayoutVars>
          <dgm:bulletEnabled val="1"/>
        </dgm:presLayoutVars>
      </dgm:prSet>
      <dgm:spPr/>
    </dgm:pt>
    <dgm:pt modelId="{ACC797F0-E73B-42FC-843C-54A75353CDE8}" type="pres">
      <dgm:prSet presAssocID="{C824D9FF-1423-4EF7-BB80-81DE8E8075A7}" presName="sibTrans" presStyleCnt="0"/>
      <dgm:spPr/>
    </dgm:pt>
    <dgm:pt modelId="{27A32CB0-1211-40D6-B65A-A26C81E50873}" type="pres">
      <dgm:prSet presAssocID="{60F6783A-11C0-4285-BEA8-7A72FD653F9A}" presName="node" presStyleLbl="node1" presStyleIdx="4" presStyleCnt="10">
        <dgm:presLayoutVars>
          <dgm:bulletEnabled val="1"/>
        </dgm:presLayoutVars>
      </dgm:prSet>
      <dgm:spPr/>
    </dgm:pt>
    <dgm:pt modelId="{BB03B250-9459-453C-B090-01A6CC8C96E7}" type="pres">
      <dgm:prSet presAssocID="{699B8050-A245-430A-9B9C-90BDC0C769B1}" presName="sibTrans" presStyleCnt="0"/>
      <dgm:spPr/>
    </dgm:pt>
    <dgm:pt modelId="{B1EBEA65-2C1E-45D9-9E9E-47DD906D34F3}" type="pres">
      <dgm:prSet presAssocID="{5CAEFE8E-D6FD-45E5-ADE6-9F57830FEE1B}" presName="node" presStyleLbl="node1" presStyleIdx="5" presStyleCnt="10">
        <dgm:presLayoutVars>
          <dgm:bulletEnabled val="1"/>
        </dgm:presLayoutVars>
      </dgm:prSet>
      <dgm:spPr/>
    </dgm:pt>
    <dgm:pt modelId="{05AA8F31-3FCE-4D35-9A45-955662BF1ED4}" type="pres">
      <dgm:prSet presAssocID="{5CEB8EA7-AE72-46EE-8756-0884C5F13A51}" presName="sibTrans" presStyleCnt="0"/>
      <dgm:spPr/>
    </dgm:pt>
    <dgm:pt modelId="{8BC08E08-2C11-4B9A-A453-B21163967556}" type="pres">
      <dgm:prSet presAssocID="{09BEAF04-5EC1-4797-9454-FD50A1073106}" presName="node" presStyleLbl="node1" presStyleIdx="6" presStyleCnt="10">
        <dgm:presLayoutVars>
          <dgm:bulletEnabled val="1"/>
        </dgm:presLayoutVars>
      </dgm:prSet>
      <dgm:spPr/>
    </dgm:pt>
    <dgm:pt modelId="{F6A88F41-0285-485F-BA3B-6CF3F551C44F}" type="pres">
      <dgm:prSet presAssocID="{AACEBF17-7E12-4564-B19D-D1014E5CCCB8}" presName="sibTrans" presStyleCnt="0"/>
      <dgm:spPr/>
    </dgm:pt>
    <dgm:pt modelId="{19368745-FFC4-4D83-85CC-FA05454DB85D}" type="pres">
      <dgm:prSet presAssocID="{56FF1215-EABB-463F-8284-3210A4DF3683}" presName="node" presStyleLbl="node1" presStyleIdx="7" presStyleCnt="10">
        <dgm:presLayoutVars>
          <dgm:bulletEnabled val="1"/>
        </dgm:presLayoutVars>
      </dgm:prSet>
      <dgm:spPr/>
    </dgm:pt>
    <dgm:pt modelId="{FA389325-3359-4243-A3A3-FA0F7995FBC9}" type="pres">
      <dgm:prSet presAssocID="{0CADDE04-372C-4C04-AD7E-B6693357E8A4}" presName="sibTrans" presStyleCnt="0"/>
      <dgm:spPr/>
    </dgm:pt>
    <dgm:pt modelId="{F568E676-16F9-4F85-B231-BCA8858473B9}" type="pres">
      <dgm:prSet presAssocID="{04DBC1AE-A1FF-4261-AF05-70860839EFDD}" presName="node" presStyleLbl="node1" presStyleIdx="8" presStyleCnt="10">
        <dgm:presLayoutVars>
          <dgm:bulletEnabled val="1"/>
        </dgm:presLayoutVars>
      </dgm:prSet>
      <dgm:spPr/>
    </dgm:pt>
    <dgm:pt modelId="{2B9CC23E-FFAD-473C-B52E-F1AFDD98CEA7}" type="pres">
      <dgm:prSet presAssocID="{10946705-EBD6-4BE5-9D01-C4D67579EE37}" presName="sibTrans" presStyleCnt="0"/>
      <dgm:spPr/>
    </dgm:pt>
    <dgm:pt modelId="{D87568A9-2897-40EB-A540-F926F5C61FB5}" type="pres">
      <dgm:prSet presAssocID="{1E569A70-F9C8-4399-8120-4EBE4861605E}" presName="node" presStyleLbl="node1" presStyleIdx="9" presStyleCnt="10">
        <dgm:presLayoutVars>
          <dgm:bulletEnabled val="1"/>
        </dgm:presLayoutVars>
      </dgm:prSet>
      <dgm:spPr/>
    </dgm:pt>
  </dgm:ptLst>
  <dgm:cxnLst>
    <dgm:cxn modelId="{BC22D103-2AB9-434F-AB9A-0162C7377C12}" srcId="{3B27A243-E8B0-457D-8177-34052A650204}" destId="{04DBC1AE-A1FF-4261-AF05-70860839EFDD}" srcOrd="8" destOrd="0" parTransId="{06923D28-DC44-4552-A83F-57E8A36EB80B}" sibTransId="{10946705-EBD6-4BE5-9D01-C4D67579EE37}"/>
    <dgm:cxn modelId="{0840E503-787A-46DB-9B51-854042BD7BBD}" srcId="{3B27A243-E8B0-457D-8177-34052A650204}" destId="{80ED47E1-38E5-430D-A444-1292B050157C}" srcOrd="0" destOrd="0" parTransId="{2345A182-6FD3-47DB-8E3C-FBE27E37D5F3}" sibTransId="{658346A5-01E9-41DD-BA21-E6C0165D8174}"/>
    <dgm:cxn modelId="{954BD80F-364F-4E02-BE30-1643EA8B00BA}" type="presOf" srcId="{6D38E35D-B03F-439A-8C19-BF61F48B562E}" destId="{96618DC0-637F-4570-AFDC-2C1C809B3F14}" srcOrd="0" destOrd="0" presId="urn:microsoft.com/office/officeart/2005/8/layout/default"/>
    <dgm:cxn modelId="{070D2D22-B7CE-4F5B-8D3F-C6DC4831ABFF}" type="presOf" srcId="{52113452-6380-4234-9EAD-815CE1863B91}" destId="{7829B1D7-4CCA-42B0-93B9-5A6476EA9AC1}" srcOrd="0" destOrd="0" presId="urn:microsoft.com/office/officeart/2005/8/layout/default"/>
    <dgm:cxn modelId="{A8C94A32-147C-4243-A3CC-CE3E6EA72231}" type="presOf" srcId="{5CAEFE8E-D6FD-45E5-ADE6-9F57830FEE1B}" destId="{B1EBEA65-2C1E-45D9-9E9E-47DD906D34F3}" srcOrd="0" destOrd="0" presId="urn:microsoft.com/office/officeart/2005/8/layout/default"/>
    <dgm:cxn modelId="{C61BE038-CC86-4ED2-B1D8-AC6D5CA6640E}" type="presOf" srcId="{35048354-6C8D-4FA7-A41D-EA8560856DCF}" destId="{7C2AC7A8-4A31-49DF-BEAB-68129E9CA1C5}" srcOrd="0" destOrd="0" presId="urn:microsoft.com/office/officeart/2005/8/layout/default"/>
    <dgm:cxn modelId="{DAFBD33A-A364-4EBC-8148-EC6BC21685B0}" srcId="{3B27A243-E8B0-457D-8177-34052A650204}" destId="{6D38E35D-B03F-439A-8C19-BF61F48B562E}" srcOrd="1" destOrd="0" parTransId="{2F1EADFC-C08C-4581-84AF-E3170E50BC1F}" sibTransId="{F2372EB9-29AB-49F8-A154-3EEA3FD08506}"/>
    <dgm:cxn modelId="{4AA4EF44-2407-4746-886A-9C95C9993F5C}" srcId="{3B27A243-E8B0-457D-8177-34052A650204}" destId="{60F6783A-11C0-4285-BEA8-7A72FD653F9A}" srcOrd="4" destOrd="0" parTransId="{42C030E3-4209-4532-86E0-3617FA40F0FF}" sibTransId="{699B8050-A245-430A-9B9C-90BDC0C769B1}"/>
    <dgm:cxn modelId="{DF33FB5B-C0E7-4159-B8CE-4B857CC250C0}" type="presOf" srcId="{09BEAF04-5EC1-4797-9454-FD50A1073106}" destId="{8BC08E08-2C11-4B9A-A453-B21163967556}" srcOrd="0" destOrd="0" presId="urn:microsoft.com/office/officeart/2005/8/layout/default"/>
    <dgm:cxn modelId="{C851647B-CA6E-4F5F-B93B-7D467B50655B}" type="presOf" srcId="{1E569A70-F9C8-4399-8120-4EBE4861605E}" destId="{D87568A9-2897-40EB-A540-F926F5C61FB5}" srcOrd="0" destOrd="0" presId="urn:microsoft.com/office/officeart/2005/8/layout/default"/>
    <dgm:cxn modelId="{6C82E687-F91C-4796-93EF-CC37E946B24E}" type="presOf" srcId="{60F6783A-11C0-4285-BEA8-7A72FD653F9A}" destId="{27A32CB0-1211-40D6-B65A-A26C81E50873}" srcOrd="0" destOrd="0" presId="urn:microsoft.com/office/officeart/2005/8/layout/default"/>
    <dgm:cxn modelId="{CDC2108F-869A-4469-9DAC-C22414028DE2}" type="presOf" srcId="{80ED47E1-38E5-430D-A444-1292B050157C}" destId="{55A9AAF6-34A2-4E42-974F-F63E4CDBC9FC}" srcOrd="0" destOrd="0" presId="urn:microsoft.com/office/officeart/2005/8/layout/default"/>
    <dgm:cxn modelId="{F9907194-29CC-4388-A946-3588191D6EA7}" type="presOf" srcId="{04DBC1AE-A1FF-4261-AF05-70860839EFDD}" destId="{F568E676-16F9-4F85-B231-BCA8858473B9}" srcOrd="0" destOrd="0" presId="urn:microsoft.com/office/officeart/2005/8/layout/default"/>
    <dgm:cxn modelId="{7FA35EAB-D7F5-4E43-A980-9F17ADA0B4D4}" srcId="{3B27A243-E8B0-457D-8177-34052A650204}" destId="{5CAEFE8E-D6FD-45E5-ADE6-9F57830FEE1B}" srcOrd="5" destOrd="0" parTransId="{00F3FAAD-006E-4531-A75C-C49948E248AB}" sibTransId="{5CEB8EA7-AE72-46EE-8756-0884C5F13A51}"/>
    <dgm:cxn modelId="{47B5C2AE-F878-404F-8A54-3169869960E5}" srcId="{3B27A243-E8B0-457D-8177-34052A650204}" destId="{56FF1215-EABB-463F-8284-3210A4DF3683}" srcOrd="7" destOrd="0" parTransId="{18218D97-9773-4FB5-91A8-FF63256AB906}" sibTransId="{0CADDE04-372C-4C04-AD7E-B6693357E8A4}"/>
    <dgm:cxn modelId="{4ACD84D0-0B2B-4FA4-BC9D-670C8F3BD4A9}" srcId="{3B27A243-E8B0-457D-8177-34052A650204}" destId="{1E569A70-F9C8-4399-8120-4EBE4861605E}" srcOrd="9" destOrd="0" parTransId="{BC56E0C2-889F-431D-8F58-56928668CF2E}" sibTransId="{A69BD79D-5DA7-4F10-986F-C6B0C03F6A5B}"/>
    <dgm:cxn modelId="{59BBD0D0-41AC-43B9-97AD-74087EA1FE47}" type="presOf" srcId="{56FF1215-EABB-463F-8284-3210A4DF3683}" destId="{19368745-FFC4-4D83-85CC-FA05454DB85D}" srcOrd="0" destOrd="0" presId="urn:microsoft.com/office/officeart/2005/8/layout/default"/>
    <dgm:cxn modelId="{36C4ADD8-7C05-48D6-8AF7-1F7E21908F2E}" srcId="{3B27A243-E8B0-457D-8177-34052A650204}" destId="{35048354-6C8D-4FA7-A41D-EA8560856DCF}" srcOrd="3" destOrd="0" parTransId="{F337811B-05F6-4D74-911B-F6CDEBDDA2F9}" sibTransId="{C824D9FF-1423-4EF7-BB80-81DE8E8075A7}"/>
    <dgm:cxn modelId="{C35F96DE-A66A-4AB6-AD75-33E52DA1E91F}" srcId="{3B27A243-E8B0-457D-8177-34052A650204}" destId="{09BEAF04-5EC1-4797-9454-FD50A1073106}" srcOrd="6" destOrd="0" parTransId="{CE353CB6-EC4C-4327-874B-FB3169479444}" sibTransId="{AACEBF17-7E12-4564-B19D-D1014E5CCCB8}"/>
    <dgm:cxn modelId="{A568ADED-6FC2-4F57-987D-14E81D3D4D4C}" type="presOf" srcId="{3B27A243-E8B0-457D-8177-34052A650204}" destId="{BC4874F7-6176-40FA-923A-55690C32F86D}" srcOrd="0" destOrd="0" presId="urn:microsoft.com/office/officeart/2005/8/layout/default"/>
    <dgm:cxn modelId="{5A801AF7-88DC-4DD7-958D-D2CED8469CDC}" srcId="{3B27A243-E8B0-457D-8177-34052A650204}" destId="{52113452-6380-4234-9EAD-815CE1863B91}" srcOrd="2" destOrd="0" parTransId="{7ECB4708-93EC-4B4E-8E85-BD4800E0D64F}" sibTransId="{2A304645-156F-4475-B885-02F4F2FD353F}"/>
    <dgm:cxn modelId="{73BCED2A-56D6-410A-9EE4-F5A4E8893FED}" type="presParOf" srcId="{BC4874F7-6176-40FA-923A-55690C32F86D}" destId="{55A9AAF6-34A2-4E42-974F-F63E4CDBC9FC}" srcOrd="0" destOrd="0" presId="urn:microsoft.com/office/officeart/2005/8/layout/default"/>
    <dgm:cxn modelId="{AE0B1D50-3F61-4A69-9B1A-5607B4F6417A}" type="presParOf" srcId="{BC4874F7-6176-40FA-923A-55690C32F86D}" destId="{7326C931-4542-4BC3-A06D-85C6283E3768}" srcOrd="1" destOrd="0" presId="urn:microsoft.com/office/officeart/2005/8/layout/default"/>
    <dgm:cxn modelId="{1C1FF18B-3AA4-4BE7-BFC8-E7F01CAC2D5C}" type="presParOf" srcId="{BC4874F7-6176-40FA-923A-55690C32F86D}" destId="{96618DC0-637F-4570-AFDC-2C1C809B3F14}" srcOrd="2" destOrd="0" presId="urn:microsoft.com/office/officeart/2005/8/layout/default"/>
    <dgm:cxn modelId="{C41A443E-EC19-48FB-AAC1-0901EEB400F1}" type="presParOf" srcId="{BC4874F7-6176-40FA-923A-55690C32F86D}" destId="{DC4E2038-472B-4176-9683-DFE7D785F6F0}" srcOrd="3" destOrd="0" presId="urn:microsoft.com/office/officeart/2005/8/layout/default"/>
    <dgm:cxn modelId="{75E77BB3-B2A0-4415-ADCA-80FE1F8E83D6}" type="presParOf" srcId="{BC4874F7-6176-40FA-923A-55690C32F86D}" destId="{7829B1D7-4CCA-42B0-93B9-5A6476EA9AC1}" srcOrd="4" destOrd="0" presId="urn:microsoft.com/office/officeart/2005/8/layout/default"/>
    <dgm:cxn modelId="{6722FFEB-EA63-470A-B3E9-71BA6C703EE3}" type="presParOf" srcId="{BC4874F7-6176-40FA-923A-55690C32F86D}" destId="{D2C1506E-71BE-48B2-92F9-87B2EB52EAA9}" srcOrd="5" destOrd="0" presId="urn:microsoft.com/office/officeart/2005/8/layout/default"/>
    <dgm:cxn modelId="{C2C7AAC3-53EF-480F-8194-3B4D5A527649}" type="presParOf" srcId="{BC4874F7-6176-40FA-923A-55690C32F86D}" destId="{7C2AC7A8-4A31-49DF-BEAB-68129E9CA1C5}" srcOrd="6" destOrd="0" presId="urn:microsoft.com/office/officeart/2005/8/layout/default"/>
    <dgm:cxn modelId="{ED030F9F-506C-4B09-9C39-7DECAEA6B662}" type="presParOf" srcId="{BC4874F7-6176-40FA-923A-55690C32F86D}" destId="{ACC797F0-E73B-42FC-843C-54A75353CDE8}" srcOrd="7" destOrd="0" presId="urn:microsoft.com/office/officeart/2005/8/layout/default"/>
    <dgm:cxn modelId="{499E332D-8820-4E58-8BF4-19A01E43C4FE}" type="presParOf" srcId="{BC4874F7-6176-40FA-923A-55690C32F86D}" destId="{27A32CB0-1211-40D6-B65A-A26C81E50873}" srcOrd="8" destOrd="0" presId="urn:microsoft.com/office/officeart/2005/8/layout/default"/>
    <dgm:cxn modelId="{C1B0B797-5C63-4463-AEC3-329C4AEA4F22}" type="presParOf" srcId="{BC4874F7-6176-40FA-923A-55690C32F86D}" destId="{BB03B250-9459-453C-B090-01A6CC8C96E7}" srcOrd="9" destOrd="0" presId="urn:microsoft.com/office/officeart/2005/8/layout/default"/>
    <dgm:cxn modelId="{35EFC765-36CE-45D2-BE5E-DFE12759D3B6}" type="presParOf" srcId="{BC4874F7-6176-40FA-923A-55690C32F86D}" destId="{B1EBEA65-2C1E-45D9-9E9E-47DD906D34F3}" srcOrd="10" destOrd="0" presId="urn:microsoft.com/office/officeart/2005/8/layout/default"/>
    <dgm:cxn modelId="{9AE27EC2-6E20-47F3-940E-6D2E62BCA5C6}" type="presParOf" srcId="{BC4874F7-6176-40FA-923A-55690C32F86D}" destId="{05AA8F31-3FCE-4D35-9A45-955662BF1ED4}" srcOrd="11" destOrd="0" presId="urn:microsoft.com/office/officeart/2005/8/layout/default"/>
    <dgm:cxn modelId="{30CFE8A5-3328-4CA8-B93B-2FC8B68448D1}" type="presParOf" srcId="{BC4874F7-6176-40FA-923A-55690C32F86D}" destId="{8BC08E08-2C11-4B9A-A453-B21163967556}" srcOrd="12" destOrd="0" presId="urn:microsoft.com/office/officeart/2005/8/layout/default"/>
    <dgm:cxn modelId="{AF42067A-3335-40D9-8CD2-946857643C4B}" type="presParOf" srcId="{BC4874F7-6176-40FA-923A-55690C32F86D}" destId="{F6A88F41-0285-485F-BA3B-6CF3F551C44F}" srcOrd="13" destOrd="0" presId="urn:microsoft.com/office/officeart/2005/8/layout/default"/>
    <dgm:cxn modelId="{31DADB2D-76D5-44D6-942C-5A34C8D9414F}" type="presParOf" srcId="{BC4874F7-6176-40FA-923A-55690C32F86D}" destId="{19368745-FFC4-4D83-85CC-FA05454DB85D}" srcOrd="14" destOrd="0" presId="urn:microsoft.com/office/officeart/2005/8/layout/default"/>
    <dgm:cxn modelId="{1FEF7F0C-4B69-4FA6-ADBC-D8F03652CAD7}" type="presParOf" srcId="{BC4874F7-6176-40FA-923A-55690C32F86D}" destId="{FA389325-3359-4243-A3A3-FA0F7995FBC9}" srcOrd="15" destOrd="0" presId="urn:microsoft.com/office/officeart/2005/8/layout/default"/>
    <dgm:cxn modelId="{5E61DF4F-9503-4515-904A-385FA05597A1}" type="presParOf" srcId="{BC4874F7-6176-40FA-923A-55690C32F86D}" destId="{F568E676-16F9-4F85-B231-BCA8858473B9}" srcOrd="16" destOrd="0" presId="urn:microsoft.com/office/officeart/2005/8/layout/default"/>
    <dgm:cxn modelId="{8B8D9557-58D5-4FE5-B26F-A564518B2B9C}" type="presParOf" srcId="{BC4874F7-6176-40FA-923A-55690C32F86D}" destId="{2B9CC23E-FFAD-473C-B52E-F1AFDD98CEA7}" srcOrd="17" destOrd="0" presId="urn:microsoft.com/office/officeart/2005/8/layout/default"/>
    <dgm:cxn modelId="{FA7AFAB9-153F-4B28-908C-A6734A3F85E1}" type="presParOf" srcId="{BC4874F7-6176-40FA-923A-55690C32F86D}" destId="{D87568A9-2897-40EB-A540-F926F5C61FB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FACB3E-78A1-4DC9-B73B-7E3811267126}"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C3B60DD4-0401-4215-B9F4-CE6E4A6C513A}">
      <dgm:prSet custT="1"/>
      <dgm:spPr/>
      <dgm:t>
        <a:bodyPr/>
        <a:lstStyle/>
        <a:p>
          <a:r>
            <a:rPr lang="en-GB" sz="2000" b="1" u="sng" dirty="0"/>
            <a:t>Level 1 </a:t>
          </a:r>
          <a:r>
            <a:rPr lang="en-GB" sz="2000" dirty="0"/>
            <a:t>- deals with crime, incidents and neighbourhood priorities occurring at a local Basic Command Unit (BCU) level.</a:t>
          </a:r>
          <a:r>
            <a:rPr lang="en-GB" sz="2000" baseline="0" dirty="0"/>
            <a:t> </a:t>
          </a:r>
          <a:r>
            <a:rPr lang="en-GB" sz="2000" b="1" dirty="0"/>
            <a:t>Local Intelligence Units</a:t>
          </a:r>
          <a:r>
            <a:rPr lang="en-GB" sz="2000" b="0" dirty="0"/>
            <a:t> </a:t>
          </a:r>
          <a:r>
            <a:rPr lang="en-GB" sz="2000" dirty="0"/>
            <a:t>provide intelligence to operational officers within BCUs or areas and will vary in staffing levels. The intelligence you submit as an operational officer will be submitted via Local Intelligence Units.</a:t>
          </a:r>
          <a:endParaRPr lang="en-US" sz="2000" dirty="0"/>
        </a:p>
      </dgm:t>
    </dgm:pt>
    <dgm:pt modelId="{F2F476BA-433F-4777-99A4-F3A24ED0A63C}" type="parTrans" cxnId="{20D484B4-CA61-453F-8E09-DC02CFC86DE1}">
      <dgm:prSet/>
      <dgm:spPr/>
      <dgm:t>
        <a:bodyPr/>
        <a:lstStyle/>
        <a:p>
          <a:endParaRPr lang="en-US"/>
        </a:p>
      </dgm:t>
    </dgm:pt>
    <dgm:pt modelId="{167AE9EE-2329-4790-9B09-CA0C06975566}" type="sibTrans" cxnId="{20D484B4-CA61-453F-8E09-DC02CFC86DE1}">
      <dgm:prSet/>
      <dgm:spPr/>
      <dgm:t>
        <a:bodyPr/>
        <a:lstStyle/>
        <a:p>
          <a:endParaRPr lang="en-US"/>
        </a:p>
      </dgm:t>
    </dgm:pt>
    <dgm:pt modelId="{3D8927D0-4388-4146-8AB0-6F09BBF88E4D}">
      <dgm:prSet custT="1"/>
      <dgm:spPr/>
      <dgm:t>
        <a:bodyPr/>
        <a:lstStyle/>
        <a:p>
          <a:r>
            <a:rPr lang="en-GB" sz="2000" b="1" u="sng" dirty="0"/>
            <a:t>Level 2 </a:t>
          </a:r>
          <a:r>
            <a:rPr lang="en-GB" sz="2000" dirty="0"/>
            <a:t>- deals with issues affecting a group of BCUs, neighbouring forces or a group of forces.</a:t>
          </a:r>
          <a:r>
            <a:rPr lang="en-GB" sz="2000" baseline="0" dirty="0"/>
            <a:t> </a:t>
          </a:r>
          <a:r>
            <a:rPr lang="en-GB" sz="2000" b="1" dirty="0"/>
            <a:t>FIB</a:t>
          </a:r>
          <a:r>
            <a:rPr lang="en-GB" sz="2000" dirty="0"/>
            <a:t> is the </a:t>
          </a:r>
          <a:r>
            <a:rPr lang="en-GB" sz="2000" b="1" dirty="0"/>
            <a:t>Force Intelligence Bureau</a:t>
          </a:r>
          <a:r>
            <a:rPr lang="en-GB" sz="2000" dirty="0"/>
            <a:t>, who deal with serious and inter-force intelligence.  Within this department are specialists such as interception of communication experts etc.</a:t>
          </a:r>
          <a:endParaRPr lang="en-US" sz="2000" dirty="0"/>
        </a:p>
      </dgm:t>
    </dgm:pt>
    <dgm:pt modelId="{7FAC4B6A-8067-4ED1-9332-2A56218BD435}" type="parTrans" cxnId="{C39A0F01-B401-4A1B-9878-4DC99438DA8D}">
      <dgm:prSet/>
      <dgm:spPr/>
      <dgm:t>
        <a:bodyPr/>
        <a:lstStyle/>
        <a:p>
          <a:endParaRPr lang="en-US"/>
        </a:p>
      </dgm:t>
    </dgm:pt>
    <dgm:pt modelId="{27FD9D84-E5F2-4B9E-90E4-BBC083678AED}" type="sibTrans" cxnId="{C39A0F01-B401-4A1B-9878-4DC99438DA8D}">
      <dgm:prSet/>
      <dgm:spPr/>
      <dgm:t>
        <a:bodyPr/>
        <a:lstStyle/>
        <a:p>
          <a:endParaRPr lang="en-US"/>
        </a:p>
      </dgm:t>
    </dgm:pt>
    <dgm:pt modelId="{EEC67F20-32D9-408F-9F61-DACD82001760}">
      <dgm:prSet custT="1"/>
      <dgm:spPr/>
      <dgm:t>
        <a:bodyPr/>
        <a:lstStyle/>
        <a:p>
          <a:r>
            <a:rPr lang="en-GB" sz="2000" b="1" u="sng" dirty="0"/>
            <a:t>Level 3 </a:t>
          </a:r>
          <a:r>
            <a:rPr lang="en-GB" sz="2000" dirty="0"/>
            <a:t>- is dealt with by the National Crime Agency (NCA) and UK Border Agency which operate on a national or international scale.</a:t>
          </a:r>
          <a:r>
            <a:rPr lang="en-GB" sz="2000" baseline="0" dirty="0"/>
            <a:t> </a:t>
          </a:r>
          <a:r>
            <a:rPr lang="en-GB" sz="2000" dirty="0"/>
            <a:t>As well as developing strategic pictures of the different areas in which organised crime operates, the UK Division also collates and analyses intelligence on the UK’s top criminal groups and their key players.  </a:t>
          </a:r>
          <a:endParaRPr lang="en-US" sz="2000" dirty="0"/>
        </a:p>
      </dgm:t>
    </dgm:pt>
    <dgm:pt modelId="{675EAB27-A7C6-4A55-8443-ED27DFC5A598}" type="parTrans" cxnId="{99CFC8F3-9AE6-4037-98E9-7EE8B661841C}">
      <dgm:prSet/>
      <dgm:spPr/>
      <dgm:t>
        <a:bodyPr/>
        <a:lstStyle/>
        <a:p>
          <a:endParaRPr lang="en-US"/>
        </a:p>
      </dgm:t>
    </dgm:pt>
    <dgm:pt modelId="{EF872F4C-BE34-4889-A47B-E3DCB7905143}" type="sibTrans" cxnId="{99CFC8F3-9AE6-4037-98E9-7EE8B661841C}">
      <dgm:prSet/>
      <dgm:spPr/>
      <dgm:t>
        <a:bodyPr/>
        <a:lstStyle/>
        <a:p>
          <a:endParaRPr lang="en-US"/>
        </a:p>
      </dgm:t>
    </dgm:pt>
    <dgm:pt modelId="{680B05A5-FBF9-0946-843E-3B5E7BF3A07D}" type="pres">
      <dgm:prSet presAssocID="{7DFACB3E-78A1-4DC9-B73B-7E3811267126}" presName="linear" presStyleCnt="0">
        <dgm:presLayoutVars>
          <dgm:animLvl val="lvl"/>
          <dgm:resizeHandles val="exact"/>
        </dgm:presLayoutVars>
      </dgm:prSet>
      <dgm:spPr/>
    </dgm:pt>
    <dgm:pt modelId="{28AE8D92-D38C-4C4F-8A3C-AA04A3032243}" type="pres">
      <dgm:prSet presAssocID="{C3B60DD4-0401-4215-B9F4-CE6E4A6C513A}" presName="parentText" presStyleLbl="node1" presStyleIdx="0" presStyleCnt="3" custScaleY="95665" custLinFactNeighborX="-15" custLinFactNeighborY="72641">
        <dgm:presLayoutVars>
          <dgm:chMax val="0"/>
          <dgm:bulletEnabled val="1"/>
        </dgm:presLayoutVars>
      </dgm:prSet>
      <dgm:spPr/>
    </dgm:pt>
    <dgm:pt modelId="{6A91371B-EA85-F642-9416-B9AEF7D99EFB}" type="pres">
      <dgm:prSet presAssocID="{167AE9EE-2329-4790-9B09-CA0C06975566}" presName="spacer" presStyleCnt="0"/>
      <dgm:spPr/>
    </dgm:pt>
    <dgm:pt modelId="{AF42240B-3B68-C946-8E7A-6ED30E335180}" type="pres">
      <dgm:prSet presAssocID="{3D8927D0-4388-4146-8AB0-6F09BBF88E4D}" presName="parentText" presStyleLbl="node1" presStyleIdx="1" presStyleCnt="3">
        <dgm:presLayoutVars>
          <dgm:chMax val="0"/>
          <dgm:bulletEnabled val="1"/>
        </dgm:presLayoutVars>
      </dgm:prSet>
      <dgm:spPr/>
    </dgm:pt>
    <dgm:pt modelId="{45812B95-A421-D145-8700-A373BA85C924}" type="pres">
      <dgm:prSet presAssocID="{27FD9D84-E5F2-4B9E-90E4-BBC083678AED}" presName="spacer" presStyleCnt="0"/>
      <dgm:spPr/>
    </dgm:pt>
    <dgm:pt modelId="{581A86DE-2BE1-2D49-AAA8-94CC79A9B6FA}" type="pres">
      <dgm:prSet presAssocID="{EEC67F20-32D9-408F-9F61-DACD82001760}" presName="parentText" presStyleLbl="node1" presStyleIdx="2" presStyleCnt="3">
        <dgm:presLayoutVars>
          <dgm:chMax val="0"/>
          <dgm:bulletEnabled val="1"/>
        </dgm:presLayoutVars>
      </dgm:prSet>
      <dgm:spPr/>
    </dgm:pt>
  </dgm:ptLst>
  <dgm:cxnLst>
    <dgm:cxn modelId="{C39A0F01-B401-4A1B-9878-4DC99438DA8D}" srcId="{7DFACB3E-78A1-4DC9-B73B-7E3811267126}" destId="{3D8927D0-4388-4146-8AB0-6F09BBF88E4D}" srcOrd="1" destOrd="0" parTransId="{7FAC4B6A-8067-4ED1-9332-2A56218BD435}" sibTransId="{27FD9D84-E5F2-4B9E-90E4-BBC083678AED}"/>
    <dgm:cxn modelId="{1F658661-7543-2A48-A132-635A678738B8}" type="presOf" srcId="{7DFACB3E-78A1-4DC9-B73B-7E3811267126}" destId="{680B05A5-FBF9-0946-843E-3B5E7BF3A07D}" srcOrd="0" destOrd="0" presId="urn:microsoft.com/office/officeart/2005/8/layout/vList2"/>
    <dgm:cxn modelId="{F96E8372-46E8-1847-9682-1EE16D1FB44D}" type="presOf" srcId="{C3B60DD4-0401-4215-B9F4-CE6E4A6C513A}" destId="{28AE8D92-D38C-4C4F-8A3C-AA04A3032243}" srcOrd="0" destOrd="0" presId="urn:microsoft.com/office/officeart/2005/8/layout/vList2"/>
    <dgm:cxn modelId="{02E4E49D-9F67-C44D-97DF-0C9F057C7437}" type="presOf" srcId="{EEC67F20-32D9-408F-9F61-DACD82001760}" destId="{581A86DE-2BE1-2D49-AAA8-94CC79A9B6FA}" srcOrd="0" destOrd="0" presId="urn:microsoft.com/office/officeart/2005/8/layout/vList2"/>
    <dgm:cxn modelId="{20D484B4-CA61-453F-8E09-DC02CFC86DE1}" srcId="{7DFACB3E-78A1-4DC9-B73B-7E3811267126}" destId="{C3B60DD4-0401-4215-B9F4-CE6E4A6C513A}" srcOrd="0" destOrd="0" parTransId="{F2F476BA-433F-4777-99A4-F3A24ED0A63C}" sibTransId="{167AE9EE-2329-4790-9B09-CA0C06975566}"/>
    <dgm:cxn modelId="{EA9EFABD-2FB0-FA46-BB14-EBE1EA522966}" type="presOf" srcId="{3D8927D0-4388-4146-8AB0-6F09BBF88E4D}" destId="{AF42240B-3B68-C946-8E7A-6ED30E335180}" srcOrd="0" destOrd="0" presId="urn:microsoft.com/office/officeart/2005/8/layout/vList2"/>
    <dgm:cxn modelId="{99CFC8F3-9AE6-4037-98E9-7EE8B661841C}" srcId="{7DFACB3E-78A1-4DC9-B73B-7E3811267126}" destId="{EEC67F20-32D9-408F-9F61-DACD82001760}" srcOrd="2" destOrd="0" parTransId="{675EAB27-A7C6-4A55-8443-ED27DFC5A598}" sibTransId="{EF872F4C-BE34-4889-A47B-E3DCB7905143}"/>
    <dgm:cxn modelId="{C848B352-E74B-8A49-A4AD-80DF095A708A}" type="presParOf" srcId="{680B05A5-FBF9-0946-843E-3B5E7BF3A07D}" destId="{28AE8D92-D38C-4C4F-8A3C-AA04A3032243}" srcOrd="0" destOrd="0" presId="urn:microsoft.com/office/officeart/2005/8/layout/vList2"/>
    <dgm:cxn modelId="{3ECFB2A2-275B-E143-9A44-D042F5C41ADC}" type="presParOf" srcId="{680B05A5-FBF9-0946-843E-3B5E7BF3A07D}" destId="{6A91371B-EA85-F642-9416-B9AEF7D99EFB}" srcOrd="1" destOrd="0" presId="urn:microsoft.com/office/officeart/2005/8/layout/vList2"/>
    <dgm:cxn modelId="{37BDDC4F-500E-284F-9D4C-3931EFEE17DB}" type="presParOf" srcId="{680B05A5-FBF9-0946-843E-3B5E7BF3A07D}" destId="{AF42240B-3B68-C946-8E7A-6ED30E335180}" srcOrd="2" destOrd="0" presId="urn:microsoft.com/office/officeart/2005/8/layout/vList2"/>
    <dgm:cxn modelId="{39C22BF6-9EA0-9B4F-A23B-902B4CCA6A0C}" type="presParOf" srcId="{680B05A5-FBF9-0946-843E-3B5E7BF3A07D}" destId="{45812B95-A421-D145-8700-A373BA85C924}" srcOrd="3" destOrd="0" presId="urn:microsoft.com/office/officeart/2005/8/layout/vList2"/>
    <dgm:cxn modelId="{D3C949D4-A706-3A45-8B42-1B592D0CBFDE}" type="presParOf" srcId="{680B05A5-FBF9-0946-843E-3B5E7BF3A07D}" destId="{581A86DE-2BE1-2D49-AAA8-94CC79A9B6F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099D128-4A34-4D2E-900E-40C8C4E2F0D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GB"/>
        </a:p>
      </dgm:t>
    </dgm:pt>
    <dgm:pt modelId="{743C82C7-1C98-4CE3-80EC-A7839B8FE1FD}">
      <dgm:prSet phldrT="[Text]" custT="1"/>
      <dgm:spPr/>
      <dgm:t>
        <a:bodyPr/>
        <a:lstStyle/>
        <a:p>
          <a:r>
            <a:rPr lang="en-GB" sz="2400"/>
            <a:t>National Intelligence Model</a:t>
          </a:r>
          <a:endParaRPr lang="en-GB" sz="2400" dirty="0"/>
        </a:p>
      </dgm:t>
    </dgm:pt>
    <dgm:pt modelId="{504C89A0-34E6-4234-9DF7-F0E53A564AD8}" type="parTrans" cxnId="{A9024D54-A98C-4553-8874-754FB8722F71}">
      <dgm:prSet/>
      <dgm:spPr/>
      <dgm:t>
        <a:bodyPr/>
        <a:lstStyle/>
        <a:p>
          <a:endParaRPr lang="en-GB"/>
        </a:p>
      </dgm:t>
    </dgm:pt>
    <dgm:pt modelId="{D0978556-7F49-4DC6-B176-4B3DD663A1EA}" type="sibTrans" cxnId="{A9024D54-A98C-4553-8874-754FB8722F71}">
      <dgm:prSet/>
      <dgm:spPr/>
      <dgm:t>
        <a:bodyPr/>
        <a:lstStyle/>
        <a:p>
          <a:endParaRPr lang="en-GB"/>
        </a:p>
      </dgm:t>
    </dgm:pt>
    <dgm:pt modelId="{DF7A6471-0DE3-4D7B-9066-4DDDEB0C1A64}">
      <dgm:prSet phldrT="[Text]" custT="1"/>
      <dgm:spPr/>
      <dgm:t>
        <a:bodyPr/>
        <a:lstStyle/>
        <a:p>
          <a:r>
            <a:rPr lang="en-GB" sz="2400"/>
            <a:t>3x5x2 grading system</a:t>
          </a:r>
          <a:endParaRPr lang="en-GB" sz="2400" dirty="0"/>
        </a:p>
      </dgm:t>
    </dgm:pt>
    <dgm:pt modelId="{F216975A-A2BB-48EA-A776-1122B326E826}" type="parTrans" cxnId="{CA685115-28C5-4C22-8F20-040F8C809EF8}">
      <dgm:prSet/>
      <dgm:spPr/>
      <dgm:t>
        <a:bodyPr/>
        <a:lstStyle/>
        <a:p>
          <a:endParaRPr lang="en-GB"/>
        </a:p>
      </dgm:t>
    </dgm:pt>
    <dgm:pt modelId="{6817ECA3-3809-41B6-800D-4A3FBE4E40A0}" type="sibTrans" cxnId="{CA685115-28C5-4C22-8F20-040F8C809EF8}">
      <dgm:prSet/>
      <dgm:spPr/>
      <dgm:t>
        <a:bodyPr/>
        <a:lstStyle/>
        <a:p>
          <a:endParaRPr lang="en-GB"/>
        </a:p>
      </dgm:t>
    </dgm:pt>
    <dgm:pt modelId="{8351F82B-1971-437C-9892-267346CE80B7}">
      <dgm:prSet phldrT="[Text]" custT="1"/>
      <dgm:spPr/>
      <dgm:t>
        <a:bodyPr/>
        <a:lstStyle/>
        <a:p>
          <a:r>
            <a:rPr lang="en-GB" sz="2400"/>
            <a:t>National Briefing Model</a:t>
          </a:r>
          <a:endParaRPr lang="en-GB" sz="2400" dirty="0"/>
        </a:p>
      </dgm:t>
    </dgm:pt>
    <dgm:pt modelId="{90FB8E3E-7A37-43FE-833E-0B224E4C2A59}" type="parTrans" cxnId="{2569C9EC-63C9-4DCC-A496-1D82D713C5AF}">
      <dgm:prSet/>
      <dgm:spPr/>
      <dgm:t>
        <a:bodyPr/>
        <a:lstStyle/>
        <a:p>
          <a:endParaRPr lang="en-GB"/>
        </a:p>
      </dgm:t>
    </dgm:pt>
    <dgm:pt modelId="{01E8DFA6-6C89-42D0-B3B3-ACF736153054}" type="sibTrans" cxnId="{2569C9EC-63C9-4DCC-A496-1D82D713C5AF}">
      <dgm:prSet/>
      <dgm:spPr/>
      <dgm:t>
        <a:bodyPr/>
        <a:lstStyle/>
        <a:p>
          <a:endParaRPr lang="en-GB"/>
        </a:p>
      </dgm:t>
    </dgm:pt>
    <dgm:pt modelId="{B2D31A67-7BD3-4BDD-A94A-DECAFBDA38F8}">
      <dgm:prSet phldrT="[Text]" custT="1"/>
      <dgm:spPr/>
      <dgm:t>
        <a:bodyPr/>
        <a:lstStyle/>
        <a:p>
          <a:r>
            <a:rPr lang="en-GB" sz="2400"/>
            <a:t>Management Police Information 2006 (MOPI)</a:t>
          </a:r>
          <a:endParaRPr lang="en-GB" sz="2400" dirty="0"/>
        </a:p>
      </dgm:t>
    </dgm:pt>
    <dgm:pt modelId="{5FD88E21-0238-484A-9A86-F50DFB62B7CC}" type="parTrans" cxnId="{4272980D-D240-4FDA-B450-ABB7312A9E5D}">
      <dgm:prSet/>
      <dgm:spPr/>
      <dgm:t>
        <a:bodyPr/>
        <a:lstStyle/>
        <a:p>
          <a:endParaRPr lang="en-GB"/>
        </a:p>
      </dgm:t>
    </dgm:pt>
    <dgm:pt modelId="{A1C215DF-C07E-416F-9194-458F043828BE}" type="sibTrans" cxnId="{4272980D-D240-4FDA-B450-ABB7312A9E5D}">
      <dgm:prSet/>
      <dgm:spPr/>
      <dgm:t>
        <a:bodyPr/>
        <a:lstStyle/>
        <a:p>
          <a:endParaRPr lang="en-GB"/>
        </a:p>
      </dgm:t>
    </dgm:pt>
    <dgm:pt modelId="{A2CB311C-1D19-4E7C-8F3F-4DFB5F1A31A0}">
      <dgm:prSet phldrT="[Text]" custT="1"/>
      <dgm:spPr/>
      <dgm:t>
        <a:bodyPr/>
        <a:lstStyle/>
        <a:p>
          <a:r>
            <a:rPr lang="en-GB" sz="2400"/>
            <a:t>CHIS National Policy</a:t>
          </a:r>
          <a:endParaRPr lang="en-GB" sz="2400" dirty="0"/>
        </a:p>
      </dgm:t>
    </dgm:pt>
    <dgm:pt modelId="{B783A349-C940-46EC-AA05-1844327DB9D2}" type="parTrans" cxnId="{D35AFFD6-CE49-48A8-8C73-BE611141C327}">
      <dgm:prSet/>
      <dgm:spPr/>
      <dgm:t>
        <a:bodyPr/>
        <a:lstStyle/>
        <a:p>
          <a:endParaRPr lang="en-GB"/>
        </a:p>
      </dgm:t>
    </dgm:pt>
    <dgm:pt modelId="{6C4F7E73-4BA4-475A-B549-0C96C322D1B4}" type="sibTrans" cxnId="{D35AFFD6-CE49-48A8-8C73-BE611141C327}">
      <dgm:prSet/>
      <dgm:spPr/>
      <dgm:t>
        <a:bodyPr/>
        <a:lstStyle/>
        <a:p>
          <a:endParaRPr lang="en-GB"/>
        </a:p>
      </dgm:t>
    </dgm:pt>
    <dgm:pt modelId="{85DD9B5B-F127-4D15-B7ED-122CD65B404C}" type="pres">
      <dgm:prSet presAssocID="{6099D128-4A34-4D2E-900E-40C8C4E2F0D3}" presName="diagram" presStyleCnt="0">
        <dgm:presLayoutVars>
          <dgm:dir/>
          <dgm:resizeHandles val="exact"/>
        </dgm:presLayoutVars>
      </dgm:prSet>
      <dgm:spPr/>
    </dgm:pt>
    <dgm:pt modelId="{2DF52457-75FD-4CE0-83FF-128D7AF0483D}" type="pres">
      <dgm:prSet presAssocID="{743C82C7-1C98-4CE3-80EC-A7839B8FE1FD}" presName="node" presStyleLbl="node1" presStyleIdx="0" presStyleCnt="5">
        <dgm:presLayoutVars>
          <dgm:bulletEnabled val="1"/>
        </dgm:presLayoutVars>
      </dgm:prSet>
      <dgm:spPr/>
    </dgm:pt>
    <dgm:pt modelId="{A1B47D14-85DD-4A74-9EF8-FE2B6569897F}" type="pres">
      <dgm:prSet presAssocID="{D0978556-7F49-4DC6-B176-4B3DD663A1EA}" presName="sibTrans" presStyleLbl="sibTrans2D1" presStyleIdx="0" presStyleCnt="4"/>
      <dgm:spPr/>
    </dgm:pt>
    <dgm:pt modelId="{4D5DB427-D5EC-4496-A58E-9FAFAA66A629}" type="pres">
      <dgm:prSet presAssocID="{D0978556-7F49-4DC6-B176-4B3DD663A1EA}" presName="connectorText" presStyleLbl="sibTrans2D1" presStyleIdx="0" presStyleCnt="4"/>
      <dgm:spPr/>
    </dgm:pt>
    <dgm:pt modelId="{7EB669C5-05C7-49D5-88F5-15D8CD900966}" type="pres">
      <dgm:prSet presAssocID="{DF7A6471-0DE3-4D7B-9066-4DDDEB0C1A64}" presName="node" presStyleLbl="node1" presStyleIdx="1" presStyleCnt="5" custLinFactNeighborX="2080" custLinFactNeighborY="-7506">
        <dgm:presLayoutVars>
          <dgm:bulletEnabled val="1"/>
        </dgm:presLayoutVars>
      </dgm:prSet>
      <dgm:spPr/>
    </dgm:pt>
    <dgm:pt modelId="{E8832CC3-88F3-4BEF-A618-105E30856423}" type="pres">
      <dgm:prSet presAssocID="{6817ECA3-3809-41B6-800D-4A3FBE4E40A0}" presName="sibTrans" presStyleLbl="sibTrans2D1" presStyleIdx="1" presStyleCnt="4"/>
      <dgm:spPr/>
    </dgm:pt>
    <dgm:pt modelId="{344C7576-0CCB-4B70-8507-72D6F850FFB0}" type="pres">
      <dgm:prSet presAssocID="{6817ECA3-3809-41B6-800D-4A3FBE4E40A0}" presName="connectorText" presStyleLbl="sibTrans2D1" presStyleIdx="1" presStyleCnt="4"/>
      <dgm:spPr/>
    </dgm:pt>
    <dgm:pt modelId="{DBBA4FE8-0432-43DD-A5C7-A6493FDE4EAD}" type="pres">
      <dgm:prSet presAssocID="{8351F82B-1971-437C-9892-267346CE80B7}" presName="node" presStyleLbl="node1" presStyleIdx="2" presStyleCnt="5">
        <dgm:presLayoutVars>
          <dgm:bulletEnabled val="1"/>
        </dgm:presLayoutVars>
      </dgm:prSet>
      <dgm:spPr/>
    </dgm:pt>
    <dgm:pt modelId="{70EFD6AF-02DC-43BE-8D5C-3D90C23FF42D}" type="pres">
      <dgm:prSet presAssocID="{01E8DFA6-6C89-42D0-B3B3-ACF736153054}" presName="sibTrans" presStyleLbl="sibTrans2D1" presStyleIdx="2" presStyleCnt="4" custAng="21182285" custScaleX="131447" custScaleY="120632"/>
      <dgm:spPr/>
    </dgm:pt>
    <dgm:pt modelId="{5D8C62EC-9210-422C-9F5D-3D818E99BC97}" type="pres">
      <dgm:prSet presAssocID="{01E8DFA6-6C89-42D0-B3B3-ACF736153054}" presName="connectorText" presStyleLbl="sibTrans2D1" presStyleIdx="2" presStyleCnt="4"/>
      <dgm:spPr/>
    </dgm:pt>
    <dgm:pt modelId="{F1690C99-A691-4C82-90EA-B9B6E6059621}" type="pres">
      <dgm:prSet presAssocID="{B2D31A67-7BD3-4BDD-A94A-DECAFBDA38F8}" presName="node" presStyleLbl="node1" presStyleIdx="3" presStyleCnt="5" custScaleX="124422">
        <dgm:presLayoutVars>
          <dgm:bulletEnabled val="1"/>
        </dgm:presLayoutVars>
      </dgm:prSet>
      <dgm:spPr/>
    </dgm:pt>
    <dgm:pt modelId="{78467264-A539-4F41-BBFD-0594B185F500}" type="pres">
      <dgm:prSet presAssocID="{A1C215DF-C07E-416F-9194-458F043828BE}" presName="sibTrans" presStyleLbl="sibTrans2D1" presStyleIdx="3" presStyleCnt="4"/>
      <dgm:spPr/>
    </dgm:pt>
    <dgm:pt modelId="{FF9B4DD0-85E5-4707-BFA6-C8A87D757C06}" type="pres">
      <dgm:prSet presAssocID="{A1C215DF-C07E-416F-9194-458F043828BE}" presName="connectorText" presStyleLbl="sibTrans2D1" presStyleIdx="3" presStyleCnt="4"/>
      <dgm:spPr/>
    </dgm:pt>
    <dgm:pt modelId="{074E3F64-33FB-4AB2-9A74-D8E59B56C0F3}" type="pres">
      <dgm:prSet presAssocID="{A2CB311C-1D19-4E7C-8F3F-4DFB5F1A31A0}" presName="node" presStyleLbl="node1" presStyleIdx="4" presStyleCnt="5">
        <dgm:presLayoutVars>
          <dgm:bulletEnabled val="1"/>
        </dgm:presLayoutVars>
      </dgm:prSet>
      <dgm:spPr/>
    </dgm:pt>
  </dgm:ptLst>
  <dgm:cxnLst>
    <dgm:cxn modelId="{C057F901-96C5-44B9-958E-A8A693E8CAEC}" type="presOf" srcId="{6099D128-4A34-4D2E-900E-40C8C4E2F0D3}" destId="{85DD9B5B-F127-4D15-B7ED-122CD65B404C}" srcOrd="0" destOrd="0" presId="urn:microsoft.com/office/officeart/2005/8/layout/process5"/>
    <dgm:cxn modelId="{4272980D-D240-4FDA-B450-ABB7312A9E5D}" srcId="{6099D128-4A34-4D2E-900E-40C8C4E2F0D3}" destId="{B2D31A67-7BD3-4BDD-A94A-DECAFBDA38F8}" srcOrd="3" destOrd="0" parTransId="{5FD88E21-0238-484A-9A86-F50DFB62B7CC}" sibTransId="{A1C215DF-C07E-416F-9194-458F043828BE}"/>
    <dgm:cxn modelId="{CA685115-28C5-4C22-8F20-040F8C809EF8}" srcId="{6099D128-4A34-4D2E-900E-40C8C4E2F0D3}" destId="{DF7A6471-0DE3-4D7B-9066-4DDDEB0C1A64}" srcOrd="1" destOrd="0" parTransId="{F216975A-A2BB-48EA-A776-1122B326E826}" sibTransId="{6817ECA3-3809-41B6-800D-4A3FBE4E40A0}"/>
    <dgm:cxn modelId="{AAC1B318-7951-41AE-9A05-A2AA2D76A865}" type="presOf" srcId="{B2D31A67-7BD3-4BDD-A94A-DECAFBDA38F8}" destId="{F1690C99-A691-4C82-90EA-B9B6E6059621}" srcOrd="0" destOrd="0" presId="urn:microsoft.com/office/officeart/2005/8/layout/process5"/>
    <dgm:cxn modelId="{3BDD6C32-6F87-403E-B961-E8B059189F35}" type="presOf" srcId="{A1C215DF-C07E-416F-9194-458F043828BE}" destId="{78467264-A539-4F41-BBFD-0594B185F500}" srcOrd="0" destOrd="0" presId="urn:microsoft.com/office/officeart/2005/8/layout/process5"/>
    <dgm:cxn modelId="{A9024D54-A98C-4553-8874-754FB8722F71}" srcId="{6099D128-4A34-4D2E-900E-40C8C4E2F0D3}" destId="{743C82C7-1C98-4CE3-80EC-A7839B8FE1FD}" srcOrd="0" destOrd="0" parTransId="{504C89A0-34E6-4234-9DF7-F0E53A564AD8}" sibTransId="{D0978556-7F49-4DC6-B176-4B3DD663A1EA}"/>
    <dgm:cxn modelId="{C588C157-14BF-4054-B887-CE3D8912B588}" type="presOf" srcId="{8351F82B-1971-437C-9892-267346CE80B7}" destId="{DBBA4FE8-0432-43DD-A5C7-A6493FDE4EAD}" srcOrd="0" destOrd="0" presId="urn:microsoft.com/office/officeart/2005/8/layout/process5"/>
    <dgm:cxn modelId="{9B483B5C-890A-4E32-8787-F395F6F64818}" type="presOf" srcId="{743C82C7-1C98-4CE3-80EC-A7839B8FE1FD}" destId="{2DF52457-75FD-4CE0-83FF-128D7AF0483D}" srcOrd="0" destOrd="0" presId="urn:microsoft.com/office/officeart/2005/8/layout/process5"/>
    <dgm:cxn modelId="{8097825C-CA53-4E2E-B9D2-453A0FA91CB3}" type="presOf" srcId="{6817ECA3-3809-41B6-800D-4A3FBE4E40A0}" destId="{344C7576-0CCB-4B70-8507-72D6F850FFB0}" srcOrd="1" destOrd="0" presId="urn:microsoft.com/office/officeart/2005/8/layout/process5"/>
    <dgm:cxn modelId="{D7E0C765-DEFE-447A-9535-09EA79C71937}" type="presOf" srcId="{6817ECA3-3809-41B6-800D-4A3FBE4E40A0}" destId="{E8832CC3-88F3-4BEF-A618-105E30856423}" srcOrd="0" destOrd="0" presId="urn:microsoft.com/office/officeart/2005/8/layout/process5"/>
    <dgm:cxn modelId="{D0C32E68-2199-43C6-8C26-B0FADB890EC2}" type="presOf" srcId="{D0978556-7F49-4DC6-B176-4B3DD663A1EA}" destId="{A1B47D14-85DD-4A74-9EF8-FE2B6569897F}" srcOrd="0" destOrd="0" presId="urn:microsoft.com/office/officeart/2005/8/layout/process5"/>
    <dgm:cxn modelId="{56C5C87D-6514-46E4-9E4E-81B0BD81D8FB}" type="presOf" srcId="{01E8DFA6-6C89-42D0-B3B3-ACF736153054}" destId="{70EFD6AF-02DC-43BE-8D5C-3D90C23FF42D}" srcOrd="0" destOrd="0" presId="urn:microsoft.com/office/officeart/2005/8/layout/process5"/>
    <dgm:cxn modelId="{C348EF7D-833C-41F7-857B-759CCA50C4C5}" type="presOf" srcId="{A1C215DF-C07E-416F-9194-458F043828BE}" destId="{FF9B4DD0-85E5-4707-BFA6-C8A87D757C06}" srcOrd="1" destOrd="0" presId="urn:microsoft.com/office/officeart/2005/8/layout/process5"/>
    <dgm:cxn modelId="{8EE14D90-0C15-43A0-950A-8276BE0C405F}" type="presOf" srcId="{01E8DFA6-6C89-42D0-B3B3-ACF736153054}" destId="{5D8C62EC-9210-422C-9F5D-3D818E99BC97}" srcOrd="1" destOrd="0" presId="urn:microsoft.com/office/officeart/2005/8/layout/process5"/>
    <dgm:cxn modelId="{41D8E698-5F57-4350-A06C-5EEA36AD743B}" type="presOf" srcId="{DF7A6471-0DE3-4D7B-9066-4DDDEB0C1A64}" destId="{7EB669C5-05C7-49D5-88F5-15D8CD900966}" srcOrd="0" destOrd="0" presId="urn:microsoft.com/office/officeart/2005/8/layout/process5"/>
    <dgm:cxn modelId="{1BAC4EC3-BF69-4676-863D-E5F5B9CDBB0C}" type="presOf" srcId="{D0978556-7F49-4DC6-B176-4B3DD663A1EA}" destId="{4D5DB427-D5EC-4496-A58E-9FAFAA66A629}" srcOrd="1" destOrd="0" presId="urn:microsoft.com/office/officeart/2005/8/layout/process5"/>
    <dgm:cxn modelId="{D35AFFD6-CE49-48A8-8C73-BE611141C327}" srcId="{6099D128-4A34-4D2E-900E-40C8C4E2F0D3}" destId="{A2CB311C-1D19-4E7C-8F3F-4DFB5F1A31A0}" srcOrd="4" destOrd="0" parTransId="{B783A349-C940-46EC-AA05-1844327DB9D2}" sibTransId="{6C4F7E73-4BA4-475A-B549-0C96C322D1B4}"/>
    <dgm:cxn modelId="{2569C9EC-63C9-4DCC-A496-1D82D713C5AF}" srcId="{6099D128-4A34-4D2E-900E-40C8C4E2F0D3}" destId="{8351F82B-1971-437C-9892-267346CE80B7}" srcOrd="2" destOrd="0" parTransId="{90FB8E3E-7A37-43FE-833E-0B224E4C2A59}" sibTransId="{01E8DFA6-6C89-42D0-B3B3-ACF736153054}"/>
    <dgm:cxn modelId="{FBE8EBF2-D0B4-47BC-B0AE-B8715C26696F}" type="presOf" srcId="{A2CB311C-1D19-4E7C-8F3F-4DFB5F1A31A0}" destId="{074E3F64-33FB-4AB2-9A74-D8E59B56C0F3}" srcOrd="0" destOrd="0" presId="urn:microsoft.com/office/officeart/2005/8/layout/process5"/>
    <dgm:cxn modelId="{17578E8D-6C75-4069-8C2E-ED5BD59BB9E7}" type="presParOf" srcId="{85DD9B5B-F127-4D15-B7ED-122CD65B404C}" destId="{2DF52457-75FD-4CE0-83FF-128D7AF0483D}" srcOrd="0" destOrd="0" presId="urn:microsoft.com/office/officeart/2005/8/layout/process5"/>
    <dgm:cxn modelId="{2E13A323-C236-4C4F-943D-8E653DFD4DF8}" type="presParOf" srcId="{85DD9B5B-F127-4D15-B7ED-122CD65B404C}" destId="{A1B47D14-85DD-4A74-9EF8-FE2B6569897F}" srcOrd="1" destOrd="0" presId="urn:microsoft.com/office/officeart/2005/8/layout/process5"/>
    <dgm:cxn modelId="{E219442F-814F-4D1C-8294-A054F0CA49C3}" type="presParOf" srcId="{A1B47D14-85DD-4A74-9EF8-FE2B6569897F}" destId="{4D5DB427-D5EC-4496-A58E-9FAFAA66A629}" srcOrd="0" destOrd="0" presId="urn:microsoft.com/office/officeart/2005/8/layout/process5"/>
    <dgm:cxn modelId="{81E18075-DA5B-4284-9A27-BFB6AED1A455}" type="presParOf" srcId="{85DD9B5B-F127-4D15-B7ED-122CD65B404C}" destId="{7EB669C5-05C7-49D5-88F5-15D8CD900966}" srcOrd="2" destOrd="0" presId="urn:microsoft.com/office/officeart/2005/8/layout/process5"/>
    <dgm:cxn modelId="{1C3DBF7A-307D-4B5E-954D-E0CA59663744}" type="presParOf" srcId="{85DD9B5B-F127-4D15-B7ED-122CD65B404C}" destId="{E8832CC3-88F3-4BEF-A618-105E30856423}" srcOrd="3" destOrd="0" presId="urn:microsoft.com/office/officeart/2005/8/layout/process5"/>
    <dgm:cxn modelId="{0E872D46-8E6C-49D6-A2C5-CE0E88A9E2A1}" type="presParOf" srcId="{E8832CC3-88F3-4BEF-A618-105E30856423}" destId="{344C7576-0CCB-4B70-8507-72D6F850FFB0}" srcOrd="0" destOrd="0" presId="urn:microsoft.com/office/officeart/2005/8/layout/process5"/>
    <dgm:cxn modelId="{D58F398C-3BAC-44B0-B2CC-5312CAC5AA22}" type="presParOf" srcId="{85DD9B5B-F127-4D15-B7ED-122CD65B404C}" destId="{DBBA4FE8-0432-43DD-A5C7-A6493FDE4EAD}" srcOrd="4" destOrd="0" presId="urn:microsoft.com/office/officeart/2005/8/layout/process5"/>
    <dgm:cxn modelId="{B6C0748A-0735-4688-9D96-91531CE085C0}" type="presParOf" srcId="{85DD9B5B-F127-4D15-B7ED-122CD65B404C}" destId="{70EFD6AF-02DC-43BE-8D5C-3D90C23FF42D}" srcOrd="5" destOrd="0" presId="urn:microsoft.com/office/officeart/2005/8/layout/process5"/>
    <dgm:cxn modelId="{6ADE9258-0E4C-49B3-B6C3-B801E0A9CF15}" type="presParOf" srcId="{70EFD6AF-02DC-43BE-8D5C-3D90C23FF42D}" destId="{5D8C62EC-9210-422C-9F5D-3D818E99BC97}" srcOrd="0" destOrd="0" presId="urn:microsoft.com/office/officeart/2005/8/layout/process5"/>
    <dgm:cxn modelId="{F08ED4EF-9300-4F81-BF32-B4B03164B841}" type="presParOf" srcId="{85DD9B5B-F127-4D15-B7ED-122CD65B404C}" destId="{F1690C99-A691-4C82-90EA-B9B6E6059621}" srcOrd="6" destOrd="0" presId="urn:microsoft.com/office/officeart/2005/8/layout/process5"/>
    <dgm:cxn modelId="{72F48D2D-E624-43FD-B68B-5D7E733F1259}" type="presParOf" srcId="{85DD9B5B-F127-4D15-B7ED-122CD65B404C}" destId="{78467264-A539-4F41-BBFD-0594B185F500}" srcOrd="7" destOrd="0" presId="urn:microsoft.com/office/officeart/2005/8/layout/process5"/>
    <dgm:cxn modelId="{49EBFF51-9DF9-4005-9428-F256F886CFD0}" type="presParOf" srcId="{78467264-A539-4F41-BBFD-0594B185F500}" destId="{FF9B4DD0-85E5-4707-BFA6-C8A87D757C06}" srcOrd="0" destOrd="0" presId="urn:microsoft.com/office/officeart/2005/8/layout/process5"/>
    <dgm:cxn modelId="{E22E80C0-3B62-4977-B050-6A57A8230F41}" type="presParOf" srcId="{85DD9B5B-F127-4D15-B7ED-122CD65B404C}" destId="{074E3F64-33FB-4AB2-9A74-D8E59B56C0F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418175-4456-469F-95D5-F4E0E3BEBE1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54316997-EC46-4872-B631-C48E2FCE6F5D}">
      <dgm:prSet custT="1"/>
      <dgm:spPr/>
      <dgm:t>
        <a:bodyPr/>
        <a:lstStyle/>
        <a:p>
          <a:r>
            <a:rPr lang="en-GB" sz="2000" dirty="0"/>
            <a:t>In order to be of use, intelligence must be properly evaluated and its provenance assessed.</a:t>
          </a:r>
          <a:endParaRPr lang="en-US" sz="2000" dirty="0"/>
        </a:p>
      </dgm:t>
    </dgm:pt>
    <dgm:pt modelId="{56EB3DF6-A640-437D-8A78-EBCB537E975E}" type="parTrans" cxnId="{BE412608-7639-4CF4-B559-97B82AC37497}">
      <dgm:prSet/>
      <dgm:spPr/>
      <dgm:t>
        <a:bodyPr/>
        <a:lstStyle/>
        <a:p>
          <a:endParaRPr lang="en-US"/>
        </a:p>
      </dgm:t>
    </dgm:pt>
    <dgm:pt modelId="{C408BEA3-A87C-4E51-9718-75D9FD30E426}" type="sibTrans" cxnId="{BE412608-7639-4CF4-B559-97B82AC37497}">
      <dgm:prSet/>
      <dgm:spPr/>
      <dgm:t>
        <a:bodyPr/>
        <a:lstStyle/>
        <a:p>
          <a:endParaRPr lang="en-US"/>
        </a:p>
      </dgm:t>
    </dgm:pt>
    <dgm:pt modelId="{7087F15F-6C36-46C9-A289-F37C97943B12}">
      <dgm:prSet custT="1"/>
      <dgm:spPr/>
      <dgm:t>
        <a:bodyPr/>
        <a:lstStyle/>
        <a:p>
          <a:r>
            <a:rPr lang="en-GB" sz="2000" dirty="0"/>
            <a:t>The emphasis </a:t>
          </a:r>
          <a:r>
            <a:rPr lang="en-GB" sz="2000" b="1" u="sng" dirty="0"/>
            <a:t>MUST</a:t>
          </a:r>
          <a:r>
            <a:rPr lang="en-GB" sz="2000" dirty="0"/>
            <a:t> be on integrity in the use of intelligence.</a:t>
          </a:r>
          <a:endParaRPr lang="en-US" sz="2000" dirty="0"/>
        </a:p>
      </dgm:t>
    </dgm:pt>
    <dgm:pt modelId="{BFC96730-8A34-4F92-9815-18D79E0B8899}" type="parTrans" cxnId="{B46D1DD6-3848-4F41-8F26-93FF442A2C22}">
      <dgm:prSet/>
      <dgm:spPr/>
      <dgm:t>
        <a:bodyPr/>
        <a:lstStyle/>
        <a:p>
          <a:endParaRPr lang="en-US"/>
        </a:p>
      </dgm:t>
    </dgm:pt>
    <dgm:pt modelId="{9AFDC6FD-C0E1-4D9A-8623-46ADB14BE344}" type="sibTrans" cxnId="{B46D1DD6-3848-4F41-8F26-93FF442A2C22}">
      <dgm:prSet/>
      <dgm:spPr/>
      <dgm:t>
        <a:bodyPr/>
        <a:lstStyle/>
        <a:p>
          <a:endParaRPr lang="en-US"/>
        </a:p>
      </dgm:t>
    </dgm:pt>
    <dgm:pt modelId="{B645B1B2-E242-44B8-B050-CF06E3F08364}">
      <dgm:prSet custT="1"/>
      <dgm:spPr/>
      <dgm:t>
        <a:bodyPr/>
        <a:lstStyle/>
        <a:p>
          <a:r>
            <a:rPr lang="en-GB" sz="2000" b="0" dirty="0"/>
            <a:t>Evaluation of ‘raw information’ is known as the 3 x 5 x 2 grading System</a:t>
          </a:r>
          <a:endParaRPr lang="en-US" sz="2000" b="0" dirty="0"/>
        </a:p>
      </dgm:t>
    </dgm:pt>
    <dgm:pt modelId="{E8BC7659-5A47-48EE-A408-7E177DB02BAA}" type="parTrans" cxnId="{6E6DF4D6-BECC-4D2E-8C4E-32AE9289562B}">
      <dgm:prSet/>
      <dgm:spPr/>
      <dgm:t>
        <a:bodyPr/>
        <a:lstStyle/>
        <a:p>
          <a:endParaRPr lang="en-US"/>
        </a:p>
      </dgm:t>
    </dgm:pt>
    <dgm:pt modelId="{36930F15-23CB-4FDB-8393-75D55426B30C}" type="sibTrans" cxnId="{6E6DF4D6-BECC-4D2E-8C4E-32AE9289562B}">
      <dgm:prSet/>
      <dgm:spPr/>
      <dgm:t>
        <a:bodyPr/>
        <a:lstStyle/>
        <a:p>
          <a:endParaRPr lang="en-US"/>
        </a:p>
      </dgm:t>
    </dgm:pt>
    <dgm:pt modelId="{4E9FC62A-C50C-48AB-B085-38DAC6A522CD}">
      <dgm:prSet custT="1"/>
      <dgm:spPr/>
      <dgm:t>
        <a:bodyPr/>
        <a:lstStyle/>
        <a:p>
          <a:r>
            <a:rPr lang="en-GB" sz="2000" dirty="0"/>
            <a:t>There are three different methods commonly associated with the collection of information</a:t>
          </a:r>
          <a:r>
            <a:rPr lang="en-GB" sz="1400" dirty="0"/>
            <a:t>. </a:t>
          </a:r>
          <a:endParaRPr lang="en-US" sz="1400" dirty="0"/>
        </a:p>
      </dgm:t>
    </dgm:pt>
    <dgm:pt modelId="{468DF3AF-36E9-4FCF-A6FE-A63F12AF7AB6}" type="parTrans" cxnId="{02CBD367-76AE-4266-B8EE-6C60AE51B354}">
      <dgm:prSet/>
      <dgm:spPr/>
      <dgm:t>
        <a:bodyPr/>
        <a:lstStyle/>
        <a:p>
          <a:endParaRPr lang="en-US"/>
        </a:p>
      </dgm:t>
    </dgm:pt>
    <dgm:pt modelId="{027C107D-6318-4B60-97EB-C3CEC113C580}" type="sibTrans" cxnId="{02CBD367-76AE-4266-B8EE-6C60AE51B354}">
      <dgm:prSet/>
      <dgm:spPr/>
      <dgm:t>
        <a:bodyPr/>
        <a:lstStyle/>
        <a:p>
          <a:endParaRPr lang="en-US"/>
        </a:p>
      </dgm:t>
    </dgm:pt>
    <dgm:pt modelId="{1D152904-4658-4E31-822E-1D4A2F352A98}">
      <dgm:prSet custT="1"/>
      <dgm:spPr/>
      <dgm:t>
        <a:bodyPr/>
        <a:lstStyle/>
        <a:p>
          <a:r>
            <a:rPr lang="en-GB" sz="2000" dirty="0"/>
            <a:t>Sometimes the source of the information may need to be treated in a confidential or sensitive manner.</a:t>
          </a:r>
          <a:endParaRPr lang="en-US" sz="2000" dirty="0"/>
        </a:p>
      </dgm:t>
    </dgm:pt>
    <dgm:pt modelId="{011B1245-A79A-4D1E-AD14-7703CFFBB9CC}" type="parTrans" cxnId="{6110A0DE-B268-476C-A1D0-4AE2D5EB9642}">
      <dgm:prSet/>
      <dgm:spPr/>
      <dgm:t>
        <a:bodyPr/>
        <a:lstStyle/>
        <a:p>
          <a:endParaRPr lang="en-US"/>
        </a:p>
      </dgm:t>
    </dgm:pt>
    <dgm:pt modelId="{B1ACC6E5-E5A6-462B-AD79-C3C07E6BEB0D}" type="sibTrans" cxnId="{6110A0DE-B268-476C-A1D0-4AE2D5EB9642}">
      <dgm:prSet/>
      <dgm:spPr/>
      <dgm:t>
        <a:bodyPr/>
        <a:lstStyle/>
        <a:p>
          <a:endParaRPr lang="en-US"/>
        </a:p>
      </dgm:t>
    </dgm:pt>
    <dgm:pt modelId="{CCC99C4C-56E6-3345-8C06-F42E11EDD7B4}" type="pres">
      <dgm:prSet presAssocID="{C1418175-4456-469F-95D5-F4E0E3BEBE1A}" presName="diagram" presStyleCnt="0">
        <dgm:presLayoutVars>
          <dgm:dir/>
          <dgm:resizeHandles val="exact"/>
        </dgm:presLayoutVars>
      </dgm:prSet>
      <dgm:spPr/>
    </dgm:pt>
    <dgm:pt modelId="{1690723F-DD77-F649-B42C-2A0D3EB7C8C3}" type="pres">
      <dgm:prSet presAssocID="{54316997-EC46-4872-B631-C48E2FCE6F5D}" presName="node" presStyleLbl="node1" presStyleIdx="0" presStyleCnt="5">
        <dgm:presLayoutVars>
          <dgm:bulletEnabled val="1"/>
        </dgm:presLayoutVars>
      </dgm:prSet>
      <dgm:spPr/>
    </dgm:pt>
    <dgm:pt modelId="{85F4BDB5-CD50-A045-8826-1ED04D6B35CC}" type="pres">
      <dgm:prSet presAssocID="{C408BEA3-A87C-4E51-9718-75D9FD30E426}" presName="sibTrans" presStyleCnt="0"/>
      <dgm:spPr/>
    </dgm:pt>
    <dgm:pt modelId="{6A22B59A-37EC-8647-B064-4690FF3E361E}" type="pres">
      <dgm:prSet presAssocID="{7087F15F-6C36-46C9-A289-F37C97943B12}" presName="node" presStyleLbl="node1" presStyleIdx="1" presStyleCnt="5" custLinFactNeighborX="-1328" custLinFactNeighborY="3176">
        <dgm:presLayoutVars>
          <dgm:bulletEnabled val="1"/>
        </dgm:presLayoutVars>
      </dgm:prSet>
      <dgm:spPr/>
    </dgm:pt>
    <dgm:pt modelId="{70DA1756-B6BF-3D4C-AAAF-C640FF17EA71}" type="pres">
      <dgm:prSet presAssocID="{9AFDC6FD-C0E1-4D9A-8623-46ADB14BE344}" presName="sibTrans" presStyleCnt="0"/>
      <dgm:spPr/>
    </dgm:pt>
    <dgm:pt modelId="{B18C52D2-AB5E-B14B-89B6-CAEA3C65B827}" type="pres">
      <dgm:prSet presAssocID="{B645B1B2-E242-44B8-B050-CF06E3F08364}" presName="node" presStyleLbl="node1" presStyleIdx="2" presStyleCnt="5">
        <dgm:presLayoutVars>
          <dgm:bulletEnabled val="1"/>
        </dgm:presLayoutVars>
      </dgm:prSet>
      <dgm:spPr/>
    </dgm:pt>
    <dgm:pt modelId="{CD2C2D79-A72B-3944-AAD7-B1E70B1846EE}" type="pres">
      <dgm:prSet presAssocID="{36930F15-23CB-4FDB-8393-75D55426B30C}" presName="sibTrans" presStyleCnt="0"/>
      <dgm:spPr/>
    </dgm:pt>
    <dgm:pt modelId="{2B677255-FEAA-524A-A2D9-45C591F826E8}" type="pres">
      <dgm:prSet presAssocID="{4E9FC62A-C50C-48AB-B085-38DAC6A522CD}" presName="node" presStyleLbl="node1" presStyleIdx="3" presStyleCnt="5">
        <dgm:presLayoutVars>
          <dgm:bulletEnabled val="1"/>
        </dgm:presLayoutVars>
      </dgm:prSet>
      <dgm:spPr/>
    </dgm:pt>
    <dgm:pt modelId="{FF4F84D0-25CD-8041-9CA8-EAE7374930C8}" type="pres">
      <dgm:prSet presAssocID="{027C107D-6318-4B60-97EB-C3CEC113C580}" presName="sibTrans" presStyleCnt="0"/>
      <dgm:spPr/>
    </dgm:pt>
    <dgm:pt modelId="{FA0AED5B-805D-F346-9697-0A84B01D5354}" type="pres">
      <dgm:prSet presAssocID="{1D152904-4658-4E31-822E-1D4A2F352A98}" presName="node" presStyleLbl="node1" presStyleIdx="4" presStyleCnt="5">
        <dgm:presLayoutVars>
          <dgm:bulletEnabled val="1"/>
        </dgm:presLayoutVars>
      </dgm:prSet>
      <dgm:spPr/>
    </dgm:pt>
  </dgm:ptLst>
  <dgm:cxnLst>
    <dgm:cxn modelId="{BE412608-7639-4CF4-B559-97B82AC37497}" srcId="{C1418175-4456-469F-95D5-F4E0E3BEBE1A}" destId="{54316997-EC46-4872-B631-C48E2FCE6F5D}" srcOrd="0" destOrd="0" parTransId="{56EB3DF6-A640-437D-8A78-EBCB537E975E}" sibTransId="{C408BEA3-A87C-4E51-9718-75D9FD30E426}"/>
    <dgm:cxn modelId="{C221F323-F88E-2C47-9687-147346E01584}" type="presOf" srcId="{B645B1B2-E242-44B8-B050-CF06E3F08364}" destId="{B18C52D2-AB5E-B14B-89B6-CAEA3C65B827}" srcOrd="0" destOrd="0" presId="urn:microsoft.com/office/officeart/2005/8/layout/default"/>
    <dgm:cxn modelId="{B42EF050-7A09-9D46-9F3F-48306AD4130D}" type="presOf" srcId="{7087F15F-6C36-46C9-A289-F37C97943B12}" destId="{6A22B59A-37EC-8647-B064-4690FF3E361E}" srcOrd="0" destOrd="0" presId="urn:microsoft.com/office/officeart/2005/8/layout/default"/>
    <dgm:cxn modelId="{02CBD367-76AE-4266-B8EE-6C60AE51B354}" srcId="{C1418175-4456-469F-95D5-F4E0E3BEBE1A}" destId="{4E9FC62A-C50C-48AB-B085-38DAC6A522CD}" srcOrd="3" destOrd="0" parTransId="{468DF3AF-36E9-4FCF-A6FE-A63F12AF7AB6}" sibTransId="{027C107D-6318-4B60-97EB-C3CEC113C580}"/>
    <dgm:cxn modelId="{F68A476C-2C8F-1A44-BEE9-5204AD36E543}" type="presOf" srcId="{C1418175-4456-469F-95D5-F4E0E3BEBE1A}" destId="{CCC99C4C-56E6-3345-8C06-F42E11EDD7B4}" srcOrd="0" destOrd="0" presId="urn:microsoft.com/office/officeart/2005/8/layout/default"/>
    <dgm:cxn modelId="{18E1489C-9641-8E41-A615-C13CFB6D1F19}" type="presOf" srcId="{4E9FC62A-C50C-48AB-B085-38DAC6A522CD}" destId="{2B677255-FEAA-524A-A2D9-45C591F826E8}" srcOrd="0" destOrd="0" presId="urn:microsoft.com/office/officeart/2005/8/layout/default"/>
    <dgm:cxn modelId="{AEFF54AD-B61E-0548-8EE9-546DF650B291}" type="presOf" srcId="{1D152904-4658-4E31-822E-1D4A2F352A98}" destId="{FA0AED5B-805D-F346-9697-0A84B01D5354}" srcOrd="0" destOrd="0" presId="urn:microsoft.com/office/officeart/2005/8/layout/default"/>
    <dgm:cxn modelId="{B46D1DD6-3848-4F41-8F26-93FF442A2C22}" srcId="{C1418175-4456-469F-95D5-F4E0E3BEBE1A}" destId="{7087F15F-6C36-46C9-A289-F37C97943B12}" srcOrd="1" destOrd="0" parTransId="{BFC96730-8A34-4F92-9815-18D79E0B8899}" sibTransId="{9AFDC6FD-C0E1-4D9A-8623-46ADB14BE344}"/>
    <dgm:cxn modelId="{6E6DF4D6-BECC-4D2E-8C4E-32AE9289562B}" srcId="{C1418175-4456-469F-95D5-F4E0E3BEBE1A}" destId="{B645B1B2-E242-44B8-B050-CF06E3F08364}" srcOrd="2" destOrd="0" parTransId="{E8BC7659-5A47-48EE-A408-7E177DB02BAA}" sibTransId="{36930F15-23CB-4FDB-8393-75D55426B30C}"/>
    <dgm:cxn modelId="{6110A0DE-B268-476C-A1D0-4AE2D5EB9642}" srcId="{C1418175-4456-469F-95D5-F4E0E3BEBE1A}" destId="{1D152904-4658-4E31-822E-1D4A2F352A98}" srcOrd="4" destOrd="0" parTransId="{011B1245-A79A-4D1E-AD14-7703CFFBB9CC}" sibTransId="{B1ACC6E5-E5A6-462B-AD79-C3C07E6BEB0D}"/>
    <dgm:cxn modelId="{7B506AE6-FF55-554A-BCF9-8654D834C1CE}" type="presOf" srcId="{54316997-EC46-4872-B631-C48E2FCE6F5D}" destId="{1690723F-DD77-F649-B42C-2A0D3EB7C8C3}" srcOrd="0" destOrd="0" presId="urn:microsoft.com/office/officeart/2005/8/layout/default"/>
    <dgm:cxn modelId="{1ACBE12C-A9E2-1D4A-951B-74F4DD164526}" type="presParOf" srcId="{CCC99C4C-56E6-3345-8C06-F42E11EDD7B4}" destId="{1690723F-DD77-F649-B42C-2A0D3EB7C8C3}" srcOrd="0" destOrd="0" presId="urn:microsoft.com/office/officeart/2005/8/layout/default"/>
    <dgm:cxn modelId="{22261F37-55FF-6F4A-9B41-E3CA371622C5}" type="presParOf" srcId="{CCC99C4C-56E6-3345-8C06-F42E11EDD7B4}" destId="{85F4BDB5-CD50-A045-8826-1ED04D6B35CC}" srcOrd="1" destOrd="0" presId="urn:microsoft.com/office/officeart/2005/8/layout/default"/>
    <dgm:cxn modelId="{C14254E5-FA32-1C47-AF9D-C29BA733F45E}" type="presParOf" srcId="{CCC99C4C-56E6-3345-8C06-F42E11EDD7B4}" destId="{6A22B59A-37EC-8647-B064-4690FF3E361E}" srcOrd="2" destOrd="0" presId="urn:microsoft.com/office/officeart/2005/8/layout/default"/>
    <dgm:cxn modelId="{D8912D7F-3572-BC4C-9DE7-70790C77CB5A}" type="presParOf" srcId="{CCC99C4C-56E6-3345-8C06-F42E11EDD7B4}" destId="{70DA1756-B6BF-3D4C-AAAF-C640FF17EA71}" srcOrd="3" destOrd="0" presId="urn:microsoft.com/office/officeart/2005/8/layout/default"/>
    <dgm:cxn modelId="{42F6AC0E-980B-9E40-B266-DCB505BF5219}" type="presParOf" srcId="{CCC99C4C-56E6-3345-8C06-F42E11EDD7B4}" destId="{B18C52D2-AB5E-B14B-89B6-CAEA3C65B827}" srcOrd="4" destOrd="0" presId="urn:microsoft.com/office/officeart/2005/8/layout/default"/>
    <dgm:cxn modelId="{78D25BDF-A1F4-7849-B78D-512B27B901AD}" type="presParOf" srcId="{CCC99C4C-56E6-3345-8C06-F42E11EDD7B4}" destId="{CD2C2D79-A72B-3944-AAD7-B1E70B1846EE}" srcOrd="5" destOrd="0" presId="urn:microsoft.com/office/officeart/2005/8/layout/default"/>
    <dgm:cxn modelId="{831FD834-02C2-3148-8790-269F6D1A012C}" type="presParOf" srcId="{CCC99C4C-56E6-3345-8C06-F42E11EDD7B4}" destId="{2B677255-FEAA-524A-A2D9-45C591F826E8}" srcOrd="6" destOrd="0" presId="urn:microsoft.com/office/officeart/2005/8/layout/default"/>
    <dgm:cxn modelId="{CACBA00F-766E-3849-B67B-29E5EF6B92DC}" type="presParOf" srcId="{CCC99C4C-56E6-3345-8C06-F42E11EDD7B4}" destId="{FF4F84D0-25CD-8041-9CA8-EAE7374930C8}" srcOrd="7" destOrd="0" presId="urn:microsoft.com/office/officeart/2005/8/layout/default"/>
    <dgm:cxn modelId="{6F174087-9494-0C4B-A403-295B37087994}" type="presParOf" srcId="{CCC99C4C-56E6-3345-8C06-F42E11EDD7B4}" destId="{FA0AED5B-805D-F346-9697-0A84B01D535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96F814B-A4AB-444F-8523-A02858D730A4}"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05FF7C0C-5A9A-4EE9-A3FF-257D4BEB3E28}">
      <dgm:prSet phldrT="[Text]" custT="1"/>
      <dgm:spPr/>
      <dgm:t>
        <a:bodyPr/>
        <a:lstStyle/>
        <a:p>
          <a:pPr algn="ctr"/>
          <a:r>
            <a:rPr lang="en-GB" sz="4000" dirty="0">
              <a:latin typeface="+mj-lt"/>
            </a:rPr>
            <a:t>All intelligence must be accurately reported</a:t>
          </a:r>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dgm:t>
        <a:bodyPr/>
        <a:lstStyle/>
        <a:p>
          <a:r>
            <a:rPr lang="en-GB" sz="2400" dirty="0"/>
            <a:t>Care must be taken to remove from the text all material that in any way identifies the source (may be sanitised)</a:t>
          </a:r>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dgm:t>
        <a:bodyPr/>
        <a:lstStyle/>
        <a:p>
          <a:r>
            <a:rPr lang="en-GB" sz="2400"/>
            <a:t>The timing &amp; place of meetings with sources may be relevant &amp; could lead to the source being identified</a:t>
          </a:r>
          <a:endParaRPr lang="en-GB" sz="2400" dirty="0"/>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dgm:t>
        <a:bodyPr/>
        <a:lstStyle/>
        <a:p>
          <a:r>
            <a:rPr lang="en-GB" sz="2400" dirty="0"/>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FE242D93-6DEC-0248-AFD6-4FDB67B2BDF9}" type="pres">
      <dgm:prSet presAssocID="{896F814B-A4AB-444F-8523-A02858D730A4}" presName="vert0" presStyleCnt="0">
        <dgm:presLayoutVars>
          <dgm:dir/>
          <dgm:animOne val="branch"/>
          <dgm:animLvl val="lvl"/>
        </dgm:presLayoutVars>
      </dgm:prSet>
      <dgm:spPr/>
    </dgm:pt>
    <dgm:pt modelId="{F3FBCA39-8E63-C04C-A70B-E2C44DC70B06}" type="pres">
      <dgm:prSet presAssocID="{05FF7C0C-5A9A-4EE9-A3FF-257D4BEB3E28}" presName="thickLine" presStyleLbl="alignNode1" presStyleIdx="0" presStyleCnt="1"/>
      <dgm:spPr/>
    </dgm:pt>
    <dgm:pt modelId="{ED7BEA88-50B3-E249-AC44-A7B7CBD43560}" type="pres">
      <dgm:prSet presAssocID="{05FF7C0C-5A9A-4EE9-A3FF-257D4BEB3E28}" presName="horz1" presStyleCnt="0"/>
      <dgm:spPr/>
    </dgm:pt>
    <dgm:pt modelId="{4D30F173-A796-F446-A15F-D6F7A0123165}" type="pres">
      <dgm:prSet presAssocID="{05FF7C0C-5A9A-4EE9-A3FF-257D4BEB3E28}" presName="tx1" presStyleLbl="revTx" presStyleIdx="0" presStyleCnt="4" custScaleX="169501"/>
      <dgm:spPr/>
    </dgm:pt>
    <dgm:pt modelId="{8710B6DC-3380-1444-BECD-B76B74D405D8}" type="pres">
      <dgm:prSet presAssocID="{05FF7C0C-5A9A-4EE9-A3FF-257D4BEB3E28}" presName="vert1" presStyleCnt="0"/>
      <dgm:spPr/>
    </dgm:pt>
    <dgm:pt modelId="{CA355728-71C6-C44A-8121-FAC9B953A5AF}" type="pres">
      <dgm:prSet presAssocID="{79D3C9AE-2F13-4163-B492-964037BE3662}" presName="vertSpace2a" presStyleCnt="0"/>
      <dgm:spPr/>
    </dgm:pt>
    <dgm:pt modelId="{F0D5F056-D18E-4B49-8199-0872C3AC2F9B}" type="pres">
      <dgm:prSet presAssocID="{79D3C9AE-2F13-4163-B492-964037BE3662}" presName="horz2" presStyleCnt="0"/>
      <dgm:spPr/>
    </dgm:pt>
    <dgm:pt modelId="{10AE645B-99DE-5146-B5C8-AB85E8A136CB}" type="pres">
      <dgm:prSet presAssocID="{79D3C9AE-2F13-4163-B492-964037BE3662}" presName="horzSpace2" presStyleCnt="0"/>
      <dgm:spPr/>
    </dgm:pt>
    <dgm:pt modelId="{305A6AF2-9A1A-214A-8173-161E3BF85E1E}" type="pres">
      <dgm:prSet presAssocID="{79D3C9AE-2F13-4163-B492-964037BE3662}" presName="tx2" presStyleLbl="revTx" presStyleIdx="1" presStyleCnt="4"/>
      <dgm:spPr/>
    </dgm:pt>
    <dgm:pt modelId="{19A0B36D-CFB9-B243-8782-6293E1E59180}" type="pres">
      <dgm:prSet presAssocID="{79D3C9AE-2F13-4163-B492-964037BE3662}" presName="vert2" presStyleCnt="0"/>
      <dgm:spPr/>
    </dgm:pt>
    <dgm:pt modelId="{FCAD7156-657F-9941-93F2-460ACA4BD52C}" type="pres">
      <dgm:prSet presAssocID="{79D3C9AE-2F13-4163-B492-964037BE3662}" presName="thinLine2b" presStyleLbl="callout" presStyleIdx="0" presStyleCnt="3"/>
      <dgm:spPr/>
    </dgm:pt>
    <dgm:pt modelId="{3FA4835A-2E90-D147-942A-53990A2341C2}" type="pres">
      <dgm:prSet presAssocID="{79D3C9AE-2F13-4163-B492-964037BE3662}" presName="vertSpace2b" presStyleCnt="0"/>
      <dgm:spPr/>
    </dgm:pt>
    <dgm:pt modelId="{4DD179F9-3059-C147-94B2-43F13E1BE630}" type="pres">
      <dgm:prSet presAssocID="{22806211-1FA5-4E4E-B779-362E8DD1256B}" presName="horz2" presStyleCnt="0"/>
      <dgm:spPr/>
    </dgm:pt>
    <dgm:pt modelId="{B7273D12-9E82-C047-88AA-6D240A682442}" type="pres">
      <dgm:prSet presAssocID="{22806211-1FA5-4E4E-B779-362E8DD1256B}" presName="horzSpace2" presStyleCnt="0"/>
      <dgm:spPr/>
    </dgm:pt>
    <dgm:pt modelId="{13EDC2C9-0B0E-A749-9B00-4E95C68DCFC9}" type="pres">
      <dgm:prSet presAssocID="{22806211-1FA5-4E4E-B779-362E8DD1256B}" presName="tx2" presStyleLbl="revTx" presStyleIdx="2" presStyleCnt="4"/>
      <dgm:spPr/>
    </dgm:pt>
    <dgm:pt modelId="{0A0F6733-09CB-E345-AE2F-4C29A798137A}" type="pres">
      <dgm:prSet presAssocID="{22806211-1FA5-4E4E-B779-362E8DD1256B}" presName="vert2" presStyleCnt="0"/>
      <dgm:spPr/>
    </dgm:pt>
    <dgm:pt modelId="{3874ACCD-C327-554E-B54B-C9673A5D775E}" type="pres">
      <dgm:prSet presAssocID="{22806211-1FA5-4E4E-B779-362E8DD1256B}" presName="thinLine2b" presStyleLbl="callout" presStyleIdx="1" presStyleCnt="3"/>
      <dgm:spPr/>
    </dgm:pt>
    <dgm:pt modelId="{D94D6E9D-1FE0-214E-A70B-AECC5DA4D119}" type="pres">
      <dgm:prSet presAssocID="{22806211-1FA5-4E4E-B779-362E8DD1256B}" presName="vertSpace2b" presStyleCnt="0"/>
      <dgm:spPr/>
    </dgm:pt>
    <dgm:pt modelId="{B2253136-8BAC-A942-8EC2-D0742A98BABD}" type="pres">
      <dgm:prSet presAssocID="{5852F4BB-6DB4-4F8E-895C-25065746049C}" presName="horz2" presStyleCnt="0"/>
      <dgm:spPr/>
    </dgm:pt>
    <dgm:pt modelId="{53EBB6B0-C764-F347-87A2-08BF53DB84E8}" type="pres">
      <dgm:prSet presAssocID="{5852F4BB-6DB4-4F8E-895C-25065746049C}" presName="horzSpace2" presStyleCnt="0"/>
      <dgm:spPr/>
    </dgm:pt>
    <dgm:pt modelId="{6DB53346-1CF7-E346-BC03-4A20AF0FEA4B}" type="pres">
      <dgm:prSet presAssocID="{5852F4BB-6DB4-4F8E-895C-25065746049C}" presName="tx2" presStyleLbl="revTx" presStyleIdx="3" presStyleCnt="4"/>
      <dgm:spPr/>
    </dgm:pt>
    <dgm:pt modelId="{FD9568C5-E93B-7A40-89C0-AD83DB7DA798}" type="pres">
      <dgm:prSet presAssocID="{5852F4BB-6DB4-4F8E-895C-25065746049C}" presName="vert2" presStyleCnt="0"/>
      <dgm:spPr/>
    </dgm:pt>
    <dgm:pt modelId="{1616B867-45E2-EC40-BA06-07C9D58E357D}" type="pres">
      <dgm:prSet presAssocID="{5852F4BB-6DB4-4F8E-895C-25065746049C}" presName="thinLine2b" presStyleLbl="callout" presStyleIdx="2" presStyleCnt="3"/>
      <dgm:spPr/>
    </dgm:pt>
    <dgm:pt modelId="{D04DC3C1-52BE-CC48-8810-0CFDE4C99D7A}" type="pres">
      <dgm:prSet presAssocID="{5852F4BB-6DB4-4F8E-895C-25065746049C}" presName="vertSpace2b" presStyleCnt="0"/>
      <dgm:spPr/>
    </dgm:pt>
  </dgm:ptLst>
  <dgm:cxnLst>
    <dgm:cxn modelId="{762E420E-14FD-4628-8506-AA2B13FA826D}" srcId="{896F814B-A4AB-444F-8523-A02858D730A4}" destId="{05FF7C0C-5A9A-4EE9-A3FF-257D4BEB3E28}" srcOrd="0" destOrd="0" parTransId="{7EB5D0A5-0D7C-42CB-818E-7BE0B8A494A5}" sibTransId="{AF83A4CB-4643-4F8B-908D-129795A0B1B9}"/>
    <dgm:cxn modelId="{7F74FE22-2034-4109-8100-4B73C492C936}" srcId="{05FF7C0C-5A9A-4EE9-A3FF-257D4BEB3E28}" destId="{79D3C9AE-2F13-4163-B492-964037BE3662}" srcOrd="0" destOrd="0" parTransId="{FE13F385-B43B-420B-A1EA-2D130C8A4EEB}" sibTransId="{DE451723-4E32-4EC6-ACF1-1C453B8BD8E6}"/>
    <dgm:cxn modelId="{69CACA39-673B-2346-8E96-2ADEC79BADE4}" type="presOf" srcId="{22806211-1FA5-4E4E-B779-362E8DD1256B}" destId="{13EDC2C9-0B0E-A749-9B00-4E95C68DCFC9}" srcOrd="0" destOrd="0" presId="urn:microsoft.com/office/officeart/2008/layout/LinedList"/>
    <dgm:cxn modelId="{160B315C-8391-D940-9C89-CD805F42E9AC}" type="presOf" srcId="{896F814B-A4AB-444F-8523-A02858D730A4}" destId="{FE242D93-6DEC-0248-AFD6-4FDB67B2BDF9}" srcOrd="0" destOrd="0" presId="urn:microsoft.com/office/officeart/2008/layout/LinedList"/>
    <dgm:cxn modelId="{4335006C-0DD4-4E49-8B22-A24A2F273286}" type="presOf" srcId="{5852F4BB-6DB4-4F8E-895C-25065746049C}" destId="{6DB53346-1CF7-E346-BC03-4A20AF0FEA4B}" srcOrd="0" destOrd="0" presId="urn:microsoft.com/office/officeart/2008/layout/LinedList"/>
    <dgm:cxn modelId="{79DF4D93-FABC-5A4C-9C98-705C38229C39}" type="presOf" srcId="{79D3C9AE-2F13-4163-B492-964037BE3662}" destId="{305A6AF2-9A1A-214A-8173-161E3BF85E1E}" srcOrd="0" destOrd="0" presId="urn:microsoft.com/office/officeart/2008/layout/LinedList"/>
    <dgm:cxn modelId="{39DDCAC2-5D7D-41C3-81A2-AA6D0BE59174}" srcId="{05FF7C0C-5A9A-4EE9-A3FF-257D4BEB3E28}" destId="{5852F4BB-6DB4-4F8E-895C-25065746049C}" srcOrd="2" destOrd="0" parTransId="{FEC7B9F2-2ECD-4DE0-8101-11CF4553947C}" sibTransId="{E61BB533-3D96-4EA2-B8FB-2B13DEF78165}"/>
    <dgm:cxn modelId="{4174F8E9-58FD-4A54-BE0C-AB9FD04FABC1}" srcId="{05FF7C0C-5A9A-4EE9-A3FF-257D4BEB3E28}" destId="{22806211-1FA5-4E4E-B779-362E8DD1256B}" srcOrd="1" destOrd="0" parTransId="{AB81BD7B-497E-4146-BCAB-B02CCA0537FC}" sibTransId="{9518F97E-1A4A-46C6-AC84-B89D6065D986}"/>
    <dgm:cxn modelId="{A7BD81ED-1C93-2446-890B-E89235208034}" type="presOf" srcId="{05FF7C0C-5A9A-4EE9-A3FF-257D4BEB3E28}" destId="{4D30F173-A796-F446-A15F-D6F7A0123165}" srcOrd="0" destOrd="0" presId="urn:microsoft.com/office/officeart/2008/layout/LinedList"/>
    <dgm:cxn modelId="{54134047-B2FD-2B40-88B8-1F2F8B0B3381}" type="presParOf" srcId="{FE242D93-6DEC-0248-AFD6-4FDB67B2BDF9}" destId="{F3FBCA39-8E63-C04C-A70B-E2C44DC70B06}" srcOrd="0" destOrd="0" presId="urn:microsoft.com/office/officeart/2008/layout/LinedList"/>
    <dgm:cxn modelId="{9C5C2B8E-3710-E541-99F3-3BC901FD81F8}" type="presParOf" srcId="{FE242D93-6DEC-0248-AFD6-4FDB67B2BDF9}" destId="{ED7BEA88-50B3-E249-AC44-A7B7CBD43560}" srcOrd="1" destOrd="0" presId="urn:microsoft.com/office/officeart/2008/layout/LinedList"/>
    <dgm:cxn modelId="{EBC6AB83-29AF-4F41-B00A-2FD94B7AD00B}" type="presParOf" srcId="{ED7BEA88-50B3-E249-AC44-A7B7CBD43560}" destId="{4D30F173-A796-F446-A15F-D6F7A0123165}" srcOrd="0" destOrd="0" presId="urn:microsoft.com/office/officeart/2008/layout/LinedList"/>
    <dgm:cxn modelId="{570F6458-09BC-A94D-8BB2-C5A3F683C292}" type="presParOf" srcId="{ED7BEA88-50B3-E249-AC44-A7B7CBD43560}" destId="{8710B6DC-3380-1444-BECD-B76B74D405D8}" srcOrd="1" destOrd="0" presId="urn:microsoft.com/office/officeart/2008/layout/LinedList"/>
    <dgm:cxn modelId="{FF04FFC8-EE03-2948-95B3-050AA84B0865}" type="presParOf" srcId="{8710B6DC-3380-1444-BECD-B76B74D405D8}" destId="{CA355728-71C6-C44A-8121-FAC9B953A5AF}" srcOrd="0" destOrd="0" presId="urn:microsoft.com/office/officeart/2008/layout/LinedList"/>
    <dgm:cxn modelId="{9D816E29-FDEC-9241-8B4F-95AC6FFD5792}" type="presParOf" srcId="{8710B6DC-3380-1444-BECD-B76B74D405D8}" destId="{F0D5F056-D18E-4B49-8199-0872C3AC2F9B}" srcOrd="1" destOrd="0" presId="urn:microsoft.com/office/officeart/2008/layout/LinedList"/>
    <dgm:cxn modelId="{1F802779-7F69-F24C-BC95-FF970564A08B}" type="presParOf" srcId="{F0D5F056-D18E-4B49-8199-0872C3AC2F9B}" destId="{10AE645B-99DE-5146-B5C8-AB85E8A136CB}" srcOrd="0" destOrd="0" presId="urn:microsoft.com/office/officeart/2008/layout/LinedList"/>
    <dgm:cxn modelId="{65DC79A6-6790-0149-A424-1DEE1E11D19A}" type="presParOf" srcId="{F0D5F056-D18E-4B49-8199-0872C3AC2F9B}" destId="{305A6AF2-9A1A-214A-8173-161E3BF85E1E}" srcOrd="1" destOrd="0" presId="urn:microsoft.com/office/officeart/2008/layout/LinedList"/>
    <dgm:cxn modelId="{BE223ADC-2314-9441-AA11-E848E37E5057}" type="presParOf" srcId="{F0D5F056-D18E-4B49-8199-0872C3AC2F9B}" destId="{19A0B36D-CFB9-B243-8782-6293E1E59180}" srcOrd="2" destOrd="0" presId="urn:microsoft.com/office/officeart/2008/layout/LinedList"/>
    <dgm:cxn modelId="{A1A03EC5-5146-CD4C-8BB3-C75B64830445}" type="presParOf" srcId="{8710B6DC-3380-1444-BECD-B76B74D405D8}" destId="{FCAD7156-657F-9941-93F2-460ACA4BD52C}" srcOrd="2" destOrd="0" presId="urn:microsoft.com/office/officeart/2008/layout/LinedList"/>
    <dgm:cxn modelId="{2141B0EA-798A-1342-BC63-6714508229E5}" type="presParOf" srcId="{8710B6DC-3380-1444-BECD-B76B74D405D8}" destId="{3FA4835A-2E90-D147-942A-53990A2341C2}" srcOrd="3" destOrd="0" presId="urn:microsoft.com/office/officeart/2008/layout/LinedList"/>
    <dgm:cxn modelId="{83258CF7-F4E7-FB4A-8013-41E8B0C8F3D0}" type="presParOf" srcId="{8710B6DC-3380-1444-BECD-B76B74D405D8}" destId="{4DD179F9-3059-C147-94B2-43F13E1BE630}" srcOrd="4" destOrd="0" presId="urn:microsoft.com/office/officeart/2008/layout/LinedList"/>
    <dgm:cxn modelId="{7FDE54DE-A843-BE4E-9A5D-88DA2A75DD34}" type="presParOf" srcId="{4DD179F9-3059-C147-94B2-43F13E1BE630}" destId="{B7273D12-9E82-C047-88AA-6D240A682442}" srcOrd="0" destOrd="0" presId="urn:microsoft.com/office/officeart/2008/layout/LinedList"/>
    <dgm:cxn modelId="{72E651A9-866B-B14F-926C-3ECB5C50524C}" type="presParOf" srcId="{4DD179F9-3059-C147-94B2-43F13E1BE630}" destId="{13EDC2C9-0B0E-A749-9B00-4E95C68DCFC9}" srcOrd="1" destOrd="0" presId="urn:microsoft.com/office/officeart/2008/layout/LinedList"/>
    <dgm:cxn modelId="{E87EDFE9-EAAF-474B-9E5A-CEA7E5DF8FC0}" type="presParOf" srcId="{4DD179F9-3059-C147-94B2-43F13E1BE630}" destId="{0A0F6733-09CB-E345-AE2F-4C29A798137A}" srcOrd="2" destOrd="0" presId="urn:microsoft.com/office/officeart/2008/layout/LinedList"/>
    <dgm:cxn modelId="{4D629EFB-5B39-2A48-92E3-E3CDCAFD4970}" type="presParOf" srcId="{8710B6DC-3380-1444-BECD-B76B74D405D8}" destId="{3874ACCD-C327-554E-B54B-C9673A5D775E}" srcOrd="5" destOrd="0" presId="urn:microsoft.com/office/officeart/2008/layout/LinedList"/>
    <dgm:cxn modelId="{0A89F5A4-5EA8-0548-849F-1D161365150C}" type="presParOf" srcId="{8710B6DC-3380-1444-BECD-B76B74D405D8}" destId="{D94D6E9D-1FE0-214E-A70B-AECC5DA4D119}" srcOrd="6" destOrd="0" presId="urn:microsoft.com/office/officeart/2008/layout/LinedList"/>
    <dgm:cxn modelId="{93CC7334-F356-2D4F-8763-EDE3F7E89ED8}" type="presParOf" srcId="{8710B6DC-3380-1444-BECD-B76B74D405D8}" destId="{B2253136-8BAC-A942-8EC2-D0742A98BABD}" srcOrd="7" destOrd="0" presId="urn:microsoft.com/office/officeart/2008/layout/LinedList"/>
    <dgm:cxn modelId="{83AAC320-75F6-2845-B0CA-D1ADA03AABEA}" type="presParOf" srcId="{B2253136-8BAC-A942-8EC2-D0742A98BABD}" destId="{53EBB6B0-C764-F347-87A2-08BF53DB84E8}" srcOrd="0" destOrd="0" presId="urn:microsoft.com/office/officeart/2008/layout/LinedList"/>
    <dgm:cxn modelId="{6E2BB75B-7C69-444C-AFC1-2A75353954F7}" type="presParOf" srcId="{B2253136-8BAC-A942-8EC2-D0742A98BABD}" destId="{6DB53346-1CF7-E346-BC03-4A20AF0FEA4B}" srcOrd="1" destOrd="0" presId="urn:microsoft.com/office/officeart/2008/layout/LinedList"/>
    <dgm:cxn modelId="{B64A8FB4-C704-CC47-B281-6D8DBDF53F02}" type="presParOf" srcId="{B2253136-8BAC-A942-8EC2-D0742A98BABD}" destId="{FD9568C5-E93B-7A40-89C0-AD83DB7DA798}" srcOrd="2" destOrd="0" presId="urn:microsoft.com/office/officeart/2008/layout/LinedList"/>
    <dgm:cxn modelId="{BDC8A159-4F98-BA4C-9B5F-C853DB72AA21}" type="presParOf" srcId="{8710B6DC-3380-1444-BECD-B76B74D405D8}" destId="{1616B867-45E2-EC40-BA06-07C9D58E357D}" srcOrd="8" destOrd="0" presId="urn:microsoft.com/office/officeart/2008/layout/LinedList"/>
    <dgm:cxn modelId="{03E88A38-9FFF-D544-A1F1-3A602FF8A6E3}" type="presParOf" srcId="{8710B6DC-3380-1444-BECD-B76B74D405D8}" destId="{D04DC3C1-52BE-CC48-8810-0CFDE4C99D7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6BFEC8-0E02-4DC0-841B-6ADBF06C836D}" type="doc">
      <dgm:prSet loTypeId="urn:microsoft.com/office/officeart/2008/layout/LinedList" loCatId="cycle" qsTypeId="urn:microsoft.com/office/officeart/2005/8/quickstyle/simple1" qsCatId="simple" csTypeId="urn:microsoft.com/office/officeart/2005/8/colors/accent1_3" csCatId="accent1" phldr="1"/>
      <dgm:spPr/>
    </dgm:pt>
    <dgm:pt modelId="{2FC9D229-A06C-4344-BF1E-604B97357FC5}">
      <dgm:prSet phldrT="[Text]" custT="1"/>
      <dgm:spPr/>
      <dgm:t>
        <a:bodyPr/>
        <a:lstStyle/>
        <a:p>
          <a:pPr>
            <a:lnSpc>
              <a:spcPct val="150000"/>
            </a:lnSpc>
          </a:pPr>
          <a:r>
            <a:rPr lang="en-GB" sz="2000" dirty="0"/>
            <a:t>Information &amp; intelligence can be stored in any suitable format.</a:t>
          </a:r>
        </a:p>
        <a:p>
          <a:pPr>
            <a:lnSpc>
              <a:spcPct val="150000"/>
            </a:lnSpc>
          </a:pPr>
          <a:r>
            <a:rPr lang="en-GB" sz="2000" dirty="0"/>
            <a:t>E.G paper records, computer records, audio tapes, video tape or photographs. </a:t>
          </a:r>
        </a:p>
        <a:p>
          <a:pPr>
            <a:lnSpc>
              <a:spcPct val="150000"/>
            </a:lnSpc>
          </a:pPr>
          <a:r>
            <a:rPr lang="en-GB" sz="2000" dirty="0"/>
            <a:t>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dgm:t>
        <a:bodyPr/>
        <a:lstStyle/>
        <a:p>
          <a:endParaRPr lang="en-GB"/>
        </a:p>
      </dgm:t>
    </dgm:pt>
    <dgm:pt modelId="{973569B7-86A2-4DA3-8311-6CA892118B10}">
      <dgm:prSet phldrT="[Text]" custT="1"/>
      <dgm:spPr/>
      <dgm:t>
        <a:bodyPr/>
        <a:lstStyle/>
        <a:p>
          <a:pPr>
            <a:lnSpc>
              <a:spcPct val="150000"/>
            </a:lnSpc>
          </a:pPr>
          <a:r>
            <a:rPr lang="en-GB" sz="2000" dirty="0"/>
            <a:t>However, there are two important provisos, namely that the medium in which it is stored must be </a:t>
          </a:r>
          <a:r>
            <a:rPr lang="en-GB" sz="2000" b="1" i="1" u="sng" dirty="0"/>
            <a:t>durable</a:t>
          </a:r>
          <a:r>
            <a:rPr lang="en-GB" sz="2000" dirty="0"/>
            <a:t> &amp; the information must be </a:t>
          </a:r>
          <a:r>
            <a:rPr lang="en-GB" sz="2000" b="1" i="1" u="sng" dirty="0"/>
            <a:t>retrievable</a:t>
          </a:r>
          <a:r>
            <a:rPr lang="en-GB" sz="2000" dirty="0"/>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7D70B21E-5AB6-6546-B5EE-5BD51282F861}" type="pres">
      <dgm:prSet presAssocID="{216BFEC8-0E02-4DC0-841B-6ADBF06C836D}" presName="vert0" presStyleCnt="0">
        <dgm:presLayoutVars>
          <dgm:dir/>
          <dgm:animOne val="branch"/>
          <dgm:animLvl val="lvl"/>
        </dgm:presLayoutVars>
      </dgm:prSet>
      <dgm:spPr/>
    </dgm:pt>
    <dgm:pt modelId="{A2F34DDB-A33A-8649-9811-AE2FC7B5A3D9}" type="pres">
      <dgm:prSet presAssocID="{2FC9D229-A06C-4344-BF1E-604B97357FC5}" presName="thickLine" presStyleLbl="alignNode1" presStyleIdx="0" presStyleCnt="2"/>
      <dgm:spPr/>
    </dgm:pt>
    <dgm:pt modelId="{D470C2C1-7FE4-794C-98FB-BFCEB8FB82D3}" type="pres">
      <dgm:prSet presAssocID="{2FC9D229-A06C-4344-BF1E-604B97357FC5}" presName="horz1" presStyleCnt="0"/>
      <dgm:spPr/>
    </dgm:pt>
    <dgm:pt modelId="{DDA2DE0D-E654-1D47-97BC-B005DA685A34}" type="pres">
      <dgm:prSet presAssocID="{2FC9D229-A06C-4344-BF1E-604B97357FC5}" presName="tx1" presStyleLbl="revTx" presStyleIdx="0" presStyleCnt="2"/>
      <dgm:spPr/>
    </dgm:pt>
    <dgm:pt modelId="{178AC699-F8F5-0C4C-A2A3-F20790046D07}" type="pres">
      <dgm:prSet presAssocID="{2FC9D229-A06C-4344-BF1E-604B97357FC5}" presName="vert1" presStyleCnt="0"/>
      <dgm:spPr/>
    </dgm:pt>
    <dgm:pt modelId="{6367F7A8-6860-5A4C-98FD-A95A73AC107A}" type="pres">
      <dgm:prSet presAssocID="{973569B7-86A2-4DA3-8311-6CA892118B10}" presName="thickLine" presStyleLbl="alignNode1" presStyleIdx="1" presStyleCnt="2"/>
      <dgm:spPr/>
    </dgm:pt>
    <dgm:pt modelId="{75AB91BC-84FD-4342-A434-ECAC1F67C9CC}" type="pres">
      <dgm:prSet presAssocID="{973569B7-86A2-4DA3-8311-6CA892118B10}" presName="horz1" presStyleCnt="0"/>
      <dgm:spPr/>
    </dgm:pt>
    <dgm:pt modelId="{27F035C0-07E8-7F40-9CC1-BBDC930EA571}" type="pres">
      <dgm:prSet presAssocID="{973569B7-86A2-4DA3-8311-6CA892118B10}" presName="tx1" presStyleLbl="revTx" presStyleIdx="1" presStyleCnt="2"/>
      <dgm:spPr/>
    </dgm:pt>
    <dgm:pt modelId="{86FCF225-3270-4048-85A1-74156638D5FD}" type="pres">
      <dgm:prSet presAssocID="{973569B7-86A2-4DA3-8311-6CA892118B10}" presName="vert1" presStyleCnt="0"/>
      <dgm:spPr/>
    </dgm:pt>
  </dgm:ptLst>
  <dgm:cxnLst>
    <dgm:cxn modelId="{C17CB335-2353-BA4F-A800-F9B1FD4B47D5}" type="presOf" srcId="{2FC9D229-A06C-4344-BF1E-604B97357FC5}" destId="{DDA2DE0D-E654-1D47-97BC-B005DA685A34}" srcOrd="0" destOrd="0" presId="urn:microsoft.com/office/officeart/2008/layout/LinedList"/>
    <dgm:cxn modelId="{4B39C556-2B60-4BBC-96C6-522BB6EEDF01}" srcId="{216BFEC8-0E02-4DC0-841B-6ADBF06C836D}" destId="{973569B7-86A2-4DA3-8311-6CA892118B10}" srcOrd="1" destOrd="0" parTransId="{00159F32-8403-4806-83F8-29547EF2C2E3}" sibTransId="{CB7F39B5-27E7-496D-8BA1-374346FB342F}"/>
    <dgm:cxn modelId="{199844BE-A0B5-2841-98B8-D20145AC9037}" type="presOf" srcId="{973569B7-86A2-4DA3-8311-6CA892118B10}" destId="{27F035C0-07E8-7F40-9CC1-BBDC930EA571}" srcOrd="0" destOrd="0" presId="urn:microsoft.com/office/officeart/2008/layout/LinedList"/>
    <dgm:cxn modelId="{735A1CF0-C92C-0B42-A147-895F9281CEC0}" type="presOf" srcId="{216BFEC8-0E02-4DC0-841B-6ADBF06C836D}" destId="{7D70B21E-5AB6-6546-B5EE-5BD51282F861}" srcOrd="0" destOrd="0" presId="urn:microsoft.com/office/officeart/2008/layout/LinedList"/>
    <dgm:cxn modelId="{4687DAF7-194A-48D3-AC49-B2828930495F}" srcId="{216BFEC8-0E02-4DC0-841B-6ADBF06C836D}" destId="{2FC9D229-A06C-4344-BF1E-604B97357FC5}" srcOrd="0" destOrd="0" parTransId="{2E9CAF7E-8CB1-4833-B488-4656F85ED884}" sibTransId="{AA6E5C4D-637B-4B79-9FEE-728CA026D111}"/>
    <dgm:cxn modelId="{E2F78003-7ED4-B543-B6E5-8FA0256097C6}" type="presParOf" srcId="{7D70B21E-5AB6-6546-B5EE-5BD51282F861}" destId="{A2F34DDB-A33A-8649-9811-AE2FC7B5A3D9}" srcOrd="0" destOrd="0" presId="urn:microsoft.com/office/officeart/2008/layout/LinedList"/>
    <dgm:cxn modelId="{4BBBF2A4-23A9-F74A-BD0F-CAEA2E58E7F6}" type="presParOf" srcId="{7D70B21E-5AB6-6546-B5EE-5BD51282F861}" destId="{D470C2C1-7FE4-794C-98FB-BFCEB8FB82D3}" srcOrd="1" destOrd="0" presId="urn:microsoft.com/office/officeart/2008/layout/LinedList"/>
    <dgm:cxn modelId="{3C5878CE-7561-364D-94D0-C0BA3D1A91BC}" type="presParOf" srcId="{D470C2C1-7FE4-794C-98FB-BFCEB8FB82D3}" destId="{DDA2DE0D-E654-1D47-97BC-B005DA685A34}" srcOrd="0" destOrd="0" presId="urn:microsoft.com/office/officeart/2008/layout/LinedList"/>
    <dgm:cxn modelId="{516DD174-A245-6646-B758-EA86488C0B74}" type="presParOf" srcId="{D470C2C1-7FE4-794C-98FB-BFCEB8FB82D3}" destId="{178AC699-F8F5-0C4C-A2A3-F20790046D07}" srcOrd="1" destOrd="0" presId="urn:microsoft.com/office/officeart/2008/layout/LinedList"/>
    <dgm:cxn modelId="{7D46C595-6CB3-B944-9FCB-5F32ACF843C5}" type="presParOf" srcId="{7D70B21E-5AB6-6546-B5EE-5BD51282F861}" destId="{6367F7A8-6860-5A4C-98FD-A95A73AC107A}" srcOrd="2" destOrd="0" presId="urn:microsoft.com/office/officeart/2008/layout/LinedList"/>
    <dgm:cxn modelId="{0602458F-517F-3B48-A7FC-FCEE4804749E}" type="presParOf" srcId="{7D70B21E-5AB6-6546-B5EE-5BD51282F861}" destId="{75AB91BC-84FD-4342-A434-ECAC1F67C9CC}" srcOrd="3" destOrd="0" presId="urn:microsoft.com/office/officeart/2008/layout/LinedList"/>
    <dgm:cxn modelId="{A910FF03-9BE6-2A44-8BB4-07453A39AB93}" type="presParOf" srcId="{75AB91BC-84FD-4342-A434-ECAC1F67C9CC}" destId="{27F035C0-07E8-7F40-9CC1-BBDC930EA571}" srcOrd="0" destOrd="0" presId="urn:microsoft.com/office/officeart/2008/layout/LinedList"/>
    <dgm:cxn modelId="{D276B512-F5EB-6B49-91B7-08A27E065011}" type="presParOf" srcId="{75AB91BC-84FD-4342-A434-ECAC1F67C9CC}" destId="{86FCF225-3270-4048-85A1-74156638D5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3" csCatId="accent1" phldr="1"/>
      <dgm:spPr/>
      <dgm:t>
        <a:bodyPr/>
        <a:lstStyle/>
        <a:p>
          <a:endParaRPr lang="en-GB"/>
        </a:p>
      </dgm:t>
    </dgm:pt>
    <dgm:pt modelId="{2E98B970-EDBF-40A4-9A20-AD0F21D5E103}">
      <dgm:prSet phldrT="[Text]" custT="1"/>
      <dgm:spPr>
        <a:solidFill>
          <a:schemeClr val="accent1">
            <a:lumMod val="75000"/>
          </a:schemeClr>
        </a:solidFill>
      </dgm:spPr>
      <dgm:t>
        <a:bodyPr/>
        <a:lstStyle/>
        <a:p>
          <a:r>
            <a:rPr lang="en-GB" sz="2400" dirty="0"/>
            <a:t>The Code of Practice on the Management of Police Information states:</a:t>
          </a:r>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dgm:t>
        <a:bodyPr/>
        <a:lstStyle/>
        <a:p>
          <a:endParaRPr lang="en-GB"/>
        </a:p>
      </dgm:t>
    </dgm:pt>
    <dgm:pt modelId="{EA7E78B5-B8CD-4535-AF8A-E734D1922E37}">
      <dgm:prSet phldrT="[Text]" custT="1"/>
      <dgm:spPr>
        <a:solidFill>
          <a:schemeClr val="accent1">
            <a:lumMod val="75000"/>
          </a:schemeClr>
        </a:solidFill>
      </dgm:spPr>
      <dgm:t>
        <a:bodyPr/>
        <a:lstStyle/>
        <a:p>
          <a:r>
            <a:rPr lang="en-GB" sz="2400"/>
            <a:t>Information gathered by the police must be :-</a:t>
          </a:r>
          <a:endParaRPr lang="en-GB" sz="2400" dirty="0"/>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a:solidFill>
          <a:schemeClr val="accent1">
            <a:lumMod val="75000"/>
          </a:schemeClr>
        </a:solidFill>
      </dgm:spPr>
      <dgm:t>
        <a:bodyPr/>
        <a:lstStyle/>
        <a:p>
          <a:endParaRPr lang="en-GB"/>
        </a:p>
      </dgm:t>
    </dgm:pt>
    <dgm:pt modelId="{D141D064-C5E5-433E-B6C0-24CB8AEF7F7B}">
      <dgm:prSet phldrT="[Text]" custT="1"/>
      <dgm:spPr>
        <a:solidFill>
          <a:schemeClr val="accent1">
            <a:lumMod val="75000"/>
          </a:schemeClr>
        </a:solidFill>
      </dgm:spPr>
      <dgm:t>
        <a:bodyPr/>
        <a:lstStyle/>
        <a:p>
          <a:r>
            <a:rPr lang="en-GB" sz="2400" b="1" dirty="0"/>
            <a:t>For a policing purpose </a:t>
          </a:r>
        </a:p>
        <a:p>
          <a:r>
            <a:rPr lang="en-GB" sz="2400" b="1" dirty="0"/>
            <a:t>and</a:t>
          </a:r>
        </a:p>
        <a:p>
          <a:r>
            <a:rPr lang="en-GB" sz="2400" b="1" dirty="0"/>
            <a:t>Managed lawfully</a:t>
          </a:r>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67328" custLinFactNeighborX="2961" custLinFactNeighborY="-6430">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6E086378-CAD7-4D4D-803D-542A85FE3C34}">
      <dgm:prSet phldrT="[Text]" custT="1"/>
      <dgm:spPr>
        <a:solidFill>
          <a:schemeClr val="accent1">
            <a:lumMod val="75000"/>
          </a:schemeClr>
        </a:solidFill>
      </dgm:spPr>
      <dgm:t>
        <a:bodyPr/>
        <a:lstStyle/>
        <a:p>
          <a:r>
            <a:rPr lang="en-GB" sz="2400" dirty="0"/>
            <a:t>Gathering &amp; storing information &amp; intelligence</a:t>
          </a:r>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a:solidFill>
          <a:schemeClr val="accent1">
            <a:lumMod val="75000"/>
          </a:schemeClr>
        </a:solidFill>
      </dgm:spPr>
      <dgm:t>
        <a:bodyPr/>
        <a:lstStyle/>
        <a:p>
          <a:r>
            <a:rPr lang="en-GB" sz="2400"/>
            <a:t>Sharing information &amp; intelligence</a:t>
          </a:r>
          <a:endParaRPr lang="en-GB" sz="2400" dirty="0"/>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a:solidFill>
          <a:schemeClr val="accent1">
            <a:lumMod val="75000"/>
          </a:schemeClr>
        </a:solidFill>
      </dgm:spPr>
      <dgm:t>
        <a:bodyPr/>
        <a:lstStyle/>
        <a:p>
          <a:r>
            <a:rPr lang="en-GB" sz="2400" dirty="0"/>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4D269968-EFF0-40C2-BE5C-8F3680098242}">
      <dgm:prSet phldrT="[Text]" custT="1"/>
      <dgm:spPr>
        <a:solidFill>
          <a:schemeClr val="accent1">
            <a:lumMod val="75000"/>
          </a:schemeClr>
        </a:solidFill>
      </dgm:spPr>
      <dgm:t>
        <a:bodyPr/>
        <a:lstStyle/>
        <a:p>
          <a:r>
            <a:rPr lang="en-GB" sz="2400"/>
            <a:t>Crime &amp; Disorder Act 1998</a:t>
          </a:r>
          <a:endParaRPr lang="en-GB" sz="2400" dirty="0"/>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a:solidFill>
          <a:schemeClr val="accent1">
            <a:lumMod val="75000"/>
          </a:schemeClr>
        </a:solidFill>
      </dgm:spPr>
      <dgm:t>
        <a:bodyPr/>
        <a:lstStyle/>
        <a:p>
          <a:r>
            <a:rPr lang="en-GB" sz="2400"/>
            <a:t>Computer Misuse Act 1990</a:t>
          </a:r>
          <a:endParaRPr lang="en-GB" sz="2400" dirty="0"/>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a:solidFill>
          <a:schemeClr val="accent1">
            <a:lumMod val="75000"/>
          </a:schemeClr>
        </a:solidFill>
      </dgm:spPr>
      <dgm:t>
        <a:bodyPr/>
        <a:lstStyle/>
        <a:p>
          <a:r>
            <a:rPr lang="en-GB" sz="2400" dirty="0"/>
            <a:t>Criminal Procedure &amp; Investigations Act 1996</a:t>
          </a:r>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a:solidFill>
          <a:schemeClr val="accent1">
            <a:lumMod val="75000"/>
          </a:schemeClr>
        </a:solidFill>
      </dgm:spPr>
      <dgm:t>
        <a:bodyPr/>
        <a:lstStyle/>
        <a:p>
          <a:r>
            <a:rPr lang="en-GB" sz="2400" dirty="0"/>
            <a:t>Data Protection Act 2018/ General Data Protection Regulation (EU) 2018/679 (GDPR)</a:t>
          </a:r>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D0928BD-4ACE-49C1-A2C7-36936E10BE3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CC6F583-27F6-4DBC-85AB-2272AC2BC166}">
      <dgm:prSet custT="1"/>
      <dgm:spPr>
        <a:solidFill>
          <a:schemeClr val="bg1"/>
        </a:solidFill>
      </dgm:spPr>
      <dgm:t>
        <a:bodyPr/>
        <a:lstStyle/>
        <a:p>
          <a:pPr algn="ctr"/>
          <a:r>
            <a:rPr lang="en-GB" sz="4000" b="1" dirty="0">
              <a:latin typeface="+mj-lt"/>
            </a:rPr>
            <a:t>CHIS National Policy</a:t>
          </a:r>
          <a:endParaRPr lang="en-US" sz="4000" dirty="0">
            <a:latin typeface="+mj-lt"/>
          </a:endParaRPr>
        </a:p>
      </dgm:t>
    </dgm:pt>
    <dgm:pt modelId="{462D1A3D-B230-4285-9A3F-F32A78CD64FE}" type="parTrans" cxnId="{B41DBFF0-010A-4035-9B46-B85AAFE9EF57}">
      <dgm:prSet/>
      <dgm:spPr/>
      <dgm:t>
        <a:bodyPr/>
        <a:lstStyle/>
        <a:p>
          <a:endParaRPr lang="en-US"/>
        </a:p>
      </dgm:t>
    </dgm:pt>
    <dgm:pt modelId="{9E777C56-73E3-4A51-86BA-FC74597F5B6C}" type="sibTrans" cxnId="{B41DBFF0-010A-4035-9B46-B85AAFE9EF57}">
      <dgm:prSet/>
      <dgm:spPr/>
      <dgm:t>
        <a:bodyPr/>
        <a:lstStyle/>
        <a:p>
          <a:endParaRPr lang="en-US"/>
        </a:p>
      </dgm:t>
    </dgm:pt>
    <dgm:pt modelId="{59122304-700A-461D-AFF7-7B65B0FD6553}">
      <dgm:prSet custT="1"/>
      <dgm:spPr/>
      <dgm:t>
        <a:bodyPr/>
        <a:lstStyle/>
        <a:p>
          <a:pPr>
            <a:lnSpc>
              <a:spcPct val="150000"/>
            </a:lnSpc>
          </a:pPr>
          <a:r>
            <a:rPr lang="en-GB" sz="2400" dirty="0"/>
            <a:t>This provides guidelines to Police forces in respect of the use of CHIS.</a:t>
          </a:r>
          <a:endParaRPr lang="en-US" sz="2400" dirty="0"/>
        </a:p>
      </dgm:t>
    </dgm:pt>
    <dgm:pt modelId="{88E2784E-896C-4B6D-8B7A-DA5B778A4239}" type="parTrans" cxnId="{BAD644C9-71D1-401F-8DF3-48A20FDB8332}">
      <dgm:prSet/>
      <dgm:spPr/>
      <dgm:t>
        <a:bodyPr/>
        <a:lstStyle/>
        <a:p>
          <a:endParaRPr lang="en-US"/>
        </a:p>
      </dgm:t>
    </dgm:pt>
    <dgm:pt modelId="{A8EFC1CF-04DB-43CF-8D12-61BE0DFC0E77}" type="sibTrans" cxnId="{BAD644C9-71D1-401F-8DF3-48A20FDB8332}">
      <dgm:prSet/>
      <dgm:spPr/>
      <dgm:t>
        <a:bodyPr/>
        <a:lstStyle/>
        <a:p>
          <a:endParaRPr lang="en-US"/>
        </a:p>
      </dgm:t>
    </dgm:pt>
    <dgm:pt modelId="{8D4A204C-61FA-4DEB-A141-460795869CF8}">
      <dgm:prSet custT="1"/>
      <dgm:spPr/>
      <dgm:t>
        <a:bodyPr/>
        <a:lstStyle/>
        <a:p>
          <a:pPr>
            <a:lnSpc>
              <a:spcPct val="150000"/>
            </a:lnSpc>
          </a:pPr>
          <a:r>
            <a:rPr lang="en-GB" sz="2400" dirty="0"/>
            <a:t>A source is a person who has access to hidden criminal intentions or plans, and enters into arrangements to reveal this information.</a:t>
          </a:r>
          <a:endParaRPr lang="en-US" sz="2400" dirty="0"/>
        </a:p>
      </dgm:t>
    </dgm:pt>
    <dgm:pt modelId="{6C2CFFD2-537F-4919-9DC8-0BC3E9F33433}" type="parTrans" cxnId="{CA17CA81-90EB-46DD-9168-FE0D2EE11AEB}">
      <dgm:prSet/>
      <dgm:spPr/>
      <dgm:t>
        <a:bodyPr/>
        <a:lstStyle/>
        <a:p>
          <a:endParaRPr lang="en-US"/>
        </a:p>
      </dgm:t>
    </dgm:pt>
    <dgm:pt modelId="{AB6272FB-E0F0-4302-91AD-3CE5A9837DF3}" type="sibTrans" cxnId="{CA17CA81-90EB-46DD-9168-FE0D2EE11AEB}">
      <dgm:prSet/>
      <dgm:spPr/>
      <dgm:t>
        <a:bodyPr/>
        <a:lstStyle/>
        <a:p>
          <a:endParaRPr lang="en-US"/>
        </a:p>
      </dgm:t>
    </dgm:pt>
    <dgm:pt modelId="{1EA183CE-C6C0-4D58-BB13-5D9CBE63C735}">
      <dgm:prSet custT="1"/>
      <dgm:spPr/>
      <dgm:t>
        <a:bodyPr/>
        <a:lstStyle/>
        <a:p>
          <a:pPr>
            <a:lnSpc>
              <a:spcPct val="150000"/>
            </a:lnSpc>
          </a:pPr>
          <a:r>
            <a:rPr lang="en-GB" sz="2400" dirty="0"/>
            <a:t>A CHIS will be allocated a ‘handler’ who will meet them to obtain the information provided as and when necessary.</a:t>
          </a:r>
          <a:endParaRPr lang="en-US" sz="2400" dirty="0"/>
        </a:p>
      </dgm:t>
    </dgm:pt>
    <dgm:pt modelId="{19DC5622-A3A3-44A4-ACCA-3BB5BC0B5090}" type="parTrans" cxnId="{3024CAF0-B681-409A-8B1A-EC8B6CF49C0F}">
      <dgm:prSet/>
      <dgm:spPr/>
      <dgm:t>
        <a:bodyPr/>
        <a:lstStyle/>
        <a:p>
          <a:endParaRPr lang="en-US"/>
        </a:p>
      </dgm:t>
    </dgm:pt>
    <dgm:pt modelId="{D72316FB-807A-43BC-BFCE-50A65799F2FB}" type="sibTrans" cxnId="{3024CAF0-B681-409A-8B1A-EC8B6CF49C0F}">
      <dgm:prSet/>
      <dgm:spPr/>
      <dgm:t>
        <a:bodyPr/>
        <a:lstStyle/>
        <a:p>
          <a:endParaRPr lang="en-US"/>
        </a:p>
      </dgm:t>
    </dgm:pt>
    <dgm:pt modelId="{84D62E13-66CE-4669-B6AE-B08D2E915188}">
      <dgm:prSet custT="1"/>
      <dgm:spPr/>
      <dgm:t>
        <a:bodyPr/>
        <a:lstStyle/>
        <a:p>
          <a:pPr>
            <a:lnSpc>
              <a:spcPct val="150000"/>
            </a:lnSpc>
          </a:pPr>
          <a:r>
            <a:rPr lang="en-GB" sz="2400" dirty="0"/>
            <a:t>The operation/handling of a CHIS is strictly controlled under RIPA.</a:t>
          </a:r>
          <a:endParaRPr lang="en-US" sz="2400" dirty="0"/>
        </a:p>
      </dgm:t>
    </dgm:pt>
    <dgm:pt modelId="{1793BE21-3592-43A3-A091-781E96EF1869}" type="parTrans" cxnId="{2C353FD2-DE44-450E-949E-ADCD089F7C15}">
      <dgm:prSet/>
      <dgm:spPr/>
      <dgm:t>
        <a:bodyPr/>
        <a:lstStyle/>
        <a:p>
          <a:endParaRPr lang="en-US"/>
        </a:p>
      </dgm:t>
    </dgm:pt>
    <dgm:pt modelId="{07FCDD77-6D8D-4EA6-BAD7-D17C70EE3590}" type="sibTrans" cxnId="{2C353FD2-DE44-450E-949E-ADCD089F7C15}">
      <dgm:prSet/>
      <dgm:spPr/>
      <dgm:t>
        <a:bodyPr/>
        <a:lstStyle/>
        <a:p>
          <a:endParaRPr lang="en-US"/>
        </a:p>
      </dgm:t>
    </dgm:pt>
    <dgm:pt modelId="{535B7D03-F80B-F84D-924D-4C071E1D1321}" type="pres">
      <dgm:prSet presAssocID="{7D0928BD-4ACE-49C1-A2C7-36936E10BE35}" presName="linear" presStyleCnt="0">
        <dgm:presLayoutVars>
          <dgm:animLvl val="lvl"/>
          <dgm:resizeHandles val="exact"/>
        </dgm:presLayoutVars>
      </dgm:prSet>
      <dgm:spPr/>
    </dgm:pt>
    <dgm:pt modelId="{9005C002-2A7D-2D45-ACE1-BCD5F9A4295B}" type="pres">
      <dgm:prSet presAssocID="{6CC6F583-27F6-4DBC-85AB-2272AC2BC166}" presName="parentText" presStyleLbl="node1" presStyleIdx="0" presStyleCnt="1" custLinFactNeighborX="-27804" custLinFactNeighborY="-35216">
        <dgm:presLayoutVars>
          <dgm:chMax val="0"/>
          <dgm:bulletEnabled val="1"/>
        </dgm:presLayoutVars>
      </dgm:prSet>
      <dgm:spPr/>
    </dgm:pt>
    <dgm:pt modelId="{4F26422B-EE1E-7C47-94F2-374C79BE0563}" type="pres">
      <dgm:prSet presAssocID="{6CC6F583-27F6-4DBC-85AB-2272AC2BC166}" presName="childText" presStyleLbl="revTx" presStyleIdx="0" presStyleCnt="1">
        <dgm:presLayoutVars>
          <dgm:bulletEnabled val="1"/>
        </dgm:presLayoutVars>
      </dgm:prSet>
      <dgm:spPr/>
    </dgm:pt>
  </dgm:ptLst>
  <dgm:cxnLst>
    <dgm:cxn modelId="{8687331B-3926-734E-ADFB-689C5CA41B04}" type="presOf" srcId="{7D0928BD-4ACE-49C1-A2C7-36936E10BE35}" destId="{535B7D03-F80B-F84D-924D-4C071E1D1321}" srcOrd="0" destOrd="0" presId="urn:microsoft.com/office/officeart/2005/8/layout/vList2"/>
    <dgm:cxn modelId="{34AA8D2F-B25C-7B46-968F-5D00E5AD9FFF}" type="presOf" srcId="{6CC6F583-27F6-4DBC-85AB-2272AC2BC166}" destId="{9005C002-2A7D-2D45-ACE1-BCD5F9A4295B}" srcOrd="0" destOrd="0" presId="urn:microsoft.com/office/officeart/2005/8/layout/vList2"/>
    <dgm:cxn modelId="{C3F8DF5E-086B-BE45-9BF6-6447841579E1}" type="presOf" srcId="{8D4A204C-61FA-4DEB-A141-460795869CF8}" destId="{4F26422B-EE1E-7C47-94F2-374C79BE0563}" srcOrd="0" destOrd="1" presId="urn:microsoft.com/office/officeart/2005/8/layout/vList2"/>
    <dgm:cxn modelId="{623D307D-75ED-DB41-8D0A-9040742B52AA}" type="presOf" srcId="{84D62E13-66CE-4669-B6AE-B08D2E915188}" destId="{4F26422B-EE1E-7C47-94F2-374C79BE0563}" srcOrd="0" destOrd="3" presId="urn:microsoft.com/office/officeart/2005/8/layout/vList2"/>
    <dgm:cxn modelId="{CA17CA81-90EB-46DD-9168-FE0D2EE11AEB}" srcId="{6CC6F583-27F6-4DBC-85AB-2272AC2BC166}" destId="{8D4A204C-61FA-4DEB-A141-460795869CF8}" srcOrd="1" destOrd="0" parTransId="{6C2CFFD2-537F-4919-9DC8-0BC3E9F33433}" sibTransId="{AB6272FB-E0F0-4302-91AD-3CE5A9837DF3}"/>
    <dgm:cxn modelId="{9DA9AEA7-89AA-1248-94F4-4585AD1AFEF5}" type="presOf" srcId="{1EA183CE-C6C0-4D58-BB13-5D9CBE63C735}" destId="{4F26422B-EE1E-7C47-94F2-374C79BE0563}" srcOrd="0" destOrd="2" presId="urn:microsoft.com/office/officeart/2005/8/layout/vList2"/>
    <dgm:cxn modelId="{BAD644C9-71D1-401F-8DF3-48A20FDB8332}" srcId="{6CC6F583-27F6-4DBC-85AB-2272AC2BC166}" destId="{59122304-700A-461D-AFF7-7B65B0FD6553}" srcOrd="0" destOrd="0" parTransId="{88E2784E-896C-4B6D-8B7A-DA5B778A4239}" sibTransId="{A8EFC1CF-04DB-43CF-8D12-61BE0DFC0E77}"/>
    <dgm:cxn modelId="{2C353FD2-DE44-450E-949E-ADCD089F7C15}" srcId="{6CC6F583-27F6-4DBC-85AB-2272AC2BC166}" destId="{84D62E13-66CE-4669-B6AE-B08D2E915188}" srcOrd="3" destOrd="0" parTransId="{1793BE21-3592-43A3-A091-781E96EF1869}" sibTransId="{07FCDD77-6D8D-4EA6-BAD7-D17C70EE3590}"/>
    <dgm:cxn modelId="{B41DBFF0-010A-4035-9B46-B85AAFE9EF57}" srcId="{7D0928BD-4ACE-49C1-A2C7-36936E10BE35}" destId="{6CC6F583-27F6-4DBC-85AB-2272AC2BC166}" srcOrd="0" destOrd="0" parTransId="{462D1A3D-B230-4285-9A3F-F32A78CD64FE}" sibTransId="{9E777C56-73E3-4A51-86BA-FC74597F5B6C}"/>
    <dgm:cxn modelId="{3024CAF0-B681-409A-8B1A-EC8B6CF49C0F}" srcId="{6CC6F583-27F6-4DBC-85AB-2272AC2BC166}" destId="{1EA183CE-C6C0-4D58-BB13-5D9CBE63C735}" srcOrd="2" destOrd="0" parTransId="{19DC5622-A3A3-44A4-ACCA-3BB5BC0B5090}" sibTransId="{D72316FB-807A-43BC-BFCE-50A65799F2FB}"/>
    <dgm:cxn modelId="{9C37ECF1-14C5-874A-8E5E-5D5E1C593095}" type="presOf" srcId="{59122304-700A-461D-AFF7-7B65B0FD6553}" destId="{4F26422B-EE1E-7C47-94F2-374C79BE0563}" srcOrd="0" destOrd="0" presId="urn:microsoft.com/office/officeart/2005/8/layout/vList2"/>
    <dgm:cxn modelId="{055765A6-75B9-614A-882B-82AC07620D75}" type="presParOf" srcId="{535B7D03-F80B-F84D-924D-4C071E1D1321}" destId="{9005C002-2A7D-2D45-ACE1-BCD5F9A4295B}" srcOrd="0" destOrd="0" presId="urn:microsoft.com/office/officeart/2005/8/layout/vList2"/>
    <dgm:cxn modelId="{6DA9819D-BE7B-C646-A82B-7CDE0E9EB272}" type="presParOf" srcId="{535B7D03-F80B-F84D-924D-4C071E1D1321}" destId="{4F26422B-EE1E-7C47-94F2-374C79BE056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30737AC6-7880-420D-8B76-F026EE1700D5}">
      <dgm:prSet phldrT="[Text]" custT="1"/>
      <dgm:spPr/>
      <dgm:t>
        <a:bodyPr/>
        <a:lstStyle/>
        <a:p>
          <a:r>
            <a:rPr lang="en-GB" sz="2400"/>
            <a:t>Identify new lines of enquiry</a:t>
          </a:r>
          <a:endParaRPr lang="en-GB" sz="2400" dirty="0"/>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dgm:t>
        <a:bodyPr/>
        <a:lstStyle/>
        <a:p>
          <a:endParaRPr lang="en-GB"/>
        </a:p>
      </dgm:t>
    </dgm:pt>
    <dgm:pt modelId="{6FDC488F-3631-409B-A487-4AAC148F1389}">
      <dgm:prSet phldrT="[Text]" custT="1"/>
      <dgm:spPr/>
      <dgm:t>
        <a:bodyPr/>
        <a:lstStyle/>
        <a:p>
          <a:r>
            <a:rPr lang="en-GB" sz="2400"/>
            <a:t>Identify new patterns in crime</a:t>
          </a:r>
          <a:endParaRPr lang="en-GB" sz="2400" dirty="0"/>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dgm:t>
        <a:bodyPr/>
        <a:lstStyle/>
        <a:p>
          <a:endParaRPr lang="en-GB"/>
        </a:p>
      </dgm:t>
    </dgm:pt>
    <dgm:pt modelId="{CC3CC3C4-2D07-4570-A351-BBB8A9A20C2A}">
      <dgm:prSet phldrT="[Text]" custT="1"/>
      <dgm:spPr/>
      <dgm:t>
        <a:bodyPr/>
        <a:lstStyle/>
        <a:p>
          <a:r>
            <a:rPr lang="en-GB" sz="2400"/>
            <a:t>Remove the current artificial borders</a:t>
          </a:r>
          <a:endParaRPr lang="en-GB" sz="2400" dirty="0"/>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dgm:t>
        <a:bodyPr/>
        <a:lstStyle/>
        <a:p>
          <a:endParaRPr lang="en-GB"/>
        </a:p>
      </dgm:t>
    </dgm:pt>
    <dgm:pt modelId="{59D1424E-A1A8-4D73-B909-99F0BCC04577}">
      <dgm:prSet phldrT="[Text]" custT="1"/>
      <dgm:spPr/>
      <dgm:t>
        <a:bodyPr/>
        <a:lstStyle/>
        <a:p>
          <a:r>
            <a:rPr lang="en-GB" sz="2400"/>
            <a:t>Make much better risk-assessments &amp; improving decision making</a:t>
          </a:r>
          <a:endParaRPr lang="en-GB" sz="2400" dirty="0"/>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dgm:t>
        <a:bodyPr/>
        <a:lstStyle/>
        <a:p>
          <a:endParaRPr lang="en-GB"/>
        </a:p>
      </dgm:t>
    </dgm:pt>
    <dgm:pt modelId="{2BAFA41C-9C15-478C-AFCC-FFA5149576ED}">
      <dgm:prSet phldrT="[Text]" custT="1"/>
      <dgm:spPr/>
      <dgm:t>
        <a:bodyPr/>
        <a:lstStyle/>
        <a:p>
          <a:r>
            <a:rPr lang="en-GB" sz="2400"/>
            <a:t>Uncover bad character evidence</a:t>
          </a:r>
          <a:endParaRPr lang="en-GB" sz="2400" dirty="0"/>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rgbClr val="00B050"/>
        </a:solidFill>
        <a:ln>
          <a:solidFill>
            <a:schemeClr val="tx1"/>
          </a:solidFill>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rgbClr val="00B050"/>
        </a:solidFill>
        <a:ln>
          <a:solidFill>
            <a:schemeClr val="tx1"/>
          </a:solidFill>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rgbClr val="00B050"/>
        </a:solidFill>
        <a:ln>
          <a:solidFill>
            <a:schemeClr val="tx1"/>
          </a:solidFill>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rgbClr val="00B050"/>
        </a:solidFill>
        <a:ln>
          <a:solidFill>
            <a:schemeClr val="tx1"/>
          </a:solidFill>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E4C7720-9D29-48F1-91E6-ABADF8DD054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988D2AF4-C51E-4F35-854B-272CD3992E4C}">
      <dgm:prSet phldrT="[Text]" custT="1"/>
      <dgm:spPr/>
      <dgm:t>
        <a:bodyPr/>
        <a:lstStyle/>
        <a:p>
          <a:r>
            <a:rPr lang="en-GB" sz="2200" dirty="0"/>
            <a:t>A 2-way process with information flowing from and to the police service. Enables links to be made between people, objects, locations and events using data that might not have been available to the other party without it being shared</a:t>
          </a:r>
        </a:p>
      </dgm:t>
    </dgm:pt>
    <dgm:pt modelId="{6E842708-ACC5-4B40-B7AD-5B7330629512}" type="parTrans" cxnId="{D466DE54-03B9-4C2C-BA46-DB3449D5FBBB}">
      <dgm:prSet/>
      <dgm:spPr/>
      <dgm:t>
        <a:bodyPr/>
        <a:lstStyle/>
        <a:p>
          <a:endParaRPr lang="en-GB"/>
        </a:p>
      </dgm:t>
    </dgm:pt>
    <dgm:pt modelId="{B33AF385-42E0-4118-8CED-404F3FFA6E41}" type="sibTrans" cxnId="{D466DE54-03B9-4C2C-BA46-DB3449D5FBBB}">
      <dgm:prSet/>
      <dgm:spPr/>
      <dgm:t>
        <a:bodyPr/>
        <a:lstStyle/>
        <a:p>
          <a:endParaRPr lang="en-GB"/>
        </a:p>
      </dgm:t>
    </dgm:pt>
    <dgm:pt modelId="{7B0200EC-39FF-454F-A3D3-FA0D6AD10A3F}">
      <dgm:prSet phldrT="[Text]" custT="1"/>
      <dgm:spPr/>
      <dgm:t>
        <a:bodyPr/>
        <a:lstStyle/>
        <a:p>
          <a:r>
            <a:rPr lang="en-GB" sz="2200" dirty="0"/>
            <a:t>Increased openness among partner agencies builds confidence and trust in the police service</a:t>
          </a:r>
        </a:p>
      </dgm:t>
    </dgm:pt>
    <dgm:pt modelId="{D38EE367-F5B2-430E-94E2-5B0A2DCC317F}" type="parTrans" cxnId="{2C7145AC-C671-424C-9FAE-8E66C09993ED}">
      <dgm:prSet/>
      <dgm:spPr/>
      <dgm:t>
        <a:bodyPr/>
        <a:lstStyle/>
        <a:p>
          <a:endParaRPr lang="en-GB"/>
        </a:p>
      </dgm:t>
    </dgm:pt>
    <dgm:pt modelId="{697E8EAF-EB4A-49AB-A630-67912B107835}" type="sibTrans" cxnId="{2C7145AC-C671-424C-9FAE-8E66C09993ED}">
      <dgm:prSet/>
      <dgm:spPr/>
      <dgm:t>
        <a:bodyPr/>
        <a:lstStyle/>
        <a:p>
          <a:endParaRPr lang="en-GB"/>
        </a:p>
      </dgm:t>
    </dgm:pt>
    <dgm:pt modelId="{6C6BFCE6-4946-46E3-9F6A-A7C3851CBCC4}">
      <dgm:prSet phldrT="[Text]" custT="1"/>
      <dgm:spPr/>
      <dgm:t>
        <a:bodyPr/>
        <a:lstStyle/>
        <a:p>
          <a:r>
            <a:rPr lang="en-GB" sz="2200" dirty="0"/>
            <a:t>It allows police and partners to make better informed decisions on how best to protect the public</a:t>
          </a:r>
        </a:p>
      </dgm:t>
    </dgm:pt>
    <dgm:pt modelId="{8F33DD98-0CDB-488A-A743-361434A8274C}" type="parTrans" cxnId="{E3185922-91F8-493C-BE32-6450BA69C277}">
      <dgm:prSet/>
      <dgm:spPr/>
      <dgm:t>
        <a:bodyPr/>
        <a:lstStyle/>
        <a:p>
          <a:endParaRPr lang="en-GB"/>
        </a:p>
      </dgm:t>
    </dgm:pt>
    <dgm:pt modelId="{B56233A6-3F60-4032-8A3E-141253AB4A3F}" type="sibTrans" cxnId="{E3185922-91F8-493C-BE32-6450BA69C277}">
      <dgm:prSet/>
      <dgm:spPr/>
      <dgm:t>
        <a:bodyPr/>
        <a:lstStyle/>
        <a:p>
          <a:endParaRPr lang="en-GB"/>
        </a:p>
      </dgm:t>
    </dgm:pt>
    <dgm:pt modelId="{7041851A-325C-4F98-A338-401149EC3E0E}">
      <dgm:prSet phldrT="[Text]" custT="1"/>
      <dgm:spPr/>
      <dgm:t>
        <a:bodyPr/>
        <a:lstStyle/>
        <a:p>
          <a:r>
            <a:rPr lang="en-GB" sz="2200"/>
            <a:t>Formalised processes increase confidence of individual officers &amp; staff to lawfully share information.  Increases expertise &amp; professionalism</a:t>
          </a:r>
          <a:endParaRPr lang="en-GB" sz="2200" dirty="0"/>
        </a:p>
      </dgm:t>
    </dgm:pt>
    <dgm:pt modelId="{D84205C5-0C69-4775-A959-A7405C986406}" type="parTrans" cxnId="{AF66E3DC-CA36-4FBB-9558-D3B4340F9B22}">
      <dgm:prSet/>
      <dgm:spPr/>
      <dgm:t>
        <a:bodyPr/>
        <a:lstStyle/>
        <a:p>
          <a:endParaRPr lang="en-GB"/>
        </a:p>
      </dgm:t>
    </dgm:pt>
    <dgm:pt modelId="{BA15B980-4D6B-4541-AEBB-9F7B23C8FE9F}" type="sibTrans" cxnId="{AF66E3DC-CA36-4FBB-9558-D3B4340F9B22}">
      <dgm:prSet/>
      <dgm:spPr/>
      <dgm:t>
        <a:bodyPr/>
        <a:lstStyle/>
        <a:p>
          <a:endParaRPr lang="en-GB"/>
        </a:p>
      </dgm:t>
    </dgm:pt>
    <dgm:pt modelId="{9946C36C-DDF6-4DE5-BC47-DAD4BA574D13}" type="pres">
      <dgm:prSet presAssocID="{9E4C7720-9D29-48F1-91E6-ABADF8DD0549}" presName="diagram" presStyleCnt="0">
        <dgm:presLayoutVars>
          <dgm:dir/>
          <dgm:resizeHandles val="exact"/>
        </dgm:presLayoutVars>
      </dgm:prSet>
      <dgm:spPr/>
    </dgm:pt>
    <dgm:pt modelId="{CD474F64-F79E-4AFB-BA0C-DB191E467030}" type="pres">
      <dgm:prSet presAssocID="{988D2AF4-C51E-4F35-854B-272CD3992E4C}" presName="node" presStyleLbl="node1" presStyleIdx="0" presStyleCnt="4" custScaleX="274918" custScaleY="70263" custLinFactNeighborX="-65180" custLinFactNeighborY="-1443">
        <dgm:presLayoutVars>
          <dgm:bulletEnabled val="1"/>
        </dgm:presLayoutVars>
      </dgm:prSet>
      <dgm:spPr/>
    </dgm:pt>
    <dgm:pt modelId="{4BD8D8E6-02D6-4EBD-A26A-1130F0214DE7}" type="pres">
      <dgm:prSet presAssocID="{B33AF385-42E0-4118-8CED-404F3FFA6E41}" presName="sibTrans" presStyleCnt="0"/>
      <dgm:spPr/>
    </dgm:pt>
    <dgm:pt modelId="{87D1A8E8-240F-406F-A21D-27426CBB886F}" type="pres">
      <dgm:prSet presAssocID="{7B0200EC-39FF-454F-A3D3-FA0D6AD10A3F}" presName="node" presStyleLbl="node1" presStyleIdx="1" presStyleCnt="4" custScaleX="72648" custScaleY="121981" custLinFactNeighborX="-4367" custLinFactNeighborY="-1818">
        <dgm:presLayoutVars>
          <dgm:bulletEnabled val="1"/>
        </dgm:presLayoutVars>
      </dgm:prSet>
      <dgm:spPr/>
    </dgm:pt>
    <dgm:pt modelId="{716ABD3A-2B50-432E-8166-06A16941DBBC}" type="pres">
      <dgm:prSet presAssocID="{697E8EAF-EB4A-49AB-A630-67912B107835}" presName="sibTrans" presStyleCnt="0"/>
      <dgm:spPr/>
    </dgm:pt>
    <dgm:pt modelId="{5663A424-89E0-405A-828F-2984076FBB96}" type="pres">
      <dgm:prSet presAssocID="{6C6BFCE6-4946-46E3-9F6A-A7C3851CBCC4}" presName="node" presStyleLbl="node1" presStyleIdx="2" presStyleCnt="4" custScaleX="84258" custScaleY="122905" custLinFactNeighborX="-1490" custLinFactNeighborY="-1818">
        <dgm:presLayoutVars>
          <dgm:bulletEnabled val="1"/>
        </dgm:presLayoutVars>
      </dgm:prSet>
      <dgm:spPr/>
    </dgm:pt>
    <dgm:pt modelId="{154F2F80-EEFD-40F6-AD3C-DBB6051DBA09}" type="pres">
      <dgm:prSet presAssocID="{B56233A6-3F60-4032-8A3E-141253AB4A3F}" presName="sibTrans" presStyleCnt="0"/>
      <dgm:spPr/>
    </dgm:pt>
    <dgm:pt modelId="{53B7F332-FA34-4EC3-8C7F-250FE24DBC7C}" type="pres">
      <dgm:prSet presAssocID="{7041851A-325C-4F98-A338-401149EC3E0E}" presName="node" presStyleLbl="node1" presStyleIdx="3" presStyleCnt="4" custScaleX="90321" custScaleY="120913" custLinFactNeighborX="3569" custLinFactNeighborY="-1818">
        <dgm:presLayoutVars>
          <dgm:bulletEnabled val="1"/>
        </dgm:presLayoutVars>
      </dgm:prSet>
      <dgm:spPr/>
    </dgm:pt>
  </dgm:ptLst>
  <dgm:cxnLst>
    <dgm:cxn modelId="{A4FBB403-C4F8-4EA3-BF94-5E1D7E9E64F2}" type="presOf" srcId="{7041851A-325C-4F98-A338-401149EC3E0E}" destId="{53B7F332-FA34-4EC3-8C7F-250FE24DBC7C}" srcOrd="0" destOrd="0" presId="urn:microsoft.com/office/officeart/2005/8/layout/default"/>
    <dgm:cxn modelId="{E3185922-91F8-493C-BE32-6450BA69C277}" srcId="{9E4C7720-9D29-48F1-91E6-ABADF8DD0549}" destId="{6C6BFCE6-4946-46E3-9F6A-A7C3851CBCC4}" srcOrd="2" destOrd="0" parTransId="{8F33DD98-0CDB-488A-A743-361434A8274C}" sibTransId="{B56233A6-3F60-4032-8A3E-141253AB4A3F}"/>
    <dgm:cxn modelId="{7609BB36-83B9-4E5B-A564-EF9940F6AD7D}" type="presOf" srcId="{9E4C7720-9D29-48F1-91E6-ABADF8DD0549}" destId="{9946C36C-DDF6-4DE5-BC47-DAD4BA574D13}" srcOrd="0" destOrd="0" presId="urn:microsoft.com/office/officeart/2005/8/layout/default"/>
    <dgm:cxn modelId="{4042883C-99B8-4D2B-A732-A2D909975E88}" type="presOf" srcId="{7B0200EC-39FF-454F-A3D3-FA0D6AD10A3F}" destId="{87D1A8E8-240F-406F-A21D-27426CBB886F}" srcOrd="0" destOrd="0" presId="urn:microsoft.com/office/officeart/2005/8/layout/default"/>
    <dgm:cxn modelId="{6E71DF4D-F14A-403F-9322-36011733AC6C}" type="presOf" srcId="{988D2AF4-C51E-4F35-854B-272CD3992E4C}" destId="{CD474F64-F79E-4AFB-BA0C-DB191E467030}" srcOrd="0" destOrd="0" presId="urn:microsoft.com/office/officeart/2005/8/layout/default"/>
    <dgm:cxn modelId="{D466DE54-03B9-4C2C-BA46-DB3449D5FBBB}" srcId="{9E4C7720-9D29-48F1-91E6-ABADF8DD0549}" destId="{988D2AF4-C51E-4F35-854B-272CD3992E4C}" srcOrd="0" destOrd="0" parTransId="{6E842708-ACC5-4B40-B7AD-5B7330629512}" sibTransId="{B33AF385-42E0-4118-8CED-404F3FFA6E41}"/>
    <dgm:cxn modelId="{2C7145AC-C671-424C-9FAE-8E66C09993ED}" srcId="{9E4C7720-9D29-48F1-91E6-ABADF8DD0549}" destId="{7B0200EC-39FF-454F-A3D3-FA0D6AD10A3F}" srcOrd="1" destOrd="0" parTransId="{D38EE367-F5B2-430E-94E2-5B0A2DCC317F}" sibTransId="{697E8EAF-EB4A-49AB-A630-67912B107835}"/>
    <dgm:cxn modelId="{7318E6D1-DEB0-4E21-B690-B419074C8211}" type="presOf" srcId="{6C6BFCE6-4946-46E3-9F6A-A7C3851CBCC4}" destId="{5663A424-89E0-405A-828F-2984076FBB96}" srcOrd="0" destOrd="0" presId="urn:microsoft.com/office/officeart/2005/8/layout/default"/>
    <dgm:cxn modelId="{AF66E3DC-CA36-4FBB-9558-D3B4340F9B22}" srcId="{9E4C7720-9D29-48F1-91E6-ABADF8DD0549}" destId="{7041851A-325C-4F98-A338-401149EC3E0E}" srcOrd="3" destOrd="0" parTransId="{D84205C5-0C69-4775-A959-A7405C986406}" sibTransId="{BA15B980-4D6B-4541-AEBB-9F7B23C8FE9F}"/>
    <dgm:cxn modelId="{24981F92-B603-4447-88F1-E279E8CFA234}" type="presParOf" srcId="{9946C36C-DDF6-4DE5-BC47-DAD4BA574D13}" destId="{CD474F64-F79E-4AFB-BA0C-DB191E467030}" srcOrd="0" destOrd="0" presId="urn:microsoft.com/office/officeart/2005/8/layout/default"/>
    <dgm:cxn modelId="{ED33096B-8284-4659-A1AC-74CAAA47FE71}" type="presParOf" srcId="{9946C36C-DDF6-4DE5-BC47-DAD4BA574D13}" destId="{4BD8D8E6-02D6-4EBD-A26A-1130F0214DE7}" srcOrd="1" destOrd="0" presId="urn:microsoft.com/office/officeart/2005/8/layout/default"/>
    <dgm:cxn modelId="{D3D0AA8A-59F1-44A0-8C7B-DD297ED428B1}" type="presParOf" srcId="{9946C36C-DDF6-4DE5-BC47-DAD4BA574D13}" destId="{87D1A8E8-240F-406F-A21D-27426CBB886F}" srcOrd="2" destOrd="0" presId="urn:microsoft.com/office/officeart/2005/8/layout/default"/>
    <dgm:cxn modelId="{928D216C-2DA8-4E62-9CA0-9881CB33C4A2}" type="presParOf" srcId="{9946C36C-DDF6-4DE5-BC47-DAD4BA574D13}" destId="{716ABD3A-2B50-432E-8166-06A16941DBBC}" srcOrd="3" destOrd="0" presId="urn:microsoft.com/office/officeart/2005/8/layout/default"/>
    <dgm:cxn modelId="{101E4100-28D0-43B6-B6E3-22C9FC3BE1B8}" type="presParOf" srcId="{9946C36C-DDF6-4DE5-BC47-DAD4BA574D13}" destId="{5663A424-89E0-405A-828F-2984076FBB96}" srcOrd="4" destOrd="0" presId="urn:microsoft.com/office/officeart/2005/8/layout/default"/>
    <dgm:cxn modelId="{95629EE3-4719-4062-862B-BBAD120A8B2E}" type="presParOf" srcId="{9946C36C-DDF6-4DE5-BC47-DAD4BA574D13}" destId="{154F2F80-EEFD-40F6-AD3C-DBB6051DBA09}" srcOrd="5" destOrd="0" presId="urn:microsoft.com/office/officeart/2005/8/layout/default"/>
    <dgm:cxn modelId="{7BC30545-05E3-494A-BF67-CF8BDF16AF10}" type="presParOf" srcId="{9946C36C-DDF6-4DE5-BC47-DAD4BA574D13}" destId="{53B7F332-FA34-4EC3-8C7F-250FE24DBC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5CEE173-0032-4393-9246-FAEE640C0C32}" type="doc">
      <dgm:prSet loTypeId="urn:microsoft.com/office/officeart/2016/7/layout/LinearArrowProcessNumbered" loCatId="process" qsTypeId="urn:microsoft.com/office/officeart/2005/8/quickstyle/simple1" qsCatId="simple" csTypeId="urn:microsoft.com/office/officeart/2005/8/colors/colorful2" csCatId="colorful" phldr="1"/>
      <dgm:spPr/>
      <dgm:t>
        <a:bodyPr/>
        <a:lstStyle/>
        <a:p>
          <a:endParaRPr lang="en-US"/>
        </a:p>
      </dgm:t>
    </dgm:pt>
    <dgm:pt modelId="{39F0B5ED-FA50-479A-9C3C-D7B7F71E26F6}">
      <dgm:prSet custT="1"/>
      <dgm:spPr/>
      <dgm:t>
        <a:bodyPr/>
        <a:lstStyle/>
        <a:p>
          <a:r>
            <a:rPr lang="en-GB" sz="2000" dirty="0"/>
            <a:t>Recap vulnerability</a:t>
          </a:r>
          <a:r>
            <a:rPr lang="en-GB" sz="1100" dirty="0"/>
            <a:t>.</a:t>
          </a:r>
          <a:endParaRPr lang="en-US" sz="1100" dirty="0"/>
        </a:p>
      </dgm:t>
    </dgm:pt>
    <dgm:pt modelId="{4F6AA3DE-088E-47BD-A469-D1209223CE06}" type="parTrans" cxnId="{9AF734CE-D1B9-4F64-BF6E-44F775C5FB19}">
      <dgm:prSet/>
      <dgm:spPr/>
      <dgm:t>
        <a:bodyPr/>
        <a:lstStyle/>
        <a:p>
          <a:endParaRPr lang="en-US"/>
        </a:p>
      </dgm:t>
    </dgm:pt>
    <dgm:pt modelId="{690B4C7F-1D0A-40C4-A3AB-708707C80A5D}" type="sibTrans" cxnId="{9AF734CE-D1B9-4F64-BF6E-44F775C5FB19}">
      <dgm:prSet phldrT="1" phldr="0"/>
      <dgm:spPr/>
      <dgm:t>
        <a:bodyPr/>
        <a:lstStyle/>
        <a:p>
          <a:r>
            <a:rPr lang="en-US"/>
            <a:t>1</a:t>
          </a:r>
        </a:p>
      </dgm:t>
    </dgm:pt>
    <dgm:pt modelId="{BA263936-1E1E-4BB6-8C0A-6C719D43277C}">
      <dgm:prSet custT="1"/>
      <dgm:spPr/>
      <dgm:t>
        <a:bodyPr/>
        <a:lstStyle/>
        <a:p>
          <a:r>
            <a:rPr lang="en-GB" sz="2000" dirty="0"/>
            <a:t>Explore legalisation that governs the MOPI</a:t>
          </a:r>
          <a:endParaRPr lang="en-US" sz="2000" dirty="0"/>
        </a:p>
      </dgm:t>
    </dgm:pt>
    <dgm:pt modelId="{A787BADB-5EC2-40F8-94FC-952850D86EEA}" type="parTrans" cxnId="{7068031C-134D-42A7-8469-22F750F0C604}">
      <dgm:prSet/>
      <dgm:spPr/>
      <dgm:t>
        <a:bodyPr/>
        <a:lstStyle/>
        <a:p>
          <a:endParaRPr lang="en-US"/>
        </a:p>
      </dgm:t>
    </dgm:pt>
    <dgm:pt modelId="{8A2085B6-6C97-4DAA-B9EC-650ED6C31A4B}" type="sibTrans" cxnId="{7068031C-134D-42A7-8469-22F750F0C604}">
      <dgm:prSet phldrT="2" phldr="0"/>
      <dgm:spPr/>
      <dgm:t>
        <a:bodyPr/>
        <a:lstStyle/>
        <a:p>
          <a:r>
            <a:rPr lang="en-US"/>
            <a:t>2</a:t>
          </a:r>
        </a:p>
      </dgm:t>
    </dgm:pt>
    <dgm:pt modelId="{3EF7E970-6764-4D52-B0BA-9F7E500A9814}">
      <dgm:prSet custT="1"/>
      <dgm:spPr/>
      <dgm:t>
        <a:bodyPr/>
        <a:lstStyle/>
        <a:p>
          <a:r>
            <a:rPr lang="en-GB" sz="2000" dirty="0"/>
            <a:t>Explore the methods of information sharing with partners.</a:t>
          </a:r>
          <a:endParaRPr lang="en-US" sz="2000" dirty="0"/>
        </a:p>
      </dgm:t>
    </dgm:pt>
    <dgm:pt modelId="{2115BDC3-7294-49C3-827F-C4B88763EA6F}" type="parTrans" cxnId="{34713EE0-0C40-47D6-9B1F-BBA1CEB5EDA6}">
      <dgm:prSet/>
      <dgm:spPr/>
      <dgm:t>
        <a:bodyPr/>
        <a:lstStyle/>
        <a:p>
          <a:endParaRPr lang="en-US"/>
        </a:p>
      </dgm:t>
    </dgm:pt>
    <dgm:pt modelId="{4673F5C5-1910-46B6-81A9-0FC15B27F54B}" type="sibTrans" cxnId="{34713EE0-0C40-47D6-9B1F-BBA1CEB5EDA6}">
      <dgm:prSet phldrT="3" phldr="0"/>
      <dgm:spPr/>
      <dgm:t>
        <a:bodyPr/>
        <a:lstStyle/>
        <a:p>
          <a:r>
            <a:rPr lang="en-US"/>
            <a:t>3</a:t>
          </a:r>
        </a:p>
      </dgm:t>
    </dgm:pt>
    <dgm:pt modelId="{8A1A0E28-010A-4A5E-8BC4-8A8821B932D9}">
      <dgm:prSet custT="1"/>
      <dgm:spPr/>
      <dgm:t>
        <a:bodyPr/>
        <a:lstStyle/>
        <a:p>
          <a:r>
            <a:rPr lang="en-GB" sz="2000" dirty="0"/>
            <a:t>Explain the meaning of statutory obligations. </a:t>
          </a:r>
          <a:endParaRPr lang="en-US" sz="2000" dirty="0"/>
        </a:p>
      </dgm:t>
    </dgm:pt>
    <dgm:pt modelId="{AFB7D716-FCC3-480D-A2B9-88723C7A08E6}" type="parTrans" cxnId="{11A598CF-6E9C-4E1F-9082-458F143C0C40}">
      <dgm:prSet/>
      <dgm:spPr/>
      <dgm:t>
        <a:bodyPr/>
        <a:lstStyle/>
        <a:p>
          <a:endParaRPr lang="en-US"/>
        </a:p>
      </dgm:t>
    </dgm:pt>
    <dgm:pt modelId="{93D9C5AD-C761-426A-9A18-DBEF60D47FF8}" type="sibTrans" cxnId="{11A598CF-6E9C-4E1F-9082-458F143C0C40}">
      <dgm:prSet phldrT="4" phldr="0"/>
      <dgm:spPr/>
      <dgm:t>
        <a:bodyPr/>
        <a:lstStyle/>
        <a:p>
          <a:r>
            <a:rPr lang="en-US"/>
            <a:t>4</a:t>
          </a:r>
        </a:p>
      </dgm:t>
    </dgm:pt>
    <dgm:pt modelId="{4C646921-6279-4A11-8113-083CDCA95C5E}">
      <dgm:prSet custT="1"/>
      <dgm:spPr/>
      <dgm:t>
        <a:bodyPr/>
        <a:lstStyle/>
        <a:p>
          <a:r>
            <a:rPr lang="en-GB" sz="2000" dirty="0"/>
            <a:t>Describe role of Prison Intelligence Officers.</a:t>
          </a:r>
          <a:endParaRPr lang="en-US" sz="2000" dirty="0"/>
        </a:p>
      </dgm:t>
    </dgm:pt>
    <dgm:pt modelId="{08560590-ACB0-4495-B311-B5421F0E2E8B}" type="parTrans" cxnId="{70CA5E94-304F-4A27-AFD1-DAAF619019E5}">
      <dgm:prSet/>
      <dgm:spPr/>
      <dgm:t>
        <a:bodyPr/>
        <a:lstStyle/>
        <a:p>
          <a:endParaRPr lang="en-US"/>
        </a:p>
      </dgm:t>
    </dgm:pt>
    <dgm:pt modelId="{593D18FC-E762-4F86-ABD7-1FAF839A61D8}" type="sibTrans" cxnId="{70CA5E94-304F-4A27-AFD1-DAAF619019E5}">
      <dgm:prSet phldrT="5" phldr="0"/>
      <dgm:spPr/>
      <dgm:t>
        <a:bodyPr/>
        <a:lstStyle/>
        <a:p>
          <a:r>
            <a:rPr lang="en-US"/>
            <a:t>5</a:t>
          </a:r>
        </a:p>
      </dgm:t>
    </dgm:pt>
    <dgm:pt modelId="{875CAEC3-BE6B-4998-BA49-3FAACB820B20}" type="pres">
      <dgm:prSet presAssocID="{95CEE173-0032-4393-9246-FAEE640C0C32}" presName="linearFlow" presStyleCnt="0">
        <dgm:presLayoutVars>
          <dgm:dir/>
          <dgm:animLvl val="lvl"/>
          <dgm:resizeHandles val="exact"/>
        </dgm:presLayoutVars>
      </dgm:prSet>
      <dgm:spPr/>
    </dgm:pt>
    <dgm:pt modelId="{E8140690-6535-46C2-A7B4-85121603D0B2}" type="pres">
      <dgm:prSet presAssocID="{39F0B5ED-FA50-479A-9C3C-D7B7F71E26F6}" presName="compositeNode" presStyleCnt="0"/>
      <dgm:spPr/>
    </dgm:pt>
    <dgm:pt modelId="{A51A402C-1266-4C7F-BEDD-824B361BADDF}" type="pres">
      <dgm:prSet presAssocID="{39F0B5ED-FA50-479A-9C3C-D7B7F71E26F6}" presName="parTx" presStyleLbl="node1" presStyleIdx="0" presStyleCnt="0">
        <dgm:presLayoutVars>
          <dgm:chMax val="0"/>
          <dgm:chPref val="0"/>
          <dgm:bulletEnabled val="1"/>
        </dgm:presLayoutVars>
      </dgm:prSet>
      <dgm:spPr/>
    </dgm:pt>
    <dgm:pt modelId="{D454ED5C-C4BF-4180-947B-CBB05FF390CB}" type="pres">
      <dgm:prSet presAssocID="{39F0B5ED-FA50-479A-9C3C-D7B7F71E26F6}" presName="parSh" presStyleCnt="0"/>
      <dgm:spPr/>
    </dgm:pt>
    <dgm:pt modelId="{199D60AE-1673-4B6F-9E2C-E96AE947425D}" type="pres">
      <dgm:prSet presAssocID="{39F0B5ED-FA50-479A-9C3C-D7B7F71E26F6}" presName="lineNode" presStyleLbl="alignAccFollowNode1" presStyleIdx="0" presStyleCnt="15"/>
      <dgm:spPr/>
    </dgm:pt>
    <dgm:pt modelId="{23D7ADD9-90F8-4BC2-8663-314C46BA2249}" type="pres">
      <dgm:prSet presAssocID="{39F0B5ED-FA50-479A-9C3C-D7B7F71E26F6}" presName="lineArrowNode" presStyleLbl="alignAccFollowNode1" presStyleIdx="1" presStyleCnt="15"/>
      <dgm:spPr/>
    </dgm:pt>
    <dgm:pt modelId="{825304AD-19D3-4DB0-89B5-D8AACF79AD5A}" type="pres">
      <dgm:prSet presAssocID="{690B4C7F-1D0A-40C4-A3AB-708707C80A5D}" presName="sibTransNodeCircle" presStyleLbl="alignNode1" presStyleIdx="0" presStyleCnt="5">
        <dgm:presLayoutVars>
          <dgm:chMax val="0"/>
          <dgm:bulletEnabled/>
        </dgm:presLayoutVars>
      </dgm:prSet>
      <dgm:spPr/>
    </dgm:pt>
    <dgm:pt modelId="{C86D18C8-F79F-4E34-A2EB-88CC1C6631E5}" type="pres">
      <dgm:prSet presAssocID="{690B4C7F-1D0A-40C4-A3AB-708707C80A5D}" presName="spacerBetweenCircleAndCallout" presStyleCnt="0">
        <dgm:presLayoutVars/>
      </dgm:prSet>
      <dgm:spPr/>
    </dgm:pt>
    <dgm:pt modelId="{80A57986-E539-40AA-92FF-A686F2992766}" type="pres">
      <dgm:prSet presAssocID="{39F0B5ED-FA50-479A-9C3C-D7B7F71E26F6}" presName="nodeText" presStyleLbl="alignAccFollowNode1" presStyleIdx="2" presStyleCnt="15">
        <dgm:presLayoutVars>
          <dgm:bulletEnabled val="1"/>
        </dgm:presLayoutVars>
      </dgm:prSet>
      <dgm:spPr/>
    </dgm:pt>
    <dgm:pt modelId="{C82B99C1-4695-4873-A850-404030D69695}" type="pres">
      <dgm:prSet presAssocID="{690B4C7F-1D0A-40C4-A3AB-708707C80A5D}" presName="sibTransComposite" presStyleCnt="0"/>
      <dgm:spPr/>
    </dgm:pt>
    <dgm:pt modelId="{D4B080F9-B1C7-4114-8F96-AB7AB4D55CAD}" type="pres">
      <dgm:prSet presAssocID="{BA263936-1E1E-4BB6-8C0A-6C719D43277C}" presName="compositeNode" presStyleCnt="0"/>
      <dgm:spPr/>
    </dgm:pt>
    <dgm:pt modelId="{38B60521-C0B3-4687-B762-F4DB4EEADD86}" type="pres">
      <dgm:prSet presAssocID="{BA263936-1E1E-4BB6-8C0A-6C719D43277C}" presName="parTx" presStyleLbl="node1" presStyleIdx="0" presStyleCnt="0">
        <dgm:presLayoutVars>
          <dgm:chMax val="0"/>
          <dgm:chPref val="0"/>
          <dgm:bulletEnabled val="1"/>
        </dgm:presLayoutVars>
      </dgm:prSet>
      <dgm:spPr/>
    </dgm:pt>
    <dgm:pt modelId="{CDD93357-179B-4E0B-AA2F-26FCA72424C7}" type="pres">
      <dgm:prSet presAssocID="{BA263936-1E1E-4BB6-8C0A-6C719D43277C}" presName="parSh" presStyleCnt="0"/>
      <dgm:spPr/>
    </dgm:pt>
    <dgm:pt modelId="{444CF375-982E-479C-A1B1-76C9C658C78D}" type="pres">
      <dgm:prSet presAssocID="{BA263936-1E1E-4BB6-8C0A-6C719D43277C}" presName="lineNode" presStyleLbl="alignAccFollowNode1" presStyleIdx="3" presStyleCnt="15"/>
      <dgm:spPr/>
    </dgm:pt>
    <dgm:pt modelId="{1F8AAD95-A0CF-42E9-9A09-D02FCDC10BD7}" type="pres">
      <dgm:prSet presAssocID="{BA263936-1E1E-4BB6-8C0A-6C719D43277C}" presName="lineArrowNode" presStyleLbl="alignAccFollowNode1" presStyleIdx="4" presStyleCnt="15"/>
      <dgm:spPr/>
    </dgm:pt>
    <dgm:pt modelId="{74A4984E-AD2F-4A8B-9BE5-1645AA648CE6}" type="pres">
      <dgm:prSet presAssocID="{8A2085B6-6C97-4DAA-B9EC-650ED6C31A4B}" presName="sibTransNodeCircle" presStyleLbl="alignNode1" presStyleIdx="1" presStyleCnt="5">
        <dgm:presLayoutVars>
          <dgm:chMax val="0"/>
          <dgm:bulletEnabled/>
        </dgm:presLayoutVars>
      </dgm:prSet>
      <dgm:spPr/>
    </dgm:pt>
    <dgm:pt modelId="{7F269053-1189-41E7-9098-F466218B990B}" type="pres">
      <dgm:prSet presAssocID="{8A2085B6-6C97-4DAA-B9EC-650ED6C31A4B}" presName="spacerBetweenCircleAndCallout" presStyleCnt="0">
        <dgm:presLayoutVars/>
      </dgm:prSet>
      <dgm:spPr/>
    </dgm:pt>
    <dgm:pt modelId="{FA85A2CB-C798-49E0-A483-F33243513E98}" type="pres">
      <dgm:prSet presAssocID="{BA263936-1E1E-4BB6-8C0A-6C719D43277C}" presName="nodeText" presStyleLbl="alignAccFollowNode1" presStyleIdx="5" presStyleCnt="15">
        <dgm:presLayoutVars>
          <dgm:bulletEnabled val="1"/>
        </dgm:presLayoutVars>
      </dgm:prSet>
      <dgm:spPr/>
    </dgm:pt>
    <dgm:pt modelId="{89B2C2BE-6AA6-4FE2-8D47-B516A11F34DF}" type="pres">
      <dgm:prSet presAssocID="{8A2085B6-6C97-4DAA-B9EC-650ED6C31A4B}" presName="sibTransComposite" presStyleCnt="0"/>
      <dgm:spPr/>
    </dgm:pt>
    <dgm:pt modelId="{071564C7-11C9-491C-B11D-9B04A690DC65}" type="pres">
      <dgm:prSet presAssocID="{3EF7E970-6764-4D52-B0BA-9F7E500A9814}" presName="compositeNode" presStyleCnt="0"/>
      <dgm:spPr/>
    </dgm:pt>
    <dgm:pt modelId="{199062D5-64C1-4499-ABEE-F097C2692CB4}" type="pres">
      <dgm:prSet presAssocID="{3EF7E970-6764-4D52-B0BA-9F7E500A9814}" presName="parTx" presStyleLbl="node1" presStyleIdx="0" presStyleCnt="0">
        <dgm:presLayoutVars>
          <dgm:chMax val="0"/>
          <dgm:chPref val="0"/>
          <dgm:bulletEnabled val="1"/>
        </dgm:presLayoutVars>
      </dgm:prSet>
      <dgm:spPr/>
    </dgm:pt>
    <dgm:pt modelId="{6E8CEDE7-C42A-4F76-B9D1-26B6A9A1E63E}" type="pres">
      <dgm:prSet presAssocID="{3EF7E970-6764-4D52-B0BA-9F7E500A9814}" presName="parSh" presStyleCnt="0"/>
      <dgm:spPr/>
    </dgm:pt>
    <dgm:pt modelId="{3C52B7F4-D054-42EF-A097-CF1353DE7084}" type="pres">
      <dgm:prSet presAssocID="{3EF7E970-6764-4D52-B0BA-9F7E500A9814}" presName="lineNode" presStyleLbl="alignAccFollowNode1" presStyleIdx="6" presStyleCnt="15"/>
      <dgm:spPr/>
    </dgm:pt>
    <dgm:pt modelId="{01F685EA-BECE-4047-9C11-92A28407DFDB}" type="pres">
      <dgm:prSet presAssocID="{3EF7E970-6764-4D52-B0BA-9F7E500A9814}" presName="lineArrowNode" presStyleLbl="alignAccFollowNode1" presStyleIdx="7" presStyleCnt="15"/>
      <dgm:spPr/>
    </dgm:pt>
    <dgm:pt modelId="{50A85F17-5765-4995-B5E3-BBADB88815C4}" type="pres">
      <dgm:prSet presAssocID="{4673F5C5-1910-46B6-81A9-0FC15B27F54B}" presName="sibTransNodeCircle" presStyleLbl="alignNode1" presStyleIdx="2" presStyleCnt="5">
        <dgm:presLayoutVars>
          <dgm:chMax val="0"/>
          <dgm:bulletEnabled/>
        </dgm:presLayoutVars>
      </dgm:prSet>
      <dgm:spPr/>
    </dgm:pt>
    <dgm:pt modelId="{0C47CACC-AED5-4DD7-9C50-D50383B3D1B3}" type="pres">
      <dgm:prSet presAssocID="{4673F5C5-1910-46B6-81A9-0FC15B27F54B}" presName="spacerBetweenCircleAndCallout" presStyleCnt="0">
        <dgm:presLayoutVars/>
      </dgm:prSet>
      <dgm:spPr/>
    </dgm:pt>
    <dgm:pt modelId="{D764B443-9CEE-4553-B5F3-3959F7801957}" type="pres">
      <dgm:prSet presAssocID="{3EF7E970-6764-4D52-B0BA-9F7E500A9814}" presName="nodeText" presStyleLbl="alignAccFollowNode1" presStyleIdx="8" presStyleCnt="15">
        <dgm:presLayoutVars>
          <dgm:bulletEnabled val="1"/>
        </dgm:presLayoutVars>
      </dgm:prSet>
      <dgm:spPr/>
    </dgm:pt>
    <dgm:pt modelId="{AA502930-77EB-4F13-8E19-5EEDC88C034B}" type="pres">
      <dgm:prSet presAssocID="{4673F5C5-1910-46B6-81A9-0FC15B27F54B}" presName="sibTransComposite" presStyleCnt="0"/>
      <dgm:spPr/>
    </dgm:pt>
    <dgm:pt modelId="{DB15899D-A22A-4B90-990E-1459C4C7BC73}" type="pres">
      <dgm:prSet presAssocID="{8A1A0E28-010A-4A5E-8BC4-8A8821B932D9}" presName="compositeNode" presStyleCnt="0"/>
      <dgm:spPr/>
    </dgm:pt>
    <dgm:pt modelId="{F73D9BFE-2AD2-451D-9ABE-16B606AC92DC}" type="pres">
      <dgm:prSet presAssocID="{8A1A0E28-010A-4A5E-8BC4-8A8821B932D9}" presName="parTx" presStyleLbl="node1" presStyleIdx="0" presStyleCnt="0">
        <dgm:presLayoutVars>
          <dgm:chMax val="0"/>
          <dgm:chPref val="0"/>
          <dgm:bulletEnabled val="1"/>
        </dgm:presLayoutVars>
      </dgm:prSet>
      <dgm:spPr/>
    </dgm:pt>
    <dgm:pt modelId="{D830CF33-A587-483E-A3C7-9CE9D87401C3}" type="pres">
      <dgm:prSet presAssocID="{8A1A0E28-010A-4A5E-8BC4-8A8821B932D9}" presName="parSh" presStyleCnt="0"/>
      <dgm:spPr/>
    </dgm:pt>
    <dgm:pt modelId="{7AF3A7F4-2D0D-4452-B491-781934007A1B}" type="pres">
      <dgm:prSet presAssocID="{8A1A0E28-010A-4A5E-8BC4-8A8821B932D9}" presName="lineNode" presStyleLbl="alignAccFollowNode1" presStyleIdx="9" presStyleCnt="15"/>
      <dgm:spPr/>
    </dgm:pt>
    <dgm:pt modelId="{C4D5BC51-2DF5-43AF-A1F1-7B7F2161D9D1}" type="pres">
      <dgm:prSet presAssocID="{8A1A0E28-010A-4A5E-8BC4-8A8821B932D9}" presName="lineArrowNode" presStyleLbl="alignAccFollowNode1" presStyleIdx="10" presStyleCnt="15"/>
      <dgm:spPr/>
    </dgm:pt>
    <dgm:pt modelId="{18BEF841-A3C2-4524-B791-B15C61DF50D3}" type="pres">
      <dgm:prSet presAssocID="{93D9C5AD-C761-426A-9A18-DBEF60D47FF8}" presName="sibTransNodeCircle" presStyleLbl="alignNode1" presStyleIdx="3" presStyleCnt="5">
        <dgm:presLayoutVars>
          <dgm:chMax val="0"/>
          <dgm:bulletEnabled/>
        </dgm:presLayoutVars>
      </dgm:prSet>
      <dgm:spPr/>
    </dgm:pt>
    <dgm:pt modelId="{1B43B472-334A-47AB-9273-B7CAC870F200}" type="pres">
      <dgm:prSet presAssocID="{93D9C5AD-C761-426A-9A18-DBEF60D47FF8}" presName="spacerBetweenCircleAndCallout" presStyleCnt="0">
        <dgm:presLayoutVars/>
      </dgm:prSet>
      <dgm:spPr/>
    </dgm:pt>
    <dgm:pt modelId="{F83FF1E4-3C6D-4A9C-9422-53C43B283800}" type="pres">
      <dgm:prSet presAssocID="{8A1A0E28-010A-4A5E-8BC4-8A8821B932D9}" presName="nodeText" presStyleLbl="alignAccFollowNode1" presStyleIdx="11" presStyleCnt="15">
        <dgm:presLayoutVars>
          <dgm:bulletEnabled val="1"/>
        </dgm:presLayoutVars>
      </dgm:prSet>
      <dgm:spPr/>
    </dgm:pt>
    <dgm:pt modelId="{9F026DE9-D950-43E4-BAA3-1991AFAEAAEF}" type="pres">
      <dgm:prSet presAssocID="{93D9C5AD-C761-426A-9A18-DBEF60D47FF8}" presName="sibTransComposite" presStyleCnt="0"/>
      <dgm:spPr/>
    </dgm:pt>
    <dgm:pt modelId="{600A6E29-FBE7-4014-BC13-FEB9A17BB952}" type="pres">
      <dgm:prSet presAssocID="{4C646921-6279-4A11-8113-083CDCA95C5E}" presName="compositeNode" presStyleCnt="0"/>
      <dgm:spPr/>
    </dgm:pt>
    <dgm:pt modelId="{8B625A2B-451D-4573-9A6B-5BD739AE8C04}" type="pres">
      <dgm:prSet presAssocID="{4C646921-6279-4A11-8113-083CDCA95C5E}" presName="parTx" presStyleLbl="node1" presStyleIdx="0" presStyleCnt="0">
        <dgm:presLayoutVars>
          <dgm:chMax val="0"/>
          <dgm:chPref val="0"/>
          <dgm:bulletEnabled val="1"/>
        </dgm:presLayoutVars>
      </dgm:prSet>
      <dgm:spPr/>
    </dgm:pt>
    <dgm:pt modelId="{E4D6D339-CDB9-4D04-9FBC-71ED3B365332}" type="pres">
      <dgm:prSet presAssocID="{4C646921-6279-4A11-8113-083CDCA95C5E}" presName="parSh" presStyleCnt="0"/>
      <dgm:spPr/>
    </dgm:pt>
    <dgm:pt modelId="{611194A6-C2F6-4F03-B7A6-C12520D55564}" type="pres">
      <dgm:prSet presAssocID="{4C646921-6279-4A11-8113-083CDCA95C5E}" presName="lineNode" presStyleLbl="alignAccFollowNode1" presStyleIdx="12" presStyleCnt="15"/>
      <dgm:spPr/>
    </dgm:pt>
    <dgm:pt modelId="{E6D6F8B6-EC58-4300-B384-E3565F8AADCD}" type="pres">
      <dgm:prSet presAssocID="{4C646921-6279-4A11-8113-083CDCA95C5E}" presName="lineArrowNode" presStyleLbl="alignAccFollowNode1" presStyleIdx="13" presStyleCnt="15"/>
      <dgm:spPr/>
    </dgm:pt>
    <dgm:pt modelId="{A8D174C0-4682-4131-A282-0A7096D2A066}" type="pres">
      <dgm:prSet presAssocID="{593D18FC-E762-4F86-ABD7-1FAF839A61D8}" presName="sibTransNodeCircle" presStyleLbl="alignNode1" presStyleIdx="4" presStyleCnt="5">
        <dgm:presLayoutVars>
          <dgm:chMax val="0"/>
          <dgm:bulletEnabled/>
        </dgm:presLayoutVars>
      </dgm:prSet>
      <dgm:spPr/>
    </dgm:pt>
    <dgm:pt modelId="{5A50C381-2801-4EAA-BEEC-728797E03689}" type="pres">
      <dgm:prSet presAssocID="{593D18FC-E762-4F86-ABD7-1FAF839A61D8}" presName="spacerBetweenCircleAndCallout" presStyleCnt="0">
        <dgm:presLayoutVars/>
      </dgm:prSet>
      <dgm:spPr/>
    </dgm:pt>
    <dgm:pt modelId="{76EA624B-7AA9-425A-BF15-E31D55F42546}" type="pres">
      <dgm:prSet presAssocID="{4C646921-6279-4A11-8113-083CDCA95C5E}" presName="nodeText" presStyleLbl="alignAccFollowNode1" presStyleIdx="14" presStyleCnt="15">
        <dgm:presLayoutVars>
          <dgm:bulletEnabled val="1"/>
        </dgm:presLayoutVars>
      </dgm:prSet>
      <dgm:spPr/>
    </dgm:pt>
  </dgm:ptLst>
  <dgm:cxnLst>
    <dgm:cxn modelId="{7068031C-134D-42A7-8469-22F750F0C604}" srcId="{95CEE173-0032-4393-9246-FAEE640C0C32}" destId="{BA263936-1E1E-4BB6-8C0A-6C719D43277C}" srcOrd="1" destOrd="0" parTransId="{A787BADB-5EC2-40F8-94FC-952850D86EEA}" sibTransId="{8A2085B6-6C97-4DAA-B9EC-650ED6C31A4B}"/>
    <dgm:cxn modelId="{61DCBA23-4512-41B2-9C83-323411CC8D2D}" type="presOf" srcId="{93D9C5AD-C761-426A-9A18-DBEF60D47FF8}" destId="{18BEF841-A3C2-4524-B791-B15C61DF50D3}" srcOrd="0" destOrd="0" presId="urn:microsoft.com/office/officeart/2016/7/layout/LinearArrowProcessNumbered"/>
    <dgm:cxn modelId="{54636847-0694-49B1-AB7C-3760B154B7A9}" type="presOf" srcId="{593D18FC-E762-4F86-ABD7-1FAF839A61D8}" destId="{A8D174C0-4682-4131-A282-0A7096D2A066}" srcOrd="0" destOrd="0" presId="urn:microsoft.com/office/officeart/2016/7/layout/LinearArrowProcessNumbered"/>
    <dgm:cxn modelId="{4B938670-77A7-458D-93D7-7BD95A81A609}" type="presOf" srcId="{BA263936-1E1E-4BB6-8C0A-6C719D43277C}" destId="{FA85A2CB-C798-49E0-A483-F33243513E98}" srcOrd="0" destOrd="0" presId="urn:microsoft.com/office/officeart/2016/7/layout/LinearArrowProcessNumbered"/>
    <dgm:cxn modelId="{91A8527A-364B-4B5B-9C0B-324EBA2EA6BC}" type="presOf" srcId="{4673F5C5-1910-46B6-81A9-0FC15B27F54B}" destId="{50A85F17-5765-4995-B5E3-BBADB88815C4}" srcOrd="0" destOrd="0" presId="urn:microsoft.com/office/officeart/2016/7/layout/LinearArrowProcessNumbered"/>
    <dgm:cxn modelId="{2CFDB47F-0731-4D87-9B1D-0C74DABC2073}" type="presOf" srcId="{95CEE173-0032-4393-9246-FAEE640C0C32}" destId="{875CAEC3-BE6B-4998-BA49-3FAACB820B20}" srcOrd="0" destOrd="0" presId="urn:microsoft.com/office/officeart/2016/7/layout/LinearArrowProcessNumbered"/>
    <dgm:cxn modelId="{3271758B-C2AD-4AE5-8124-B7EDC543E972}" type="presOf" srcId="{4C646921-6279-4A11-8113-083CDCA95C5E}" destId="{76EA624B-7AA9-425A-BF15-E31D55F42546}" srcOrd="0" destOrd="0" presId="urn:microsoft.com/office/officeart/2016/7/layout/LinearArrowProcessNumbered"/>
    <dgm:cxn modelId="{70CA5E94-304F-4A27-AFD1-DAAF619019E5}" srcId="{95CEE173-0032-4393-9246-FAEE640C0C32}" destId="{4C646921-6279-4A11-8113-083CDCA95C5E}" srcOrd="4" destOrd="0" parTransId="{08560590-ACB0-4495-B311-B5421F0E2E8B}" sibTransId="{593D18FC-E762-4F86-ABD7-1FAF839A61D8}"/>
    <dgm:cxn modelId="{4B3D2596-9F5F-41E3-943F-1D75BA4195A5}" type="presOf" srcId="{8A2085B6-6C97-4DAA-B9EC-650ED6C31A4B}" destId="{74A4984E-AD2F-4A8B-9BE5-1645AA648CE6}" srcOrd="0" destOrd="0" presId="urn:microsoft.com/office/officeart/2016/7/layout/LinearArrowProcessNumbered"/>
    <dgm:cxn modelId="{9A27AEBF-BC5F-438C-B0EA-BB035942775D}" type="presOf" srcId="{690B4C7F-1D0A-40C4-A3AB-708707C80A5D}" destId="{825304AD-19D3-4DB0-89B5-D8AACF79AD5A}" srcOrd="0" destOrd="0" presId="urn:microsoft.com/office/officeart/2016/7/layout/LinearArrowProcessNumbered"/>
    <dgm:cxn modelId="{85107EC4-8803-49EA-8152-348FF6A7BAFE}" type="presOf" srcId="{8A1A0E28-010A-4A5E-8BC4-8A8821B932D9}" destId="{F83FF1E4-3C6D-4A9C-9422-53C43B283800}" srcOrd="0" destOrd="0" presId="urn:microsoft.com/office/officeart/2016/7/layout/LinearArrowProcessNumbered"/>
    <dgm:cxn modelId="{A8CED0C6-0B57-4FEA-B485-D647D0D839E6}" type="presOf" srcId="{39F0B5ED-FA50-479A-9C3C-D7B7F71E26F6}" destId="{80A57986-E539-40AA-92FF-A686F2992766}" srcOrd="0" destOrd="0" presId="urn:microsoft.com/office/officeart/2016/7/layout/LinearArrowProcessNumbered"/>
    <dgm:cxn modelId="{9AF734CE-D1B9-4F64-BF6E-44F775C5FB19}" srcId="{95CEE173-0032-4393-9246-FAEE640C0C32}" destId="{39F0B5ED-FA50-479A-9C3C-D7B7F71E26F6}" srcOrd="0" destOrd="0" parTransId="{4F6AA3DE-088E-47BD-A469-D1209223CE06}" sibTransId="{690B4C7F-1D0A-40C4-A3AB-708707C80A5D}"/>
    <dgm:cxn modelId="{11A598CF-6E9C-4E1F-9082-458F143C0C40}" srcId="{95CEE173-0032-4393-9246-FAEE640C0C32}" destId="{8A1A0E28-010A-4A5E-8BC4-8A8821B932D9}" srcOrd="3" destOrd="0" parTransId="{AFB7D716-FCC3-480D-A2B9-88723C7A08E6}" sibTransId="{93D9C5AD-C761-426A-9A18-DBEF60D47FF8}"/>
    <dgm:cxn modelId="{FE2608E0-8C50-48B1-B8C3-126E5EF2C93E}" type="presOf" srcId="{3EF7E970-6764-4D52-B0BA-9F7E500A9814}" destId="{D764B443-9CEE-4553-B5F3-3959F7801957}" srcOrd="0" destOrd="0" presId="urn:microsoft.com/office/officeart/2016/7/layout/LinearArrowProcessNumbered"/>
    <dgm:cxn modelId="{34713EE0-0C40-47D6-9B1F-BBA1CEB5EDA6}" srcId="{95CEE173-0032-4393-9246-FAEE640C0C32}" destId="{3EF7E970-6764-4D52-B0BA-9F7E500A9814}" srcOrd="2" destOrd="0" parTransId="{2115BDC3-7294-49C3-827F-C4B88763EA6F}" sibTransId="{4673F5C5-1910-46B6-81A9-0FC15B27F54B}"/>
    <dgm:cxn modelId="{8DD1FA30-F7F7-4291-8D6B-29E6932AC5D2}" type="presParOf" srcId="{875CAEC3-BE6B-4998-BA49-3FAACB820B20}" destId="{E8140690-6535-46C2-A7B4-85121603D0B2}" srcOrd="0" destOrd="0" presId="urn:microsoft.com/office/officeart/2016/7/layout/LinearArrowProcessNumbered"/>
    <dgm:cxn modelId="{742A3BB3-A74F-4837-A63B-A20B35263D50}" type="presParOf" srcId="{E8140690-6535-46C2-A7B4-85121603D0B2}" destId="{A51A402C-1266-4C7F-BEDD-824B361BADDF}" srcOrd="0" destOrd="0" presId="urn:microsoft.com/office/officeart/2016/7/layout/LinearArrowProcessNumbered"/>
    <dgm:cxn modelId="{6D8E0B56-A78D-4AE7-8C6E-B2A54F507D58}" type="presParOf" srcId="{E8140690-6535-46C2-A7B4-85121603D0B2}" destId="{D454ED5C-C4BF-4180-947B-CBB05FF390CB}" srcOrd="1" destOrd="0" presId="urn:microsoft.com/office/officeart/2016/7/layout/LinearArrowProcessNumbered"/>
    <dgm:cxn modelId="{5EDE31D5-5786-42A1-ACCD-1BB9480AD1D2}" type="presParOf" srcId="{D454ED5C-C4BF-4180-947B-CBB05FF390CB}" destId="{199D60AE-1673-4B6F-9E2C-E96AE947425D}" srcOrd="0" destOrd="0" presId="urn:microsoft.com/office/officeart/2016/7/layout/LinearArrowProcessNumbered"/>
    <dgm:cxn modelId="{A911ABE1-A73D-4DE7-8D22-3F4F30ADE79C}" type="presParOf" srcId="{D454ED5C-C4BF-4180-947B-CBB05FF390CB}" destId="{23D7ADD9-90F8-4BC2-8663-314C46BA2249}" srcOrd="1" destOrd="0" presId="urn:microsoft.com/office/officeart/2016/7/layout/LinearArrowProcessNumbered"/>
    <dgm:cxn modelId="{5BAEF54F-F8B2-4CD1-B20A-12903084B1B0}" type="presParOf" srcId="{D454ED5C-C4BF-4180-947B-CBB05FF390CB}" destId="{825304AD-19D3-4DB0-89B5-D8AACF79AD5A}" srcOrd="2" destOrd="0" presId="urn:microsoft.com/office/officeart/2016/7/layout/LinearArrowProcessNumbered"/>
    <dgm:cxn modelId="{7AA7449E-ECFB-4433-B4CE-0E63D5996DCB}" type="presParOf" srcId="{D454ED5C-C4BF-4180-947B-CBB05FF390CB}" destId="{C86D18C8-F79F-4E34-A2EB-88CC1C6631E5}" srcOrd="3" destOrd="0" presId="urn:microsoft.com/office/officeart/2016/7/layout/LinearArrowProcessNumbered"/>
    <dgm:cxn modelId="{2A286D87-8FBE-4ED1-9FF1-E0C4DBC18FF0}" type="presParOf" srcId="{E8140690-6535-46C2-A7B4-85121603D0B2}" destId="{80A57986-E539-40AA-92FF-A686F2992766}" srcOrd="2" destOrd="0" presId="urn:microsoft.com/office/officeart/2016/7/layout/LinearArrowProcessNumbered"/>
    <dgm:cxn modelId="{59C20515-9D8A-455F-94C7-3B47F20C8DE1}" type="presParOf" srcId="{875CAEC3-BE6B-4998-BA49-3FAACB820B20}" destId="{C82B99C1-4695-4873-A850-404030D69695}" srcOrd="1" destOrd="0" presId="urn:microsoft.com/office/officeart/2016/7/layout/LinearArrowProcessNumbered"/>
    <dgm:cxn modelId="{D815E832-F856-4522-A5D8-8B4E979DF521}" type="presParOf" srcId="{875CAEC3-BE6B-4998-BA49-3FAACB820B20}" destId="{D4B080F9-B1C7-4114-8F96-AB7AB4D55CAD}" srcOrd="2" destOrd="0" presId="urn:microsoft.com/office/officeart/2016/7/layout/LinearArrowProcessNumbered"/>
    <dgm:cxn modelId="{70B456CB-D933-4AE6-8AD2-9A7337981AEA}" type="presParOf" srcId="{D4B080F9-B1C7-4114-8F96-AB7AB4D55CAD}" destId="{38B60521-C0B3-4687-B762-F4DB4EEADD86}" srcOrd="0" destOrd="0" presId="urn:microsoft.com/office/officeart/2016/7/layout/LinearArrowProcessNumbered"/>
    <dgm:cxn modelId="{97236D45-D7B7-49BA-BB4E-CBBC8127AAF9}" type="presParOf" srcId="{D4B080F9-B1C7-4114-8F96-AB7AB4D55CAD}" destId="{CDD93357-179B-4E0B-AA2F-26FCA72424C7}" srcOrd="1" destOrd="0" presId="urn:microsoft.com/office/officeart/2016/7/layout/LinearArrowProcessNumbered"/>
    <dgm:cxn modelId="{BC56A502-AB8A-41B9-8410-94F72FB08305}" type="presParOf" srcId="{CDD93357-179B-4E0B-AA2F-26FCA72424C7}" destId="{444CF375-982E-479C-A1B1-76C9C658C78D}" srcOrd="0" destOrd="0" presId="urn:microsoft.com/office/officeart/2016/7/layout/LinearArrowProcessNumbered"/>
    <dgm:cxn modelId="{86A618BF-C6B4-4B5D-89C0-D9B199112D18}" type="presParOf" srcId="{CDD93357-179B-4E0B-AA2F-26FCA72424C7}" destId="{1F8AAD95-A0CF-42E9-9A09-D02FCDC10BD7}" srcOrd="1" destOrd="0" presId="urn:microsoft.com/office/officeart/2016/7/layout/LinearArrowProcessNumbered"/>
    <dgm:cxn modelId="{7811E919-E00C-4C9D-968F-11613A07B91F}" type="presParOf" srcId="{CDD93357-179B-4E0B-AA2F-26FCA72424C7}" destId="{74A4984E-AD2F-4A8B-9BE5-1645AA648CE6}" srcOrd="2" destOrd="0" presId="urn:microsoft.com/office/officeart/2016/7/layout/LinearArrowProcessNumbered"/>
    <dgm:cxn modelId="{A3ABC092-2D6C-4ADC-8C40-69385EF077C1}" type="presParOf" srcId="{CDD93357-179B-4E0B-AA2F-26FCA72424C7}" destId="{7F269053-1189-41E7-9098-F466218B990B}" srcOrd="3" destOrd="0" presId="urn:microsoft.com/office/officeart/2016/7/layout/LinearArrowProcessNumbered"/>
    <dgm:cxn modelId="{369F65C1-7882-40EF-BBE3-AC67E9D7129B}" type="presParOf" srcId="{D4B080F9-B1C7-4114-8F96-AB7AB4D55CAD}" destId="{FA85A2CB-C798-49E0-A483-F33243513E98}" srcOrd="2" destOrd="0" presId="urn:microsoft.com/office/officeart/2016/7/layout/LinearArrowProcessNumbered"/>
    <dgm:cxn modelId="{F71D24FC-C1D3-4E17-9A70-F7B3D0A76FCA}" type="presParOf" srcId="{875CAEC3-BE6B-4998-BA49-3FAACB820B20}" destId="{89B2C2BE-6AA6-4FE2-8D47-B516A11F34DF}" srcOrd="3" destOrd="0" presId="urn:microsoft.com/office/officeart/2016/7/layout/LinearArrowProcessNumbered"/>
    <dgm:cxn modelId="{CD607911-267B-4A9D-9D1F-2BA530C35FCD}" type="presParOf" srcId="{875CAEC3-BE6B-4998-BA49-3FAACB820B20}" destId="{071564C7-11C9-491C-B11D-9B04A690DC65}" srcOrd="4" destOrd="0" presId="urn:microsoft.com/office/officeart/2016/7/layout/LinearArrowProcessNumbered"/>
    <dgm:cxn modelId="{4B3914D1-42D9-486D-96D0-39F1C2C7AC31}" type="presParOf" srcId="{071564C7-11C9-491C-B11D-9B04A690DC65}" destId="{199062D5-64C1-4499-ABEE-F097C2692CB4}" srcOrd="0" destOrd="0" presId="urn:microsoft.com/office/officeart/2016/7/layout/LinearArrowProcessNumbered"/>
    <dgm:cxn modelId="{12DC057B-E6DB-4B5B-90BB-B26AD729B525}" type="presParOf" srcId="{071564C7-11C9-491C-B11D-9B04A690DC65}" destId="{6E8CEDE7-C42A-4F76-B9D1-26B6A9A1E63E}" srcOrd="1" destOrd="0" presId="urn:microsoft.com/office/officeart/2016/7/layout/LinearArrowProcessNumbered"/>
    <dgm:cxn modelId="{0AC8BC04-F0B8-46B8-BF4E-030D6C84E24C}" type="presParOf" srcId="{6E8CEDE7-C42A-4F76-B9D1-26B6A9A1E63E}" destId="{3C52B7F4-D054-42EF-A097-CF1353DE7084}" srcOrd="0" destOrd="0" presId="urn:microsoft.com/office/officeart/2016/7/layout/LinearArrowProcessNumbered"/>
    <dgm:cxn modelId="{6669EF8A-FE16-4187-B8D0-E150CA1B479A}" type="presParOf" srcId="{6E8CEDE7-C42A-4F76-B9D1-26B6A9A1E63E}" destId="{01F685EA-BECE-4047-9C11-92A28407DFDB}" srcOrd="1" destOrd="0" presId="urn:microsoft.com/office/officeart/2016/7/layout/LinearArrowProcessNumbered"/>
    <dgm:cxn modelId="{3A6116C4-5DD5-4179-8250-36DCDB3C0838}" type="presParOf" srcId="{6E8CEDE7-C42A-4F76-B9D1-26B6A9A1E63E}" destId="{50A85F17-5765-4995-B5E3-BBADB88815C4}" srcOrd="2" destOrd="0" presId="urn:microsoft.com/office/officeart/2016/7/layout/LinearArrowProcessNumbered"/>
    <dgm:cxn modelId="{40ABAFFC-4429-499C-BBC3-8A094E4797B6}" type="presParOf" srcId="{6E8CEDE7-C42A-4F76-B9D1-26B6A9A1E63E}" destId="{0C47CACC-AED5-4DD7-9C50-D50383B3D1B3}" srcOrd="3" destOrd="0" presId="urn:microsoft.com/office/officeart/2016/7/layout/LinearArrowProcessNumbered"/>
    <dgm:cxn modelId="{90804031-7DE9-414F-B73F-7BAEE36F9EB0}" type="presParOf" srcId="{071564C7-11C9-491C-B11D-9B04A690DC65}" destId="{D764B443-9CEE-4553-B5F3-3959F7801957}" srcOrd="2" destOrd="0" presId="urn:microsoft.com/office/officeart/2016/7/layout/LinearArrowProcessNumbered"/>
    <dgm:cxn modelId="{192B8663-9D2D-41DB-B1A8-23D729929E16}" type="presParOf" srcId="{875CAEC3-BE6B-4998-BA49-3FAACB820B20}" destId="{AA502930-77EB-4F13-8E19-5EEDC88C034B}" srcOrd="5" destOrd="0" presId="urn:microsoft.com/office/officeart/2016/7/layout/LinearArrowProcessNumbered"/>
    <dgm:cxn modelId="{D11F278A-FD26-4F1D-A5AF-4DA2F45E8C9D}" type="presParOf" srcId="{875CAEC3-BE6B-4998-BA49-3FAACB820B20}" destId="{DB15899D-A22A-4B90-990E-1459C4C7BC73}" srcOrd="6" destOrd="0" presId="urn:microsoft.com/office/officeart/2016/7/layout/LinearArrowProcessNumbered"/>
    <dgm:cxn modelId="{30DD2BEA-CC16-4BD7-9BFA-BF5372A4AE68}" type="presParOf" srcId="{DB15899D-A22A-4B90-990E-1459C4C7BC73}" destId="{F73D9BFE-2AD2-451D-9ABE-16B606AC92DC}" srcOrd="0" destOrd="0" presId="urn:microsoft.com/office/officeart/2016/7/layout/LinearArrowProcessNumbered"/>
    <dgm:cxn modelId="{C0E7E44B-25AD-4B77-BE9A-9F5EB3658587}" type="presParOf" srcId="{DB15899D-A22A-4B90-990E-1459C4C7BC73}" destId="{D830CF33-A587-483E-A3C7-9CE9D87401C3}" srcOrd="1" destOrd="0" presId="urn:microsoft.com/office/officeart/2016/7/layout/LinearArrowProcessNumbered"/>
    <dgm:cxn modelId="{A8A1BAAC-E883-49BD-BF52-83274DE94792}" type="presParOf" srcId="{D830CF33-A587-483E-A3C7-9CE9D87401C3}" destId="{7AF3A7F4-2D0D-4452-B491-781934007A1B}" srcOrd="0" destOrd="0" presId="urn:microsoft.com/office/officeart/2016/7/layout/LinearArrowProcessNumbered"/>
    <dgm:cxn modelId="{0F579512-FCD7-4E6B-80EF-F1A0B30AAE21}" type="presParOf" srcId="{D830CF33-A587-483E-A3C7-9CE9D87401C3}" destId="{C4D5BC51-2DF5-43AF-A1F1-7B7F2161D9D1}" srcOrd="1" destOrd="0" presId="urn:microsoft.com/office/officeart/2016/7/layout/LinearArrowProcessNumbered"/>
    <dgm:cxn modelId="{D7B64657-64AC-4FE2-89EB-1B7652D4CD06}" type="presParOf" srcId="{D830CF33-A587-483E-A3C7-9CE9D87401C3}" destId="{18BEF841-A3C2-4524-B791-B15C61DF50D3}" srcOrd="2" destOrd="0" presId="urn:microsoft.com/office/officeart/2016/7/layout/LinearArrowProcessNumbered"/>
    <dgm:cxn modelId="{2516AB79-1CA9-4745-95EB-C42B7F806B12}" type="presParOf" srcId="{D830CF33-A587-483E-A3C7-9CE9D87401C3}" destId="{1B43B472-334A-47AB-9273-B7CAC870F200}" srcOrd="3" destOrd="0" presId="urn:microsoft.com/office/officeart/2016/7/layout/LinearArrowProcessNumbered"/>
    <dgm:cxn modelId="{4AD56C6D-98F5-4022-8462-711D7E84D473}" type="presParOf" srcId="{DB15899D-A22A-4B90-990E-1459C4C7BC73}" destId="{F83FF1E4-3C6D-4A9C-9422-53C43B283800}" srcOrd="2" destOrd="0" presId="urn:microsoft.com/office/officeart/2016/7/layout/LinearArrowProcessNumbered"/>
    <dgm:cxn modelId="{8FB0583B-7078-420E-8A57-7838E91E6A87}" type="presParOf" srcId="{875CAEC3-BE6B-4998-BA49-3FAACB820B20}" destId="{9F026DE9-D950-43E4-BAA3-1991AFAEAAEF}" srcOrd="7" destOrd="0" presId="urn:microsoft.com/office/officeart/2016/7/layout/LinearArrowProcessNumbered"/>
    <dgm:cxn modelId="{30EA7E9C-3159-4BAC-963E-73A421A97E58}" type="presParOf" srcId="{875CAEC3-BE6B-4998-BA49-3FAACB820B20}" destId="{600A6E29-FBE7-4014-BC13-FEB9A17BB952}" srcOrd="8" destOrd="0" presId="urn:microsoft.com/office/officeart/2016/7/layout/LinearArrowProcessNumbered"/>
    <dgm:cxn modelId="{0560E1F6-A642-4B8A-8F9D-200B44990889}" type="presParOf" srcId="{600A6E29-FBE7-4014-BC13-FEB9A17BB952}" destId="{8B625A2B-451D-4573-9A6B-5BD739AE8C04}" srcOrd="0" destOrd="0" presId="urn:microsoft.com/office/officeart/2016/7/layout/LinearArrowProcessNumbered"/>
    <dgm:cxn modelId="{25DA6C57-0D3B-4FE6-8EC0-A26B1F38373E}" type="presParOf" srcId="{600A6E29-FBE7-4014-BC13-FEB9A17BB952}" destId="{E4D6D339-CDB9-4D04-9FBC-71ED3B365332}" srcOrd="1" destOrd="0" presId="urn:microsoft.com/office/officeart/2016/7/layout/LinearArrowProcessNumbered"/>
    <dgm:cxn modelId="{732307FC-1376-4AAE-ADD5-BF9F057AED07}" type="presParOf" srcId="{E4D6D339-CDB9-4D04-9FBC-71ED3B365332}" destId="{611194A6-C2F6-4F03-B7A6-C12520D55564}" srcOrd="0" destOrd="0" presId="urn:microsoft.com/office/officeart/2016/7/layout/LinearArrowProcessNumbered"/>
    <dgm:cxn modelId="{81DCE5EC-54EC-4ED9-A219-C25E7A9B2C3F}" type="presParOf" srcId="{E4D6D339-CDB9-4D04-9FBC-71ED3B365332}" destId="{E6D6F8B6-EC58-4300-B384-E3565F8AADCD}" srcOrd="1" destOrd="0" presId="urn:microsoft.com/office/officeart/2016/7/layout/LinearArrowProcessNumbered"/>
    <dgm:cxn modelId="{25732BED-6FFE-442D-8E73-3F7F91AA3EF0}" type="presParOf" srcId="{E4D6D339-CDB9-4D04-9FBC-71ED3B365332}" destId="{A8D174C0-4682-4131-A282-0A7096D2A066}" srcOrd="2" destOrd="0" presId="urn:microsoft.com/office/officeart/2016/7/layout/LinearArrowProcessNumbered"/>
    <dgm:cxn modelId="{E9605389-21AB-4E1E-8872-21A028EE4150}" type="presParOf" srcId="{E4D6D339-CDB9-4D04-9FBC-71ED3B365332}" destId="{5A50C381-2801-4EAA-BEEC-728797E03689}" srcOrd="3" destOrd="0" presId="urn:microsoft.com/office/officeart/2016/7/layout/LinearArrowProcessNumbered"/>
    <dgm:cxn modelId="{31E85690-6E9C-492A-A1FB-5129701EBC5D}" type="presParOf" srcId="{600A6E29-FBE7-4014-BC13-FEB9A17BB952}" destId="{76EA624B-7AA9-425A-BF15-E31D55F42546}"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FDA0E19-CE56-4C57-91CC-E864FF56BAB9}"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13C09650-08AF-4F08-8DAF-38050A887CD3}">
      <dgm:prSet custT="1"/>
      <dgm:spPr/>
      <dgm:t>
        <a:bodyPr/>
        <a:lstStyle/>
        <a:p>
          <a:r>
            <a:rPr lang="en-GB" sz="2400" dirty="0"/>
            <a:t>The disclosure of information from one or more organisations to a third  - party organisation. </a:t>
          </a:r>
          <a:endParaRPr lang="en-US" sz="2400" dirty="0"/>
        </a:p>
      </dgm:t>
    </dgm:pt>
    <dgm:pt modelId="{A8D38D66-148F-4696-81E6-395AEB1D2A46}" type="parTrans" cxnId="{31511AC8-DA8C-49BF-9CAC-8301B410C994}">
      <dgm:prSet/>
      <dgm:spPr/>
      <dgm:t>
        <a:bodyPr/>
        <a:lstStyle/>
        <a:p>
          <a:endParaRPr lang="en-US"/>
        </a:p>
      </dgm:t>
    </dgm:pt>
    <dgm:pt modelId="{2EE85D1F-E4ED-40FA-B54F-B195C0E782A5}" type="sibTrans" cxnId="{31511AC8-DA8C-49BF-9CAC-8301B410C994}">
      <dgm:prSet/>
      <dgm:spPr/>
      <dgm:t>
        <a:bodyPr/>
        <a:lstStyle/>
        <a:p>
          <a:endParaRPr lang="en-US"/>
        </a:p>
      </dgm:t>
    </dgm:pt>
    <dgm:pt modelId="{8602D2AF-AE5C-4E37-B2FD-5F9245DBC641}">
      <dgm:prSet custT="1"/>
      <dgm:spPr/>
      <dgm:t>
        <a:bodyPr/>
        <a:lstStyle/>
        <a:p>
          <a:r>
            <a:rPr lang="en-GB" sz="2000" dirty="0"/>
            <a:t>This can be a one-off event. </a:t>
          </a:r>
          <a:endParaRPr lang="en-US" sz="2000" dirty="0"/>
        </a:p>
      </dgm:t>
    </dgm:pt>
    <dgm:pt modelId="{B17129E9-8282-41EF-B74E-4E5CCB82391C}" type="parTrans" cxnId="{D1FF001B-2D24-4CF1-9A62-E2914FF09A10}">
      <dgm:prSet/>
      <dgm:spPr/>
      <dgm:t>
        <a:bodyPr/>
        <a:lstStyle/>
        <a:p>
          <a:endParaRPr lang="en-US"/>
        </a:p>
      </dgm:t>
    </dgm:pt>
    <dgm:pt modelId="{A75FC8F0-C9F8-4A85-A7A1-E98A45B2A2A5}" type="sibTrans" cxnId="{D1FF001B-2D24-4CF1-9A62-E2914FF09A10}">
      <dgm:prSet/>
      <dgm:spPr/>
      <dgm:t>
        <a:bodyPr/>
        <a:lstStyle/>
        <a:p>
          <a:endParaRPr lang="en-US"/>
        </a:p>
      </dgm:t>
    </dgm:pt>
    <dgm:pt modelId="{0C890FC6-5798-4E08-817B-8E4A157D844C}">
      <dgm:prSet custT="1"/>
      <dgm:spPr/>
      <dgm:t>
        <a:bodyPr/>
        <a:lstStyle/>
        <a:p>
          <a:r>
            <a:rPr lang="en-GB" sz="2400" dirty="0"/>
            <a:t>Or an ongoing agreement between partners with a common aim. </a:t>
          </a:r>
          <a:endParaRPr lang="en-US" sz="2400" dirty="0"/>
        </a:p>
      </dgm:t>
    </dgm:pt>
    <dgm:pt modelId="{0923C35E-59CD-4F34-9123-D68DCF80EFEC}" type="parTrans" cxnId="{8E795FB5-736C-4E3A-991B-511862467E0D}">
      <dgm:prSet/>
      <dgm:spPr/>
      <dgm:t>
        <a:bodyPr/>
        <a:lstStyle/>
        <a:p>
          <a:endParaRPr lang="en-US"/>
        </a:p>
      </dgm:t>
    </dgm:pt>
    <dgm:pt modelId="{D7E8A4F5-AB59-4D14-8A53-719DE8FEFBA9}" type="sibTrans" cxnId="{8E795FB5-736C-4E3A-991B-511862467E0D}">
      <dgm:prSet/>
      <dgm:spPr/>
      <dgm:t>
        <a:bodyPr/>
        <a:lstStyle/>
        <a:p>
          <a:endParaRPr lang="en-US"/>
        </a:p>
      </dgm:t>
    </dgm:pt>
    <dgm:pt modelId="{606B2009-CB5C-4575-8CDF-AC9BE40202F6}" type="pres">
      <dgm:prSet presAssocID="{8FDA0E19-CE56-4C57-91CC-E864FF56BAB9}" presName="diagram" presStyleCnt="0">
        <dgm:presLayoutVars>
          <dgm:dir/>
          <dgm:resizeHandles val="exact"/>
        </dgm:presLayoutVars>
      </dgm:prSet>
      <dgm:spPr/>
    </dgm:pt>
    <dgm:pt modelId="{6BF1D00F-1B75-4384-BEAA-EBA84502D611}" type="pres">
      <dgm:prSet presAssocID="{13C09650-08AF-4F08-8DAF-38050A887CD3}" presName="node" presStyleLbl="node1" presStyleIdx="0" presStyleCnt="3">
        <dgm:presLayoutVars>
          <dgm:bulletEnabled val="1"/>
        </dgm:presLayoutVars>
      </dgm:prSet>
      <dgm:spPr/>
    </dgm:pt>
    <dgm:pt modelId="{4F52AEA1-CB98-4CD0-871C-D6099F8D1953}" type="pres">
      <dgm:prSet presAssocID="{2EE85D1F-E4ED-40FA-B54F-B195C0E782A5}" presName="sibTrans" presStyleCnt="0"/>
      <dgm:spPr/>
    </dgm:pt>
    <dgm:pt modelId="{8CF3B120-1C3D-471B-A6E7-DD2E14BCC331}" type="pres">
      <dgm:prSet presAssocID="{8602D2AF-AE5C-4E37-B2FD-5F9245DBC641}" presName="node" presStyleLbl="node1" presStyleIdx="1" presStyleCnt="3">
        <dgm:presLayoutVars>
          <dgm:bulletEnabled val="1"/>
        </dgm:presLayoutVars>
      </dgm:prSet>
      <dgm:spPr/>
    </dgm:pt>
    <dgm:pt modelId="{B8B7738F-A0F4-4F6C-801D-4F81CB763DA4}" type="pres">
      <dgm:prSet presAssocID="{A75FC8F0-C9F8-4A85-A7A1-E98A45B2A2A5}" presName="sibTrans" presStyleCnt="0"/>
      <dgm:spPr/>
    </dgm:pt>
    <dgm:pt modelId="{132F32FC-C40B-45FE-94FB-379600590DB2}" type="pres">
      <dgm:prSet presAssocID="{0C890FC6-5798-4E08-817B-8E4A157D844C}" presName="node" presStyleLbl="node1" presStyleIdx="2" presStyleCnt="3">
        <dgm:presLayoutVars>
          <dgm:bulletEnabled val="1"/>
        </dgm:presLayoutVars>
      </dgm:prSet>
      <dgm:spPr/>
    </dgm:pt>
  </dgm:ptLst>
  <dgm:cxnLst>
    <dgm:cxn modelId="{954B5713-626F-4667-A7D6-589FEA81DD8D}" type="presOf" srcId="{13C09650-08AF-4F08-8DAF-38050A887CD3}" destId="{6BF1D00F-1B75-4384-BEAA-EBA84502D611}" srcOrd="0" destOrd="0" presId="urn:microsoft.com/office/officeart/2005/8/layout/default"/>
    <dgm:cxn modelId="{D1FF001B-2D24-4CF1-9A62-E2914FF09A10}" srcId="{8FDA0E19-CE56-4C57-91CC-E864FF56BAB9}" destId="{8602D2AF-AE5C-4E37-B2FD-5F9245DBC641}" srcOrd="1" destOrd="0" parTransId="{B17129E9-8282-41EF-B74E-4E5CCB82391C}" sibTransId="{A75FC8F0-C9F8-4A85-A7A1-E98A45B2A2A5}"/>
    <dgm:cxn modelId="{76F3338F-D5CF-4880-8F46-7F71465CAC37}" type="presOf" srcId="{0C890FC6-5798-4E08-817B-8E4A157D844C}" destId="{132F32FC-C40B-45FE-94FB-379600590DB2}" srcOrd="0" destOrd="0" presId="urn:microsoft.com/office/officeart/2005/8/layout/default"/>
    <dgm:cxn modelId="{F9D7A1A6-7A6C-4ECF-B764-F37145BAD32C}" type="presOf" srcId="{8602D2AF-AE5C-4E37-B2FD-5F9245DBC641}" destId="{8CF3B120-1C3D-471B-A6E7-DD2E14BCC331}" srcOrd="0" destOrd="0" presId="urn:microsoft.com/office/officeart/2005/8/layout/default"/>
    <dgm:cxn modelId="{8E795FB5-736C-4E3A-991B-511862467E0D}" srcId="{8FDA0E19-CE56-4C57-91CC-E864FF56BAB9}" destId="{0C890FC6-5798-4E08-817B-8E4A157D844C}" srcOrd="2" destOrd="0" parTransId="{0923C35E-59CD-4F34-9123-D68DCF80EFEC}" sibTransId="{D7E8A4F5-AB59-4D14-8A53-719DE8FEFBA9}"/>
    <dgm:cxn modelId="{31511AC8-DA8C-49BF-9CAC-8301B410C994}" srcId="{8FDA0E19-CE56-4C57-91CC-E864FF56BAB9}" destId="{13C09650-08AF-4F08-8DAF-38050A887CD3}" srcOrd="0" destOrd="0" parTransId="{A8D38D66-148F-4696-81E6-395AEB1D2A46}" sibTransId="{2EE85D1F-E4ED-40FA-B54F-B195C0E782A5}"/>
    <dgm:cxn modelId="{5EE63CCF-FC44-41C0-B39A-477AEA60224F}" type="presOf" srcId="{8FDA0E19-CE56-4C57-91CC-E864FF56BAB9}" destId="{606B2009-CB5C-4575-8CDF-AC9BE40202F6}" srcOrd="0" destOrd="0" presId="urn:microsoft.com/office/officeart/2005/8/layout/default"/>
    <dgm:cxn modelId="{8B06FB58-F81B-4445-800C-86CD9B7237CC}" type="presParOf" srcId="{606B2009-CB5C-4575-8CDF-AC9BE40202F6}" destId="{6BF1D00F-1B75-4384-BEAA-EBA84502D611}" srcOrd="0" destOrd="0" presId="urn:microsoft.com/office/officeart/2005/8/layout/default"/>
    <dgm:cxn modelId="{C90C44D8-09FB-46E2-BAB7-B21D17897C05}" type="presParOf" srcId="{606B2009-CB5C-4575-8CDF-AC9BE40202F6}" destId="{4F52AEA1-CB98-4CD0-871C-D6099F8D1953}" srcOrd="1" destOrd="0" presId="urn:microsoft.com/office/officeart/2005/8/layout/default"/>
    <dgm:cxn modelId="{DA5CAA09-4F52-4FB3-91A7-7FB978D645D0}" type="presParOf" srcId="{606B2009-CB5C-4575-8CDF-AC9BE40202F6}" destId="{8CF3B120-1C3D-471B-A6E7-DD2E14BCC331}" srcOrd="2" destOrd="0" presId="urn:microsoft.com/office/officeart/2005/8/layout/default"/>
    <dgm:cxn modelId="{3FAAA851-8F7E-4F14-9485-ACADEB1ABC2A}" type="presParOf" srcId="{606B2009-CB5C-4575-8CDF-AC9BE40202F6}" destId="{B8B7738F-A0F4-4F6C-801D-4F81CB763DA4}" srcOrd="3" destOrd="0" presId="urn:microsoft.com/office/officeart/2005/8/layout/default"/>
    <dgm:cxn modelId="{5288237D-5DAF-4988-B4BB-1A583F686F7F}" type="presParOf" srcId="{606B2009-CB5C-4575-8CDF-AC9BE40202F6}" destId="{132F32FC-C40B-45FE-94FB-379600590DB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7BCDACF-2CC7-4EA5-ADD5-C8670BD2A5A1}"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D02098D2-A4BF-4144-81B1-D7EB368AACC7}">
      <dgm:prSet custT="1"/>
      <dgm:spPr/>
      <dgm:t>
        <a:bodyPr/>
        <a:lstStyle/>
        <a:p>
          <a:r>
            <a:rPr lang="en-GB" sz="2000" dirty="0"/>
            <a:t>Information sharing includes both</a:t>
          </a:r>
          <a:endParaRPr lang="en-US" sz="2000" dirty="0"/>
        </a:p>
      </dgm:t>
    </dgm:pt>
    <dgm:pt modelId="{75BDE13F-6664-4DEF-8A1A-DE565D5621AA}" type="parTrans" cxnId="{D011325E-E1ED-4B7C-9C4E-908055B2B84A}">
      <dgm:prSet/>
      <dgm:spPr/>
      <dgm:t>
        <a:bodyPr/>
        <a:lstStyle/>
        <a:p>
          <a:endParaRPr lang="en-US"/>
        </a:p>
      </dgm:t>
    </dgm:pt>
    <dgm:pt modelId="{CE672D10-FD78-4790-A7A4-29495B0146FB}" type="sibTrans" cxnId="{D011325E-E1ED-4B7C-9C4E-908055B2B84A}">
      <dgm:prSet/>
      <dgm:spPr/>
      <dgm:t>
        <a:bodyPr/>
        <a:lstStyle/>
        <a:p>
          <a:endParaRPr lang="en-US"/>
        </a:p>
      </dgm:t>
    </dgm:pt>
    <dgm:pt modelId="{902BD914-D3B2-4650-97F1-669195AD9F93}">
      <dgm:prSet custT="1"/>
      <dgm:spPr/>
      <dgm:t>
        <a:bodyPr/>
        <a:lstStyle/>
        <a:p>
          <a:r>
            <a:rPr lang="en-GB" sz="2000" dirty="0"/>
            <a:t>“Personal data”  - </a:t>
          </a:r>
          <a:r>
            <a:rPr lang="en-GB" sz="2000" b="0" i="0" dirty="0"/>
            <a:t>means any information relating to an identified or identifiable living individual </a:t>
          </a:r>
          <a:endParaRPr lang="en-US" sz="2000" dirty="0"/>
        </a:p>
      </dgm:t>
    </dgm:pt>
    <dgm:pt modelId="{9B00EB33-3FF0-4280-82DA-07ECAF81CEDC}" type="parTrans" cxnId="{8D0D1B3C-A8FF-4B88-9F80-15076DF51ECE}">
      <dgm:prSet/>
      <dgm:spPr/>
      <dgm:t>
        <a:bodyPr/>
        <a:lstStyle/>
        <a:p>
          <a:endParaRPr lang="en-US"/>
        </a:p>
      </dgm:t>
    </dgm:pt>
    <dgm:pt modelId="{0B3ADE0B-A90A-430D-9B29-876F414F3109}" type="sibTrans" cxnId="{8D0D1B3C-A8FF-4B88-9F80-15076DF51ECE}">
      <dgm:prSet/>
      <dgm:spPr/>
      <dgm:t>
        <a:bodyPr/>
        <a:lstStyle/>
        <a:p>
          <a:endParaRPr lang="en-US"/>
        </a:p>
      </dgm:t>
    </dgm:pt>
    <dgm:pt modelId="{AFE87F79-73ED-4282-BF73-0163617E0713}">
      <dgm:prSet/>
      <dgm:spPr/>
      <dgm:t>
        <a:bodyPr/>
        <a:lstStyle/>
        <a:p>
          <a:r>
            <a:rPr lang="en-GB" dirty="0"/>
            <a:t>and</a:t>
          </a:r>
          <a:endParaRPr lang="en-US" dirty="0"/>
        </a:p>
      </dgm:t>
    </dgm:pt>
    <dgm:pt modelId="{9D886AF0-C949-466E-9444-C6A2E64BCDE5}" type="parTrans" cxnId="{4FBF7B57-E895-418D-B555-84D8E7F3B001}">
      <dgm:prSet/>
      <dgm:spPr/>
      <dgm:t>
        <a:bodyPr/>
        <a:lstStyle/>
        <a:p>
          <a:endParaRPr lang="en-US"/>
        </a:p>
      </dgm:t>
    </dgm:pt>
    <dgm:pt modelId="{26FA01CD-785A-44F0-BA57-87B300822421}" type="sibTrans" cxnId="{4FBF7B57-E895-418D-B555-84D8E7F3B001}">
      <dgm:prSet/>
      <dgm:spPr/>
      <dgm:t>
        <a:bodyPr/>
        <a:lstStyle/>
        <a:p>
          <a:endParaRPr lang="en-US"/>
        </a:p>
      </dgm:t>
    </dgm:pt>
    <dgm:pt modelId="{C4FD466A-F095-4EED-8C6D-6B2FA734B0B3}">
      <dgm:prSet custT="1"/>
      <dgm:spPr/>
      <dgm:t>
        <a:bodyPr/>
        <a:lstStyle/>
        <a:p>
          <a:r>
            <a:rPr lang="en-GB" sz="2000" dirty="0"/>
            <a:t>“Special category data” – any personal data which needs more protection because it is sensitive (religious beliefs, racial or ethnic origin).</a:t>
          </a:r>
          <a:endParaRPr lang="en-US" sz="2000" dirty="0"/>
        </a:p>
      </dgm:t>
    </dgm:pt>
    <dgm:pt modelId="{85C93E76-C9E7-4597-92C2-79029CEB2E0F}" type="parTrans" cxnId="{4FB71724-8690-4966-B472-18FCAC412A0D}">
      <dgm:prSet/>
      <dgm:spPr/>
      <dgm:t>
        <a:bodyPr/>
        <a:lstStyle/>
        <a:p>
          <a:endParaRPr lang="en-US"/>
        </a:p>
      </dgm:t>
    </dgm:pt>
    <dgm:pt modelId="{A0948364-9E8F-4510-8AED-015B35DCB4C6}" type="sibTrans" cxnId="{4FB71724-8690-4966-B472-18FCAC412A0D}">
      <dgm:prSet/>
      <dgm:spPr/>
      <dgm:t>
        <a:bodyPr/>
        <a:lstStyle/>
        <a:p>
          <a:endParaRPr lang="en-US"/>
        </a:p>
      </dgm:t>
    </dgm:pt>
    <dgm:pt modelId="{4F912FF1-06E3-4A5D-9E37-D89F6EBED210}">
      <dgm:prSet/>
      <dgm:spPr/>
      <dgm:t>
        <a:bodyPr/>
        <a:lstStyle/>
        <a:p>
          <a:r>
            <a:rPr lang="en-GB" dirty="0"/>
            <a:t>In relation to community safety, information that should also be treated as sensitive personal data includes: •Information relating to victims •Information relating to witnesses</a:t>
          </a:r>
          <a:endParaRPr lang="en-US" dirty="0"/>
        </a:p>
      </dgm:t>
    </dgm:pt>
    <dgm:pt modelId="{030E4B01-8809-4160-8F1C-1D0A68AF9240}" type="parTrans" cxnId="{58A8B474-BA94-4D70-A8D2-157BD73B888D}">
      <dgm:prSet/>
      <dgm:spPr/>
      <dgm:t>
        <a:bodyPr/>
        <a:lstStyle/>
        <a:p>
          <a:endParaRPr lang="en-US"/>
        </a:p>
      </dgm:t>
    </dgm:pt>
    <dgm:pt modelId="{30B1FA76-48A0-4B09-BAA4-18C16A0BB8ED}" type="sibTrans" cxnId="{58A8B474-BA94-4D70-A8D2-157BD73B888D}">
      <dgm:prSet/>
      <dgm:spPr/>
      <dgm:t>
        <a:bodyPr/>
        <a:lstStyle/>
        <a:p>
          <a:endParaRPr lang="en-US"/>
        </a:p>
      </dgm:t>
    </dgm:pt>
    <dgm:pt modelId="{E5781824-7E53-486A-AE16-6F81A0E59F37}" type="pres">
      <dgm:prSet presAssocID="{37BCDACF-2CC7-4EA5-ADD5-C8670BD2A5A1}" presName="diagram" presStyleCnt="0">
        <dgm:presLayoutVars>
          <dgm:dir/>
          <dgm:resizeHandles val="exact"/>
        </dgm:presLayoutVars>
      </dgm:prSet>
      <dgm:spPr/>
    </dgm:pt>
    <dgm:pt modelId="{17B46E7D-565B-4718-AFA7-1C9356023D00}" type="pres">
      <dgm:prSet presAssocID="{D02098D2-A4BF-4144-81B1-D7EB368AACC7}" presName="node" presStyleLbl="node1" presStyleIdx="0" presStyleCnt="5">
        <dgm:presLayoutVars>
          <dgm:bulletEnabled val="1"/>
        </dgm:presLayoutVars>
      </dgm:prSet>
      <dgm:spPr/>
    </dgm:pt>
    <dgm:pt modelId="{1116375F-366C-4BF4-ADEF-6146024D1A79}" type="pres">
      <dgm:prSet presAssocID="{CE672D10-FD78-4790-A7A4-29495B0146FB}" presName="sibTrans" presStyleCnt="0"/>
      <dgm:spPr/>
    </dgm:pt>
    <dgm:pt modelId="{7E521553-1CF5-4AF6-A18A-193204138DDA}" type="pres">
      <dgm:prSet presAssocID="{902BD914-D3B2-4650-97F1-669195AD9F93}" presName="node" presStyleLbl="node1" presStyleIdx="1" presStyleCnt="5">
        <dgm:presLayoutVars>
          <dgm:bulletEnabled val="1"/>
        </dgm:presLayoutVars>
      </dgm:prSet>
      <dgm:spPr/>
    </dgm:pt>
    <dgm:pt modelId="{85E1E1B6-A2BE-4D85-9393-DF981D16DDEC}" type="pres">
      <dgm:prSet presAssocID="{0B3ADE0B-A90A-430D-9B29-876F414F3109}" presName="sibTrans" presStyleCnt="0"/>
      <dgm:spPr/>
    </dgm:pt>
    <dgm:pt modelId="{19633F02-1821-40A7-A477-5737191122D6}" type="pres">
      <dgm:prSet presAssocID="{AFE87F79-73ED-4282-BF73-0163617E0713}" presName="node" presStyleLbl="node1" presStyleIdx="2" presStyleCnt="5">
        <dgm:presLayoutVars>
          <dgm:bulletEnabled val="1"/>
        </dgm:presLayoutVars>
      </dgm:prSet>
      <dgm:spPr/>
    </dgm:pt>
    <dgm:pt modelId="{BE202B7B-9B3F-4E49-8044-67A112FAB7DB}" type="pres">
      <dgm:prSet presAssocID="{26FA01CD-785A-44F0-BA57-87B300822421}" presName="sibTrans" presStyleCnt="0"/>
      <dgm:spPr/>
    </dgm:pt>
    <dgm:pt modelId="{7C492B65-1A7F-41FD-879A-8EA59D8DE42F}" type="pres">
      <dgm:prSet presAssocID="{C4FD466A-F095-4EED-8C6D-6B2FA734B0B3}" presName="node" presStyleLbl="node1" presStyleIdx="3" presStyleCnt="5">
        <dgm:presLayoutVars>
          <dgm:bulletEnabled val="1"/>
        </dgm:presLayoutVars>
      </dgm:prSet>
      <dgm:spPr/>
    </dgm:pt>
    <dgm:pt modelId="{F50FB730-3EAF-465F-A069-4D70BC5B4CBB}" type="pres">
      <dgm:prSet presAssocID="{A0948364-9E8F-4510-8AED-015B35DCB4C6}" presName="sibTrans" presStyleCnt="0"/>
      <dgm:spPr/>
    </dgm:pt>
    <dgm:pt modelId="{00413CD1-16E8-41BA-BAB3-733BEDDB59CF}" type="pres">
      <dgm:prSet presAssocID="{4F912FF1-06E3-4A5D-9E37-D89F6EBED210}" presName="node" presStyleLbl="node1" presStyleIdx="4" presStyleCnt="5">
        <dgm:presLayoutVars>
          <dgm:bulletEnabled val="1"/>
        </dgm:presLayoutVars>
      </dgm:prSet>
      <dgm:spPr/>
    </dgm:pt>
  </dgm:ptLst>
  <dgm:cxnLst>
    <dgm:cxn modelId="{4FB71724-8690-4966-B472-18FCAC412A0D}" srcId="{37BCDACF-2CC7-4EA5-ADD5-C8670BD2A5A1}" destId="{C4FD466A-F095-4EED-8C6D-6B2FA734B0B3}" srcOrd="3" destOrd="0" parTransId="{85C93E76-C9E7-4597-92C2-79029CEB2E0F}" sibTransId="{A0948364-9E8F-4510-8AED-015B35DCB4C6}"/>
    <dgm:cxn modelId="{86FE1934-9AF8-450E-B6EE-5EFB24EAB4AA}" type="presOf" srcId="{AFE87F79-73ED-4282-BF73-0163617E0713}" destId="{19633F02-1821-40A7-A477-5737191122D6}" srcOrd="0" destOrd="0" presId="urn:microsoft.com/office/officeart/2005/8/layout/default"/>
    <dgm:cxn modelId="{8D0D1B3C-A8FF-4B88-9F80-15076DF51ECE}" srcId="{37BCDACF-2CC7-4EA5-ADD5-C8670BD2A5A1}" destId="{902BD914-D3B2-4650-97F1-669195AD9F93}" srcOrd="1" destOrd="0" parTransId="{9B00EB33-3FF0-4280-82DA-07ECAF81CEDC}" sibTransId="{0B3ADE0B-A90A-430D-9B29-876F414F3109}"/>
    <dgm:cxn modelId="{60C55351-5A8D-4A50-BA5D-B7259749734F}" type="presOf" srcId="{C4FD466A-F095-4EED-8C6D-6B2FA734B0B3}" destId="{7C492B65-1A7F-41FD-879A-8EA59D8DE42F}" srcOrd="0" destOrd="0" presId="urn:microsoft.com/office/officeart/2005/8/layout/default"/>
    <dgm:cxn modelId="{4FBF7B57-E895-418D-B555-84D8E7F3B001}" srcId="{37BCDACF-2CC7-4EA5-ADD5-C8670BD2A5A1}" destId="{AFE87F79-73ED-4282-BF73-0163617E0713}" srcOrd="2" destOrd="0" parTransId="{9D886AF0-C949-466E-9444-C6A2E64BCDE5}" sibTransId="{26FA01CD-785A-44F0-BA57-87B300822421}"/>
    <dgm:cxn modelId="{C628605B-DCCC-4E11-84CD-2E6F2849FCDB}" type="presOf" srcId="{4F912FF1-06E3-4A5D-9E37-D89F6EBED210}" destId="{00413CD1-16E8-41BA-BAB3-733BEDDB59CF}" srcOrd="0" destOrd="0" presId="urn:microsoft.com/office/officeart/2005/8/layout/default"/>
    <dgm:cxn modelId="{D011325E-E1ED-4B7C-9C4E-908055B2B84A}" srcId="{37BCDACF-2CC7-4EA5-ADD5-C8670BD2A5A1}" destId="{D02098D2-A4BF-4144-81B1-D7EB368AACC7}" srcOrd="0" destOrd="0" parTransId="{75BDE13F-6664-4DEF-8A1A-DE565D5621AA}" sibTransId="{CE672D10-FD78-4790-A7A4-29495B0146FB}"/>
    <dgm:cxn modelId="{58A8B474-BA94-4D70-A8D2-157BD73B888D}" srcId="{37BCDACF-2CC7-4EA5-ADD5-C8670BD2A5A1}" destId="{4F912FF1-06E3-4A5D-9E37-D89F6EBED210}" srcOrd="4" destOrd="0" parTransId="{030E4B01-8809-4160-8F1C-1D0A68AF9240}" sibTransId="{30B1FA76-48A0-4B09-BAA4-18C16A0BB8ED}"/>
    <dgm:cxn modelId="{5881C689-CA1E-4EAB-9A01-FE1917FA8BF1}" type="presOf" srcId="{D02098D2-A4BF-4144-81B1-D7EB368AACC7}" destId="{17B46E7D-565B-4718-AFA7-1C9356023D00}" srcOrd="0" destOrd="0" presId="urn:microsoft.com/office/officeart/2005/8/layout/default"/>
    <dgm:cxn modelId="{93F0F09C-85FA-47DB-9F97-7D92A22EDD76}" type="presOf" srcId="{902BD914-D3B2-4650-97F1-669195AD9F93}" destId="{7E521553-1CF5-4AF6-A18A-193204138DDA}" srcOrd="0" destOrd="0" presId="urn:microsoft.com/office/officeart/2005/8/layout/default"/>
    <dgm:cxn modelId="{A1A4B5D2-4798-46CA-AFA3-1E96876BA266}" type="presOf" srcId="{37BCDACF-2CC7-4EA5-ADD5-C8670BD2A5A1}" destId="{E5781824-7E53-486A-AE16-6F81A0E59F37}" srcOrd="0" destOrd="0" presId="urn:microsoft.com/office/officeart/2005/8/layout/default"/>
    <dgm:cxn modelId="{208AB8D7-B569-4464-90BE-079B45E4E07D}" type="presParOf" srcId="{E5781824-7E53-486A-AE16-6F81A0E59F37}" destId="{17B46E7D-565B-4718-AFA7-1C9356023D00}" srcOrd="0" destOrd="0" presId="urn:microsoft.com/office/officeart/2005/8/layout/default"/>
    <dgm:cxn modelId="{C056CEC2-1102-415A-B486-41ADC7E9B651}" type="presParOf" srcId="{E5781824-7E53-486A-AE16-6F81A0E59F37}" destId="{1116375F-366C-4BF4-ADEF-6146024D1A79}" srcOrd="1" destOrd="0" presId="urn:microsoft.com/office/officeart/2005/8/layout/default"/>
    <dgm:cxn modelId="{4A3A4B01-219B-447C-BCB5-CED256DD06E4}" type="presParOf" srcId="{E5781824-7E53-486A-AE16-6F81A0E59F37}" destId="{7E521553-1CF5-4AF6-A18A-193204138DDA}" srcOrd="2" destOrd="0" presId="urn:microsoft.com/office/officeart/2005/8/layout/default"/>
    <dgm:cxn modelId="{28BEA98D-3FC0-4863-A87B-29D96CE7FEEC}" type="presParOf" srcId="{E5781824-7E53-486A-AE16-6F81A0E59F37}" destId="{85E1E1B6-A2BE-4D85-9393-DF981D16DDEC}" srcOrd="3" destOrd="0" presId="urn:microsoft.com/office/officeart/2005/8/layout/default"/>
    <dgm:cxn modelId="{40499B64-AE9F-4901-957B-07B27558779F}" type="presParOf" srcId="{E5781824-7E53-486A-AE16-6F81A0E59F37}" destId="{19633F02-1821-40A7-A477-5737191122D6}" srcOrd="4" destOrd="0" presId="urn:microsoft.com/office/officeart/2005/8/layout/default"/>
    <dgm:cxn modelId="{303BF4EF-2027-466B-B3AB-F892B5E92E1A}" type="presParOf" srcId="{E5781824-7E53-486A-AE16-6F81A0E59F37}" destId="{BE202B7B-9B3F-4E49-8044-67A112FAB7DB}" srcOrd="5" destOrd="0" presId="urn:microsoft.com/office/officeart/2005/8/layout/default"/>
    <dgm:cxn modelId="{8492EF4C-9773-45B6-9F70-D3DDFF2995A5}" type="presParOf" srcId="{E5781824-7E53-486A-AE16-6F81A0E59F37}" destId="{7C492B65-1A7F-41FD-879A-8EA59D8DE42F}" srcOrd="6" destOrd="0" presId="urn:microsoft.com/office/officeart/2005/8/layout/default"/>
    <dgm:cxn modelId="{7BD71CE8-8F00-44BA-A784-B846E6F95CB9}" type="presParOf" srcId="{E5781824-7E53-486A-AE16-6F81A0E59F37}" destId="{F50FB730-3EAF-465F-A069-4D70BC5B4CBB}" srcOrd="7" destOrd="0" presId="urn:microsoft.com/office/officeart/2005/8/layout/default"/>
    <dgm:cxn modelId="{9F6A1627-E4D1-4035-893A-34C036A9CDF4}" type="presParOf" srcId="{E5781824-7E53-486A-AE16-6F81A0E59F37}" destId="{00413CD1-16E8-41BA-BAB3-733BEDDB59C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64679DE-9EF0-4672-8704-DBC5DCC4BF46}"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6B9E9EE3-922D-4BD6-95B3-DF8E5D96D419}">
      <dgm:prSet custT="1"/>
      <dgm:spPr/>
      <dgm:t>
        <a:bodyPr/>
        <a:lstStyle/>
        <a:p>
          <a:r>
            <a:rPr lang="en-GB" sz="2000" dirty="0"/>
            <a:t>The responsible authorities are: </a:t>
          </a:r>
          <a:endParaRPr lang="en-US" sz="2000" dirty="0"/>
        </a:p>
      </dgm:t>
    </dgm:pt>
    <dgm:pt modelId="{AA92B57B-FDDD-4AD1-BC45-BFE12F10CEF9}" type="parTrans" cxnId="{0FD7D253-7F48-4A70-9E81-6E73EDD44DA6}">
      <dgm:prSet/>
      <dgm:spPr/>
      <dgm:t>
        <a:bodyPr/>
        <a:lstStyle/>
        <a:p>
          <a:endParaRPr lang="en-US"/>
        </a:p>
      </dgm:t>
    </dgm:pt>
    <dgm:pt modelId="{A8D4CCF7-F591-4688-B3E7-3718D2506A1A}" type="sibTrans" cxnId="{0FD7D253-7F48-4A70-9E81-6E73EDD44DA6}">
      <dgm:prSet/>
      <dgm:spPr/>
      <dgm:t>
        <a:bodyPr/>
        <a:lstStyle/>
        <a:p>
          <a:endParaRPr lang="en-US"/>
        </a:p>
      </dgm:t>
    </dgm:pt>
    <dgm:pt modelId="{F600D0D3-8153-4B39-87C3-DBBDB576520B}">
      <dgm:prSet custT="1"/>
      <dgm:spPr/>
      <dgm:t>
        <a:bodyPr/>
        <a:lstStyle/>
        <a:p>
          <a:r>
            <a:rPr lang="en-GB" sz="1600" dirty="0"/>
            <a:t>• </a:t>
          </a:r>
          <a:r>
            <a:rPr lang="en-GB" sz="2000" dirty="0"/>
            <a:t>Local Authority</a:t>
          </a:r>
          <a:endParaRPr lang="en-US" sz="2000" dirty="0"/>
        </a:p>
      </dgm:t>
    </dgm:pt>
    <dgm:pt modelId="{FB52932A-7FF5-4101-AC47-6FF568ED7BDB}" type="parTrans" cxnId="{C6588139-6845-4879-B93B-76BDC4A10493}">
      <dgm:prSet/>
      <dgm:spPr/>
      <dgm:t>
        <a:bodyPr/>
        <a:lstStyle/>
        <a:p>
          <a:endParaRPr lang="en-US"/>
        </a:p>
      </dgm:t>
    </dgm:pt>
    <dgm:pt modelId="{031D5112-C08E-4966-8ECE-50F28F02C67A}" type="sibTrans" cxnId="{C6588139-6845-4879-B93B-76BDC4A10493}">
      <dgm:prSet/>
      <dgm:spPr/>
      <dgm:t>
        <a:bodyPr/>
        <a:lstStyle/>
        <a:p>
          <a:endParaRPr lang="en-US"/>
        </a:p>
      </dgm:t>
    </dgm:pt>
    <dgm:pt modelId="{61C0F6E7-8033-4A53-9410-14C673BEDAE6}">
      <dgm:prSet custT="1"/>
      <dgm:spPr/>
      <dgm:t>
        <a:bodyPr/>
        <a:lstStyle/>
        <a:p>
          <a:r>
            <a:rPr lang="en-GB" sz="1600" dirty="0"/>
            <a:t>• </a:t>
          </a:r>
          <a:r>
            <a:rPr lang="en-GB" sz="2000" dirty="0"/>
            <a:t>Police forces </a:t>
          </a:r>
          <a:endParaRPr lang="en-US" sz="2000" dirty="0"/>
        </a:p>
      </dgm:t>
    </dgm:pt>
    <dgm:pt modelId="{C4D98E34-BAFF-47D0-82A8-B056BE80525B}" type="parTrans" cxnId="{D558EA64-C902-4D34-99A6-DCB5589FDF3B}">
      <dgm:prSet/>
      <dgm:spPr/>
      <dgm:t>
        <a:bodyPr/>
        <a:lstStyle/>
        <a:p>
          <a:endParaRPr lang="en-US"/>
        </a:p>
      </dgm:t>
    </dgm:pt>
    <dgm:pt modelId="{92ED5D6B-9226-483A-BE8A-BEAB3A51718C}" type="sibTrans" cxnId="{D558EA64-C902-4D34-99A6-DCB5589FDF3B}">
      <dgm:prSet/>
      <dgm:spPr/>
      <dgm:t>
        <a:bodyPr/>
        <a:lstStyle/>
        <a:p>
          <a:endParaRPr lang="en-US"/>
        </a:p>
      </dgm:t>
    </dgm:pt>
    <dgm:pt modelId="{165D3B0A-D213-43DD-802B-E52129B548E1}">
      <dgm:prSet custT="1"/>
      <dgm:spPr/>
      <dgm:t>
        <a:bodyPr/>
        <a:lstStyle/>
        <a:p>
          <a:r>
            <a:rPr lang="en-GB" sz="1600" dirty="0"/>
            <a:t>• </a:t>
          </a:r>
          <a:r>
            <a:rPr lang="en-GB" sz="2000" dirty="0"/>
            <a:t>Police Authority (PCC) </a:t>
          </a:r>
          <a:endParaRPr lang="en-US" sz="2000" dirty="0"/>
        </a:p>
      </dgm:t>
    </dgm:pt>
    <dgm:pt modelId="{341119A1-C80B-485D-936E-9AFB56682741}" type="parTrans" cxnId="{37AE5BF1-1488-4E5A-846D-3FBE188A1A13}">
      <dgm:prSet/>
      <dgm:spPr/>
      <dgm:t>
        <a:bodyPr/>
        <a:lstStyle/>
        <a:p>
          <a:endParaRPr lang="en-US"/>
        </a:p>
      </dgm:t>
    </dgm:pt>
    <dgm:pt modelId="{2B4D52A7-70B9-479D-9216-6538C918EFA4}" type="sibTrans" cxnId="{37AE5BF1-1488-4E5A-846D-3FBE188A1A13}">
      <dgm:prSet/>
      <dgm:spPr/>
      <dgm:t>
        <a:bodyPr/>
        <a:lstStyle/>
        <a:p>
          <a:endParaRPr lang="en-US"/>
        </a:p>
      </dgm:t>
    </dgm:pt>
    <dgm:pt modelId="{35EA013D-4FDE-466D-9101-FA80AC0E7BB2}">
      <dgm:prSet custT="1"/>
      <dgm:spPr/>
      <dgm:t>
        <a:bodyPr/>
        <a:lstStyle/>
        <a:p>
          <a:r>
            <a:rPr lang="en-GB" sz="1600" dirty="0"/>
            <a:t>• </a:t>
          </a:r>
          <a:r>
            <a:rPr lang="en-GB" sz="2000" dirty="0"/>
            <a:t>Fire and Rescue Authority </a:t>
          </a:r>
          <a:endParaRPr lang="en-US" sz="2000" dirty="0"/>
        </a:p>
      </dgm:t>
    </dgm:pt>
    <dgm:pt modelId="{F5C0D761-E7B0-49DE-8E9A-E8866FB0AB13}" type="parTrans" cxnId="{BD2CA077-A458-4CDE-A8BC-345A8C8A8472}">
      <dgm:prSet/>
      <dgm:spPr/>
      <dgm:t>
        <a:bodyPr/>
        <a:lstStyle/>
        <a:p>
          <a:endParaRPr lang="en-US"/>
        </a:p>
      </dgm:t>
    </dgm:pt>
    <dgm:pt modelId="{834688FD-72CC-4187-AB6B-B9D97EFBA512}" type="sibTrans" cxnId="{BD2CA077-A458-4CDE-A8BC-345A8C8A8472}">
      <dgm:prSet/>
      <dgm:spPr/>
      <dgm:t>
        <a:bodyPr/>
        <a:lstStyle/>
        <a:p>
          <a:endParaRPr lang="en-US"/>
        </a:p>
      </dgm:t>
    </dgm:pt>
    <dgm:pt modelId="{B12C8ED5-8C00-4785-9FD6-194592068C2B}">
      <dgm:prSet custT="1"/>
      <dgm:spPr/>
      <dgm:t>
        <a:bodyPr/>
        <a:lstStyle/>
        <a:p>
          <a:r>
            <a:rPr lang="en-GB" sz="2000" dirty="0"/>
            <a:t>• </a:t>
          </a:r>
          <a:r>
            <a:rPr lang="en-GB" sz="1600" dirty="0"/>
            <a:t>Primary Care Trusts in England and Local Health Boards in Wales • Probation Trusts.</a:t>
          </a:r>
          <a:endParaRPr lang="en-US" sz="1600" dirty="0"/>
        </a:p>
      </dgm:t>
    </dgm:pt>
    <dgm:pt modelId="{0B3CC56C-0CC9-40B0-AF68-A173F72FFD56}" type="parTrans" cxnId="{23052B9E-0EB9-4537-B7C2-EDF8FBEA71C6}">
      <dgm:prSet/>
      <dgm:spPr/>
      <dgm:t>
        <a:bodyPr/>
        <a:lstStyle/>
        <a:p>
          <a:endParaRPr lang="en-US"/>
        </a:p>
      </dgm:t>
    </dgm:pt>
    <dgm:pt modelId="{18DACC3E-58F0-4455-86FF-1E6FFE5171FF}" type="sibTrans" cxnId="{23052B9E-0EB9-4537-B7C2-EDF8FBEA71C6}">
      <dgm:prSet/>
      <dgm:spPr/>
      <dgm:t>
        <a:bodyPr/>
        <a:lstStyle/>
        <a:p>
          <a:endParaRPr lang="en-US"/>
        </a:p>
      </dgm:t>
    </dgm:pt>
    <dgm:pt modelId="{0B014B4F-1F05-42E1-83FE-9FD667F08926}" type="pres">
      <dgm:prSet presAssocID="{E64679DE-9EF0-4672-8704-DBC5DCC4BF46}" presName="Name0" presStyleCnt="0">
        <dgm:presLayoutVars>
          <dgm:dir/>
          <dgm:animLvl val="lvl"/>
          <dgm:resizeHandles val="exact"/>
        </dgm:presLayoutVars>
      </dgm:prSet>
      <dgm:spPr/>
    </dgm:pt>
    <dgm:pt modelId="{DFBB124E-537A-4050-86C3-D995E967C494}" type="pres">
      <dgm:prSet presAssocID="{6B9E9EE3-922D-4BD6-95B3-DF8E5D96D419}" presName="linNode" presStyleCnt="0"/>
      <dgm:spPr/>
    </dgm:pt>
    <dgm:pt modelId="{EB57FFD3-852D-43BA-B9A8-4312DD23FAE7}" type="pres">
      <dgm:prSet presAssocID="{6B9E9EE3-922D-4BD6-95B3-DF8E5D96D419}" presName="parentText" presStyleLbl="node1" presStyleIdx="0" presStyleCnt="6">
        <dgm:presLayoutVars>
          <dgm:chMax val="1"/>
          <dgm:bulletEnabled val="1"/>
        </dgm:presLayoutVars>
      </dgm:prSet>
      <dgm:spPr/>
    </dgm:pt>
    <dgm:pt modelId="{C69B855C-02A3-4B81-AD36-04C42E4C4ED5}" type="pres">
      <dgm:prSet presAssocID="{A8D4CCF7-F591-4688-B3E7-3718D2506A1A}" presName="sp" presStyleCnt="0"/>
      <dgm:spPr/>
    </dgm:pt>
    <dgm:pt modelId="{05837B29-EE15-443E-88F5-4CD916794F42}" type="pres">
      <dgm:prSet presAssocID="{F600D0D3-8153-4B39-87C3-DBBDB576520B}" presName="linNode" presStyleCnt="0"/>
      <dgm:spPr/>
    </dgm:pt>
    <dgm:pt modelId="{90FD5504-7B75-458F-B530-A5B26D3ED877}" type="pres">
      <dgm:prSet presAssocID="{F600D0D3-8153-4B39-87C3-DBBDB576520B}" presName="parentText" presStyleLbl="node1" presStyleIdx="1" presStyleCnt="6">
        <dgm:presLayoutVars>
          <dgm:chMax val="1"/>
          <dgm:bulletEnabled val="1"/>
        </dgm:presLayoutVars>
      </dgm:prSet>
      <dgm:spPr/>
    </dgm:pt>
    <dgm:pt modelId="{3AB23E6C-F2AA-4AC3-A782-FD63F6900AF6}" type="pres">
      <dgm:prSet presAssocID="{031D5112-C08E-4966-8ECE-50F28F02C67A}" presName="sp" presStyleCnt="0"/>
      <dgm:spPr/>
    </dgm:pt>
    <dgm:pt modelId="{6AC85905-AED5-406E-93D4-155E592217DC}" type="pres">
      <dgm:prSet presAssocID="{61C0F6E7-8033-4A53-9410-14C673BEDAE6}" presName="linNode" presStyleCnt="0"/>
      <dgm:spPr/>
    </dgm:pt>
    <dgm:pt modelId="{77F850E2-85D3-4CD7-A4DB-47A667824845}" type="pres">
      <dgm:prSet presAssocID="{61C0F6E7-8033-4A53-9410-14C673BEDAE6}" presName="parentText" presStyleLbl="node1" presStyleIdx="2" presStyleCnt="6" custLinFactNeighborX="-304" custLinFactNeighborY="3656">
        <dgm:presLayoutVars>
          <dgm:chMax val="1"/>
          <dgm:bulletEnabled val="1"/>
        </dgm:presLayoutVars>
      </dgm:prSet>
      <dgm:spPr/>
    </dgm:pt>
    <dgm:pt modelId="{1C01CEDE-C524-4D17-9103-A2AD4E93F5E2}" type="pres">
      <dgm:prSet presAssocID="{92ED5D6B-9226-483A-BE8A-BEAB3A51718C}" presName="sp" presStyleCnt="0"/>
      <dgm:spPr/>
    </dgm:pt>
    <dgm:pt modelId="{4D08E4DE-0D73-4639-9FC7-3CB57CBB053F}" type="pres">
      <dgm:prSet presAssocID="{165D3B0A-D213-43DD-802B-E52129B548E1}" presName="linNode" presStyleCnt="0"/>
      <dgm:spPr/>
    </dgm:pt>
    <dgm:pt modelId="{D1F6E104-0BD3-41AA-95F7-3884C436D505}" type="pres">
      <dgm:prSet presAssocID="{165D3B0A-D213-43DD-802B-E52129B548E1}" presName="parentText" presStyleLbl="node1" presStyleIdx="3" presStyleCnt="6">
        <dgm:presLayoutVars>
          <dgm:chMax val="1"/>
          <dgm:bulletEnabled val="1"/>
        </dgm:presLayoutVars>
      </dgm:prSet>
      <dgm:spPr/>
    </dgm:pt>
    <dgm:pt modelId="{BD0216C4-080D-47F7-856A-2D829A3F24DA}" type="pres">
      <dgm:prSet presAssocID="{2B4D52A7-70B9-479D-9216-6538C918EFA4}" presName="sp" presStyleCnt="0"/>
      <dgm:spPr/>
    </dgm:pt>
    <dgm:pt modelId="{CAA96194-E070-4EC4-9410-734CC5AE224C}" type="pres">
      <dgm:prSet presAssocID="{35EA013D-4FDE-466D-9101-FA80AC0E7BB2}" presName="linNode" presStyleCnt="0"/>
      <dgm:spPr/>
    </dgm:pt>
    <dgm:pt modelId="{D4D7B173-CEB3-44D3-A111-7876BE63BC05}" type="pres">
      <dgm:prSet presAssocID="{35EA013D-4FDE-466D-9101-FA80AC0E7BB2}" presName="parentText" presStyleLbl="node1" presStyleIdx="4" presStyleCnt="6">
        <dgm:presLayoutVars>
          <dgm:chMax val="1"/>
          <dgm:bulletEnabled val="1"/>
        </dgm:presLayoutVars>
      </dgm:prSet>
      <dgm:spPr/>
    </dgm:pt>
    <dgm:pt modelId="{37516E35-F0BF-44C1-8469-C8DC53BA7C52}" type="pres">
      <dgm:prSet presAssocID="{834688FD-72CC-4187-AB6B-B9D97EFBA512}" presName="sp" presStyleCnt="0"/>
      <dgm:spPr/>
    </dgm:pt>
    <dgm:pt modelId="{F34C7141-4D66-422C-8C5C-989F57ADA33E}" type="pres">
      <dgm:prSet presAssocID="{B12C8ED5-8C00-4785-9FD6-194592068C2B}" presName="linNode" presStyleCnt="0"/>
      <dgm:spPr/>
    </dgm:pt>
    <dgm:pt modelId="{FDC4B88B-677D-4B70-93DA-AFC81032816E}" type="pres">
      <dgm:prSet presAssocID="{B12C8ED5-8C00-4785-9FD6-194592068C2B}" presName="parentText" presStyleLbl="node1" presStyleIdx="5" presStyleCnt="6">
        <dgm:presLayoutVars>
          <dgm:chMax val="1"/>
          <dgm:bulletEnabled val="1"/>
        </dgm:presLayoutVars>
      </dgm:prSet>
      <dgm:spPr/>
    </dgm:pt>
  </dgm:ptLst>
  <dgm:cxnLst>
    <dgm:cxn modelId="{6CF9E124-C623-4DFC-99EE-CAAB9944E023}" type="presOf" srcId="{F600D0D3-8153-4B39-87C3-DBBDB576520B}" destId="{90FD5504-7B75-458F-B530-A5B26D3ED877}" srcOrd="0" destOrd="0" presId="urn:microsoft.com/office/officeart/2005/8/layout/vList5"/>
    <dgm:cxn modelId="{C6588139-6845-4879-B93B-76BDC4A10493}" srcId="{E64679DE-9EF0-4672-8704-DBC5DCC4BF46}" destId="{F600D0D3-8153-4B39-87C3-DBBDB576520B}" srcOrd="1" destOrd="0" parTransId="{FB52932A-7FF5-4101-AC47-6FF568ED7BDB}" sibTransId="{031D5112-C08E-4966-8ECE-50F28F02C67A}"/>
    <dgm:cxn modelId="{78C3C347-B920-4531-9E54-9B54118D9EE3}" type="presOf" srcId="{61C0F6E7-8033-4A53-9410-14C673BEDAE6}" destId="{77F850E2-85D3-4CD7-A4DB-47A667824845}" srcOrd="0" destOrd="0" presId="urn:microsoft.com/office/officeart/2005/8/layout/vList5"/>
    <dgm:cxn modelId="{0FD7D253-7F48-4A70-9E81-6E73EDD44DA6}" srcId="{E64679DE-9EF0-4672-8704-DBC5DCC4BF46}" destId="{6B9E9EE3-922D-4BD6-95B3-DF8E5D96D419}" srcOrd="0" destOrd="0" parTransId="{AA92B57B-FDDD-4AD1-BC45-BFE12F10CEF9}" sibTransId="{A8D4CCF7-F591-4688-B3E7-3718D2506A1A}"/>
    <dgm:cxn modelId="{5D1FB857-C154-46F3-93F1-AF76DDE8E5DD}" type="presOf" srcId="{6B9E9EE3-922D-4BD6-95B3-DF8E5D96D419}" destId="{EB57FFD3-852D-43BA-B9A8-4312DD23FAE7}" srcOrd="0" destOrd="0" presId="urn:microsoft.com/office/officeart/2005/8/layout/vList5"/>
    <dgm:cxn modelId="{BC37315D-7423-4E78-A0F1-AEBCF8319F24}" type="presOf" srcId="{165D3B0A-D213-43DD-802B-E52129B548E1}" destId="{D1F6E104-0BD3-41AA-95F7-3884C436D505}" srcOrd="0" destOrd="0" presId="urn:microsoft.com/office/officeart/2005/8/layout/vList5"/>
    <dgm:cxn modelId="{D558EA64-C902-4D34-99A6-DCB5589FDF3B}" srcId="{E64679DE-9EF0-4672-8704-DBC5DCC4BF46}" destId="{61C0F6E7-8033-4A53-9410-14C673BEDAE6}" srcOrd="2" destOrd="0" parTransId="{C4D98E34-BAFF-47D0-82A8-B056BE80525B}" sibTransId="{92ED5D6B-9226-483A-BE8A-BEAB3A51718C}"/>
    <dgm:cxn modelId="{BD2CA077-A458-4CDE-A8BC-345A8C8A8472}" srcId="{E64679DE-9EF0-4672-8704-DBC5DCC4BF46}" destId="{35EA013D-4FDE-466D-9101-FA80AC0E7BB2}" srcOrd="4" destOrd="0" parTransId="{F5C0D761-E7B0-49DE-8E9A-E8866FB0AB13}" sibTransId="{834688FD-72CC-4187-AB6B-B9D97EFBA512}"/>
    <dgm:cxn modelId="{23052B9E-0EB9-4537-B7C2-EDF8FBEA71C6}" srcId="{E64679DE-9EF0-4672-8704-DBC5DCC4BF46}" destId="{B12C8ED5-8C00-4785-9FD6-194592068C2B}" srcOrd="5" destOrd="0" parTransId="{0B3CC56C-0CC9-40B0-AF68-A173F72FFD56}" sibTransId="{18DACC3E-58F0-4455-86FF-1E6FFE5171FF}"/>
    <dgm:cxn modelId="{D23784E2-FC9C-4424-8231-DEAB2728A328}" type="presOf" srcId="{35EA013D-4FDE-466D-9101-FA80AC0E7BB2}" destId="{D4D7B173-CEB3-44D3-A111-7876BE63BC05}" srcOrd="0" destOrd="0" presId="urn:microsoft.com/office/officeart/2005/8/layout/vList5"/>
    <dgm:cxn modelId="{37AE5BF1-1488-4E5A-846D-3FBE188A1A13}" srcId="{E64679DE-9EF0-4672-8704-DBC5DCC4BF46}" destId="{165D3B0A-D213-43DD-802B-E52129B548E1}" srcOrd="3" destOrd="0" parTransId="{341119A1-C80B-485D-936E-9AFB56682741}" sibTransId="{2B4D52A7-70B9-479D-9216-6538C918EFA4}"/>
    <dgm:cxn modelId="{FF3CDEF8-120E-487C-A012-56F325FDE7B7}" type="presOf" srcId="{B12C8ED5-8C00-4785-9FD6-194592068C2B}" destId="{FDC4B88B-677D-4B70-93DA-AFC81032816E}" srcOrd="0" destOrd="0" presId="urn:microsoft.com/office/officeart/2005/8/layout/vList5"/>
    <dgm:cxn modelId="{53BC77FF-67F1-4469-A7C4-5CE4230B8195}" type="presOf" srcId="{E64679DE-9EF0-4672-8704-DBC5DCC4BF46}" destId="{0B014B4F-1F05-42E1-83FE-9FD667F08926}" srcOrd="0" destOrd="0" presId="urn:microsoft.com/office/officeart/2005/8/layout/vList5"/>
    <dgm:cxn modelId="{22A7CA96-33E5-41EF-8022-D3625603DA61}" type="presParOf" srcId="{0B014B4F-1F05-42E1-83FE-9FD667F08926}" destId="{DFBB124E-537A-4050-86C3-D995E967C494}" srcOrd="0" destOrd="0" presId="urn:microsoft.com/office/officeart/2005/8/layout/vList5"/>
    <dgm:cxn modelId="{C9774EB5-E81A-4964-AF85-D08916A46EAA}" type="presParOf" srcId="{DFBB124E-537A-4050-86C3-D995E967C494}" destId="{EB57FFD3-852D-43BA-B9A8-4312DD23FAE7}" srcOrd="0" destOrd="0" presId="urn:microsoft.com/office/officeart/2005/8/layout/vList5"/>
    <dgm:cxn modelId="{98C7C359-A131-4CEF-A2D6-CB5ECE0E56E2}" type="presParOf" srcId="{0B014B4F-1F05-42E1-83FE-9FD667F08926}" destId="{C69B855C-02A3-4B81-AD36-04C42E4C4ED5}" srcOrd="1" destOrd="0" presId="urn:microsoft.com/office/officeart/2005/8/layout/vList5"/>
    <dgm:cxn modelId="{57AFDB9A-9879-44AE-80CE-BC2C3DC22EEB}" type="presParOf" srcId="{0B014B4F-1F05-42E1-83FE-9FD667F08926}" destId="{05837B29-EE15-443E-88F5-4CD916794F42}" srcOrd="2" destOrd="0" presId="urn:microsoft.com/office/officeart/2005/8/layout/vList5"/>
    <dgm:cxn modelId="{6455FDDC-112C-417A-A41B-0A9F2AD58A58}" type="presParOf" srcId="{05837B29-EE15-443E-88F5-4CD916794F42}" destId="{90FD5504-7B75-458F-B530-A5B26D3ED877}" srcOrd="0" destOrd="0" presId="urn:microsoft.com/office/officeart/2005/8/layout/vList5"/>
    <dgm:cxn modelId="{072DE300-6B80-4FF1-9851-B34B18C3C4DD}" type="presParOf" srcId="{0B014B4F-1F05-42E1-83FE-9FD667F08926}" destId="{3AB23E6C-F2AA-4AC3-A782-FD63F6900AF6}" srcOrd="3" destOrd="0" presId="urn:microsoft.com/office/officeart/2005/8/layout/vList5"/>
    <dgm:cxn modelId="{D2384489-22A0-4502-88FA-F98109359625}" type="presParOf" srcId="{0B014B4F-1F05-42E1-83FE-9FD667F08926}" destId="{6AC85905-AED5-406E-93D4-155E592217DC}" srcOrd="4" destOrd="0" presId="urn:microsoft.com/office/officeart/2005/8/layout/vList5"/>
    <dgm:cxn modelId="{BE069C94-2364-4049-91A4-AC08E01A6DC9}" type="presParOf" srcId="{6AC85905-AED5-406E-93D4-155E592217DC}" destId="{77F850E2-85D3-4CD7-A4DB-47A667824845}" srcOrd="0" destOrd="0" presId="urn:microsoft.com/office/officeart/2005/8/layout/vList5"/>
    <dgm:cxn modelId="{DA1AEC44-E49C-4AD1-A504-2A96F38EC5E1}" type="presParOf" srcId="{0B014B4F-1F05-42E1-83FE-9FD667F08926}" destId="{1C01CEDE-C524-4D17-9103-A2AD4E93F5E2}" srcOrd="5" destOrd="0" presId="urn:microsoft.com/office/officeart/2005/8/layout/vList5"/>
    <dgm:cxn modelId="{6ED37543-FB7D-42DE-9D20-B93CDB425EE9}" type="presParOf" srcId="{0B014B4F-1F05-42E1-83FE-9FD667F08926}" destId="{4D08E4DE-0D73-4639-9FC7-3CB57CBB053F}" srcOrd="6" destOrd="0" presId="urn:microsoft.com/office/officeart/2005/8/layout/vList5"/>
    <dgm:cxn modelId="{A319392A-E9C4-4DEF-8B2C-137C46858EC9}" type="presParOf" srcId="{4D08E4DE-0D73-4639-9FC7-3CB57CBB053F}" destId="{D1F6E104-0BD3-41AA-95F7-3884C436D505}" srcOrd="0" destOrd="0" presId="urn:microsoft.com/office/officeart/2005/8/layout/vList5"/>
    <dgm:cxn modelId="{FCA302E5-A3DF-443F-B040-C93A7680D25A}" type="presParOf" srcId="{0B014B4F-1F05-42E1-83FE-9FD667F08926}" destId="{BD0216C4-080D-47F7-856A-2D829A3F24DA}" srcOrd="7" destOrd="0" presId="urn:microsoft.com/office/officeart/2005/8/layout/vList5"/>
    <dgm:cxn modelId="{14136E0B-20F5-47F0-9809-9C22005031C4}" type="presParOf" srcId="{0B014B4F-1F05-42E1-83FE-9FD667F08926}" destId="{CAA96194-E070-4EC4-9410-734CC5AE224C}" srcOrd="8" destOrd="0" presId="urn:microsoft.com/office/officeart/2005/8/layout/vList5"/>
    <dgm:cxn modelId="{909FE885-93EC-4C6B-82C7-C84063DAA435}" type="presParOf" srcId="{CAA96194-E070-4EC4-9410-734CC5AE224C}" destId="{D4D7B173-CEB3-44D3-A111-7876BE63BC05}" srcOrd="0" destOrd="0" presId="urn:microsoft.com/office/officeart/2005/8/layout/vList5"/>
    <dgm:cxn modelId="{E4FDC901-041C-4904-91F1-3916E12D3FC9}" type="presParOf" srcId="{0B014B4F-1F05-42E1-83FE-9FD667F08926}" destId="{37516E35-F0BF-44C1-8469-C8DC53BA7C52}" srcOrd="9" destOrd="0" presId="urn:microsoft.com/office/officeart/2005/8/layout/vList5"/>
    <dgm:cxn modelId="{D2C631B8-533E-4AAB-AC3D-6528F6684A00}" type="presParOf" srcId="{0B014B4F-1F05-42E1-83FE-9FD667F08926}" destId="{F34C7141-4D66-422C-8C5C-989F57ADA33E}" srcOrd="10" destOrd="0" presId="urn:microsoft.com/office/officeart/2005/8/layout/vList5"/>
    <dgm:cxn modelId="{EBB394A7-FCA2-45FF-9F64-C4CA64F179CF}" type="presParOf" srcId="{F34C7141-4D66-422C-8C5C-989F57ADA33E}" destId="{FDC4B88B-677D-4B70-93DA-AFC81032816E}"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D6FB92A-3A83-4BCE-A1C1-AB1F9DADFF7C}"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8FED8F9E-E8C8-4EC3-8F4F-299E5B9D8378}">
      <dgm:prSet/>
      <dgm:spPr/>
      <dgm:t>
        <a:bodyPr/>
        <a:lstStyle/>
        <a:p>
          <a:r>
            <a:rPr lang="en-GB" b="0" i="0"/>
            <a:t>College of Policing defines such purposes as: </a:t>
          </a:r>
          <a:endParaRPr lang="en-US"/>
        </a:p>
      </dgm:t>
    </dgm:pt>
    <dgm:pt modelId="{286071F3-2B5C-4370-991A-403588EEE514}" type="parTrans" cxnId="{9D50C767-BAFA-483D-B3C2-A555396AA3D9}">
      <dgm:prSet/>
      <dgm:spPr/>
      <dgm:t>
        <a:bodyPr/>
        <a:lstStyle/>
        <a:p>
          <a:endParaRPr lang="en-US"/>
        </a:p>
      </dgm:t>
    </dgm:pt>
    <dgm:pt modelId="{E22D3CE4-7056-4DFF-BE58-4FE9F2436032}" type="sibTrans" cxnId="{9D50C767-BAFA-483D-B3C2-A555396AA3D9}">
      <dgm:prSet/>
      <dgm:spPr/>
      <dgm:t>
        <a:bodyPr/>
        <a:lstStyle/>
        <a:p>
          <a:endParaRPr lang="en-US"/>
        </a:p>
      </dgm:t>
    </dgm:pt>
    <dgm:pt modelId="{26719E6A-DC4E-4483-8E3E-285D848CD9EA}">
      <dgm:prSet/>
      <dgm:spPr/>
      <dgm:t>
        <a:bodyPr/>
        <a:lstStyle/>
        <a:p>
          <a:r>
            <a:rPr lang="en-GB" b="0" i="0"/>
            <a:t>protecting life and property.</a:t>
          </a:r>
          <a:endParaRPr lang="en-US"/>
        </a:p>
      </dgm:t>
    </dgm:pt>
    <dgm:pt modelId="{9BEF39C0-92DA-48EA-84C7-84499E0BDC3D}" type="parTrans" cxnId="{5AC0C224-495D-4D2B-AF36-33A409F6F185}">
      <dgm:prSet/>
      <dgm:spPr/>
      <dgm:t>
        <a:bodyPr/>
        <a:lstStyle/>
        <a:p>
          <a:endParaRPr lang="en-US"/>
        </a:p>
      </dgm:t>
    </dgm:pt>
    <dgm:pt modelId="{CAAE5E28-6345-4F94-99F2-1109D19EFB3B}" type="sibTrans" cxnId="{5AC0C224-495D-4D2B-AF36-33A409F6F185}">
      <dgm:prSet/>
      <dgm:spPr/>
      <dgm:t>
        <a:bodyPr/>
        <a:lstStyle/>
        <a:p>
          <a:endParaRPr lang="en-US"/>
        </a:p>
      </dgm:t>
    </dgm:pt>
    <dgm:pt modelId="{C5804954-0D38-48EB-A44D-E299D9AA2C77}">
      <dgm:prSet/>
      <dgm:spPr/>
      <dgm:t>
        <a:bodyPr/>
        <a:lstStyle/>
        <a:p>
          <a:r>
            <a:rPr lang="en-GB" b="0" i="0"/>
            <a:t>preserving order.</a:t>
          </a:r>
          <a:endParaRPr lang="en-US"/>
        </a:p>
      </dgm:t>
    </dgm:pt>
    <dgm:pt modelId="{A24A7EF8-7D2C-4AEC-BC64-2CA091A4FE1B}" type="parTrans" cxnId="{AEB05963-54EE-4950-876D-2B9F9B720F77}">
      <dgm:prSet/>
      <dgm:spPr/>
      <dgm:t>
        <a:bodyPr/>
        <a:lstStyle/>
        <a:p>
          <a:endParaRPr lang="en-US"/>
        </a:p>
      </dgm:t>
    </dgm:pt>
    <dgm:pt modelId="{55185DCE-5C2F-425A-97DD-33210CA50883}" type="sibTrans" cxnId="{AEB05963-54EE-4950-876D-2B9F9B720F77}">
      <dgm:prSet/>
      <dgm:spPr/>
      <dgm:t>
        <a:bodyPr/>
        <a:lstStyle/>
        <a:p>
          <a:endParaRPr lang="en-US"/>
        </a:p>
      </dgm:t>
    </dgm:pt>
    <dgm:pt modelId="{464DAA6C-E8FB-428B-B145-CEC79CFFE544}">
      <dgm:prSet/>
      <dgm:spPr/>
      <dgm:t>
        <a:bodyPr/>
        <a:lstStyle/>
        <a:p>
          <a:r>
            <a:rPr lang="en-GB" b="0" i="0"/>
            <a:t>preventing and detecting offences.</a:t>
          </a:r>
          <a:endParaRPr lang="en-US"/>
        </a:p>
      </dgm:t>
    </dgm:pt>
    <dgm:pt modelId="{6013A768-EF5B-40AD-A326-4273B5A8D747}" type="parTrans" cxnId="{E178F2FD-3B85-433C-B195-4F736FF909DA}">
      <dgm:prSet/>
      <dgm:spPr/>
      <dgm:t>
        <a:bodyPr/>
        <a:lstStyle/>
        <a:p>
          <a:endParaRPr lang="en-US"/>
        </a:p>
      </dgm:t>
    </dgm:pt>
    <dgm:pt modelId="{1F40449B-AD26-4BDD-8EF8-BA2F274613F0}" type="sibTrans" cxnId="{E178F2FD-3B85-433C-B195-4F736FF909DA}">
      <dgm:prSet/>
      <dgm:spPr/>
      <dgm:t>
        <a:bodyPr/>
        <a:lstStyle/>
        <a:p>
          <a:endParaRPr lang="en-US"/>
        </a:p>
      </dgm:t>
    </dgm:pt>
    <dgm:pt modelId="{DEF002B7-B68A-464F-BAEE-206FACC49FF1}">
      <dgm:prSet/>
      <dgm:spPr/>
      <dgm:t>
        <a:bodyPr/>
        <a:lstStyle/>
        <a:p>
          <a:r>
            <a:rPr lang="en-GB" b="0" i="0"/>
            <a:t>bringing offenders to justice.</a:t>
          </a:r>
          <a:endParaRPr lang="en-US"/>
        </a:p>
      </dgm:t>
    </dgm:pt>
    <dgm:pt modelId="{4BA856C1-C58D-40A1-B417-8F3C66511E74}" type="parTrans" cxnId="{8717926F-50BE-4D67-8FAC-82AC893F4478}">
      <dgm:prSet/>
      <dgm:spPr/>
      <dgm:t>
        <a:bodyPr/>
        <a:lstStyle/>
        <a:p>
          <a:endParaRPr lang="en-US"/>
        </a:p>
      </dgm:t>
    </dgm:pt>
    <dgm:pt modelId="{E78BD540-B2C1-4200-92A2-A9AE24496720}" type="sibTrans" cxnId="{8717926F-50BE-4D67-8FAC-82AC893F4478}">
      <dgm:prSet/>
      <dgm:spPr/>
      <dgm:t>
        <a:bodyPr/>
        <a:lstStyle/>
        <a:p>
          <a:endParaRPr lang="en-US"/>
        </a:p>
      </dgm:t>
    </dgm:pt>
    <dgm:pt modelId="{C47C2177-926E-4FCA-845E-4EB0E6BB4BB8}">
      <dgm:prSet/>
      <dgm:spPr/>
      <dgm:t>
        <a:bodyPr/>
        <a:lstStyle/>
        <a:p>
          <a:r>
            <a:rPr lang="en-GB" b="0" i="0"/>
            <a:t>any duty or responsibility arising from common or statute law.</a:t>
          </a:r>
          <a:endParaRPr lang="en-US"/>
        </a:p>
      </dgm:t>
    </dgm:pt>
    <dgm:pt modelId="{69E997D9-E72F-4EE7-921A-E954ACB93870}" type="parTrans" cxnId="{7DEBCA93-B5CB-4802-933E-28371C8231CF}">
      <dgm:prSet/>
      <dgm:spPr/>
      <dgm:t>
        <a:bodyPr/>
        <a:lstStyle/>
        <a:p>
          <a:endParaRPr lang="en-US"/>
        </a:p>
      </dgm:t>
    </dgm:pt>
    <dgm:pt modelId="{B4412FDA-1D77-443A-9CB2-A53BE1F3D844}" type="sibTrans" cxnId="{7DEBCA93-B5CB-4802-933E-28371C8231CF}">
      <dgm:prSet/>
      <dgm:spPr/>
      <dgm:t>
        <a:bodyPr/>
        <a:lstStyle/>
        <a:p>
          <a:endParaRPr lang="en-US"/>
        </a:p>
      </dgm:t>
    </dgm:pt>
    <dgm:pt modelId="{5500E9D5-040A-40E8-8611-FBB58AD93DD8}" type="pres">
      <dgm:prSet presAssocID="{AD6FB92A-3A83-4BCE-A1C1-AB1F9DADFF7C}" presName="Name0" presStyleCnt="0">
        <dgm:presLayoutVars>
          <dgm:dir/>
          <dgm:animLvl val="lvl"/>
          <dgm:resizeHandles val="exact"/>
        </dgm:presLayoutVars>
      </dgm:prSet>
      <dgm:spPr/>
    </dgm:pt>
    <dgm:pt modelId="{FC6078FD-D3EE-46F6-BD0E-A2BE84C522BF}" type="pres">
      <dgm:prSet presAssocID="{8FED8F9E-E8C8-4EC3-8F4F-299E5B9D8378}" presName="linNode" presStyleCnt="0"/>
      <dgm:spPr/>
    </dgm:pt>
    <dgm:pt modelId="{EF2EAD7A-6D1F-4CBB-BF82-5E5E9748797F}" type="pres">
      <dgm:prSet presAssocID="{8FED8F9E-E8C8-4EC3-8F4F-299E5B9D8378}" presName="parentText" presStyleLbl="node1" presStyleIdx="0" presStyleCnt="6">
        <dgm:presLayoutVars>
          <dgm:chMax val="1"/>
          <dgm:bulletEnabled val="1"/>
        </dgm:presLayoutVars>
      </dgm:prSet>
      <dgm:spPr/>
    </dgm:pt>
    <dgm:pt modelId="{B502C6D7-E36F-4582-BC3A-F373B593A694}" type="pres">
      <dgm:prSet presAssocID="{E22D3CE4-7056-4DFF-BE58-4FE9F2436032}" presName="sp" presStyleCnt="0"/>
      <dgm:spPr/>
    </dgm:pt>
    <dgm:pt modelId="{041850D0-2B50-43A8-8892-DF686DE5F2C6}" type="pres">
      <dgm:prSet presAssocID="{26719E6A-DC4E-4483-8E3E-285D848CD9EA}" presName="linNode" presStyleCnt="0"/>
      <dgm:spPr/>
    </dgm:pt>
    <dgm:pt modelId="{5F2BB4A6-82FF-4D70-937C-F761DFF27B20}" type="pres">
      <dgm:prSet presAssocID="{26719E6A-DC4E-4483-8E3E-285D848CD9EA}" presName="parentText" presStyleLbl="node1" presStyleIdx="1" presStyleCnt="6">
        <dgm:presLayoutVars>
          <dgm:chMax val="1"/>
          <dgm:bulletEnabled val="1"/>
        </dgm:presLayoutVars>
      </dgm:prSet>
      <dgm:spPr/>
    </dgm:pt>
    <dgm:pt modelId="{45C7CF9F-5636-468C-BDD6-F5A85EA4E6D6}" type="pres">
      <dgm:prSet presAssocID="{CAAE5E28-6345-4F94-99F2-1109D19EFB3B}" presName="sp" presStyleCnt="0"/>
      <dgm:spPr/>
    </dgm:pt>
    <dgm:pt modelId="{ACDFAED0-A3A3-49E0-921B-FFCCA264D936}" type="pres">
      <dgm:prSet presAssocID="{C5804954-0D38-48EB-A44D-E299D9AA2C77}" presName="linNode" presStyleCnt="0"/>
      <dgm:spPr/>
    </dgm:pt>
    <dgm:pt modelId="{FDBF0F1C-F1F1-4BD6-86DF-65CBFE825A04}" type="pres">
      <dgm:prSet presAssocID="{C5804954-0D38-48EB-A44D-E299D9AA2C77}" presName="parentText" presStyleLbl="node1" presStyleIdx="2" presStyleCnt="6">
        <dgm:presLayoutVars>
          <dgm:chMax val="1"/>
          <dgm:bulletEnabled val="1"/>
        </dgm:presLayoutVars>
      </dgm:prSet>
      <dgm:spPr/>
    </dgm:pt>
    <dgm:pt modelId="{FA7B6A7A-2E84-46A7-A7F2-2C79CBDF3109}" type="pres">
      <dgm:prSet presAssocID="{55185DCE-5C2F-425A-97DD-33210CA50883}" presName="sp" presStyleCnt="0"/>
      <dgm:spPr/>
    </dgm:pt>
    <dgm:pt modelId="{5E72D7C9-409F-428A-908F-B20679D9F682}" type="pres">
      <dgm:prSet presAssocID="{464DAA6C-E8FB-428B-B145-CEC79CFFE544}" presName="linNode" presStyleCnt="0"/>
      <dgm:spPr/>
    </dgm:pt>
    <dgm:pt modelId="{5231939F-22FD-45B0-91C1-77C2A2CCAEB5}" type="pres">
      <dgm:prSet presAssocID="{464DAA6C-E8FB-428B-B145-CEC79CFFE544}" presName="parentText" presStyleLbl="node1" presStyleIdx="3" presStyleCnt="6">
        <dgm:presLayoutVars>
          <dgm:chMax val="1"/>
          <dgm:bulletEnabled val="1"/>
        </dgm:presLayoutVars>
      </dgm:prSet>
      <dgm:spPr/>
    </dgm:pt>
    <dgm:pt modelId="{4EC86A70-5680-46A1-BA55-67B4F0692B46}" type="pres">
      <dgm:prSet presAssocID="{1F40449B-AD26-4BDD-8EF8-BA2F274613F0}" presName="sp" presStyleCnt="0"/>
      <dgm:spPr/>
    </dgm:pt>
    <dgm:pt modelId="{C6BF2943-6475-4E81-B0B3-B46AF92686FB}" type="pres">
      <dgm:prSet presAssocID="{DEF002B7-B68A-464F-BAEE-206FACC49FF1}" presName="linNode" presStyleCnt="0"/>
      <dgm:spPr/>
    </dgm:pt>
    <dgm:pt modelId="{514C6502-2446-4861-9230-0F7CE0E1F8B1}" type="pres">
      <dgm:prSet presAssocID="{DEF002B7-B68A-464F-BAEE-206FACC49FF1}" presName="parentText" presStyleLbl="node1" presStyleIdx="4" presStyleCnt="6">
        <dgm:presLayoutVars>
          <dgm:chMax val="1"/>
          <dgm:bulletEnabled val="1"/>
        </dgm:presLayoutVars>
      </dgm:prSet>
      <dgm:spPr/>
    </dgm:pt>
    <dgm:pt modelId="{EF6F9AD6-AAA5-4A22-93C9-2FA97F28832D}" type="pres">
      <dgm:prSet presAssocID="{E78BD540-B2C1-4200-92A2-A9AE24496720}" presName="sp" presStyleCnt="0"/>
      <dgm:spPr/>
    </dgm:pt>
    <dgm:pt modelId="{F50AAECA-BDA9-4B4E-A247-E2048180A70A}" type="pres">
      <dgm:prSet presAssocID="{C47C2177-926E-4FCA-845E-4EB0E6BB4BB8}" presName="linNode" presStyleCnt="0"/>
      <dgm:spPr/>
    </dgm:pt>
    <dgm:pt modelId="{45355B2A-73E6-44C6-9809-763BB2BFDCB4}" type="pres">
      <dgm:prSet presAssocID="{C47C2177-926E-4FCA-845E-4EB0E6BB4BB8}" presName="parentText" presStyleLbl="node1" presStyleIdx="5" presStyleCnt="6">
        <dgm:presLayoutVars>
          <dgm:chMax val="1"/>
          <dgm:bulletEnabled val="1"/>
        </dgm:presLayoutVars>
      </dgm:prSet>
      <dgm:spPr/>
    </dgm:pt>
  </dgm:ptLst>
  <dgm:cxnLst>
    <dgm:cxn modelId="{4EF7DF0E-F1BF-472F-BFCC-2D9E16962E7D}" type="presOf" srcId="{AD6FB92A-3A83-4BCE-A1C1-AB1F9DADFF7C}" destId="{5500E9D5-040A-40E8-8611-FBB58AD93DD8}" srcOrd="0" destOrd="0" presId="urn:microsoft.com/office/officeart/2005/8/layout/vList5"/>
    <dgm:cxn modelId="{5AC0C224-495D-4D2B-AF36-33A409F6F185}" srcId="{AD6FB92A-3A83-4BCE-A1C1-AB1F9DADFF7C}" destId="{26719E6A-DC4E-4483-8E3E-285D848CD9EA}" srcOrd="1" destOrd="0" parTransId="{9BEF39C0-92DA-48EA-84C7-84499E0BDC3D}" sibTransId="{CAAE5E28-6345-4F94-99F2-1109D19EFB3B}"/>
    <dgm:cxn modelId="{BFB1A149-2234-47C3-A4A0-191D23709B32}" type="presOf" srcId="{C5804954-0D38-48EB-A44D-E299D9AA2C77}" destId="{FDBF0F1C-F1F1-4BD6-86DF-65CBFE825A04}" srcOrd="0" destOrd="0" presId="urn:microsoft.com/office/officeart/2005/8/layout/vList5"/>
    <dgm:cxn modelId="{AEB05963-54EE-4950-876D-2B9F9B720F77}" srcId="{AD6FB92A-3A83-4BCE-A1C1-AB1F9DADFF7C}" destId="{C5804954-0D38-48EB-A44D-E299D9AA2C77}" srcOrd="2" destOrd="0" parTransId="{A24A7EF8-7D2C-4AEC-BC64-2CA091A4FE1B}" sibTransId="{55185DCE-5C2F-425A-97DD-33210CA50883}"/>
    <dgm:cxn modelId="{9D50C767-BAFA-483D-B3C2-A555396AA3D9}" srcId="{AD6FB92A-3A83-4BCE-A1C1-AB1F9DADFF7C}" destId="{8FED8F9E-E8C8-4EC3-8F4F-299E5B9D8378}" srcOrd="0" destOrd="0" parTransId="{286071F3-2B5C-4370-991A-403588EEE514}" sibTransId="{E22D3CE4-7056-4DFF-BE58-4FE9F2436032}"/>
    <dgm:cxn modelId="{8717926F-50BE-4D67-8FAC-82AC893F4478}" srcId="{AD6FB92A-3A83-4BCE-A1C1-AB1F9DADFF7C}" destId="{DEF002B7-B68A-464F-BAEE-206FACC49FF1}" srcOrd="4" destOrd="0" parTransId="{4BA856C1-C58D-40A1-B417-8F3C66511E74}" sibTransId="{E78BD540-B2C1-4200-92A2-A9AE24496720}"/>
    <dgm:cxn modelId="{5D0AE27B-0677-4B69-8E3F-7D95CA8306A4}" type="presOf" srcId="{464DAA6C-E8FB-428B-B145-CEC79CFFE544}" destId="{5231939F-22FD-45B0-91C1-77C2A2CCAEB5}" srcOrd="0" destOrd="0" presId="urn:microsoft.com/office/officeart/2005/8/layout/vList5"/>
    <dgm:cxn modelId="{0AF2FE7C-335C-425C-8FD5-1B545DE42E4B}" type="presOf" srcId="{DEF002B7-B68A-464F-BAEE-206FACC49FF1}" destId="{514C6502-2446-4861-9230-0F7CE0E1F8B1}" srcOrd="0" destOrd="0" presId="urn:microsoft.com/office/officeart/2005/8/layout/vList5"/>
    <dgm:cxn modelId="{5245237F-5161-4CA5-82E4-E39C278F01C6}" type="presOf" srcId="{C47C2177-926E-4FCA-845E-4EB0E6BB4BB8}" destId="{45355B2A-73E6-44C6-9809-763BB2BFDCB4}" srcOrd="0" destOrd="0" presId="urn:microsoft.com/office/officeart/2005/8/layout/vList5"/>
    <dgm:cxn modelId="{7DEBCA93-B5CB-4802-933E-28371C8231CF}" srcId="{AD6FB92A-3A83-4BCE-A1C1-AB1F9DADFF7C}" destId="{C47C2177-926E-4FCA-845E-4EB0E6BB4BB8}" srcOrd="5" destOrd="0" parTransId="{69E997D9-E72F-4EE7-921A-E954ACB93870}" sibTransId="{B4412FDA-1D77-443A-9CB2-A53BE1F3D844}"/>
    <dgm:cxn modelId="{06584AAB-FAB3-4F55-8EAE-C536B70CB4A0}" type="presOf" srcId="{26719E6A-DC4E-4483-8E3E-285D848CD9EA}" destId="{5F2BB4A6-82FF-4D70-937C-F761DFF27B20}" srcOrd="0" destOrd="0" presId="urn:microsoft.com/office/officeart/2005/8/layout/vList5"/>
    <dgm:cxn modelId="{88AFB8B6-1186-4A11-A338-BB8B0F2ED928}" type="presOf" srcId="{8FED8F9E-E8C8-4EC3-8F4F-299E5B9D8378}" destId="{EF2EAD7A-6D1F-4CBB-BF82-5E5E9748797F}" srcOrd="0" destOrd="0" presId="urn:microsoft.com/office/officeart/2005/8/layout/vList5"/>
    <dgm:cxn modelId="{E178F2FD-3B85-433C-B195-4F736FF909DA}" srcId="{AD6FB92A-3A83-4BCE-A1C1-AB1F9DADFF7C}" destId="{464DAA6C-E8FB-428B-B145-CEC79CFFE544}" srcOrd="3" destOrd="0" parTransId="{6013A768-EF5B-40AD-A326-4273B5A8D747}" sibTransId="{1F40449B-AD26-4BDD-8EF8-BA2F274613F0}"/>
    <dgm:cxn modelId="{67970C08-0E44-437C-9C12-036D847B182F}" type="presParOf" srcId="{5500E9D5-040A-40E8-8611-FBB58AD93DD8}" destId="{FC6078FD-D3EE-46F6-BD0E-A2BE84C522BF}" srcOrd="0" destOrd="0" presId="urn:microsoft.com/office/officeart/2005/8/layout/vList5"/>
    <dgm:cxn modelId="{66E506C1-A79C-4B73-BDC2-0D5BAE4FF1DD}" type="presParOf" srcId="{FC6078FD-D3EE-46F6-BD0E-A2BE84C522BF}" destId="{EF2EAD7A-6D1F-4CBB-BF82-5E5E9748797F}" srcOrd="0" destOrd="0" presId="urn:microsoft.com/office/officeart/2005/8/layout/vList5"/>
    <dgm:cxn modelId="{73E35E71-2E35-42D8-882D-640A541BC549}" type="presParOf" srcId="{5500E9D5-040A-40E8-8611-FBB58AD93DD8}" destId="{B502C6D7-E36F-4582-BC3A-F373B593A694}" srcOrd="1" destOrd="0" presId="urn:microsoft.com/office/officeart/2005/8/layout/vList5"/>
    <dgm:cxn modelId="{C597AC48-F8DE-4E91-B154-5C3D10F61F88}" type="presParOf" srcId="{5500E9D5-040A-40E8-8611-FBB58AD93DD8}" destId="{041850D0-2B50-43A8-8892-DF686DE5F2C6}" srcOrd="2" destOrd="0" presId="urn:microsoft.com/office/officeart/2005/8/layout/vList5"/>
    <dgm:cxn modelId="{1A3FD163-FA1F-474B-B152-36AE1B24A1E2}" type="presParOf" srcId="{041850D0-2B50-43A8-8892-DF686DE5F2C6}" destId="{5F2BB4A6-82FF-4D70-937C-F761DFF27B20}" srcOrd="0" destOrd="0" presId="urn:microsoft.com/office/officeart/2005/8/layout/vList5"/>
    <dgm:cxn modelId="{9217393C-A3EB-4F4A-8C10-6F3B8D011566}" type="presParOf" srcId="{5500E9D5-040A-40E8-8611-FBB58AD93DD8}" destId="{45C7CF9F-5636-468C-BDD6-F5A85EA4E6D6}" srcOrd="3" destOrd="0" presId="urn:microsoft.com/office/officeart/2005/8/layout/vList5"/>
    <dgm:cxn modelId="{19E598E9-6966-4934-B62E-3773191D9748}" type="presParOf" srcId="{5500E9D5-040A-40E8-8611-FBB58AD93DD8}" destId="{ACDFAED0-A3A3-49E0-921B-FFCCA264D936}" srcOrd="4" destOrd="0" presId="urn:microsoft.com/office/officeart/2005/8/layout/vList5"/>
    <dgm:cxn modelId="{BE68DA5F-0829-42FF-804A-BC7095245AE9}" type="presParOf" srcId="{ACDFAED0-A3A3-49E0-921B-FFCCA264D936}" destId="{FDBF0F1C-F1F1-4BD6-86DF-65CBFE825A04}" srcOrd="0" destOrd="0" presId="urn:microsoft.com/office/officeart/2005/8/layout/vList5"/>
    <dgm:cxn modelId="{F0D64745-7B16-4CA9-ABC5-241A4DC73FEB}" type="presParOf" srcId="{5500E9D5-040A-40E8-8611-FBB58AD93DD8}" destId="{FA7B6A7A-2E84-46A7-A7F2-2C79CBDF3109}" srcOrd="5" destOrd="0" presId="urn:microsoft.com/office/officeart/2005/8/layout/vList5"/>
    <dgm:cxn modelId="{9BB1E439-BBC6-4489-88E0-4E8C3CC79B19}" type="presParOf" srcId="{5500E9D5-040A-40E8-8611-FBB58AD93DD8}" destId="{5E72D7C9-409F-428A-908F-B20679D9F682}" srcOrd="6" destOrd="0" presId="urn:microsoft.com/office/officeart/2005/8/layout/vList5"/>
    <dgm:cxn modelId="{8E232F55-AF92-4BFA-8F5F-95A61EF86A88}" type="presParOf" srcId="{5E72D7C9-409F-428A-908F-B20679D9F682}" destId="{5231939F-22FD-45B0-91C1-77C2A2CCAEB5}" srcOrd="0" destOrd="0" presId="urn:microsoft.com/office/officeart/2005/8/layout/vList5"/>
    <dgm:cxn modelId="{33D0A40C-28FF-46CE-81E2-510BDCAA7FE1}" type="presParOf" srcId="{5500E9D5-040A-40E8-8611-FBB58AD93DD8}" destId="{4EC86A70-5680-46A1-BA55-67B4F0692B46}" srcOrd="7" destOrd="0" presId="urn:microsoft.com/office/officeart/2005/8/layout/vList5"/>
    <dgm:cxn modelId="{77C8FFB5-CB2B-4949-BB11-F9C5EBFF3273}" type="presParOf" srcId="{5500E9D5-040A-40E8-8611-FBB58AD93DD8}" destId="{C6BF2943-6475-4E81-B0B3-B46AF92686FB}" srcOrd="8" destOrd="0" presId="urn:microsoft.com/office/officeart/2005/8/layout/vList5"/>
    <dgm:cxn modelId="{4CB35AC6-4863-467A-BAB9-E24BF182FAA7}" type="presParOf" srcId="{C6BF2943-6475-4E81-B0B3-B46AF92686FB}" destId="{514C6502-2446-4861-9230-0F7CE0E1F8B1}" srcOrd="0" destOrd="0" presId="urn:microsoft.com/office/officeart/2005/8/layout/vList5"/>
    <dgm:cxn modelId="{AA12B970-1F88-42EA-A21B-AB8EC640534E}" type="presParOf" srcId="{5500E9D5-040A-40E8-8611-FBB58AD93DD8}" destId="{EF6F9AD6-AAA5-4A22-93C9-2FA97F28832D}" srcOrd="9" destOrd="0" presId="urn:microsoft.com/office/officeart/2005/8/layout/vList5"/>
    <dgm:cxn modelId="{73E78B31-8A58-4D74-A576-045E884A6CEC}" type="presParOf" srcId="{5500E9D5-040A-40E8-8611-FBB58AD93DD8}" destId="{F50AAECA-BDA9-4B4E-A247-E2048180A70A}" srcOrd="10" destOrd="0" presId="urn:microsoft.com/office/officeart/2005/8/layout/vList5"/>
    <dgm:cxn modelId="{D05C864F-46D9-4D69-AD77-B216EF1D1BB2}" type="presParOf" srcId="{F50AAECA-BDA9-4B4E-A247-E2048180A70A}" destId="{45355B2A-73E6-44C6-9809-763BB2BFDCB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99FAC83-DC0F-46A7-81AF-D667D9C74BD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B0992152-4F52-4701-B1D6-68EBCE9745A9}">
      <dgm:prSet custT="1"/>
      <dgm:spPr/>
      <dgm:t>
        <a:bodyPr/>
        <a:lstStyle/>
        <a:p>
          <a:r>
            <a:rPr lang="en-GB" sz="2000" dirty="0"/>
            <a:t>1: Explain why the information will help.</a:t>
          </a:r>
          <a:endParaRPr lang="en-US" sz="2000" dirty="0"/>
        </a:p>
      </dgm:t>
    </dgm:pt>
    <dgm:pt modelId="{33FD0EA7-CA4D-44DF-91EB-117CB5E97BD1}" type="parTrans" cxnId="{AE0FF832-B102-4AD4-BE62-64E1873CD885}">
      <dgm:prSet/>
      <dgm:spPr/>
      <dgm:t>
        <a:bodyPr/>
        <a:lstStyle/>
        <a:p>
          <a:endParaRPr lang="en-US"/>
        </a:p>
      </dgm:t>
    </dgm:pt>
    <dgm:pt modelId="{C8C13703-068D-4EA7-897E-82BD76E53C02}" type="sibTrans" cxnId="{AE0FF832-B102-4AD4-BE62-64E1873CD885}">
      <dgm:prSet/>
      <dgm:spPr/>
      <dgm:t>
        <a:bodyPr/>
        <a:lstStyle/>
        <a:p>
          <a:endParaRPr lang="en-US"/>
        </a:p>
      </dgm:t>
    </dgm:pt>
    <dgm:pt modelId="{23830016-F8A1-402A-97C7-13A157A2FD5C}">
      <dgm:prSet custT="1"/>
      <dgm:spPr/>
      <dgm:t>
        <a:bodyPr/>
        <a:lstStyle/>
        <a:p>
          <a:r>
            <a:rPr lang="en-GB" sz="2000" dirty="0"/>
            <a:t>2:Identify the potential benefits for the information supplier.</a:t>
          </a:r>
          <a:endParaRPr lang="en-US" sz="2000" dirty="0"/>
        </a:p>
      </dgm:t>
    </dgm:pt>
    <dgm:pt modelId="{9DC7CA6B-87AF-4717-A083-33532E62268A}" type="parTrans" cxnId="{F1939D89-647F-4FFF-BB16-13991617E435}">
      <dgm:prSet/>
      <dgm:spPr/>
      <dgm:t>
        <a:bodyPr/>
        <a:lstStyle/>
        <a:p>
          <a:endParaRPr lang="en-US"/>
        </a:p>
      </dgm:t>
    </dgm:pt>
    <dgm:pt modelId="{2A91AA95-BD9B-4C05-BFAB-4C3C483840C7}" type="sibTrans" cxnId="{F1939D89-647F-4FFF-BB16-13991617E435}">
      <dgm:prSet/>
      <dgm:spPr/>
      <dgm:t>
        <a:bodyPr/>
        <a:lstStyle/>
        <a:p>
          <a:endParaRPr lang="en-US"/>
        </a:p>
      </dgm:t>
    </dgm:pt>
    <dgm:pt modelId="{CCA2B586-38A6-4DD0-9C04-B5FC7BD94817}">
      <dgm:prSet custT="1"/>
      <dgm:spPr/>
      <dgm:t>
        <a:bodyPr/>
        <a:lstStyle/>
        <a:p>
          <a:r>
            <a:rPr lang="en-GB" sz="2000" dirty="0"/>
            <a:t>3:Information shared must be fit for purpose.</a:t>
          </a:r>
          <a:endParaRPr lang="en-US" sz="2000" dirty="0"/>
        </a:p>
      </dgm:t>
    </dgm:pt>
    <dgm:pt modelId="{BBD4F914-12E4-41BC-96B8-54151367A7F0}" type="parTrans" cxnId="{A3D3471D-B742-412D-BCE4-BCE6531576F9}">
      <dgm:prSet/>
      <dgm:spPr/>
      <dgm:t>
        <a:bodyPr/>
        <a:lstStyle/>
        <a:p>
          <a:endParaRPr lang="en-US"/>
        </a:p>
      </dgm:t>
    </dgm:pt>
    <dgm:pt modelId="{542BEBAD-ED1B-4D78-BFD9-EA8FCD3CF52C}" type="sibTrans" cxnId="{A3D3471D-B742-412D-BCE4-BCE6531576F9}">
      <dgm:prSet/>
      <dgm:spPr/>
      <dgm:t>
        <a:bodyPr/>
        <a:lstStyle/>
        <a:p>
          <a:endParaRPr lang="en-US"/>
        </a:p>
      </dgm:t>
    </dgm:pt>
    <dgm:pt modelId="{21930FED-2C9C-4E38-8A31-A9E793E8B81E}">
      <dgm:prSet custT="1"/>
      <dgm:spPr/>
      <dgm:t>
        <a:bodyPr/>
        <a:lstStyle/>
        <a:p>
          <a:r>
            <a:rPr lang="en-GB" sz="2000" dirty="0"/>
            <a:t>4: Data is securely managed.</a:t>
          </a:r>
          <a:endParaRPr lang="en-US" sz="2000" dirty="0"/>
        </a:p>
      </dgm:t>
    </dgm:pt>
    <dgm:pt modelId="{68DAA0FD-8719-4005-B077-95F352E79844}" type="parTrans" cxnId="{286C9DE3-780E-4DF2-B1C1-B9AD911FDA94}">
      <dgm:prSet/>
      <dgm:spPr/>
      <dgm:t>
        <a:bodyPr/>
        <a:lstStyle/>
        <a:p>
          <a:endParaRPr lang="en-US"/>
        </a:p>
      </dgm:t>
    </dgm:pt>
    <dgm:pt modelId="{0C01F92F-E234-4AA7-9D0B-B67CCC6E9EC9}" type="sibTrans" cxnId="{286C9DE3-780E-4DF2-B1C1-B9AD911FDA94}">
      <dgm:prSet/>
      <dgm:spPr/>
      <dgm:t>
        <a:bodyPr/>
        <a:lstStyle/>
        <a:p>
          <a:endParaRPr lang="en-US"/>
        </a:p>
      </dgm:t>
    </dgm:pt>
    <dgm:pt modelId="{117964A9-B492-42B7-A549-F0224037C3EC}">
      <dgm:prSet/>
      <dgm:spPr/>
      <dgm:t>
        <a:bodyPr/>
        <a:lstStyle/>
        <a:p>
          <a:r>
            <a:rPr lang="en-GB" dirty="0"/>
            <a:t>5: Data should be held in an environment where they are easy to access. </a:t>
          </a:r>
          <a:endParaRPr lang="en-US" dirty="0"/>
        </a:p>
      </dgm:t>
    </dgm:pt>
    <dgm:pt modelId="{DF27C92A-A9F6-49C2-8535-482EDCE000B2}" type="parTrans" cxnId="{9846F5B4-5739-46F3-9044-2B532B051E8F}">
      <dgm:prSet/>
      <dgm:spPr/>
      <dgm:t>
        <a:bodyPr/>
        <a:lstStyle/>
        <a:p>
          <a:endParaRPr lang="en-US"/>
        </a:p>
      </dgm:t>
    </dgm:pt>
    <dgm:pt modelId="{3899E1F5-1A0F-40DD-98C0-BF5FDDF3D9E4}" type="sibTrans" cxnId="{9846F5B4-5739-46F3-9044-2B532B051E8F}">
      <dgm:prSet/>
      <dgm:spPr/>
      <dgm:t>
        <a:bodyPr/>
        <a:lstStyle/>
        <a:p>
          <a:endParaRPr lang="en-US"/>
        </a:p>
      </dgm:t>
    </dgm:pt>
    <dgm:pt modelId="{ABB75FAA-1AEC-4D8E-A317-17B1F46A757B}" type="pres">
      <dgm:prSet presAssocID="{499FAC83-DC0F-46A7-81AF-D667D9C74BD5}" presName="diagram" presStyleCnt="0">
        <dgm:presLayoutVars>
          <dgm:dir/>
          <dgm:resizeHandles val="exact"/>
        </dgm:presLayoutVars>
      </dgm:prSet>
      <dgm:spPr/>
    </dgm:pt>
    <dgm:pt modelId="{ED008A8C-9ACC-4F7C-B7AB-36BB570F3B51}" type="pres">
      <dgm:prSet presAssocID="{B0992152-4F52-4701-B1D6-68EBCE9745A9}" presName="node" presStyleLbl="node1" presStyleIdx="0" presStyleCnt="5">
        <dgm:presLayoutVars>
          <dgm:bulletEnabled val="1"/>
        </dgm:presLayoutVars>
      </dgm:prSet>
      <dgm:spPr/>
    </dgm:pt>
    <dgm:pt modelId="{85E31001-4A14-46E9-B1DC-B928626073D8}" type="pres">
      <dgm:prSet presAssocID="{C8C13703-068D-4EA7-897E-82BD76E53C02}" presName="sibTrans" presStyleCnt="0"/>
      <dgm:spPr/>
    </dgm:pt>
    <dgm:pt modelId="{A21F7D15-ED71-4ABA-A7BA-7A06B1E98B0D}" type="pres">
      <dgm:prSet presAssocID="{23830016-F8A1-402A-97C7-13A157A2FD5C}" presName="node" presStyleLbl="node1" presStyleIdx="1" presStyleCnt="5">
        <dgm:presLayoutVars>
          <dgm:bulletEnabled val="1"/>
        </dgm:presLayoutVars>
      </dgm:prSet>
      <dgm:spPr/>
    </dgm:pt>
    <dgm:pt modelId="{42D167BE-C41E-48C0-9058-C3EDEE2601B1}" type="pres">
      <dgm:prSet presAssocID="{2A91AA95-BD9B-4C05-BFAB-4C3C483840C7}" presName="sibTrans" presStyleCnt="0"/>
      <dgm:spPr/>
    </dgm:pt>
    <dgm:pt modelId="{1F5C2DF8-28EB-4716-B567-B47AD5BB7F81}" type="pres">
      <dgm:prSet presAssocID="{CCA2B586-38A6-4DD0-9C04-B5FC7BD94817}" presName="node" presStyleLbl="node1" presStyleIdx="2" presStyleCnt="5">
        <dgm:presLayoutVars>
          <dgm:bulletEnabled val="1"/>
        </dgm:presLayoutVars>
      </dgm:prSet>
      <dgm:spPr/>
    </dgm:pt>
    <dgm:pt modelId="{CAF1EDF7-7BB6-4DBB-BA13-33AB940EE3B0}" type="pres">
      <dgm:prSet presAssocID="{542BEBAD-ED1B-4D78-BFD9-EA8FCD3CF52C}" presName="sibTrans" presStyleCnt="0"/>
      <dgm:spPr/>
    </dgm:pt>
    <dgm:pt modelId="{5431F1F2-CA31-4218-87BF-8829BEAD9169}" type="pres">
      <dgm:prSet presAssocID="{21930FED-2C9C-4E38-8A31-A9E793E8B81E}" presName="node" presStyleLbl="node1" presStyleIdx="3" presStyleCnt="5">
        <dgm:presLayoutVars>
          <dgm:bulletEnabled val="1"/>
        </dgm:presLayoutVars>
      </dgm:prSet>
      <dgm:spPr/>
    </dgm:pt>
    <dgm:pt modelId="{A380F7E0-A867-4210-94C6-219A40B94C88}" type="pres">
      <dgm:prSet presAssocID="{0C01F92F-E234-4AA7-9D0B-B67CCC6E9EC9}" presName="sibTrans" presStyleCnt="0"/>
      <dgm:spPr/>
    </dgm:pt>
    <dgm:pt modelId="{60C20EF7-FA91-4258-88EE-0FD840A36F68}" type="pres">
      <dgm:prSet presAssocID="{117964A9-B492-42B7-A549-F0224037C3EC}" presName="node" presStyleLbl="node1" presStyleIdx="4" presStyleCnt="5">
        <dgm:presLayoutVars>
          <dgm:bulletEnabled val="1"/>
        </dgm:presLayoutVars>
      </dgm:prSet>
      <dgm:spPr/>
    </dgm:pt>
  </dgm:ptLst>
  <dgm:cxnLst>
    <dgm:cxn modelId="{A3D3471D-B742-412D-BCE4-BCE6531576F9}" srcId="{499FAC83-DC0F-46A7-81AF-D667D9C74BD5}" destId="{CCA2B586-38A6-4DD0-9C04-B5FC7BD94817}" srcOrd="2" destOrd="0" parTransId="{BBD4F914-12E4-41BC-96B8-54151367A7F0}" sibTransId="{542BEBAD-ED1B-4D78-BFD9-EA8FCD3CF52C}"/>
    <dgm:cxn modelId="{C287FB1F-2C24-42E5-840E-49FFF2486C63}" type="presOf" srcId="{CCA2B586-38A6-4DD0-9C04-B5FC7BD94817}" destId="{1F5C2DF8-28EB-4716-B567-B47AD5BB7F81}" srcOrd="0" destOrd="0" presId="urn:microsoft.com/office/officeart/2005/8/layout/default"/>
    <dgm:cxn modelId="{5F20E524-6B93-4194-A505-A19B9BDAF154}" type="presOf" srcId="{B0992152-4F52-4701-B1D6-68EBCE9745A9}" destId="{ED008A8C-9ACC-4F7C-B7AB-36BB570F3B51}" srcOrd="0" destOrd="0" presId="urn:microsoft.com/office/officeart/2005/8/layout/default"/>
    <dgm:cxn modelId="{AE0FF832-B102-4AD4-BE62-64E1873CD885}" srcId="{499FAC83-DC0F-46A7-81AF-D667D9C74BD5}" destId="{B0992152-4F52-4701-B1D6-68EBCE9745A9}" srcOrd="0" destOrd="0" parTransId="{33FD0EA7-CA4D-44DF-91EB-117CB5E97BD1}" sibTransId="{C8C13703-068D-4EA7-897E-82BD76E53C02}"/>
    <dgm:cxn modelId="{6A7D5F35-4059-4669-9C7A-1ED490170E23}" type="presOf" srcId="{23830016-F8A1-402A-97C7-13A157A2FD5C}" destId="{A21F7D15-ED71-4ABA-A7BA-7A06B1E98B0D}" srcOrd="0" destOrd="0" presId="urn:microsoft.com/office/officeart/2005/8/layout/default"/>
    <dgm:cxn modelId="{74CF8C39-7CE8-491F-90C7-D247B4E793E3}" type="presOf" srcId="{499FAC83-DC0F-46A7-81AF-D667D9C74BD5}" destId="{ABB75FAA-1AEC-4D8E-A317-17B1F46A757B}" srcOrd="0" destOrd="0" presId="urn:microsoft.com/office/officeart/2005/8/layout/default"/>
    <dgm:cxn modelId="{ED3B7481-8930-4656-8560-8FE95A5D0E07}" type="presOf" srcId="{117964A9-B492-42B7-A549-F0224037C3EC}" destId="{60C20EF7-FA91-4258-88EE-0FD840A36F68}" srcOrd="0" destOrd="0" presId="urn:microsoft.com/office/officeart/2005/8/layout/default"/>
    <dgm:cxn modelId="{F1939D89-647F-4FFF-BB16-13991617E435}" srcId="{499FAC83-DC0F-46A7-81AF-D667D9C74BD5}" destId="{23830016-F8A1-402A-97C7-13A157A2FD5C}" srcOrd="1" destOrd="0" parTransId="{9DC7CA6B-87AF-4717-A083-33532E62268A}" sibTransId="{2A91AA95-BD9B-4C05-BFAB-4C3C483840C7}"/>
    <dgm:cxn modelId="{9846F5B4-5739-46F3-9044-2B532B051E8F}" srcId="{499FAC83-DC0F-46A7-81AF-D667D9C74BD5}" destId="{117964A9-B492-42B7-A549-F0224037C3EC}" srcOrd="4" destOrd="0" parTransId="{DF27C92A-A9F6-49C2-8535-482EDCE000B2}" sibTransId="{3899E1F5-1A0F-40DD-98C0-BF5FDDF3D9E4}"/>
    <dgm:cxn modelId="{EB6FE6CF-1F23-4327-9F47-0B8EFC263E41}" type="presOf" srcId="{21930FED-2C9C-4E38-8A31-A9E793E8B81E}" destId="{5431F1F2-CA31-4218-87BF-8829BEAD9169}" srcOrd="0" destOrd="0" presId="urn:microsoft.com/office/officeart/2005/8/layout/default"/>
    <dgm:cxn modelId="{286C9DE3-780E-4DF2-B1C1-B9AD911FDA94}" srcId="{499FAC83-DC0F-46A7-81AF-D667D9C74BD5}" destId="{21930FED-2C9C-4E38-8A31-A9E793E8B81E}" srcOrd="3" destOrd="0" parTransId="{68DAA0FD-8719-4005-B077-95F352E79844}" sibTransId="{0C01F92F-E234-4AA7-9D0B-B67CCC6E9EC9}"/>
    <dgm:cxn modelId="{EDCD4A41-6CBA-4154-AAC4-373665F2942F}" type="presParOf" srcId="{ABB75FAA-1AEC-4D8E-A317-17B1F46A757B}" destId="{ED008A8C-9ACC-4F7C-B7AB-36BB570F3B51}" srcOrd="0" destOrd="0" presId="urn:microsoft.com/office/officeart/2005/8/layout/default"/>
    <dgm:cxn modelId="{D34537A4-28A6-4412-8464-CAB339D5A905}" type="presParOf" srcId="{ABB75FAA-1AEC-4D8E-A317-17B1F46A757B}" destId="{85E31001-4A14-46E9-B1DC-B928626073D8}" srcOrd="1" destOrd="0" presId="urn:microsoft.com/office/officeart/2005/8/layout/default"/>
    <dgm:cxn modelId="{1DA37750-FBB0-4675-9C02-994E1665873C}" type="presParOf" srcId="{ABB75FAA-1AEC-4D8E-A317-17B1F46A757B}" destId="{A21F7D15-ED71-4ABA-A7BA-7A06B1E98B0D}" srcOrd="2" destOrd="0" presId="urn:microsoft.com/office/officeart/2005/8/layout/default"/>
    <dgm:cxn modelId="{C83C810A-8C76-4449-9C0E-E083A901C541}" type="presParOf" srcId="{ABB75FAA-1AEC-4D8E-A317-17B1F46A757B}" destId="{42D167BE-C41E-48C0-9058-C3EDEE2601B1}" srcOrd="3" destOrd="0" presId="urn:microsoft.com/office/officeart/2005/8/layout/default"/>
    <dgm:cxn modelId="{90B0EC19-BDFB-4E22-A0EC-5749A9DB0A75}" type="presParOf" srcId="{ABB75FAA-1AEC-4D8E-A317-17B1F46A757B}" destId="{1F5C2DF8-28EB-4716-B567-B47AD5BB7F81}" srcOrd="4" destOrd="0" presId="urn:microsoft.com/office/officeart/2005/8/layout/default"/>
    <dgm:cxn modelId="{9C2F620D-63CD-4B55-8CCB-265EFD81A52E}" type="presParOf" srcId="{ABB75FAA-1AEC-4D8E-A317-17B1F46A757B}" destId="{CAF1EDF7-7BB6-4DBB-BA13-33AB940EE3B0}" srcOrd="5" destOrd="0" presId="urn:microsoft.com/office/officeart/2005/8/layout/default"/>
    <dgm:cxn modelId="{7F509F00-0842-4F2D-9FD9-549CBC10D41E}" type="presParOf" srcId="{ABB75FAA-1AEC-4D8E-A317-17B1F46A757B}" destId="{5431F1F2-CA31-4218-87BF-8829BEAD9169}" srcOrd="6" destOrd="0" presId="urn:microsoft.com/office/officeart/2005/8/layout/default"/>
    <dgm:cxn modelId="{0AC6CA67-915E-44BC-8EBC-5D82FFA462D1}" type="presParOf" srcId="{ABB75FAA-1AEC-4D8E-A317-17B1F46A757B}" destId="{A380F7E0-A867-4210-94C6-219A40B94C88}" srcOrd="7" destOrd="0" presId="urn:microsoft.com/office/officeart/2005/8/layout/default"/>
    <dgm:cxn modelId="{FE951F1E-613D-4E1B-BDB5-9058EED767E6}" type="presParOf" srcId="{ABB75FAA-1AEC-4D8E-A317-17B1F46A757B}" destId="{60C20EF7-FA91-4258-88EE-0FD840A36F6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392ABF0-FFD4-434D-B34D-D947D429257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9C6F118D-D17F-4CDB-AA62-82F76982D1DB}">
      <dgm:prSet/>
      <dgm:spPr/>
      <dgm:t>
        <a:bodyPr/>
        <a:lstStyle/>
        <a:p>
          <a:r>
            <a:rPr lang="en-GB" dirty="0"/>
            <a:t>The Data Protection Act (DPA) provides a legal framework for holding, obtaining, recording, using and sharing personal information.</a:t>
          </a:r>
          <a:endParaRPr lang="en-US" dirty="0"/>
        </a:p>
      </dgm:t>
    </dgm:pt>
    <dgm:pt modelId="{18EF626A-7E28-45C0-BA3A-854C82ACFBFF}" type="parTrans" cxnId="{B3EB5614-0E76-43A9-9E96-213463371AC2}">
      <dgm:prSet/>
      <dgm:spPr/>
      <dgm:t>
        <a:bodyPr/>
        <a:lstStyle/>
        <a:p>
          <a:endParaRPr lang="en-US"/>
        </a:p>
      </dgm:t>
    </dgm:pt>
    <dgm:pt modelId="{43DAFA60-7628-4F28-921C-A0AE887A31AE}" type="sibTrans" cxnId="{B3EB5614-0E76-43A9-9E96-213463371AC2}">
      <dgm:prSet/>
      <dgm:spPr/>
      <dgm:t>
        <a:bodyPr/>
        <a:lstStyle/>
        <a:p>
          <a:endParaRPr lang="en-US"/>
        </a:p>
      </dgm:t>
    </dgm:pt>
    <dgm:pt modelId="{6B5D2EE4-187B-4333-8577-18A1CB65C499}">
      <dgm:prSet/>
      <dgm:spPr/>
      <dgm:t>
        <a:bodyPr/>
        <a:lstStyle/>
        <a:p>
          <a:r>
            <a:rPr lang="en-GB" dirty="0"/>
            <a:t>Under the DPA personal information can only be disclosed in accordance with the principles and exemptions that apply to the DPA.</a:t>
          </a:r>
          <a:endParaRPr lang="en-US" dirty="0"/>
        </a:p>
      </dgm:t>
    </dgm:pt>
    <dgm:pt modelId="{2F40B173-9A24-4D4A-A7EC-91CA1617DAF4}" type="parTrans" cxnId="{33C4C5F9-3541-4393-A61B-4ED5B7FB88B1}">
      <dgm:prSet/>
      <dgm:spPr/>
      <dgm:t>
        <a:bodyPr/>
        <a:lstStyle/>
        <a:p>
          <a:endParaRPr lang="en-US"/>
        </a:p>
      </dgm:t>
    </dgm:pt>
    <dgm:pt modelId="{5AF27185-68B6-4CCB-95E9-D04C624851DB}" type="sibTrans" cxnId="{33C4C5F9-3541-4393-A61B-4ED5B7FB88B1}">
      <dgm:prSet/>
      <dgm:spPr/>
      <dgm:t>
        <a:bodyPr/>
        <a:lstStyle/>
        <a:p>
          <a:endParaRPr lang="en-US"/>
        </a:p>
      </dgm:t>
    </dgm:pt>
    <dgm:pt modelId="{63CA2B47-2DDE-431C-A4A7-55F6DF24B1B6}">
      <dgm:prSet/>
      <dgm:spPr/>
      <dgm:t>
        <a:bodyPr/>
        <a:lstStyle/>
        <a:p>
          <a:r>
            <a:rPr lang="en-GB" dirty="0"/>
            <a:t>Section 29 Exemption: Crime and taxation</a:t>
          </a:r>
        </a:p>
        <a:p>
          <a:endParaRPr lang="en-US" dirty="0"/>
        </a:p>
      </dgm:t>
    </dgm:pt>
    <dgm:pt modelId="{5D7E0776-5588-43EE-90F1-DD47FFD03BF1}" type="parTrans" cxnId="{CA280E71-4620-4D1B-805B-26C05C1B63E9}">
      <dgm:prSet/>
      <dgm:spPr/>
      <dgm:t>
        <a:bodyPr/>
        <a:lstStyle/>
        <a:p>
          <a:endParaRPr lang="en-US"/>
        </a:p>
      </dgm:t>
    </dgm:pt>
    <dgm:pt modelId="{D5C85223-C7B6-4347-AA1D-F74F3D31C50D}" type="sibTrans" cxnId="{CA280E71-4620-4D1B-805B-26C05C1B63E9}">
      <dgm:prSet/>
      <dgm:spPr/>
      <dgm:t>
        <a:bodyPr/>
        <a:lstStyle/>
        <a:p>
          <a:endParaRPr lang="en-US"/>
        </a:p>
      </dgm:t>
    </dgm:pt>
    <dgm:pt modelId="{717A8066-6746-43E8-8AE2-2E4F69ACCBF6}" type="pres">
      <dgm:prSet presAssocID="{8392ABF0-FFD4-434D-B34D-D947D429257D}" presName="diagram" presStyleCnt="0">
        <dgm:presLayoutVars>
          <dgm:dir/>
          <dgm:resizeHandles val="exact"/>
        </dgm:presLayoutVars>
      </dgm:prSet>
      <dgm:spPr/>
    </dgm:pt>
    <dgm:pt modelId="{3791B99D-F039-469C-B2B6-DB37255A663D}" type="pres">
      <dgm:prSet presAssocID="{9C6F118D-D17F-4CDB-AA62-82F76982D1DB}" presName="node" presStyleLbl="node1" presStyleIdx="0" presStyleCnt="3">
        <dgm:presLayoutVars>
          <dgm:bulletEnabled val="1"/>
        </dgm:presLayoutVars>
      </dgm:prSet>
      <dgm:spPr/>
    </dgm:pt>
    <dgm:pt modelId="{059C6FAA-C97A-47F5-86BD-313C88174069}" type="pres">
      <dgm:prSet presAssocID="{43DAFA60-7628-4F28-921C-A0AE887A31AE}" presName="sibTrans" presStyleCnt="0"/>
      <dgm:spPr/>
    </dgm:pt>
    <dgm:pt modelId="{3A73881D-49C9-4595-AFAF-8DBFEE31C77B}" type="pres">
      <dgm:prSet presAssocID="{6B5D2EE4-187B-4333-8577-18A1CB65C499}" presName="node" presStyleLbl="node1" presStyleIdx="1" presStyleCnt="3">
        <dgm:presLayoutVars>
          <dgm:bulletEnabled val="1"/>
        </dgm:presLayoutVars>
      </dgm:prSet>
      <dgm:spPr/>
    </dgm:pt>
    <dgm:pt modelId="{6BCD1B14-A852-4F01-ACD8-E6480ED73736}" type="pres">
      <dgm:prSet presAssocID="{5AF27185-68B6-4CCB-95E9-D04C624851DB}" presName="sibTrans" presStyleCnt="0"/>
      <dgm:spPr/>
    </dgm:pt>
    <dgm:pt modelId="{A6467A01-61EA-44FB-BD1E-C98EBD4FEEB8}" type="pres">
      <dgm:prSet presAssocID="{63CA2B47-2DDE-431C-A4A7-55F6DF24B1B6}" presName="node" presStyleLbl="node1" presStyleIdx="2" presStyleCnt="3">
        <dgm:presLayoutVars>
          <dgm:bulletEnabled val="1"/>
        </dgm:presLayoutVars>
      </dgm:prSet>
      <dgm:spPr/>
    </dgm:pt>
  </dgm:ptLst>
  <dgm:cxnLst>
    <dgm:cxn modelId="{B3EB5614-0E76-43A9-9E96-213463371AC2}" srcId="{8392ABF0-FFD4-434D-B34D-D947D429257D}" destId="{9C6F118D-D17F-4CDB-AA62-82F76982D1DB}" srcOrd="0" destOrd="0" parTransId="{18EF626A-7E28-45C0-BA3A-854C82ACFBFF}" sibTransId="{43DAFA60-7628-4F28-921C-A0AE887A31AE}"/>
    <dgm:cxn modelId="{36E1BE3D-8248-481D-93FC-31C9EBF4D47D}" type="presOf" srcId="{6B5D2EE4-187B-4333-8577-18A1CB65C499}" destId="{3A73881D-49C9-4595-AFAF-8DBFEE31C77B}" srcOrd="0" destOrd="0" presId="urn:microsoft.com/office/officeart/2005/8/layout/default"/>
    <dgm:cxn modelId="{CA280E71-4620-4D1B-805B-26C05C1B63E9}" srcId="{8392ABF0-FFD4-434D-B34D-D947D429257D}" destId="{63CA2B47-2DDE-431C-A4A7-55F6DF24B1B6}" srcOrd="2" destOrd="0" parTransId="{5D7E0776-5588-43EE-90F1-DD47FFD03BF1}" sibTransId="{D5C85223-C7B6-4347-AA1D-F74F3D31C50D}"/>
    <dgm:cxn modelId="{AD4B0A74-B8B6-4559-8994-2D6BF23DD87E}" type="presOf" srcId="{63CA2B47-2DDE-431C-A4A7-55F6DF24B1B6}" destId="{A6467A01-61EA-44FB-BD1E-C98EBD4FEEB8}" srcOrd="0" destOrd="0" presId="urn:microsoft.com/office/officeart/2005/8/layout/default"/>
    <dgm:cxn modelId="{0EFA25E2-94B3-4A6E-A726-73B21101FD6B}" type="presOf" srcId="{8392ABF0-FFD4-434D-B34D-D947D429257D}" destId="{717A8066-6746-43E8-8AE2-2E4F69ACCBF6}" srcOrd="0" destOrd="0" presId="urn:microsoft.com/office/officeart/2005/8/layout/default"/>
    <dgm:cxn modelId="{F14BEEF8-8887-4E3B-8A17-A14686B4F7CF}" type="presOf" srcId="{9C6F118D-D17F-4CDB-AA62-82F76982D1DB}" destId="{3791B99D-F039-469C-B2B6-DB37255A663D}" srcOrd="0" destOrd="0" presId="urn:microsoft.com/office/officeart/2005/8/layout/default"/>
    <dgm:cxn modelId="{33C4C5F9-3541-4393-A61B-4ED5B7FB88B1}" srcId="{8392ABF0-FFD4-434D-B34D-D947D429257D}" destId="{6B5D2EE4-187B-4333-8577-18A1CB65C499}" srcOrd="1" destOrd="0" parTransId="{2F40B173-9A24-4D4A-A7EC-91CA1617DAF4}" sibTransId="{5AF27185-68B6-4CCB-95E9-D04C624851DB}"/>
    <dgm:cxn modelId="{EA078A41-7CF8-4A80-9981-B85DF070A45C}" type="presParOf" srcId="{717A8066-6746-43E8-8AE2-2E4F69ACCBF6}" destId="{3791B99D-F039-469C-B2B6-DB37255A663D}" srcOrd="0" destOrd="0" presId="urn:microsoft.com/office/officeart/2005/8/layout/default"/>
    <dgm:cxn modelId="{32DED895-7EAD-424C-8269-CC9DD73A91CC}" type="presParOf" srcId="{717A8066-6746-43E8-8AE2-2E4F69ACCBF6}" destId="{059C6FAA-C97A-47F5-86BD-313C88174069}" srcOrd="1" destOrd="0" presId="urn:microsoft.com/office/officeart/2005/8/layout/default"/>
    <dgm:cxn modelId="{CF8E00D3-FA59-4691-8F8D-E53E144F289E}" type="presParOf" srcId="{717A8066-6746-43E8-8AE2-2E4F69ACCBF6}" destId="{3A73881D-49C9-4595-AFAF-8DBFEE31C77B}" srcOrd="2" destOrd="0" presId="urn:microsoft.com/office/officeart/2005/8/layout/default"/>
    <dgm:cxn modelId="{0A936813-6C33-44A9-909B-1462D07309BE}" type="presParOf" srcId="{717A8066-6746-43E8-8AE2-2E4F69ACCBF6}" destId="{6BCD1B14-A852-4F01-ACD8-E6480ED73736}" srcOrd="3" destOrd="0" presId="urn:microsoft.com/office/officeart/2005/8/layout/default"/>
    <dgm:cxn modelId="{53074EF5-0C41-4751-A659-1680E3A9C3ED}" type="presParOf" srcId="{717A8066-6746-43E8-8AE2-2E4F69ACCBF6}" destId="{A6467A01-61EA-44FB-BD1E-C98EBD4FEEB8}"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189935C-E66A-4574-9A68-0BE22DAE60C2}"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33DDCCE7-6D64-49DF-8563-ADD7B00351E8}">
      <dgm:prSet custT="1"/>
      <dgm:spPr/>
      <dgm:t>
        <a:bodyPr/>
        <a:lstStyle/>
        <a:p>
          <a:r>
            <a:rPr lang="en-GB" sz="1800" dirty="0"/>
            <a:t>•</a:t>
          </a:r>
          <a:r>
            <a:rPr lang="en-GB" sz="2000" dirty="0"/>
            <a:t>The Crime and Disorder Act 1998 </a:t>
          </a:r>
          <a:endParaRPr lang="en-US" sz="2000" dirty="0"/>
        </a:p>
      </dgm:t>
    </dgm:pt>
    <dgm:pt modelId="{36D50F17-EB1D-4200-A24A-FE581C967347}" type="parTrans" cxnId="{F6A94911-0641-4154-AEAB-9542C5E786CC}">
      <dgm:prSet/>
      <dgm:spPr/>
      <dgm:t>
        <a:bodyPr/>
        <a:lstStyle/>
        <a:p>
          <a:endParaRPr lang="en-US"/>
        </a:p>
      </dgm:t>
    </dgm:pt>
    <dgm:pt modelId="{503B587D-8A35-4893-9DB9-D7547844A1A8}" type="sibTrans" cxnId="{F6A94911-0641-4154-AEAB-9542C5E786CC}">
      <dgm:prSet/>
      <dgm:spPr/>
      <dgm:t>
        <a:bodyPr/>
        <a:lstStyle/>
        <a:p>
          <a:endParaRPr lang="en-US"/>
        </a:p>
      </dgm:t>
    </dgm:pt>
    <dgm:pt modelId="{32AFB2F8-9F68-4AE0-845F-21EF8C703CC9}">
      <dgm:prSet custT="1"/>
      <dgm:spPr/>
      <dgm:t>
        <a:bodyPr/>
        <a:lstStyle/>
        <a:p>
          <a:r>
            <a:rPr lang="en-GB" sz="2000" dirty="0"/>
            <a:t>The Police and Justice Act 2006, and the Crime and Disorder (Overview and Scrutiny) Regulations 2009 made under the Act</a:t>
          </a:r>
          <a:endParaRPr lang="en-US" sz="2000" dirty="0"/>
        </a:p>
      </dgm:t>
    </dgm:pt>
    <dgm:pt modelId="{D9C4E057-356A-4FD8-B206-356B2590A38C}" type="parTrans" cxnId="{21D0A14E-75B5-4C52-BB5E-5A4B5D375DFE}">
      <dgm:prSet/>
      <dgm:spPr/>
      <dgm:t>
        <a:bodyPr/>
        <a:lstStyle/>
        <a:p>
          <a:endParaRPr lang="en-US"/>
        </a:p>
      </dgm:t>
    </dgm:pt>
    <dgm:pt modelId="{B3FE04BD-CC4B-4C04-A90A-224D749EA0D2}" type="sibTrans" cxnId="{21D0A14E-75B5-4C52-BB5E-5A4B5D375DFE}">
      <dgm:prSet/>
      <dgm:spPr/>
      <dgm:t>
        <a:bodyPr/>
        <a:lstStyle/>
        <a:p>
          <a:endParaRPr lang="en-US"/>
        </a:p>
      </dgm:t>
    </dgm:pt>
    <dgm:pt modelId="{F14E5ACA-6818-455D-90EA-A1DC73E96844}">
      <dgm:prSet custT="1"/>
      <dgm:spPr/>
      <dgm:t>
        <a:bodyPr/>
        <a:lstStyle/>
        <a:p>
          <a:r>
            <a:rPr lang="en-GB" sz="2000" dirty="0"/>
            <a:t>The Criminal Justice and Court Service Act 2000</a:t>
          </a:r>
          <a:endParaRPr lang="en-US" sz="2000" dirty="0"/>
        </a:p>
      </dgm:t>
    </dgm:pt>
    <dgm:pt modelId="{A9E5C050-A383-448C-872D-65A564C36A80}" type="parTrans" cxnId="{41897D4A-6545-453B-9C19-01C576957059}">
      <dgm:prSet/>
      <dgm:spPr/>
      <dgm:t>
        <a:bodyPr/>
        <a:lstStyle/>
        <a:p>
          <a:endParaRPr lang="en-US"/>
        </a:p>
      </dgm:t>
    </dgm:pt>
    <dgm:pt modelId="{05C3786A-D82D-4D7D-857A-BD1A176D1031}" type="sibTrans" cxnId="{41897D4A-6545-453B-9C19-01C576957059}">
      <dgm:prSet/>
      <dgm:spPr/>
      <dgm:t>
        <a:bodyPr/>
        <a:lstStyle/>
        <a:p>
          <a:endParaRPr lang="en-US"/>
        </a:p>
      </dgm:t>
    </dgm:pt>
    <dgm:pt modelId="{ECF68C1E-2C1B-4080-982F-B8BA6547FF5A}" type="pres">
      <dgm:prSet presAssocID="{0189935C-E66A-4574-9A68-0BE22DAE60C2}" presName="Name0" presStyleCnt="0">
        <dgm:presLayoutVars>
          <dgm:dir/>
          <dgm:animLvl val="lvl"/>
          <dgm:resizeHandles val="exact"/>
        </dgm:presLayoutVars>
      </dgm:prSet>
      <dgm:spPr/>
    </dgm:pt>
    <dgm:pt modelId="{C1DAF989-7AAE-4198-A1A3-336D1A7E4522}" type="pres">
      <dgm:prSet presAssocID="{33DDCCE7-6D64-49DF-8563-ADD7B00351E8}" presName="linNode" presStyleCnt="0"/>
      <dgm:spPr/>
    </dgm:pt>
    <dgm:pt modelId="{66A5C6A6-3F65-4CCE-9EF1-933179615C90}" type="pres">
      <dgm:prSet presAssocID="{33DDCCE7-6D64-49DF-8563-ADD7B00351E8}" presName="parentText" presStyleLbl="node1" presStyleIdx="0" presStyleCnt="3">
        <dgm:presLayoutVars>
          <dgm:chMax val="1"/>
          <dgm:bulletEnabled val="1"/>
        </dgm:presLayoutVars>
      </dgm:prSet>
      <dgm:spPr/>
    </dgm:pt>
    <dgm:pt modelId="{9DBE1C1E-FDC8-412C-8EC8-97B28BB0A258}" type="pres">
      <dgm:prSet presAssocID="{503B587D-8A35-4893-9DB9-D7547844A1A8}" presName="sp" presStyleCnt="0"/>
      <dgm:spPr/>
    </dgm:pt>
    <dgm:pt modelId="{39E919E6-0069-4EEC-BA4E-20C5B8F829F8}" type="pres">
      <dgm:prSet presAssocID="{32AFB2F8-9F68-4AE0-845F-21EF8C703CC9}" presName="linNode" presStyleCnt="0"/>
      <dgm:spPr/>
    </dgm:pt>
    <dgm:pt modelId="{BF59E6E6-CE83-4FC2-97E0-3C3722AAA0DC}" type="pres">
      <dgm:prSet presAssocID="{32AFB2F8-9F68-4AE0-845F-21EF8C703CC9}" presName="parentText" presStyleLbl="node1" presStyleIdx="1" presStyleCnt="3">
        <dgm:presLayoutVars>
          <dgm:chMax val="1"/>
          <dgm:bulletEnabled val="1"/>
        </dgm:presLayoutVars>
      </dgm:prSet>
      <dgm:spPr/>
    </dgm:pt>
    <dgm:pt modelId="{99CA9974-B99A-4CF5-AC91-01259EE6672F}" type="pres">
      <dgm:prSet presAssocID="{B3FE04BD-CC4B-4C04-A90A-224D749EA0D2}" presName="sp" presStyleCnt="0"/>
      <dgm:spPr/>
    </dgm:pt>
    <dgm:pt modelId="{B663C076-193F-4D16-8D0D-47C06D92852D}" type="pres">
      <dgm:prSet presAssocID="{F14E5ACA-6818-455D-90EA-A1DC73E96844}" presName="linNode" presStyleCnt="0"/>
      <dgm:spPr/>
    </dgm:pt>
    <dgm:pt modelId="{B7F4F85E-2993-4E00-8246-16E4720952ED}" type="pres">
      <dgm:prSet presAssocID="{F14E5ACA-6818-455D-90EA-A1DC73E96844}" presName="parentText" presStyleLbl="node1" presStyleIdx="2" presStyleCnt="3">
        <dgm:presLayoutVars>
          <dgm:chMax val="1"/>
          <dgm:bulletEnabled val="1"/>
        </dgm:presLayoutVars>
      </dgm:prSet>
      <dgm:spPr/>
    </dgm:pt>
  </dgm:ptLst>
  <dgm:cxnLst>
    <dgm:cxn modelId="{F6A94911-0641-4154-AEAB-9542C5E786CC}" srcId="{0189935C-E66A-4574-9A68-0BE22DAE60C2}" destId="{33DDCCE7-6D64-49DF-8563-ADD7B00351E8}" srcOrd="0" destOrd="0" parTransId="{36D50F17-EB1D-4200-A24A-FE581C967347}" sibTransId="{503B587D-8A35-4893-9DB9-D7547844A1A8}"/>
    <dgm:cxn modelId="{41897D4A-6545-453B-9C19-01C576957059}" srcId="{0189935C-E66A-4574-9A68-0BE22DAE60C2}" destId="{F14E5ACA-6818-455D-90EA-A1DC73E96844}" srcOrd="2" destOrd="0" parTransId="{A9E5C050-A383-448C-872D-65A564C36A80}" sibTransId="{05C3786A-D82D-4D7D-857A-BD1A176D1031}"/>
    <dgm:cxn modelId="{21D0A14E-75B5-4C52-BB5E-5A4B5D375DFE}" srcId="{0189935C-E66A-4574-9A68-0BE22DAE60C2}" destId="{32AFB2F8-9F68-4AE0-845F-21EF8C703CC9}" srcOrd="1" destOrd="0" parTransId="{D9C4E057-356A-4FD8-B206-356B2590A38C}" sibTransId="{B3FE04BD-CC4B-4C04-A90A-224D749EA0D2}"/>
    <dgm:cxn modelId="{163DB153-9355-4027-B64F-7D20D683B5FF}" type="presOf" srcId="{33DDCCE7-6D64-49DF-8563-ADD7B00351E8}" destId="{66A5C6A6-3F65-4CCE-9EF1-933179615C90}" srcOrd="0" destOrd="0" presId="urn:microsoft.com/office/officeart/2005/8/layout/vList5"/>
    <dgm:cxn modelId="{48D04156-6985-4308-A05F-459F49C84EFC}" type="presOf" srcId="{0189935C-E66A-4574-9A68-0BE22DAE60C2}" destId="{ECF68C1E-2C1B-4080-982F-B8BA6547FF5A}" srcOrd="0" destOrd="0" presId="urn:microsoft.com/office/officeart/2005/8/layout/vList5"/>
    <dgm:cxn modelId="{9FC75A92-332D-48E1-A70E-E760DD39C61B}" type="presOf" srcId="{F14E5ACA-6818-455D-90EA-A1DC73E96844}" destId="{B7F4F85E-2993-4E00-8246-16E4720952ED}" srcOrd="0" destOrd="0" presId="urn:microsoft.com/office/officeart/2005/8/layout/vList5"/>
    <dgm:cxn modelId="{C872C6DA-37D6-442E-A349-8E0E1CEC01CF}" type="presOf" srcId="{32AFB2F8-9F68-4AE0-845F-21EF8C703CC9}" destId="{BF59E6E6-CE83-4FC2-97E0-3C3722AAA0DC}" srcOrd="0" destOrd="0" presId="urn:microsoft.com/office/officeart/2005/8/layout/vList5"/>
    <dgm:cxn modelId="{A4F65B7C-FA1C-40F2-BAFE-16FF85450283}" type="presParOf" srcId="{ECF68C1E-2C1B-4080-982F-B8BA6547FF5A}" destId="{C1DAF989-7AAE-4198-A1A3-336D1A7E4522}" srcOrd="0" destOrd="0" presId="urn:microsoft.com/office/officeart/2005/8/layout/vList5"/>
    <dgm:cxn modelId="{B6141511-33DD-459C-B438-5482FFB50427}" type="presParOf" srcId="{C1DAF989-7AAE-4198-A1A3-336D1A7E4522}" destId="{66A5C6A6-3F65-4CCE-9EF1-933179615C90}" srcOrd="0" destOrd="0" presId="urn:microsoft.com/office/officeart/2005/8/layout/vList5"/>
    <dgm:cxn modelId="{3A6A44F8-C711-4059-8B30-CEA844F2D604}" type="presParOf" srcId="{ECF68C1E-2C1B-4080-982F-B8BA6547FF5A}" destId="{9DBE1C1E-FDC8-412C-8EC8-97B28BB0A258}" srcOrd="1" destOrd="0" presId="urn:microsoft.com/office/officeart/2005/8/layout/vList5"/>
    <dgm:cxn modelId="{B95006BA-F431-4437-8426-B84763CECBBC}" type="presParOf" srcId="{ECF68C1E-2C1B-4080-982F-B8BA6547FF5A}" destId="{39E919E6-0069-4EEC-BA4E-20C5B8F829F8}" srcOrd="2" destOrd="0" presId="urn:microsoft.com/office/officeart/2005/8/layout/vList5"/>
    <dgm:cxn modelId="{14514557-BB88-4D84-AC4D-CCA136E195C8}" type="presParOf" srcId="{39E919E6-0069-4EEC-BA4E-20C5B8F829F8}" destId="{BF59E6E6-CE83-4FC2-97E0-3C3722AAA0DC}" srcOrd="0" destOrd="0" presId="urn:microsoft.com/office/officeart/2005/8/layout/vList5"/>
    <dgm:cxn modelId="{AF067F73-CE9D-494C-87B3-001F920F22E8}" type="presParOf" srcId="{ECF68C1E-2C1B-4080-982F-B8BA6547FF5A}" destId="{99CA9974-B99A-4CF5-AC91-01259EE6672F}" srcOrd="3" destOrd="0" presId="urn:microsoft.com/office/officeart/2005/8/layout/vList5"/>
    <dgm:cxn modelId="{AE49B986-D8AC-4B46-AAE7-58A23B53C622}" type="presParOf" srcId="{ECF68C1E-2C1B-4080-982F-B8BA6547FF5A}" destId="{B663C076-193F-4D16-8D0D-47C06D92852D}" srcOrd="4" destOrd="0" presId="urn:microsoft.com/office/officeart/2005/8/layout/vList5"/>
    <dgm:cxn modelId="{D8A7D58F-4487-411B-80DA-A44E7B85CBB6}" type="presParOf" srcId="{B663C076-193F-4D16-8D0D-47C06D92852D}" destId="{B7F4F85E-2993-4E00-8246-16E4720952ED}"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2F5DF704-A748-45EA-864E-D213B21DBD3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EB1F77D9-713D-41F2-9E63-94C09AF5909D}">
      <dgm:prSet custT="1"/>
      <dgm:spPr/>
      <dgm:t>
        <a:bodyPr/>
        <a:lstStyle/>
        <a:p>
          <a:r>
            <a:rPr lang="en-GB" sz="2000" dirty="0"/>
            <a:t>Information can be exchanged in different ways</a:t>
          </a:r>
          <a:r>
            <a:rPr lang="en-GB" sz="1900" dirty="0"/>
            <a:t>. </a:t>
          </a:r>
          <a:endParaRPr lang="en-US" sz="1900" dirty="0"/>
        </a:p>
      </dgm:t>
    </dgm:pt>
    <dgm:pt modelId="{FF3D6A09-0129-44F0-8AE0-25A4FCDE6378}" type="parTrans" cxnId="{149ADE28-0769-4114-9BA8-0719601C6932}">
      <dgm:prSet/>
      <dgm:spPr/>
      <dgm:t>
        <a:bodyPr/>
        <a:lstStyle/>
        <a:p>
          <a:endParaRPr lang="en-US"/>
        </a:p>
      </dgm:t>
    </dgm:pt>
    <dgm:pt modelId="{E849CE2D-DB7F-4253-9A27-A1A05CEBADAB}" type="sibTrans" cxnId="{149ADE28-0769-4114-9BA8-0719601C6932}">
      <dgm:prSet/>
      <dgm:spPr/>
      <dgm:t>
        <a:bodyPr/>
        <a:lstStyle/>
        <a:p>
          <a:endParaRPr lang="en-US"/>
        </a:p>
      </dgm:t>
    </dgm:pt>
    <dgm:pt modelId="{6D4B725F-8AE4-4261-8251-EDF9FB5E665B}">
      <dgm:prSet custT="1"/>
      <dgm:spPr/>
      <dgm:t>
        <a:bodyPr/>
        <a:lstStyle/>
        <a:p>
          <a:r>
            <a:rPr lang="en-GB" sz="2000" dirty="0"/>
            <a:t>To manage this Data processing contracts are used. </a:t>
          </a:r>
          <a:endParaRPr lang="en-US" sz="2000" dirty="0"/>
        </a:p>
      </dgm:t>
    </dgm:pt>
    <dgm:pt modelId="{502FBBB8-C00E-4282-86C6-643F8BE92CB8}" type="parTrans" cxnId="{39BF4042-D5E1-43CF-B447-838C6A2F4A19}">
      <dgm:prSet/>
      <dgm:spPr/>
      <dgm:t>
        <a:bodyPr/>
        <a:lstStyle/>
        <a:p>
          <a:endParaRPr lang="en-US"/>
        </a:p>
      </dgm:t>
    </dgm:pt>
    <dgm:pt modelId="{85441859-4BE0-4A69-AA59-48B4272F436E}" type="sibTrans" cxnId="{39BF4042-D5E1-43CF-B447-838C6A2F4A19}">
      <dgm:prSet/>
      <dgm:spPr/>
      <dgm:t>
        <a:bodyPr/>
        <a:lstStyle/>
        <a:p>
          <a:endParaRPr lang="en-US"/>
        </a:p>
      </dgm:t>
    </dgm:pt>
    <dgm:pt modelId="{BC8BB50B-2984-4467-8978-14FC5549700F}">
      <dgm:prSet custT="1"/>
      <dgm:spPr/>
      <dgm:t>
        <a:bodyPr/>
        <a:lstStyle/>
        <a:p>
          <a:r>
            <a:rPr lang="en-GB" sz="2000" dirty="0"/>
            <a:t>These outline the responsibilities and liabilities for all parties involved. </a:t>
          </a:r>
          <a:endParaRPr lang="en-US" sz="2000" dirty="0"/>
        </a:p>
      </dgm:t>
    </dgm:pt>
    <dgm:pt modelId="{80A6E352-2FC8-4F9B-BF22-D81513565808}" type="parTrans" cxnId="{3B1D67E1-2732-407A-A816-7C44FAD5F839}">
      <dgm:prSet/>
      <dgm:spPr/>
      <dgm:t>
        <a:bodyPr/>
        <a:lstStyle/>
        <a:p>
          <a:endParaRPr lang="en-US"/>
        </a:p>
      </dgm:t>
    </dgm:pt>
    <dgm:pt modelId="{EEF61F7A-64FA-480C-AA92-092B82AFA6BB}" type="sibTrans" cxnId="{3B1D67E1-2732-407A-A816-7C44FAD5F839}">
      <dgm:prSet/>
      <dgm:spPr/>
      <dgm:t>
        <a:bodyPr/>
        <a:lstStyle/>
        <a:p>
          <a:endParaRPr lang="en-US"/>
        </a:p>
      </dgm:t>
    </dgm:pt>
    <dgm:pt modelId="{3BF2EA9B-ABFF-4A08-9C54-B5DA0A241E75}">
      <dgm:prSet custT="1"/>
      <dgm:spPr/>
      <dgm:t>
        <a:bodyPr/>
        <a:lstStyle/>
        <a:p>
          <a:r>
            <a:rPr lang="en-GB" sz="2000" dirty="0"/>
            <a:t>GDPR outlines what is needed within each contract</a:t>
          </a:r>
          <a:r>
            <a:rPr lang="en-GB" sz="2200" dirty="0"/>
            <a:t>. </a:t>
          </a:r>
          <a:endParaRPr lang="en-US" sz="2200" dirty="0"/>
        </a:p>
      </dgm:t>
    </dgm:pt>
    <dgm:pt modelId="{3A580FAB-E2FC-47B5-A116-A2CA66A94194}" type="parTrans" cxnId="{D7F49DDB-D784-44D9-8DC7-8D61FCEF4EF0}">
      <dgm:prSet/>
      <dgm:spPr/>
      <dgm:t>
        <a:bodyPr/>
        <a:lstStyle/>
        <a:p>
          <a:endParaRPr lang="en-US"/>
        </a:p>
      </dgm:t>
    </dgm:pt>
    <dgm:pt modelId="{75485373-EC00-43B1-811A-E62B981A859C}" type="sibTrans" cxnId="{D7F49DDB-D784-44D9-8DC7-8D61FCEF4EF0}">
      <dgm:prSet/>
      <dgm:spPr/>
      <dgm:t>
        <a:bodyPr/>
        <a:lstStyle/>
        <a:p>
          <a:endParaRPr lang="en-US"/>
        </a:p>
      </dgm:t>
    </dgm:pt>
    <dgm:pt modelId="{2FDB20C6-BF5E-47A9-9320-E8B46AFDF7E1}" type="pres">
      <dgm:prSet presAssocID="{2F5DF704-A748-45EA-864E-D213B21DBD35}" presName="Name0" presStyleCnt="0">
        <dgm:presLayoutVars>
          <dgm:dir/>
          <dgm:animLvl val="lvl"/>
          <dgm:resizeHandles val="exact"/>
        </dgm:presLayoutVars>
      </dgm:prSet>
      <dgm:spPr/>
    </dgm:pt>
    <dgm:pt modelId="{165C1D90-5BE1-4A7D-87BF-78E90BAF0C79}" type="pres">
      <dgm:prSet presAssocID="{EB1F77D9-713D-41F2-9E63-94C09AF5909D}" presName="linNode" presStyleCnt="0"/>
      <dgm:spPr/>
    </dgm:pt>
    <dgm:pt modelId="{3363297E-547A-4AB9-AA97-0044E7FD6FB8}" type="pres">
      <dgm:prSet presAssocID="{EB1F77D9-713D-41F2-9E63-94C09AF5909D}" presName="parentText" presStyleLbl="node1" presStyleIdx="0" presStyleCnt="4">
        <dgm:presLayoutVars>
          <dgm:chMax val="1"/>
          <dgm:bulletEnabled val="1"/>
        </dgm:presLayoutVars>
      </dgm:prSet>
      <dgm:spPr/>
    </dgm:pt>
    <dgm:pt modelId="{962F1CB8-4300-48FC-BC59-C6AC93FC975B}" type="pres">
      <dgm:prSet presAssocID="{E849CE2D-DB7F-4253-9A27-A1A05CEBADAB}" presName="sp" presStyleCnt="0"/>
      <dgm:spPr/>
    </dgm:pt>
    <dgm:pt modelId="{7790923A-9B2A-4EDD-8C30-995C7C5ABD30}" type="pres">
      <dgm:prSet presAssocID="{6D4B725F-8AE4-4261-8251-EDF9FB5E665B}" presName="linNode" presStyleCnt="0"/>
      <dgm:spPr/>
    </dgm:pt>
    <dgm:pt modelId="{ED6F95CB-758B-4DFB-A432-0A6F244347B7}" type="pres">
      <dgm:prSet presAssocID="{6D4B725F-8AE4-4261-8251-EDF9FB5E665B}" presName="parentText" presStyleLbl="node1" presStyleIdx="1" presStyleCnt="4">
        <dgm:presLayoutVars>
          <dgm:chMax val="1"/>
          <dgm:bulletEnabled val="1"/>
        </dgm:presLayoutVars>
      </dgm:prSet>
      <dgm:spPr/>
    </dgm:pt>
    <dgm:pt modelId="{6115E101-01BF-4EC5-92ED-1B0E6E2865C9}" type="pres">
      <dgm:prSet presAssocID="{85441859-4BE0-4A69-AA59-48B4272F436E}" presName="sp" presStyleCnt="0"/>
      <dgm:spPr/>
    </dgm:pt>
    <dgm:pt modelId="{D21BBF9B-6797-4517-BCFB-D36E848E69F7}" type="pres">
      <dgm:prSet presAssocID="{BC8BB50B-2984-4467-8978-14FC5549700F}" presName="linNode" presStyleCnt="0"/>
      <dgm:spPr/>
    </dgm:pt>
    <dgm:pt modelId="{0EFE1427-99D4-4F1C-BBC3-1596408CAF27}" type="pres">
      <dgm:prSet presAssocID="{BC8BB50B-2984-4467-8978-14FC5549700F}" presName="parentText" presStyleLbl="node1" presStyleIdx="2" presStyleCnt="4">
        <dgm:presLayoutVars>
          <dgm:chMax val="1"/>
          <dgm:bulletEnabled val="1"/>
        </dgm:presLayoutVars>
      </dgm:prSet>
      <dgm:spPr/>
    </dgm:pt>
    <dgm:pt modelId="{BCE646EA-A36E-4890-9280-C9B3A800045C}" type="pres">
      <dgm:prSet presAssocID="{EEF61F7A-64FA-480C-AA92-092B82AFA6BB}" presName="sp" presStyleCnt="0"/>
      <dgm:spPr/>
    </dgm:pt>
    <dgm:pt modelId="{596D40FA-64F9-414B-8170-63EB8C46C9EF}" type="pres">
      <dgm:prSet presAssocID="{3BF2EA9B-ABFF-4A08-9C54-B5DA0A241E75}" presName="linNode" presStyleCnt="0"/>
      <dgm:spPr/>
    </dgm:pt>
    <dgm:pt modelId="{36727064-349E-4740-A4C7-6A369ACB6AF3}" type="pres">
      <dgm:prSet presAssocID="{3BF2EA9B-ABFF-4A08-9C54-B5DA0A241E75}" presName="parentText" presStyleLbl="node1" presStyleIdx="3" presStyleCnt="4">
        <dgm:presLayoutVars>
          <dgm:chMax val="1"/>
          <dgm:bulletEnabled val="1"/>
        </dgm:presLayoutVars>
      </dgm:prSet>
      <dgm:spPr/>
    </dgm:pt>
  </dgm:ptLst>
  <dgm:cxnLst>
    <dgm:cxn modelId="{149ADE28-0769-4114-9BA8-0719601C6932}" srcId="{2F5DF704-A748-45EA-864E-D213B21DBD35}" destId="{EB1F77D9-713D-41F2-9E63-94C09AF5909D}" srcOrd="0" destOrd="0" parTransId="{FF3D6A09-0129-44F0-8AE0-25A4FCDE6378}" sibTransId="{E849CE2D-DB7F-4253-9A27-A1A05CEBADAB}"/>
    <dgm:cxn modelId="{9F1B953E-94DC-4A1A-B384-25ABB131CEB3}" type="presOf" srcId="{6D4B725F-8AE4-4261-8251-EDF9FB5E665B}" destId="{ED6F95CB-758B-4DFB-A432-0A6F244347B7}" srcOrd="0" destOrd="0" presId="urn:microsoft.com/office/officeart/2005/8/layout/vList5"/>
    <dgm:cxn modelId="{54A36E3F-4795-4338-9757-1B6C24667C9E}" type="presOf" srcId="{EB1F77D9-713D-41F2-9E63-94C09AF5909D}" destId="{3363297E-547A-4AB9-AA97-0044E7FD6FB8}" srcOrd="0" destOrd="0" presId="urn:microsoft.com/office/officeart/2005/8/layout/vList5"/>
    <dgm:cxn modelId="{C2AC5140-FD02-4386-8F83-5E91E655B458}" type="presOf" srcId="{2F5DF704-A748-45EA-864E-D213B21DBD35}" destId="{2FDB20C6-BF5E-47A9-9320-E8B46AFDF7E1}" srcOrd="0" destOrd="0" presId="urn:microsoft.com/office/officeart/2005/8/layout/vList5"/>
    <dgm:cxn modelId="{39BF4042-D5E1-43CF-B447-838C6A2F4A19}" srcId="{2F5DF704-A748-45EA-864E-D213B21DBD35}" destId="{6D4B725F-8AE4-4261-8251-EDF9FB5E665B}" srcOrd="1" destOrd="0" parTransId="{502FBBB8-C00E-4282-86C6-643F8BE92CB8}" sibTransId="{85441859-4BE0-4A69-AA59-48B4272F436E}"/>
    <dgm:cxn modelId="{2D2DD2B8-4A94-4CB1-9E72-296E5DBDF8CC}" type="presOf" srcId="{3BF2EA9B-ABFF-4A08-9C54-B5DA0A241E75}" destId="{36727064-349E-4740-A4C7-6A369ACB6AF3}" srcOrd="0" destOrd="0" presId="urn:microsoft.com/office/officeart/2005/8/layout/vList5"/>
    <dgm:cxn modelId="{D7F49DDB-D784-44D9-8DC7-8D61FCEF4EF0}" srcId="{2F5DF704-A748-45EA-864E-D213B21DBD35}" destId="{3BF2EA9B-ABFF-4A08-9C54-B5DA0A241E75}" srcOrd="3" destOrd="0" parTransId="{3A580FAB-E2FC-47B5-A116-A2CA66A94194}" sibTransId="{75485373-EC00-43B1-811A-E62B981A859C}"/>
    <dgm:cxn modelId="{3B1D67E1-2732-407A-A816-7C44FAD5F839}" srcId="{2F5DF704-A748-45EA-864E-D213B21DBD35}" destId="{BC8BB50B-2984-4467-8978-14FC5549700F}" srcOrd="2" destOrd="0" parTransId="{80A6E352-2FC8-4F9B-BF22-D81513565808}" sibTransId="{EEF61F7A-64FA-480C-AA92-092B82AFA6BB}"/>
    <dgm:cxn modelId="{9FA2C7FC-82E8-4672-8F40-2BF98CAA585E}" type="presOf" srcId="{BC8BB50B-2984-4467-8978-14FC5549700F}" destId="{0EFE1427-99D4-4F1C-BBC3-1596408CAF27}" srcOrd="0" destOrd="0" presId="urn:microsoft.com/office/officeart/2005/8/layout/vList5"/>
    <dgm:cxn modelId="{1B51AA19-53E3-432F-A437-DE82C8AAAB2E}" type="presParOf" srcId="{2FDB20C6-BF5E-47A9-9320-E8B46AFDF7E1}" destId="{165C1D90-5BE1-4A7D-87BF-78E90BAF0C79}" srcOrd="0" destOrd="0" presId="urn:microsoft.com/office/officeart/2005/8/layout/vList5"/>
    <dgm:cxn modelId="{E9FFEB84-4DFD-4326-9D1D-613F43C5A60C}" type="presParOf" srcId="{165C1D90-5BE1-4A7D-87BF-78E90BAF0C79}" destId="{3363297E-547A-4AB9-AA97-0044E7FD6FB8}" srcOrd="0" destOrd="0" presId="urn:microsoft.com/office/officeart/2005/8/layout/vList5"/>
    <dgm:cxn modelId="{FF6226ED-FC6D-4400-967D-50994C44E73F}" type="presParOf" srcId="{2FDB20C6-BF5E-47A9-9320-E8B46AFDF7E1}" destId="{962F1CB8-4300-48FC-BC59-C6AC93FC975B}" srcOrd="1" destOrd="0" presId="urn:microsoft.com/office/officeart/2005/8/layout/vList5"/>
    <dgm:cxn modelId="{4A46D967-F6C4-47F8-B9D0-30B287B9A23A}" type="presParOf" srcId="{2FDB20C6-BF5E-47A9-9320-E8B46AFDF7E1}" destId="{7790923A-9B2A-4EDD-8C30-995C7C5ABD30}" srcOrd="2" destOrd="0" presId="urn:microsoft.com/office/officeart/2005/8/layout/vList5"/>
    <dgm:cxn modelId="{A76D3319-566B-4A2F-91FE-B3584B6F4CFD}" type="presParOf" srcId="{7790923A-9B2A-4EDD-8C30-995C7C5ABD30}" destId="{ED6F95CB-758B-4DFB-A432-0A6F244347B7}" srcOrd="0" destOrd="0" presId="urn:microsoft.com/office/officeart/2005/8/layout/vList5"/>
    <dgm:cxn modelId="{5A46AB5E-14CB-46CB-999E-2A840DA70D28}" type="presParOf" srcId="{2FDB20C6-BF5E-47A9-9320-E8B46AFDF7E1}" destId="{6115E101-01BF-4EC5-92ED-1B0E6E2865C9}" srcOrd="3" destOrd="0" presId="urn:microsoft.com/office/officeart/2005/8/layout/vList5"/>
    <dgm:cxn modelId="{A4F37F03-ABA8-4A3D-B8D9-E7C9D2C4C0DD}" type="presParOf" srcId="{2FDB20C6-BF5E-47A9-9320-E8B46AFDF7E1}" destId="{D21BBF9B-6797-4517-BCFB-D36E848E69F7}" srcOrd="4" destOrd="0" presId="urn:microsoft.com/office/officeart/2005/8/layout/vList5"/>
    <dgm:cxn modelId="{9BAAE7AD-CC92-4140-95E4-1E6578FC4F17}" type="presParOf" srcId="{D21BBF9B-6797-4517-BCFB-D36E848E69F7}" destId="{0EFE1427-99D4-4F1C-BBC3-1596408CAF27}" srcOrd="0" destOrd="0" presId="urn:microsoft.com/office/officeart/2005/8/layout/vList5"/>
    <dgm:cxn modelId="{0231D693-7878-413F-8528-8F03BABDE3B2}" type="presParOf" srcId="{2FDB20C6-BF5E-47A9-9320-E8B46AFDF7E1}" destId="{BCE646EA-A36E-4890-9280-C9B3A800045C}" srcOrd="5" destOrd="0" presId="urn:microsoft.com/office/officeart/2005/8/layout/vList5"/>
    <dgm:cxn modelId="{BBF82734-B1CE-4507-88F3-D8CDFDC3DC43}" type="presParOf" srcId="{2FDB20C6-BF5E-47A9-9320-E8B46AFDF7E1}" destId="{596D40FA-64F9-414B-8170-63EB8C46C9EF}" srcOrd="6" destOrd="0" presId="urn:microsoft.com/office/officeart/2005/8/layout/vList5"/>
    <dgm:cxn modelId="{1B7AB64E-838D-487D-BE4C-EFCDFC964CCC}" type="presParOf" srcId="{596D40FA-64F9-414B-8170-63EB8C46C9EF}" destId="{36727064-349E-4740-A4C7-6A369ACB6AF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7D5DF56-D0D1-4120-9CC5-DA25C591AA7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973638F-874F-409F-B38A-C440A75F9EBA}">
      <dgm:prSet/>
      <dgm:spPr/>
      <dgm:t>
        <a:bodyPr/>
        <a:lstStyle/>
        <a:p>
          <a:r>
            <a:rPr lang="en-GB" b="0" i="0" dirty="0"/>
            <a:t>Describes the general principles of the agreements and the working relationships.</a:t>
          </a:r>
          <a:endParaRPr lang="en-US" dirty="0"/>
        </a:p>
      </dgm:t>
    </dgm:pt>
    <dgm:pt modelId="{CE3F7A99-10D3-4907-B064-EE23B59AD81E}" type="parTrans" cxnId="{718BEA07-A567-462B-8CB2-8342ABE6CBF7}">
      <dgm:prSet/>
      <dgm:spPr/>
      <dgm:t>
        <a:bodyPr/>
        <a:lstStyle/>
        <a:p>
          <a:endParaRPr lang="en-US"/>
        </a:p>
      </dgm:t>
    </dgm:pt>
    <dgm:pt modelId="{5D573BBC-54BF-483B-8958-7862F7AE5AC7}" type="sibTrans" cxnId="{718BEA07-A567-462B-8CB2-8342ABE6CBF7}">
      <dgm:prSet/>
      <dgm:spPr/>
      <dgm:t>
        <a:bodyPr/>
        <a:lstStyle/>
        <a:p>
          <a:endParaRPr lang="en-US"/>
        </a:p>
      </dgm:t>
    </dgm:pt>
    <dgm:pt modelId="{F9C36F92-7089-4129-B82F-47A183FE58C8}">
      <dgm:prSet/>
      <dgm:spPr/>
      <dgm:t>
        <a:bodyPr/>
        <a:lstStyle/>
        <a:p>
          <a:r>
            <a:rPr lang="en-GB" b="0" i="0" dirty="0"/>
            <a:t>Does not amount to a substantive contract.</a:t>
          </a:r>
          <a:endParaRPr lang="en-US" dirty="0"/>
        </a:p>
      </dgm:t>
    </dgm:pt>
    <dgm:pt modelId="{0C905388-3F29-4C82-AFF3-741C0FCD1BBF}" type="parTrans" cxnId="{CF3AD9CC-5100-4127-AC18-634B4C8E7EFC}">
      <dgm:prSet/>
      <dgm:spPr/>
      <dgm:t>
        <a:bodyPr/>
        <a:lstStyle/>
        <a:p>
          <a:endParaRPr lang="en-US"/>
        </a:p>
      </dgm:t>
    </dgm:pt>
    <dgm:pt modelId="{10CEB369-CD32-485C-A189-D8B5969F87E1}" type="sibTrans" cxnId="{CF3AD9CC-5100-4127-AC18-634B4C8E7EFC}">
      <dgm:prSet/>
      <dgm:spPr/>
      <dgm:t>
        <a:bodyPr/>
        <a:lstStyle/>
        <a:p>
          <a:endParaRPr lang="en-US"/>
        </a:p>
      </dgm:t>
    </dgm:pt>
    <dgm:pt modelId="{FDE90920-57C7-4B70-A2FD-ADABFAA9FF62}">
      <dgm:prSet/>
      <dgm:spPr/>
      <dgm:t>
        <a:bodyPr/>
        <a:lstStyle/>
        <a:p>
          <a:r>
            <a:rPr lang="en-GB" b="0" i="0" dirty="0"/>
            <a:t>Is often used in cases where parties do not, for whatever reason, wish to create a legally binding commitment.</a:t>
          </a:r>
          <a:endParaRPr lang="en-US" dirty="0"/>
        </a:p>
      </dgm:t>
    </dgm:pt>
    <dgm:pt modelId="{E6DD8B8B-F5C1-4D65-A5A4-810AE4A51BBA}" type="parTrans" cxnId="{A1D77FC3-34C3-4337-8B01-A740AC23909A}">
      <dgm:prSet/>
      <dgm:spPr/>
      <dgm:t>
        <a:bodyPr/>
        <a:lstStyle/>
        <a:p>
          <a:endParaRPr lang="en-US"/>
        </a:p>
      </dgm:t>
    </dgm:pt>
    <dgm:pt modelId="{B676DC32-61F9-43E4-9601-F836CB572CD8}" type="sibTrans" cxnId="{A1D77FC3-34C3-4337-8B01-A740AC23909A}">
      <dgm:prSet/>
      <dgm:spPr/>
      <dgm:t>
        <a:bodyPr/>
        <a:lstStyle/>
        <a:p>
          <a:endParaRPr lang="en-US"/>
        </a:p>
      </dgm:t>
    </dgm:pt>
    <dgm:pt modelId="{CBE0315C-3040-4E18-A875-08A54B82DD03}" type="pres">
      <dgm:prSet presAssocID="{C7D5DF56-D0D1-4120-9CC5-DA25C591AA76}" presName="hierChild1" presStyleCnt="0">
        <dgm:presLayoutVars>
          <dgm:chPref val="1"/>
          <dgm:dir/>
          <dgm:animOne val="branch"/>
          <dgm:animLvl val="lvl"/>
          <dgm:resizeHandles/>
        </dgm:presLayoutVars>
      </dgm:prSet>
      <dgm:spPr/>
    </dgm:pt>
    <dgm:pt modelId="{85D4BD86-6D81-46EB-9BAC-5EE4426C33BF}" type="pres">
      <dgm:prSet presAssocID="{C973638F-874F-409F-B38A-C440A75F9EBA}" presName="hierRoot1" presStyleCnt="0"/>
      <dgm:spPr/>
    </dgm:pt>
    <dgm:pt modelId="{A5735BFC-95B6-4CC2-9249-8B5EB7F041D6}" type="pres">
      <dgm:prSet presAssocID="{C973638F-874F-409F-B38A-C440A75F9EBA}" presName="composite" presStyleCnt="0"/>
      <dgm:spPr/>
    </dgm:pt>
    <dgm:pt modelId="{DE723AE1-7985-4CBC-AA55-533539FBF2ED}" type="pres">
      <dgm:prSet presAssocID="{C973638F-874F-409F-B38A-C440A75F9EBA}" presName="background" presStyleLbl="node0" presStyleIdx="0" presStyleCnt="3"/>
      <dgm:spPr/>
    </dgm:pt>
    <dgm:pt modelId="{FA824C4E-464B-41F7-BE3F-F2442A551E00}" type="pres">
      <dgm:prSet presAssocID="{C973638F-874F-409F-B38A-C440A75F9EBA}" presName="text" presStyleLbl="fgAcc0" presStyleIdx="0" presStyleCnt="3">
        <dgm:presLayoutVars>
          <dgm:chPref val="3"/>
        </dgm:presLayoutVars>
      </dgm:prSet>
      <dgm:spPr/>
    </dgm:pt>
    <dgm:pt modelId="{90081186-2DB8-4B43-9C6F-74D71034574E}" type="pres">
      <dgm:prSet presAssocID="{C973638F-874F-409F-B38A-C440A75F9EBA}" presName="hierChild2" presStyleCnt="0"/>
      <dgm:spPr/>
    </dgm:pt>
    <dgm:pt modelId="{CE62EC7D-EBD4-4B3B-964B-A374997F1DEF}" type="pres">
      <dgm:prSet presAssocID="{F9C36F92-7089-4129-B82F-47A183FE58C8}" presName="hierRoot1" presStyleCnt="0"/>
      <dgm:spPr/>
    </dgm:pt>
    <dgm:pt modelId="{759044C2-03A9-4FC3-9F34-155BAC601DEF}" type="pres">
      <dgm:prSet presAssocID="{F9C36F92-7089-4129-B82F-47A183FE58C8}" presName="composite" presStyleCnt="0"/>
      <dgm:spPr/>
    </dgm:pt>
    <dgm:pt modelId="{627FBB9C-60E0-4B77-83C0-B4C339094326}" type="pres">
      <dgm:prSet presAssocID="{F9C36F92-7089-4129-B82F-47A183FE58C8}" presName="background" presStyleLbl="node0" presStyleIdx="1" presStyleCnt="3"/>
      <dgm:spPr/>
    </dgm:pt>
    <dgm:pt modelId="{BF910388-09A1-4D8D-B589-78AFE4A6918B}" type="pres">
      <dgm:prSet presAssocID="{F9C36F92-7089-4129-B82F-47A183FE58C8}" presName="text" presStyleLbl="fgAcc0" presStyleIdx="1" presStyleCnt="3">
        <dgm:presLayoutVars>
          <dgm:chPref val="3"/>
        </dgm:presLayoutVars>
      </dgm:prSet>
      <dgm:spPr/>
    </dgm:pt>
    <dgm:pt modelId="{CA4010F1-4016-46E2-8B1C-16D5F609C17C}" type="pres">
      <dgm:prSet presAssocID="{F9C36F92-7089-4129-B82F-47A183FE58C8}" presName="hierChild2" presStyleCnt="0"/>
      <dgm:spPr/>
    </dgm:pt>
    <dgm:pt modelId="{217ABC4F-E222-4ED8-B215-EF68B72959FF}" type="pres">
      <dgm:prSet presAssocID="{FDE90920-57C7-4B70-A2FD-ADABFAA9FF62}" presName="hierRoot1" presStyleCnt="0"/>
      <dgm:spPr/>
    </dgm:pt>
    <dgm:pt modelId="{A6C997E0-40BA-480C-B341-2F626C54B6E5}" type="pres">
      <dgm:prSet presAssocID="{FDE90920-57C7-4B70-A2FD-ADABFAA9FF62}" presName="composite" presStyleCnt="0"/>
      <dgm:spPr/>
    </dgm:pt>
    <dgm:pt modelId="{5AE9C12B-EAD7-487C-9B9F-E1D700A800B6}" type="pres">
      <dgm:prSet presAssocID="{FDE90920-57C7-4B70-A2FD-ADABFAA9FF62}" presName="background" presStyleLbl="node0" presStyleIdx="2" presStyleCnt="3"/>
      <dgm:spPr/>
    </dgm:pt>
    <dgm:pt modelId="{0FF08E99-BD61-438E-BB6C-7974DB167ED5}" type="pres">
      <dgm:prSet presAssocID="{FDE90920-57C7-4B70-A2FD-ADABFAA9FF62}" presName="text" presStyleLbl="fgAcc0" presStyleIdx="2" presStyleCnt="3">
        <dgm:presLayoutVars>
          <dgm:chPref val="3"/>
        </dgm:presLayoutVars>
      </dgm:prSet>
      <dgm:spPr/>
    </dgm:pt>
    <dgm:pt modelId="{F72C42DA-4AD9-454B-8742-62A59761F04D}" type="pres">
      <dgm:prSet presAssocID="{FDE90920-57C7-4B70-A2FD-ADABFAA9FF62}" presName="hierChild2" presStyleCnt="0"/>
      <dgm:spPr/>
    </dgm:pt>
  </dgm:ptLst>
  <dgm:cxnLst>
    <dgm:cxn modelId="{718BEA07-A567-462B-8CB2-8342ABE6CBF7}" srcId="{C7D5DF56-D0D1-4120-9CC5-DA25C591AA76}" destId="{C973638F-874F-409F-B38A-C440A75F9EBA}" srcOrd="0" destOrd="0" parTransId="{CE3F7A99-10D3-4907-B064-EE23B59AD81E}" sibTransId="{5D573BBC-54BF-483B-8958-7862F7AE5AC7}"/>
    <dgm:cxn modelId="{797A1237-960C-4204-AC3D-9E251EA8C549}" type="presOf" srcId="{C973638F-874F-409F-B38A-C440A75F9EBA}" destId="{FA824C4E-464B-41F7-BE3F-F2442A551E00}" srcOrd="0" destOrd="0" presId="urn:microsoft.com/office/officeart/2005/8/layout/hierarchy1"/>
    <dgm:cxn modelId="{246C803E-DF08-4D65-AD6A-DDB990432C49}" type="presOf" srcId="{FDE90920-57C7-4B70-A2FD-ADABFAA9FF62}" destId="{0FF08E99-BD61-438E-BB6C-7974DB167ED5}" srcOrd="0" destOrd="0" presId="urn:microsoft.com/office/officeart/2005/8/layout/hierarchy1"/>
    <dgm:cxn modelId="{FFE41B6F-8DF2-4FB9-AF07-713E7C75AA53}" type="presOf" srcId="{F9C36F92-7089-4129-B82F-47A183FE58C8}" destId="{BF910388-09A1-4D8D-B589-78AFE4A6918B}" srcOrd="0" destOrd="0" presId="urn:microsoft.com/office/officeart/2005/8/layout/hierarchy1"/>
    <dgm:cxn modelId="{A1D77FC3-34C3-4337-8B01-A740AC23909A}" srcId="{C7D5DF56-D0D1-4120-9CC5-DA25C591AA76}" destId="{FDE90920-57C7-4B70-A2FD-ADABFAA9FF62}" srcOrd="2" destOrd="0" parTransId="{E6DD8B8B-F5C1-4D65-A5A4-810AE4A51BBA}" sibTransId="{B676DC32-61F9-43E4-9601-F836CB572CD8}"/>
    <dgm:cxn modelId="{CF3AD9CC-5100-4127-AC18-634B4C8E7EFC}" srcId="{C7D5DF56-D0D1-4120-9CC5-DA25C591AA76}" destId="{F9C36F92-7089-4129-B82F-47A183FE58C8}" srcOrd="1" destOrd="0" parTransId="{0C905388-3F29-4C82-AFF3-741C0FCD1BBF}" sibTransId="{10CEB369-CD32-485C-A189-D8B5969F87E1}"/>
    <dgm:cxn modelId="{0CA829D9-3492-4810-BFA1-EA29EF5118E6}" type="presOf" srcId="{C7D5DF56-D0D1-4120-9CC5-DA25C591AA76}" destId="{CBE0315C-3040-4E18-A875-08A54B82DD03}" srcOrd="0" destOrd="0" presId="urn:microsoft.com/office/officeart/2005/8/layout/hierarchy1"/>
    <dgm:cxn modelId="{F230C843-A464-4FAD-A42E-0371DA248A97}" type="presParOf" srcId="{CBE0315C-3040-4E18-A875-08A54B82DD03}" destId="{85D4BD86-6D81-46EB-9BAC-5EE4426C33BF}" srcOrd="0" destOrd="0" presId="urn:microsoft.com/office/officeart/2005/8/layout/hierarchy1"/>
    <dgm:cxn modelId="{C4E7E25B-EDF5-4712-B03F-08FCEA04244C}" type="presParOf" srcId="{85D4BD86-6D81-46EB-9BAC-5EE4426C33BF}" destId="{A5735BFC-95B6-4CC2-9249-8B5EB7F041D6}" srcOrd="0" destOrd="0" presId="urn:microsoft.com/office/officeart/2005/8/layout/hierarchy1"/>
    <dgm:cxn modelId="{8E0339D8-1399-4E15-B36D-A851D6431DA2}" type="presParOf" srcId="{A5735BFC-95B6-4CC2-9249-8B5EB7F041D6}" destId="{DE723AE1-7985-4CBC-AA55-533539FBF2ED}" srcOrd="0" destOrd="0" presId="urn:microsoft.com/office/officeart/2005/8/layout/hierarchy1"/>
    <dgm:cxn modelId="{9E73FF18-7B33-44F5-B894-67E45B3ED207}" type="presParOf" srcId="{A5735BFC-95B6-4CC2-9249-8B5EB7F041D6}" destId="{FA824C4E-464B-41F7-BE3F-F2442A551E00}" srcOrd="1" destOrd="0" presId="urn:microsoft.com/office/officeart/2005/8/layout/hierarchy1"/>
    <dgm:cxn modelId="{42961CDC-29C9-49E7-A3A2-0B9F8EF9D8D7}" type="presParOf" srcId="{85D4BD86-6D81-46EB-9BAC-5EE4426C33BF}" destId="{90081186-2DB8-4B43-9C6F-74D71034574E}" srcOrd="1" destOrd="0" presId="urn:microsoft.com/office/officeart/2005/8/layout/hierarchy1"/>
    <dgm:cxn modelId="{46A109FF-D24A-4DFB-B7E9-EDEEEB7336ED}" type="presParOf" srcId="{CBE0315C-3040-4E18-A875-08A54B82DD03}" destId="{CE62EC7D-EBD4-4B3B-964B-A374997F1DEF}" srcOrd="1" destOrd="0" presId="urn:microsoft.com/office/officeart/2005/8/layout/hierarchy1"/>
    <dgm:cxn modelId="{227C0527-B29B-4AE9-AD4A-4B956E7C0334}" type="presParOf" srcId="{CE62EC7D-EBD4-4B3B-964B-A374997F1DEF}" destId="{759044C2-03A9-4FC3-9F34-155BAC601DEF}" srcOrd="0" destOrd="0" presId="urn:microsoft.com/office/officeart/2005/8/layout/hierarchy1"/>
    <dgm:cxn modelId="{CF9E6337-B8FC-44B2-91F5-D41ADB1BFEA9}" type="presParOf" srcId="{759044C2-03A9-4FC3-9F34-155BAC601DEF}" destId="{627FBB9C-60E0-4B77-83C0-B4C339094326}" srcOrd="0" destOrd="0" presId="urn:microsoft.com/office/officeart/2005/8/layout/hierarchy1"/>
    <dgm:cxn modelId="{8F9CC36C-7A2A-4FC3-9D38-D3C2BA958EDE}" type="presParOf" srcId="{759044C2-03A9-4FC3-9F34-155BAC601DEF}" destId="{BF910388-09A1-4D8D-B589-78AFE4A6918B}" srcOrd="1" destOrd="0" presId="urn:microsoft.com/office/officeart/2005/8/layout/hierarchy1"/>
    <dgm:cxn modelId="{15B4B5CA-A250-478A-AAA2-5A1E76DAC647}" type="presParOf" srcId="{CE62EC7D-EBD4-4B3B-964B-A374997F1DEF}" destId="{CA4010F1-4016-46E2-8B1C-16D5F609C17C}" srcOrd="1" destOrd="0" presId="urn:microsoft.com/office/officeart/2005/8/layout/hierarchy1"/>
    <dgm:cxn modelId="{E745EA37-BB92-4F90-A7AD-1E30B9CA2252}" type="presParOf" srcId="{CBE0315C-3040-4E18-A875-08A54B82DD03}" destId="{217ABC4F-E222-4ED8-B215-EF68B72959FF}" srcOrd="2" destOrd="0" presId="urn:microsoft.com/office/officeart/2005/8/layout/hierarchy1"/>
    <dgm:cxn modelId="{11A94108-6B3F-47AC-BC5F-320B36B68F56}" type="presParOf" srcId="{217ABC4F-E222-4ED8-B215-EF68B72959FF}" destId="{A6C997E0-40BA-480C-B341-2F626C54B6E5}" srcOrd="0" destOrd="0" presId="urn:microsoft.com/office/officeart/2005/8/layout/hierarchy1"/>
    <dgm:cxn modelId="{0AFCC735-F350-4DC9-8CB9-E6D2227968F1}" type="presParOf" srcId="{A6C997E0-40BA-480C-B341-2F626C54B6E5}" destId="{5AE9C12B-EAD7-487C-9B9F-E1D700A800B6}" srcOrd="0" destOrd="0" presId="urn:microsoft.com/office/officeart/2005/8/layout/hierarchy1"/>
    <dgm:cxn modelId="{E0AAEA0B-77D6-4CC3-98B5-D2B36C97A018}" type="presParOf" srcId="{A6C997E0-40BA-480C-B341-2F626C54B6E5}" destId="{0FF08E99-BD61-438E-BB6C-7974DB167ED5}" srcOrd="1" destOrd="0" presId="urn:microsoft.com/office/officeart/2005/8/layout/hierarchy1"/>
    <dgm:cxn modelId="{7555B9D5-AB78-4E6E-AFDC-C3655EBE85B2}" type="presParOf" srcId="{217ABC4F-E222-4ED8-B215-EF68B72959FF}" destId="{F72C42DA-4AD9-454B-8742-62A59761F04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BB92A8FA-CA58-42CC-84D6-4FE60CB24AF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299988B-E1CF-414F-94CB-DCA6C2707F25}">
      <dgm:prSet/>
      <dgm:spPr/>
      <dgm:t>
        <a:bodyPr/>
        <a:lstStyle/>
        <a:p>
          <a:r>
            <a:rPr lang="en-GB" b="0" i="0" dirty="0"/>
            <a:t>An ISA, identifies the statutory or requirement for sharing personal information, and the extent and nature of the personal information to be shared.</a:t>
          </a:r>
          <a:endParaRPr lang="en-US" dirty="0"/>
        </a:p>
      </dgm:t>
    </dgm:pt>
    <dgm:pt modelId="{90C8FC61-4866-47BF-9D22-5107930C78A3}" type="parTrans" cxnId="{7EBCEF0E-3C7F-42FD-9FD9-6C3265902528}">
      <dgm:prSet/>
      <dgm:spPr/>
      <dgm:t>
        <a:bodyPr/>
        <a:lstStyle/>
        <a:p>
          <a:endParaRPr lang="en-US"/>
        </a:p>
      </dgm:t>
    </dgm:pt>
    <dgm:pt modelId="{AC51EF6E-5854-4A86-BE06-1649DF4F3150}" type="sibTrans" cxnId="{7EBCEF0E-3C7F-42FD-9FD9-6C3265902528}">
      <dgm:prSet/>
      <dgm:spPr/>
      <dgm:t>
        <a:bodyPr/>
        <a:lstStyle/>
        <a:p>
          <a:endParaRPr lang="en-US"/>
        </a:p>
      </dgm:t>
    </dgm:pt>
    <dgm:pt modelId="{AFD1C5F9-E9E0-48AE-984F-98C64E04BD17}">
      <dgm:prSet/>
      <dgm:spPr/>
      <dgm:t>
        <a:bodyPr/>
        <a:lstStyle/>
        <a:p>
          <a:r>
            <a:rPr lang="en-GB"/>
            <a:t>It will outline areas such as processing, handling and retention. </a:t>
          </a:r>
          <a:endParaRPr lang="en-US"/>
        </a:p>
      </dgm:t>
    </dgm:pt>
    <dgm:pt modelId="{617C53A5-6026-4DD7-8DBE-940176F46345}" type="parTrans" cxnId="{0E26A04A-6761-4650-86E8-EAB82157E352}">
      <dgm:prSet/>
      <dgm:spPr/>
      <dgm:t>
        <a:bodyPr/>
        <a:lstStyle/>
        <a:p>
          <a:endParaRPr lang="en-US"/>
        </a:p>
      </dgm:t>
    </dgm:pt>
    <dgm:pt modelId="{6CC2E376-617D-4824-AB37-33141CD3861A}" type="sibTrans" cxnId="{0E26A04A-6761-4650-86E8-EAB82157E352}">
      <dgm:prSet/>
      <dgm:spPr/>
      <dgm:t>
        <a:bodyPr/>
        <a:lstStyle/>
        <a:p>
          <a:endParaRPr lang="en-US"/>
        </a:p>
      </dgm:t>
    </dgm:pt>
    <dgm:pt modelId="{8662B7D4-2972-4EE9-8751-7BCC87378439}">
      <dgm:prSet/>
      <dgm:spPr/>
      <dgm:t>
        <a:bodyPr/>
        <a:lstStyle/>
        <a:p>
          <a:r>
            <a:rPr lang="en-GB" b="0" i="0"/>
            <a:t>This type of agreement is appropriate whenever the police either request or are requested to share information on a regular basis with others, whether for a statutory or policing purpose.</a:t>
          </a:r>
          <a:endParaRPr lang="en-US"/>
        </a:p>
      </dgm:t>
    </dgm:pt>
    <dgm:pt modelId="{CF1EB715-0AC8-4D09-B11C-6B2D2C57D96C}" type="parTrans" cxnId="{C60FFFF2-1D1D-47E6-B6DE-F84FFFCE4AAB}">
      <dgm:prSet/>
      <dgm:spPr/>
      <dgm:t>
        <a:bodyPr/>
        <a:lstStyle/>
        <a:p>
          <a:endParaRPr lang="en-US"/>
        </a:p>
      </dgm:t>
    </dgm:pt>
    <dgm:pt modelId="{F6B51CAC-795B-4FB8-9F4D-85212287CEA5}" type="sibTrans" cxnId="{C60FFFF2-1D1D-47E6-B6DE-F84FFFCE4AAB}">
      <dgm:prSet/>
      <dgm:spPr/>
      <dgm:t>
        <a:bodyPr/>
        <a:lstStyle/>
        <a:p>
          <a:endParaRPr lang="en-US"/>
        </a:p>
      </dgm:t>
    </dgm:pt>
    <dgm:pt modelId="{E5E55FE5-1DC3-42A5-941E-9E44976092B0}" type="pres">
      <dgm:prSet presAssocID="{BB92A8FA-CA58-42CC-84D6-4FE60CB24AF7}" presName="hierChild1" presStyleCnt="0">
        <dgm:presLayoutVars>
          <dgm:chPref val="1"/>
          <dgm:dir/>
          <dgm:animOne val="branch"/>
          <dgm:animLvl val="lvl"/>
          <dgm:resizeHandles/>
        </dgm:presLayoutVars>
      </dgm:prSet>
      <dgm:spPr/>
    </dgm:pt>
    <dgm:pt modelId="{F07BC367-DFAF-4286-A631-E5415A711CED}" type="pres">
      <dgm:prSet presAssocID="{6299988B-E1CF-414F-94CB-DCA6C2707F25}" presName="hierRoot1" presStyleCnt="0"/>
      <dgm:spPr/>
    </dgm:pt>
    <dgm:pt modelId="{B7D3D9A9-DD66-4989-8619-761163A89042}" type="pres">
      <dgm:prSet presAssocID="{6299988B-E1CF-414F-94CB-DCA6C2707F25}" presName="composite" presStyleCnt="0"/>
      <dgm:spPr/>
    </dgm:pt>
    <dgm:pt modelId="{7BFCD807-D1E3-47DD-B50D-15B7EC83A312}" type="pres">
      <dgm:prSet presAssocID="{6299988B-E1CF-414F-94CB-DCA6C2707F25}" presName="background" presStyleLbl="node0" presStyleIdx="0" presStyleCnt="3"/>
      <dgm:spPr/>
    </dgm:pt>
    <dgm:pt modelId="{0AC5E486-7C50-4F29-AC5B-D028F9A3213C}" type="pres">
      <dgm:prSet presAssocID="{6299988B-E1CF-414F-94CB-DCA6C2707F25}" presName="text" presStyleLbl="fgAcc0" presStyleIdx="0" presStyleCnt="3">
        <dgm:presLayoutVars>
          <dgm:chPref val="3"/>
        </dgm:presLayoutVars>
      </dgm:prSet>
      <dgm:spPr/>
    </dgm:pt>
    <dgm:pt modelId="{45927C7E-1103-489D-A047-D8E2CB21B1CA}" type="pres">
      <dgm:prSet presAssocID="{6299988B-E1CF-414F-94CB-DCA6C2707F25}" presName="hierChild2" presStyleCnt="0"/>
      <dgm:spPr/>
    </dgm:pt>
    <dgm:pt modelId="{AFFD895F-4EBC-4AC6-8855-D936BCAD5A87}" type="pres">
      <dgm:prSet presAssocID="{AFD1C5F9-E9E0-48AE-984F-98C64E04BD17}" presName="hierRoot1" presStyleCnt="0"/>
      <dgm:spPr/>
    </dgm:pt>
    <dgm:pt modelId="{39BD727E-79CA-4BAC-806E-606D83ACA7A9}" type="pres">
      <dgm:prSet presAssocID="{AFD1C5F9-E9E0-48AE-984F-98C64E04BD17}" presName="composite" presStyleCnt="0"/>
      <dgm:spPr/>
    </dgm:pt>
    <dgm:pt modelId="{45DED1DE-8C33-4D6D-AA1A-6721D2CB680E}" type="pres">
      <dgm:prSet presAssocID="{AFD1C5F9-E9E0-48AE-984F-98C64E04BD17}" presName="background" presStyleLbl="node0" presStyleIdx="1" presStyleCnt="3"/>
      <dgm:spPr/>
    </dgm:pt>
    <dgm:pt modelId="{8CB0BEB4-F8CB-4064-B89F-6FE04DF45960}" type="pres">
      <dgm:prSet presAssocID="{AFD1C5F9-E9E0-48AE-984F-98C64E04BD17}" presName="text" presStyleLbl="fgAcc0" presStyleIdx="1" presStyleCnt="3">
        <dgm:presLayoutVars>
          <dgm:chPref val="3"/>
        </dgm:presLayoutVars>
      </dgm:prSet>
      <dgm:spPr/>
    </dgm:pt>
    <dgm:pt modelId="{454D0862-92ED-41D5-8A22-A9DEC99678CD}" type="pres">
      <dgm:prSet presAssocID="{AFD1C5F9-E9E0-48AE-984F-98C64E04BD17}" presName="hierChild2" presStyleCnt="0"/>
      <dgm:spPr/>
    </dgm:pt>
    <dgm:pt modelId="{100F326C-F642-4FC8-B7CE-6CBA9CE0E549}" type="pres">
      <dgm:prSet presAssocID="{8662B7D4-2972-4EE9-8751-7BCC87378439}" presName="hierRoot1" presStyleCnt="0"/>
      <dgm:spPr/>
    </dgm:pt>
    <dgm:pt modelId="{2944D6DB-6476-4970-B24F-5403422CAC86}" type="pres">
      <dgm:prSet presAssocID="{8662B7D4-2972-4EE9-8751-7BCC87378439}" presName="composite" presStyleCnt="0"/>
      <dgm:spPr/>
    </dgm:pt>
    <dgm:pt modelId="{C5372169-27A3-4755-81F4-13A73355CF19}" type="pres">
      <dgm:prSet presAssocID="{8662B7D4-2972-4EE9-8751-7BCC87378439}" presName="background" presStyleLbl="node0" presStyleIdx="2" presStyleCnt="3"/>
      <dgm:spPr/>
    </dgm:pt>
    <dgm:pt modelId="{25779AE2-4793-4837-9EC0-C55CFB6F650A}" type="pres">
      <dgm:prSet presAssocID="{8662B7D4-2972-4EE9-8751-7BCC87378439}" presName="text" presStyleLbl="fgAcc0" presStyleIdx="2" presStyleCnt="3">
        <dgm:presLayoutVars>
          <dgm:chPref val="3"/>
        </dgm:presLayoutVars>
      </dgm:prSet>
      <dgm:spPr/>
    </dgm:pt>
    <dgm:pt modelId="{7AA497B8-A8B9-47C7-A01D-C6D9511D2238}" type="pres">
      <dgm:prSet presAssocID="{8662B7D4-2972-4EE9-8751-7BCC87378439}" presName="hierChild2" presStyleCnt="0"/>
      <dgm:spPr/>
    </dgm:pt>
  </dgm:ptLst>
  <dgm:cxnLst>
    <dgm:cxn modelId="{7EBCEF0E-3C7F-42FD-9FD9-6C3265902528}" srcId="{BB92A8FA-CA58-42CC-84D6-4FE60CB24AF7}" destId="{6299988B-E1CF-414F-94CB-DCA6C2707F25}" srcOrd="0" destOrd="0" parTransId="{90C8FC61-4866-47BF-9D22-5107930C78A3}" sibTransId="{AC51EF6E-5854-4A86-BE06-1649DF4F3150}"/>
    <dgm:cxn modelId="{46B4E71E-DD54-466D-879B-CF85B5DB435A}" type="presOf" srcId="{8662B7D4-2972-4EE9-8751-7BCC87378439}" destId="{25779AE2-4793-4837-9EC0-C55CFB6F650A}" srcOrd="0" destOrd="0" presId="urn:microsoft.com/office/officeart/2005/8/layout/hierarchy1"/>
    <dgm:cxn modelId="{0E26A04A-6761-4650-86E8-EAB82157E352}" srcId="{BB92A8FA-CA58-42CC-84D6-4FE60CB24AF7}" destId="{AFD1C5F9-E9E0-48AE-984F-98C64E04BD17}" srcOrd="1" destOrd="0" parTransId="{617C53A5-6026-4DD7-8DBE-940176F46345}" sibTransId="{6CC2E376-617D-4824-AB37-33141CD3861A}"/>
    <dgm:cxn modelId="{1A9ED386-5AC4-4E36-8818-68462E939C27}" type="presOf" srcId="{6299988B-E1CF-414F-94CB-DCA6C2707F25}" destId="{0AC5E486-7C50-4F29-AC5B-D028F9A3213C}" srcOrd="0" destOrd="0" presId="urn:microsoft.com/office/officeart/2005/8/layout/hierarchy1"/>
    <dgm:cxn modelId="{96CC87B4-DC77-46D7-9058-555FEDDCC453}" type="presOf" srcId="{AFD1C5F9-E9E0-48AE-984F-98C64E04BD17}" destId="{8CB0BEB4-F8CB-4064-B89F-6FE04DF45960}" srcOrd="0" destOrd="0" presId="urn:microsoft.com/office/officeart/2005/8/layout/hierarchy1"/>
    <dgm:cxn modelId="{3A026EE5-620F-42A7-958D-020D3574FE4E}" type="presOf" srcId="{BB92A8FA-CA58-42CC-84D6-4FE60CB24AF7}" destId="{E5E55FE5-1DC3-42A5-941E-9E44976092B0}" srcOrd="0" destOrd="0" presId="urn:microsoft.com/office/officeart/2005/8/layout/hierarchy1"/>
    <dgm:cxn modelId="{C60FFFF2-1D1D-47E6-B6DE-F84FFFCE4AAB}" srcId="{BB92A8FA-CA58-42CC-84D6-4FE60CB24AF7}" destId="{8662B7D4-2972-4EE9-8751-7BCC87378439}" srcOrd="2" destOrd="0" parTransId="{CF1EB715-0AC8-4D09-B11C-6B2D2C57D96C}" sibTransId="{F6B51CAC-795B-4FB8-9F4D-85212287CEA5}"/>
    <dgm:cxn modelId="{DB7AC6E6-8BC7-4B84-9348-69BE89DEC333}" type="presParOf" srcId="{E5E55FE5-1DC3-42A5-941E-9E44976092B0}" destId="{F07BC367-DFAF-4286-A631-E5415A711CED}" srcOrd="0" destOrd="0" presId="urn:microsoft.com/office/officeart/2005/8/layout/hierarchy1"/>
    <dgm:cxn modelId="{B8C9A3FA-077F-4AE0-9A4D-C6F6BADE0F73}" type="presParOf" srcId="{F07BC367-DFAF-4286-A631-E5415A711CED}" destId="{B7D3D9A9-DD66-4989-8619-761163A89042}" srcOrd="0" destOrd="0" presId="urn:microsoft.com/office/officeart/2005/8/layout/hierarchy1"/>
    <dgm:cxn modelId="{6128D148-762D-4311-9870-FB0D8AB112B7}" type="presParOf" srcId="{B7D3D9A9-DD66-4989-8619-761163A89042}" destId="{7BFCD807-D1E3-47DD-B50D-15B7EC83A312}" srcOrd="0" destOrd="0" presId="urn:microsoft.com/office/officeart/2005/8/layout/hierarchy1"/>
    <dgm:cxn modelId="{7F9CBD1C-5264-4B77-9D99-B16EA6FFC23E}" type="presParOf" srcId="{B7D3D9A9-DD66-4989-8619-761163A89042}" destId="{0AC5E486-7C50-4F29-AC5B-D028F9A3213C}" srcOrd="1" destOrd="0" presId="urn:microsoft.com/office/officeart/2005/8/layout/hierarchy1"/>
    <dgm:cxn modelId="{D45A35DE-A7EB-4E4C-8098-01FD090A471E}" type="presParOf" srcId="{F07BC367-DFAF-4286-A631-E5415A711CED}" destId="{45927C7E-1103-489D-A047-D8E2CB21B1CA}" srcOrd="1" destOrd="0" presId="urn:microsoft.com/office/officeart/2005/8/layout/hierarchy1"/>
    <dgm:cxn modelId="{856E0D0C-2379-43A7-B05E-9204B0EF1079}" type="presParOf" srcId="{E5E55FE5-1DC3-42A5-941E-9E44976092B0}" destId="{AFFD895F-4EBC-4AC6-8855-D936BCAD5A87}" srcOrd="1" destOrd="0" presId="urn:microsoft.com/office/officeart/2005/8/layout/hierarchy1"/>
    <dgm:cxn modelId="{A5CC25E4-F251-468C-A440-DE297634C030}" type="presParOf" srcId="{AFFD895F-4EBC-4AC6-8855-D936BCAD5A87}" destId="{39BD727E-79CA-4BAC-806E-606D83ACA7A9}" srcOrd="0" destOrd="0" presId="urn:microsoft.com/office/officeart/2005/8/layout/hierarchy1"/>
    <dgm:cxn modelId="{1412CBE7-9433-4A93-A37E-A4FF8E177FFC}" type="presParOf" srcId="{39BD727E-79CA-4BAC-806E-606D83ACA7A9}" destId="{45DED1DE-8C33-4D6D-AA1A-6721D2CB680E}" srcOrd="0" destOrd="0" presId="urn:microsoft.com/office/officeart/2005/8/layout/hierarchy1"/>
    <dgm:cxn modelId="{3246C351-345C-4E89-80F5-A8BA0EAB6346}" type="presParOf" srcId="{39BD727E-79CA-4BAC-806E-606D83ACA7A9}" destId="{8CB0BEB4-F8CB-4064-B89F-6FE04DF45960}" srcOrd="1" destOrd="0" presId="urn:microsoft.com/office/officeart/2005/8/layout/hierarchy1"/>
    <dgm:cxn modelId="{6EC4BC69-0057-4DC9-83F0-E06C06E5D1F9}" type="presParOf" srcId="{AFFD895F-4EBC-4AC6-8855-D936BCAD5A87}" destId="{454D0862-92ED-41D5-8A22-A9DEC99678CD}" srcOrd="1" destOrd="0" presId="urn:microsoft.com/office/officeart/2005/8/layout/hierarchy1"/>
    <dgm:cxn modelId="{E959B001-C889-45AF-9F82-E328609EE39E}" type="presParOf" srcId="{E5E55FE5-1DC3-42A5-941E-9E44976092B0}" destId="{100F326C-F642-4FC8-B7CE-6CBA9CE0E549}" srcOrd="2" destOrd="0" presId="urn:microsoft.com/office/officeart/2005/8/layout/hierarchy1"/>
    <dgm:cxn modelId="{FCFA30E0-B08B-4FFA-8CD3-7FAC6853779C}" type="presParOf" srcId="{100F326C-F642-4FC8-B7CE-6CBA9CE0E549}" destId="{2944D6DB-6476-4970-B24F-5403422CAC86}" srcOrd="0" destOrd="0" presId="urn:microsoft.com/office/officeart/2005/8/layout/hierarchy1"/>
    <dgm:cxn modelId="{D9511ABC-9376-4B25-908B-82C556BBDDA2}" type="presParOf" srcId="{2944D6DB-6476-4970-B24F-5403422CAC86}" destId="{C5372169-27A3-4755-81F4-13A73355CF19}" srcOrd="0" destOrd="0" presId="urn:microsoft.com/office/officeart/2005/8/layout/hierarchy1"/>
    <dgm:cxn modelId="{AF0E2DCD-843F-42B3-AD9D-6648E423ED27}" type="presParOf" srcId="{2944D6DB-6476-4970-B24F-5403422CAC86}" destId="{25779AE2-4793-4837-9EC0-C55CFB6F650A}" srcOrd="1" destOrd="0" presId="urn:microsoft.com/office/officeart/2005/8/layout/hierarchy1"/>
    <dgm:cxn modelId="{A23ACA14-3D04-4C15-B8DD-E35C0D1AB9E4}" type="presParOf" srcId="{100F326C-F642-4FC8-B7CE-6CBA9CE0E549}" destId="{7AA497B8-A8B9-47C7-A01D-C6D9511D223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C4C4BC19-A282-43DF-A31E-9D7CF312AEBB}"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429FE3A2-DAD2-44AF-B488-0DEA4BD4BCC2}">
      <dgm:prSet/>
      <dgm:spPr/>
      <dgm:t>
        <a:bodyPr/>
        <a:lstStyle/>
        <a:p>
          <a:r>
            <a:rPr lang="en-GB"/>
            <a:t>Research task:</a:t>
          </a:r>
          <a:endParaRPr lang="en-US"/>
        </a:p>
      </dgm:t>
    </dgm:pt>
    <dgm:pt modelId="{9998DA60-3830-4D9F-8DD4-D7B9BC4CBB6D}" type="parTrans" cxnId="{50C005C9-DDB8-4B07-BF68-BD747C5A4CE6}">
      <dgm:prSet/>
      <dgm:spPr/>
      <dgm:t>
        <a:bodyPr/>
        <a:lstStyle/>
        <a:p>
          <a:endParaRPr lang="en-US"/>
        </a:p>
      </dgm:t>
    </dgm:pt>
    <dgm:pt modelId="{4BBC9BBB-5AED-47FC-BA47-5B6AFC4CCC6E}" type="sibTrans" cxnId="{50C005C9-DDB8-4B07-BF68-BD747C5A4CE6}">
      <dgm:prSet/>
      <dgm:spPr/>
      <dgm:t>
        <a:bodyPr/>
        <a:lstStyle/>
        <a:p>
          <a:endParaRPr lang="en-US"/>
        </a:p>
      </dgm:t>
    </dgm:pt>
    <dgm:pt modelId="{ABFEAF22-A242-4E85-9665-3EB27B0AA337}">
      <dgm:prSet/>
      <dgm:spPr/>
      <dgm:t>
        <a:bodyPr/>
        <a:lstStyle/>
        <a:p>
          <a:r>
            <a:rPr lang="en-GB"/>
            <a:t>There are some specific legal obligations where police information will need to be disclosed to another party. </a:t>
          </a:r>
          <a:endParaRPr lang="en-US"/>
        </a:p>
      </dgm:t>
    </dgm:pt>
    <dgm:pt modelId="{DF1ABB39-F68A-4E98-B59A-7B96057E949A}" type="parTrans" cxnId="{958F8949-9644-42AA-AAFB-11EDBCEB2A5F}">
      <dgm:prSet/>
      <dgm:spPr/>
      <dgm:t>
        <a:bodyPr/>
        <a:lstStyle/>
        <a:p>
          <a:endParaRPr lang="en-US"/>
        </a:p>
      </dgm:t>
    </dgm:pt>
    <dgm:pt modelId="{94237922-538A-46C2-80D3-8940D39EB607}" type="sibTrans" cxnId="{958F8949-9644-42AA-AAFB-11EDBCEB2A5F}">
      <dgm:prSet/>
      <dgm:spPr/>
      <dgm:t>
        <a:bodyPr/>
        <a:lstStyle/>
        <a:p>
          <a:endParaRPr lang="en-US"/>
        </a:p>
      </dgm:t>
    </dgm:pt>
    <dgm:pt modelId="{45D502C3-AE66-4097-8899-FBD091A6E246}">
      <dgm:prSet/>
      <dgm:spPr/>
      <dgm:t>
        <a:bodyPr/>
        <a:lstStyle/>
        <a:p>
          <a:r>
            <a:rPr lang="en-GB"/>
            <a:t>10 minutes – research and list some of the specific situations in which the police need to disclose information to another party. </a:t>
          </a:r>
          <a:endParaRPr lang="en-US"/>
        </a:p>
      </dgm:t>
    </dgm:pt>
    <dgm:pt modelId="{77BD91FA-08F1-44E1-9F8F-1EF19693096F}" type="parTrans" cxnId="{CA42BDCC-B4FF-45AD-ADBC-E1A095C73B96}">
      <dgm:prSet/>
      <dgm:spPr/>
      <dgm:t>
        <a:bodyPr/>
        <a:lstStyle/>
        <a:p>
          <a:endParaRPr lang="en-US"/>
        </a:p>
      </dgm:t>
    </dgm:pt>
    <dgm:pt modelId="{C5DDD36E-A2A3-49C8-BB50-B8310CE16916}" type="sibTrans" cxnId="{CA42BDCC-B4FF-45AD-ADBC-E1A095C73B96}">
      <dgm:prSet/>
      <dgm:spPr/>
      <dgm:t>
        <a:bodyPr/>
        <a:lstStyle/>
        <a:p>
          <a:endParaRPr lang="en-US"/>
        </a:p>
      </dgm:t>
    </dgm:pt>
    <dgm:pt modelId="{3BFDC3E2-00E6-4EFD-A84E-F74FFD30711D}" type="pres">
      <dgm:prSet presAssocID="{C4C4BC19-A282-43DF-A31E-9D7CF312AEBB}" presName="Name0" presStyleCnt="0">
        <dgm:presLayoutVars>
          <dgm:dir/>
          <dgm:animLvl val="lvl"/>
          <dgm:resizeHandles val="exact"/>
        </dgm:presLayoutVars>
      </dgm:prSet>
      <dgm:spPr/>
    </dgm:pt>
    <dgm:pt modelId="{74602EC3-82BD-4966-A2A4-CE6F0AB947B1}" type="pres">
      <dgm:prSet presAssocID="{45D502C3-AE66-4097-8899-FBD091A6E246}" presName="boxAndChildren" presStyleCnt="0"/>
      <dgm:spPr/>
    </dgm:pt>
    <dgm:pt modelId="{AD372534-0303-440A-9D9F-D28332CA9772}" type="pres">
      <dgm:prSet presAssocID="{45D502C3-AE66-4097-8899-FBD091A6E246}" presName="parentTextBox" presStyleLbl="node1" presStyleIdx="0" presStyleCnt="3"/>
      <dgm:spPr/>
    </dgm:pt>
    <dgm:pt modelId="{25912198-8C6E-4D10-9642-1F9AA9FE2FA0}" type="pres">
      <dgm:prSet presAssocID="{94237922-538A-46C2-80D3-8940D39EB607}" presName="sp" presStyleCnt="0"/>
      <dgm:spPr/>
    </dgm:pt>
    <dgm:pt modelId="{587C9CDC-BFD1-4DD8-B899-F88505F02853}" type="pres">
      <dgm:prSet presAssocID="{ABFEAF22-A242-4E85-9665-3EB27B0AA337}" presName="arrowAndChildren" presStyleCnt="0"/>
      <dgm:spPr/>
    </dgm:pt>
    <dgm:pt modelId="{9DAE7F4F-299B-4655-A9D3-FF105F169B4B}" type="pres">
      <dgm:prSet presAssocID="{ABFEAF22-A242-4E85-9665-3EB27B0AA337}" presName="parentTextArrow" presStyleLbl="node1" presStyleIdx="1" presStyleCnt="3"/>
      <dgm:spPr/>
    </dgm:pt>
    <dgm:pt modelId="{50F1FF2E-8C3A-4EE3-BC5A-78CE1D5683AD}" type="pres">
      <dgm:prSet presAssocID="{4BBC9BBB-5AED-47FC-BA47-5B6AFC4CCC6E}" presName="sp" presStyleCnt="0"/>
      <dgm:spPr/>
    </dgm:pt>
    <dgm:pt modelId="{63BB0059-4222-481D-A32F-D69915FF062D}" type="pres">
      <dgm:prSet presAssocID="{429FE3A2-DAD2-44AF-B488-0DEA4BD4BCC2}" presName="arrowAndChildren" presStyleCnt="0"/>
      <dgm:spPr/>
    </dgm:pt>
    <dgm:pt modelId="{5F7591DD-BCC9-4292-A0DA-F951A48B8346}" type="pres">
      <dgm:prSet presAssocID="{429FE3A2-DAD2-44AF-B488-0DEA4BD4BCC2}" presName="parentTextArrow" presStyleLbl="node1" presStyleIdx="2" presStyleCnt="3"/>
      <dgm:spPr/>
    </dgm:pt>
  </dgm:ptLst>
  <dgm:cxnLst>
    <dgm:cxn modelId="{1278352D-F9E2-4928-8852-DA2937270827}" type="presOf" srcId="{C4C4BC19-A282-43DF-A31E-9D7CF312AEBB}" destId="{3BFDC3E2-00E6-4EFD-A84E-F74FFD30711D}" srcOrd="0" destOrd="0" presId="urn:microsoft.com/office/officeart/2005/8/layout/process4"/>
    <dgm:cxn modelId="{39441A3B-0433-4EB4-835E-54D1E7248F24}" type="presOf" srcId="{45D502C3-AE66-4097-8899-FBD091A6E246}" destId="{AD372534-0303-440A-9D9F-D28332CA9772}" srcOrd="0" destOrd="0" presId="urn:microsoft.com/office/officeart/2005/8/layout/process4"/>
    <dgm:cxn modelId="{958F8949-9644-42AA-AAFB-11EDBCEB2A5F}" srcId="{C4C4BC19-A282-43DF-A31E-9D7CF312AEBB}" destId="{ABFEAF22-A242-4E85-9665-3EB27B0AA337}" srcOrd="1" destOrd="0" parTransId="{DF1ABB39-F68A-4E98-B59A-7B96057E949A}" sibTransId="{94237922-538A-46C2-80D3-8940D39EB607}"/>
    <dgm:cxn modelId="{97164FA5-103B-44A3-89B8-8DA034CA427F}" type="presOf" srcId="{ABFEAF22-A242-4E85-9665-3EB27B0AA337}" destId="{9DAE7F4F-299B-4655-A9D3-FF105F169B4B}" srcOrd="0" destOrd="0" presId="urn:microsoft.com/office/officeart/2005/8/layout/process4"/>
    <dgm:cxn modelId="{7B7C3FAF-4C32-4DB9-9954-0108DFC9BC85}" type="presOf" srcId="{429FE3A2-DAD2-44AF-B488-0DEA4BD4BCC2}" destId="{5F7591DD-BCC9-4292-A0DA-F951A48B8346}" srcOrd="0" destOrd="0" presId="urn:microsoft.com/office/officeart/2005/8/layout/process4"/>
    <dgm:cxn modelId="{50C005C9-DDB8-4B07-BF68-BD747C5A4CE6}" srcId="{C4C4BC19-A282-43DF-A31E-9D7CF312AEBB}" destId="{429FE3A2-DAD2-44AF-B488-0DEA4BD4BCC2}" srcOrd="0" destOrd="0" parTransId="{9998DA60-3830-4D9F-8DD4-D7B9BC4CBB6D}" sibTransId="{4BBC9BBB-5AED-47FC-BA47-5B6AFC4CCC6E}"/>
    <dgm:cxn modelId="{CA42BDCC-B4FF-45AD-ADBC-E1A095C73B96}" srcId="{C4C4BC19-A282-43DF-A31E-9D7CF312AEBB}" destId="{45D502C3-AE66-4097-8899-FBD091A6E246}" srcOrd="2" destOrd="0" parTransId="{77BD91FA-08F1-44E1-9F8F-1EF19693096F}" sibTransId="{C5DDD36E-A2A3-49C8-BB50-B8310CE16916}"/>
    <dgm:cxn modelId="{7C367810-227F-4E0E-B731-0862D3CA92D3}" type="presParOf" srcId="{3BFDC3E2-00E6-4EFD-A84E-F74FFD30711D}" destId="{74602EC3-82BD-4966-A2A4-CE6F0AB947B1}" srcOrd="0" destOrd="0" presId="urn:microsoft.com/office/officeart/2005/8/layout/process4"/>
    <dgm:cxn modelId="{1E0A2419-1E3A-446C-A21D-1146728735C4}" type="presParOf" srcId="{74602EC3-82BD-4966-A2A4-CE6F0AB947B1}" destId="{AD372534-0303-440A-9D9F-D28332CA9772}" srcOrd="0" destOrd="0" presId="urn:microsoft.com/office/officeart/2005/8/layout/process4"/>
    <dgm:cxn modelId="{6CA0EA27-E55D-4648-98BE-D31984FB74D6}" type="presParOf" srcId="{3BFDC3E2-00E6-4EFD-A84E-F74FFD30711D}" destId="{25912198-8C6E-4D10-9642-1F9AA9FE2FA0}" srcOrd="1" destOrd="0" presId="urn:microsoft.com/office/officeart/2005/8/layout/process4"/>
    <dgm:cxn modelId="{8202D290-1164-41A2-A67D-D0EAE2A2BA69}" type="presParOf" srcId="{3BFDC3E2-00E6-4EFD-A84E-F74FFD30711D}" destId="{587C9CDC-BFD1-4DD8-B899-F88505F02853}" srcOrd="2" destOrd="0" presId="urn:microsoft.com/office/officeart/2005/8/layout/process4"/>
    <dgm:cxn modelId="{43B7B0BA-7AFD-47A8-8DE2-049919A65DE6}" type="presParOf" srcId="{587C9CDC-BFD1-4DD8-B899-F88505F02853}" destId="{9DAE7F4F-299B-4655-A9D3-FF105F169B4B}" srcOrd="0" destOrd="0" presId="urn:microsoft.com/office/officeart/2005/8/layout/process4"/>
    <dgm:cxn modelId="{C11C9387-ACC4-4BEC-A954-42D0A6E302CA}" type="presParOf" srcId="{3BFDC3E2-00E6-4EFD-A84E-F74FFD30711D}" destId="{50F1FF2E-8C3A-4EE3-BC5A-78CE1D5683AD}" srcOrd="3" destOrd="0" presId="urn:microsoft.com/office/officeart/2005/8/layout/process4"/>
    <dgm:cxn modelId="{69057E8C-6839-494B-B5ED-6B2C8DCF3C90}" type="presParOf" srcId="{3BFDC3E2-00E6-4EFD-A84E-F74FFD30711D}" destId="{63BB0059-4222-481D-A32F-D69915FF062D}" srcOrd="4" destOrd="0" presId="urn:microsoft.com/office/officeart/2005/8/layout/process4"/>
    <dgm:cxn modelId="{81DC69AD-64DC-4433-BF39-C4C7C859D368}" type="presParOf" srcId="{63BB0059-4222-481D-A32F-D69915FF062D}" destId="{5F7591DD-BCC9-4292-A0DA-F951A48B834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1E2DE9D3-6C32-44F9-AC59-90289DDBE3F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B6DEB43-E67B-4DEE-A49D-C60C549A9D62}">
      <dgm:prSet/>
      <dgm:spPr/>
      <dgm:t>
        <a:bodyPr/>
        <a:lstStyle/>
        <a:p>
          <a:r>
            <a:rPr lang="en-GB" b="0" i="0" dirty="0"/>
            <a:t>Provides public access to information held by public authorities in two ways: </a:t>
          </a:r>
          <a:endParaRPr lang="en-US" dirty="0"/>
        </a:p>
      </dgm:t>
    </dgm:pt>
    <dgm:pt modelId="{C3EA1352-8BEB-46AF-B097-C7DA516E32B2}" type="parTrans" cxnId="{611943CD-AEF7-447C-99CB-2801F837889B}">
      <dgm:prSet/>
      <dgm:spPr/>
      <dgm:t>
        <a:bodyPr/>
        <a:lstStyle/>
        <a:p>
          <a:endParaRPr lang="en-US"/>
        </a:p>
      </dgm:t>
    </dgm:pt>
    <dgm:pt modelId="{88350E59-B5AB-4595-A927-DD75569F6FE2}" type="sibTrans" cxnId="{611943CD-AEF7-447C-99CB-2801F837889B}">
      <dgm:prSet/>
      <dgm:spPr/>
      <dgm:t>
        <a:bodyPr/>
        <a:lstStyle/>
        <a:p>
          <a:endParaRPr lang="en-US"/>
        </a:p>
      </dgm:t>
    </dgm:pt>
    <dgm:pt modelId="{F3705C2D-273F-4984-A33B-A471F3B71EE7}">
      <dgm:prSet/>
      <dgm:spPr/>
      <dgm:t>
        <a:bodyPr/>
        <a:lstStyle/>
        <a:p>
          <a:r>
            <a:rPr lang="en-GB" b="0" i="0" dirty="0"/>
            <a:t>Public authorities are obliged to publish certain information about their activities; and</a:t>
          </a:r>
          <a:endParaRPr lang="en-US" dirty="0"/>
        </a:p>
      </dgm:t>
    </dgm:pt>
    <dgm:pt modelId="{DB2BF236-F7D7-47ED-9518-364B5DD479B0}" type="parTrans" cxnId="{82D6C895-E83C-44AA-94E7-5B6231CCF94D}">
      <dgm:prSet/>
      <dgm:spPr/>
      <dgm:t>
        <a:bodyPr/>
        <a:lstStyle/>
        <a:p>
          <a:endParaRPr lang="en-US"/>
        </a:p>
      </dgm:t>
    </dgm:pt>
    <dgm:pt modelId="{143C210B-B7BC-408A-92B0-CF4FEC522F23}" type="sibTrans" cxnId="{82D6C895-E83C-44AA-94E7-5B6231CCF94D}">
      <dgm:prSet/>
      <dgm:spPr/>
      <dgm:t>
        <a:bodyPr/>
        <a:lstStyle/>
        <a:p>
          <a:endParaRPr lang="en-US"/>
        </a:p>
      </dgm:t>
    </dgm:pt>
    <dgm:pt modelId="{9023DC87-23C4-4DE2-8C36-3E235FE6CD76}">
      <dgm:prSet/>
      <dgm:spPr/>
      <dgm:t>
        <a:bodyPr/>
        <a:lstStyle/>
        <a:p>
          <a:r>
            <a:rPr lang="en-GB" b="0" i="0" dirty="0"/>
            <a:t>Members of the public are entitled to request information from public authorities.</a:t>
          </a:r>
          <a:endParaRPr lang="en-US" dirty="0"/>
        </a:p>
      </dgm:t>
    </dgm:pt>
    <dgm:pt modelId="{8F7B24E0-21F4-4EA4-B95F-8BD4691770A4}" type="parTrans" cxnId="{D188C621-88EF-4A5E-BEDD-66E70827D1ED}">
      <dgm:prSet/>
      <dgm:spPr/>
      <dgm:t>
        <a:bodyPr/>
        <a:lstStyle/>
        <a:p>
          <a:endParaRPr lang="en-US"/>
        </a:p>
      </dgm:t>
    </dgm:pt>
    <dgm:pt modelId="{7B5576C5-75BF-49B8-BCD4-B916EBAD30BA}" type="sibTrans" cxnId="{D188C621-88EF-4A5E-BEDD-66E70827D1ED}">
      <dgm:prSet/>
      <dgm:spPr/>
      <dgm:t>
        <a:bodyPr/>
        <a:lstStyle/>
        <a:p>
          <a:endParaRPr lang="en-US"/>
        </a:p>
      </dgm:t>
    </dgm:pt>
    <dgm:pt modelId="{085738F3-9C8C-49E4-975F-170CD1367267}" type="pres">
      <dgm:prSet presAssocID="{1E2DE9D3-6C32-44F9-AC59-90289DDBE3FA}" presName="diagram" presStyleCnt="0">
        <dgm:presLayoutVars>
          <dgm:dir/>
          <dgm:resizeHandles val="exact"/>
        </dgm:presLayoutVars>
      </dgm:prSet>
      <dgm:spPr/>
    </dgm:pt>
    <dgm:pt modelId="{E6C3E2C1-F114-43E7-AAC3-81DAA430E429}" type="pres">
      <dgm:prSet presAssocID="{7B6DEB43-E67B-4DEE-A49D-C60C549A9D62}" presName="node" presStyleLbl="node1" presStyleIdx="0" presStyleCnt="3">
        <dgm:presLayoutVars>
          <dgm:bulletEnabled val="1"/>
        </dgm:presLayoutVars>
      </dgm:prSet>
      <dgm:spPr/>
    </dgm:pt>
    <dgm:pt modelId="{9FCFD22D-133D-424C-9441-2405D2E301FC}" type="pres">
      <dgm:prSet presAssocID="{88350E59-B5AB-4595-A927-DD75569F6FE2}" presName="sibTrans" presStyleCnt="0"/>
      <dgm:spPr/>
    </dgm:pt>
    <dgm:pt modelId="{22A463C1-38B9-42A3-B0BE-9D1964191754}" type="pres">
      <dgm:prSet presAssocID="{F3705C2D-273F-4984-A33B-A471F3B71EE7}" presName="node" presStyleLbl="node1" presStyleIdx="1" presStyleCnt="3">
        <dgm:presLayoutVars>
          <dgm:bulletEnabled val="1"/>
        </dgm:presLayoutVars>
      </dgm:prSet>
      <dgm:spPr/>
    </dgm:pt>
    <dgm:pt modelId="{21397B13-8400-451E-889D-894C6E037E34}" type="pres">
      <dgm:prSet presAssocID="{143C210B-B7BC-408A-92B0-CF4FEC522F23}" presName="sibTrans" presStyleCnt="0"/>
      <dgm:spPr/>
    </dgm:pt>
    <dgm:pt modelId="{92839E76-F7A9-4BDB-800A-9DBB5BB4CBC1}" type="pres">
      <dgm:prSet presAssocID="{9023DC87-23C4-4DE2-8C36-3E235FE6CD76}" presName="node" presStyleLbl="node1" presStyleIdx="2" presStyleCnt="3">
        <dgm:presLayoutVars>
          <dgm:bulletEnabled val="1"/>
        </dgm:presLayoutVars>
      </dgm:prSet>
      <dgm:spPr/>
    </dgm:pt>
  </dgm:ptLst>
  <dgm:cxnLst>
    <dgm:cxn modelId="{D188C621-88EF-4A5E-BEDD-66E70827D1ED}" srcId="{1E2DE9D3-6C32-44F9-AC59-90289DDBE3FA}" destId="{9023DC87-23C4-4DE2-8C36-3E235FE6CD76}" srcOrd="2" destOrd="0" parTransId="{8F7B24E0-21F4-4EA4-B95F-8BD4691770A4}" sibTransId="{7B5576C5-75BF-49B8-BCD4-B916EBAD30BA}"/>
    <dgm:cxn modelId="{3F997450-1717-439B-935A-6104665F8304}" type="presOf" srcId="{1E2DE9D3-6C32-44F9-AC59-90289DDBE3FA}" destId="{085738F3-9C8C-49E4-975F-170CD1367267}" srcOrd="0" destOrd="0" presId="urn:microsoft.com/office/officeart/2005/8/layout/default"/>
    <dgm:cxn modelId="{F303F859-1A53-47D8-9784-3021ACB82B6E}" type="presOf" srcId="{F3705C2D-273F-4984-A33B-A471F3B71EE7}" destId="{22A463C1-38B9-42A3-B0BE-9D1964191754}" srcOrd="0" destOrd="0" presId="urn:microsoft.com/office/officeart/2005/8/layout/default"/>
    <dgm:cxn modelId="{E017A677-9342-4F41-B706-8582703F92EC}" type="presOf" srcId="{7B6DEB43-E67B-4DEE-A49D-C60C549A9D62}" destId="{E6C3E2C1-F114-43E7-AAC3-81DAA430E429}" srcOrd="0" destOrd="0" presId="urn:microsoft.com/office/officeart/2005/8/layout/default"/>
    <dgm:cxn modelId="{82D6C895-E83C-44AA-94E7-5B6231CCF94D}" srcId="{1E2DE9D3-6C32-44F9-AC59-90289DDBE3FA}" destId="{F3705C2D-273F-4984-A33B-A471F3B71EE7}" srcOrd="1" destOrd="0" parTransId="{DB2BF236-F7D7-47ED-9518-364B5DD479B0}" sibTransId="{143C210B-B7BC-408A-92B0-CF4FEC522F23}"/>
    <dgm:cxn modelId="{611943CD-AEF7-447C-99CB-2801F837889B}" srcId="{1E2DE9D3-6C32-44F9-AC59-90289DDBE3FA}" destId="{7B6DEB43-E67B-4DEE-A49D-C60C549A9D62}" srcOrd="0" destOrd="0" parTransId="{C3EA1352-8BEB-46AF-B097-C7DA516E32B2}" sibTransId="{88350E59-B5AB-4595-A927-DD75569F6FE2}"/>
    <dgm:cxn modelId="{9AC2DDE3-B5ED-4E36-A97C-D26C2DE18A17}" type="presOf" srcId="{9023DC87-23C4-4DE2-8C36-3E235FE6CD76}" destId="{92839E76-F7A9-4BDB-800A-9DBB5BB4CBC1}" srcOrd="0" destOrd="0" presId="urn:microsoft.com/office/officeart/2005/8/layout/default"/>
    <dgm:cxn modelId="{EEBF3E81-3588-4F25-962F-00E062C81DEA}" type="presParOf" srcId="{085738F3-9C8C-49E4-975F-170CD1367267}" destId="{E6C3E2C1-F114-43E7-AAC3-81DAA430E429}" srcOrd="0" destOrd="0" presId="urn:microsoft.com/office/officeart/2005/8/layout/default"/>
    <dgm:cxn modelId="{4F9D75A8-8429-4A1E-9333-A3F777153DCB}" type="presParOf" srcId="{085738F3-9C8C-49E4-975F-170CD1367267}" destId="{9FCFD22D-133D-424C-9441-2405D2E301FC}" srcOrd="1" destOrd="0" presId="urn:microsoft.com/office/officeart/2005/8/layout/default"/>
    <dgm:cxn modelId="{1AD51896-37D4-4D84-B4D5-1E12CD74C072}" type="presParOf" srcId="{085738F3-9C8C-49E4-975F-170CD1367267}" destId="{22A463C1-38B9-42A3-B0BE-9D1964191754}" srcOrd="2" destOrd="0" presId="urn:microsoft.com/office/officeart/2005/8/layout/default"/>
    <dgm:cxn modelId="{A977966B-A661-4F3F-B7FE-D4182C83074B}" type="presParOf" srcId="{085738F3-9C8C-49E4-975F-170CD1367267}" destId="{21397B13-8400-451E-889D-894C6E037E34}" srcOrd="3" destOrd="0" presId="urn:microsoft.com/office/officeart/2005/8/layout/default"/>
    <dgm:cxn modelId="{97019D15-5D3F-44B3-901F-3A61413788B0}" type="presParOf" srcId="{085738F3-9C8C-49E4-975F-170CD1367267}" destId="{92839E76-F7A9-4BDB-800A-9DBB5BB4CBC1}"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FD93AC5-461F-4962-9964-5F97FAC53E1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AE657EB-2333-4914-A300-6D2AF09F63E2}">
      <dgm:prSet/>
      <dgm:spPr/>
      <dgm:t>
        <a:bodyPr/>
        <a:lstStyle/>
        <a:p>
          <a:r>
            <a:rPr lang="en-GB"/>
            <a:t>Article 8 HRA – the right to respect for private and family life. </a:t>
          </a:r>
          <a:endParaRPr lang="en-US"/>
        </a:p>
      </dgm:t>
    </dgm:pt>
    <dgm:pt modelId="{065D595A-8F9D-4323-B8E1-06ECA1BECF12}" type="parTrans" cxnId="{41B464D7-938E-450D-A716-120607DC7520}">
      <dgm:prSet/>
      <dgm:spPr/>
      <dgm:t>
        <a:bodyPr/>
        <a:lstStyle/>
        <a:p>
          <a:endParaRPr lang="en-US"/>
        </a:p>
      </dgm:t>
    </dgm:pt>
    <dgm:pt modelId="{9D5A0193-6B96-49B8-81C1-A2A71D11D7DA}" type="sibTrans" cxnId="{41B464D7-938E-450D-A716-120607DC7520}">
      <dgm:prSet/>
      <dgm:spPr/>
      <dgm:t>
        <a:bodyPr/>
        <a:lstStyle/>
        <a:p>
          <a:endParaRPr lang="en-US"/>
        </a:p>
      </dgm:t>
    </dgm:pt>
    <dgm:pt modelId="{06B9F00D-8914-4214-8D64-129ED37682BE}">
      <dgm:prSet/>
      <dgm:spPr/>
      <dgm:t>
        <a:bodyPr/>
        <a:lstStyle/>
        <a:p>
          <a:r>
            <a:rPr lang="en-GB"/>
            <a:t>This article should be considered when sharing personal or sensitive personal data.</a:t>
          </a:r>
          <a:endParaRPr lang="en-US"/>
        </a:p>
      </dgm:t>
    </dgm:pt>
    <dgm:pt modelId="{7E1F79CA-C041-4673-A5B3-56F495C9E431}" type="parTrans" cxnId="{97B485CE-2A3B-4FC2-97E1-D95CE09E07C7}">
      <dgm:prSet/>
      <dgm:spPr/>
      <dgm:t>
        <a:bodyPr/>
        <a:lstStyle/>
        <a:p>
          <a:endParaRPr lang="en-US"/>
        </a:p>
      </dgm:t>
    </dgm:pt>
    <dgm:pt modelId="{7C3EF2DE-151E-401E-A3EC-0F10E071DC76}" type="sibTrans" cxnId="{97B485CE-2A3B-4FC2-97E1-D95CE09E07C7}">
      <dgm:prSet/>
      <dgm:spPr/>
      <dgm:t>
        <a:bodyPr/>
        <a:lstStyle/>
        <a:p>
          <a:endParaRPr lang="en-US"/>
        </a:p>
      </dgm:t>
    </dgm:pt>
    <dgm:pt modelId="{4AD42470-AA48-495B-9F1C-0DFC1C05DC82}">
      <dgm:prSet/>
      <dgm:spPr/>
      <dgm:t>
        <a:bodyPr/>
        <a:lstStyle/>
        <a:p>
          <a:r>
            <a:rPr lang="en-GB"/>
            <a:t>• national security; </a:t>
          </a:r>
          <a:endParaRPr lang="en-US"/>
        </a:p>
      </dgm:t>
    </dgm:pt>
    <dgm:pt modelId="{DBF9B7CC-1169-4201-95F5-8D1F3673D1EE}" type="parTrans" cxnId="{2B8CC624-ADC0-485B-A245-E11051E44E86}">
      <dgm:prSet/>
      <dgm:spPr/>
      <dgm:t>
        <a:bodyPr/>
        <a:lstStyle/>
        <a:p>
          <a:endParaRPr lang="en-US"/>
        </a:p>
      </dgm:t>
    </dgm:pt>
    <dgm:pt modelId="{4EB335FC-4718-4686-8320-6BB2A2D0B7E8}" type="sibTrans" cxnId="{2B8CC624-ADC0-485B-A245-E11051E44E86}">
      <dgm:prSet/>
      <dgm:spPr/>
      <dgm:t>
        <a:bodyPr/>
        <a:lstStyle/>
        <a:p>
          <a:endParaRPr lang="en-US"/>
        </a:p>
      </dgm:t>
    </dgm:pt>
    <dgm:pt modelId="{AB49C506-24B8-4242-83F9-6903FA77F5C5}">
      <dgm:prSet/>
      <dgm:spPr/>
      <dgm:t>
        <a:bodyPr/>
        <a:lstStyle/>
        <a:p>
          <a:r>
            <a:rPr lang="en-GB"/>
            <a:t>• public safety; </a:t>
          </a:r>
          <a:endParaRPr lang="en-US"/>
        </a:p>
      </dgm:t>
    </dgm:pt>
    <dgm:pt modelId="{5020E3CA-6F52-452D-8FC6-F17AD8750E25}" type="parTrans" cxnId="{2076A95B-3BCC-4F9F-827F-4CDBB143EE1C}">
      <dgm:prSet/>
      <dgm:spPr/>
      <dgm:t>
        <a:bodyPr/>
        <a:lstStyle/>
        <a:p>
          <a:endParaRPr lang="en-US"/>
        </a:p>
      </dgm:t>
    </dgm:pt>
    <dgm:pt modelId="{C8E2BD64-0C08-4224-A4C1-1970A215F94F}" type="sibTrans" cxnId="{2076A95B-3BCC-4F9F-827F-4CDBB143EE1C}">
      <dgm:prSet/>
      <dgm:spPr/>
      <dgm:t>
        <a:bodyPr/>
        <a:lstStyle/>
        <a:p>
          <a:endParaRPr lang="en-US"/>
        </a:p>
      </dgm:t>
    </dgm:pt>
    <dgm:pt modelId="{BCEE2CB5-04FA-42DB-AAAD-B5B45E50BEB5}">
      <dgm:prSet/>
      <dgm:spPr/>
      <dgm:t>
        <a:bodyPr/>
        <a:lstStyle/>
        <a:p>
          <a:r>
            <a:rPr lang="en-GB"/>
            <a:t>• economic wellbeing of the country; </a:t>
          </a:r>
          <a:endParaRPr lang="en-US"/>
        </a:p>
      </dgm:t>
    </dgm:pt>
    <dgm:pt modelId="{4896C3DB-C242-4162-8C8C-D1A75E620C7E}" type="parTrans" cxnId="{2C62511C-0961-4EFF-AA12-550B0E8DCD92}">
      <dgm:prSet/>
      <dgm:spPr/>
      <dgm:t>
        <a:bodyPr/>
        <a:lstStyle/>
        <a:p>
          <a:endParaRPr lang="en-US"/>
        </a:p>
      </dgm:t>
    </dgm:pt>
    <dgm:pt modelId="{18EAC390-FE1D-43F6-93FA-3F5FC05D902E}" type="sibTrans" cxnId="{2C62511C-0961-4EFF-AA12-550B0E8DCD92}">
      <dgm:prSet/>
      <dgm:spPr/>
      <dgm:t>
        <a:bodyPr/>
        <a:lstStyle/>
        <a:p>
          <a:endParaRPr lang="en-US"/>
        </a:p>
      </dgm:t>
    </dgm:pt>
    <dgm:pt modelId="{6A17E9F2-7149-44DC-950A-B462B41093B3}">
      <dgm:prSet/>
      <dgm:spPr/>
      <dgm:t>
        <a:bodyPr/>
        <a:lstStyle/>
        <a:p>
          <a:r>
            <a:rPr lang="en-GB"/>
            <a:t>• to prevent crime or disorder; </a:t>
          </a:r>
          <a:endParaRPr lang="en-US"/>
        </a:p>
      </dgm:t>
    </dgm:pt>
    <dgm:pt modelId="{81B653C5-5C46-411B-8C97-4E81197529BB}" type="parTrans" cxnId="{6188B412-BA18-4450-BDF8-CE518BAD7780}">
      <dgm:prSet/>
      <dgm:spPr/>
      <dgm:t>
        <a:bodyPr/>
        <a:lstStyle/>
        <a:p>
          <a:endParaRPr lang="en-US"/>
        </a:p>
      </dgm:t>
    </dgm:pt>
    <dgm:pt modelId="{C7D3A1E5-A73C-4B43-BCAB-97EDB591052E}" type="sibTrans" cxnId="{6188B412-BA18-4450-BDF8-CE518BAD7780}">
      <dgm:prSet/>
      <dgm:spPr/>
      <dgm:t>
        <a:bodyPr/>
        <a:lstStyle/>
        <a:p>
          <a:endParaRPr lang="en-US"/>
        </a:p>
      </dgm:t>
    </dgm:pt>
    <dgm:pt modelId="{5AEB3399-5669-4E2A-99FD-655F71996EE9}">
      <dgm:prSet/>
      <dgm:spPr/>
      <dgm:t>
        <a:bodyPr/>
        <a:lstStyle/>
        <a:p>
          <a:r>
            <a:rPr lang="en-GB"/>
            <a:t>• to protect health</a:t>
          </a:r>
          <a:endParaRPr lang="en-US"/>
        </a:p>
      </dgm:t>
    </dgm:pt>
    <dgm:pt modelId="{6BE047E7-5098-4656-B163-47D2C48C3AEF}" type="parTrans" cxnId="{1111A968-C625-42D8-BD03-E821936F00B4}">
      <dgm:prSet/>
      <dgm:spPr/>
      <dgm:t>
        <a:bodyPr/>
        <a:lstStyle/>
        <a:p>
          <a:endParaRPr lang="en-US"/>
        </a:p>
      </dgm:t>
    </dgm:pt>
    <dgm:pt modelId="{F49341E0-39B2-4121-B407-88290763C94A}" type="sibTrans" cxnId="{1111A968-C625-42D8-BD03-E821936F00B4}">
      <dgm:prSet/>
      <dgm:spPr/>
      <dgm:t>
        <a:bodyPr/>
        <a:lstStyle/>
        <a:p>
          <a:endParaRPr lang="en-US"/>
        </a:p>
      </dgm:t>
    </dgm:pt>
    <dgm:pt modelId="{745D0760-A244-4668-9F4C-012548223A98}">
      <dgm:prSet/>
      <dgm:spPr/>
      <dgm:t>
        <a:bodyPr/>
        <a:lstStyle/>
        <a:p>
          <a:r>
            <a:rPr lang="en-GB"/>
            <a:t>• to protect the rights or freedoms of others.</a:t>
          </a:r>
          <a:endParaRPr lang="en-US"/>
        </a:p>
      </dgm:t>
    </dgm:pt>
    <dgm:pt modelId="{B689C6FF-E8BF-4ED4-B89E-7A8FE8945E87}" type="parTrans" cxnId="{9015F2ED-6BA1-4CA5-98F1-A3819B0CCF38}">
      <dgm:prSet/>
      <dgm:spPr/>
      <dgm:t>
        <a:bodyPr/>
        <a:lstStyle/>
        <a:p>
          <a:endParaRPr lang="en-US"/>
        </a:p>
      </dgm:t>
    </dgm:pt>
    <dgm:pt modelId="{2E0FC9C5-70D3-4B88-9555-B6D073016323}" type="sibTrans" cxnId="{9015F2ED-6BA1-4CA5-98F1-A3819B0CCF38}">
      <dgm:prSet/>
      <dgm:spPr/>
      <dgm:t>
        <a:bodyPr/>
        <a:lstStyle/>
        <a:p>
          <a:endParaRPr lang="en-US"/>
        </a:p>
      </dgm:t>
    </dgm:pt>
    <dgm:pt modelId="{3F27BFAA-AAE5-4EB4-9170-3CD7DE92E20A}" type="pres">
      <dgm:prSet presAssocID="{0FD93AC5-461F-4962-9964-5F97FAC53E15}" presName="diagram" presStyleCnt="0">
        <dgm:presLayoutVars>
          <dgm:dir/>
          <dgm:resizeHandles val="exact"/>
        </dgm:presLayoutVars>
      </dgm:prSet>
      <dgm:spPr/>
    </dgm:pt>
    <dgm:pt modelId="{694C0828-5C2D-48E8-BCED-E4978E09A0CB}" type="pres">
      <dgm:prSet presAssocID="{2AE657EB-2333-4914-A300-6D2AF09F63E2}" presName="node" presStyleLbl="node1" presStyleIdx="0" presStyleCnt="8">
        <dgm:presLayoutVars>
          <dgm:bulletEnabled val="1"/>
        </dgm:presLayoutVars>
      </dgm:prSet>
      <dgm:spPr/>
    </dgm:pt>
    <dgm:pt modelId="{CFC2AD4B-B639-4102-8B99-114E7E2D56F1}" type="pres">
      <dgm:prSet presAssocID="{9D5A0193-6B96-49B8-81C1-A2A71D11D7DA}" presName="sibTrans" presStyleCnt="0"/>
      <dgm:spPr/>
    </dgm:pt>
    <dgm:pt modelId="{4DBD74A9-B0C7-42BB-A051-024348A38413}" type="pres">
      <dgm:prSet presAssocID="{06B9F00D-8914-4214-8D64-129ED37682BE}" presName="node" presStyleLbl="node1" presStyleIdx="1" presStyleCnt="8">
        <dgm:presLayoutVars>
          <dgm:bulletEnabled val="1"/>
        </dgm:presLayoutVars>
      </dgm:prSet>
      <dgm:spPr/>
    </dgm:pt>
    <dgm:pt modelId="{D4F8245C-9B59-46BF-8483-DFB86181ADEC}" type="pres">
      <dgm:prSet presAssocID="{7C3EF2DE-151E-401E-A3EC-0F10E071DC76}" presName="sibTrans" presStyleCnt="0"/>
      <dgm:spPr/>
    </dgm:pt>
    <dgm:pt modelId="{591CAA48-7714-4246-95E2-CABBD429D3CC}" type="pres">
      <dgm:prSet presAssocID="{4AD42470-AA48-495B-9F1C-0DFC1C05DC82}" presName="node" presStyleLbl="node1" presStyleIdx="2" presStyleCnt="8">
        <dgm:presLayoutVars>
          <dgm:bulletEnabled val="1"/>
        </dgm:presLayoutVars>
      </dgm:prSet>
      <dgm:spPr/>
    </dgm:pt>
    <dgm:pt modelId="{8BBBDA59-153D-472E-B976-25136DF4C3C7}" type="pres">
      <dgm:prSet presAssocID="{4EB335FC-4718-4686-8320-6BB2A2D0B7E8}" presName="sibTrans" presStyleCnt="0"/>
      <dgm:spPr/>
    </dgm:pt>
    <dgm:pt modelId="{00636BCD-8317-49C9-B131-F2180F3C6098}" type="pres">
      <dgm:prSet presAssocID="{AB49C506-24B8-4242-83F9-6903FA77F5C5}" presName="node" presStyleLbl="node1" presStyleIdx="3" presStyleCnt="8">
        <dgm:presLayoutVars>
          <dgm:bulletEnabled val="1"/>
        </dgm:presLayoutVars>
      </dgm:prSet>
      <dgm:spPr/>
    </dgm:pt>
    <dgm:pt modelId="{68D68BDC-CC26-4CE9-BC0F-C2BFA3E3AEEF}" type="pres">
      <dgm:prSet presAssocID="{C8E2BD64-0C08-4224-A4C1-1970A215F94F}" presName="sibTrans" presStyleCnt="0"/>
      <dgm:spPr/>
    </dgm:pt>
    <dgm:pt modelId="{D5C5338C-F7C7-4CD2-8D0C-ADC6C3808EB7}" type="pres">
      <dgm:prSet presAssocID="{BCEE2CB5-04FA-42DB-AAAD-B5B45E50BEB5}" presName="node" presStyleLbl="node1" presStyleIdx="4" presStyleCnt="8">
        <dgm:presLayoutVars>
          <dgm:bulletEnabled val="1"/>
        </dgm:presLayoutVars>
      </dgm:prSet>
      <dgm:spPr/>
    </dgm:pt>
    <dgm:pt modelId="{8EE7FCEE-6328-4341-9F7F-87A42EB5B397}" type="pres">
      <dgm:prSet presAssocID="{18EAC390-FE1D-43F6-93FA-3F5FC05D902E}" presName="sibTrans" presStyleCnt="0"/>
      <dgm:spPr/>
    </dgm:pt>
    <dgm:pt modelId="{F827960E-8B97-43B5-BDE3-EA3E987725B3}" type="pres">
      <dgm:prSet presAssocID="{6A17E9F2-7149-44DC-950A-B462B41093B3}" presName="node" presStyleLbl="node1" presStyleIdx="5" presStyleCnt="8">
        <dgm:presLayoutVars>
          <dgm:bulletEnabled val="1"/>
        </dgm:presLayoutVars>
      </dgm:prSet>
      <dgm:spPr/>
    </dgm:pt>
    <dgm:pt modelId="{5EE54E12-9B11-438F-A4C7-59DAD18276D8}" type="pres">
      <dgm:prSet presAssocID="{C7D3A1E5-A73C-4B43-BCAB-97EDB591052E}" presName="sibTrans" presStyleCnt="0"/>
      <dgm:spPr/>
    </dgm:pt>
    <dgm:pt modelId="{A0D44052-5300-439A-A67F-1DA60BA1E725}" type="pres">
      <dgm:prSet presAssocID="{5AEB3399-5669-4E2A-99FD-655F71996EE9}" presName="node" presStyleLbl="node1" presStyleIdx="6" presStyleCnt="8">
        <dgm:presLayoutVars>
          <dgm:bulletEnabled val="1"/>
        </dgm:presLayoutVars>
      </dgm:prSet>
      <dgm:spPr/>
    </dgm:pt>
    <dgm:pt modelId="{950FCDC5-D9D1-4B81-97E5-948F1F637B0D}" type="pres">
      <dgm:prSet presAssocID="{F49341E0-39B2-4121-B407-88290763C94A}" presName="sibTrans" presStyleCnt="0"/>
      <dgm:spPr/>
    </dgm:pt>
    <dgm:pt modelId="{F0E4B74B-8B6A-48BE-BB25-4A4F129AFCB2}" type="pres">
      <dgm:prSet presAssocID="{745D0760-A244-4668-9F4C-012548223A98}" presName="node" presStyleLbl="node1" presStyleIdx="7" presStyleCnt="8">
        <dgm:presLayoutVars>
          <dgm:bulletEnabled val="1"/>
        </dgm:presLayoutVars>
      </dgm:prSet>
      <dgm:spPr/>
    </dgm:pt>
  </dgm:ptLst>
  <dgm:cxnLst>
    <dgm:cxn modelId="{6188B412-BA18-4450-BDF8-CE518BAD7780}" srcId="{0FD93AC5-461F-4962-9964-5F97FAC53E15}" destId="{6A17E9F2-7149-44DC-950A-B462B41093B3}" srcOrd="5" destOrd="0" parTransId="{81B653C5-5C46-411B-8C97-4E81197529BB}" sibTransId="{C7D3A1E5-A73C-4B43-BCAB-97EDB591052E}"/>
    <dgm:cxn modelId="{1169581B-5E1A-44D1-A875-6E56B4745DC5}" type="presOf" srcId="{BCEE2CB5-04FA-42DB-AAAD-B5B45E50BEB5}" destId="{D5C5338C-F7C7-4CD2-8D0C-ADC6C3808EB7}" srcOrd="0" destOrd="0" presId="urn:microsoft.com/office/officeart/2005/8/layout/default"/>
    <dgm:cxn modelId="{2C62511C-0961-4EFF-AA12-550B0E8DCD92}" srcId="{0FD93AC5-461F-4962-9964-5F97FAC53E15}" destId="{BCEE2CB5-04FA-42DB-AAAD-B5B45E50BEB5}" srcOrd="4" destOrd="0" parTransId="{4896C3DB-C242-4162-8C8C-D1A75E620C7E}" sibTransId="{18EAC390-FE1D-43F6-93FA-3F5FC05D902E}"/>
    <dgm:cxn modelId="{2B8CC624-ADC0-485B-A245-E11051E44E86}" srcId="{0FD93AC5-461F-4962-9964-5F97FAC53E15}" destId="{4AD42470-AA48-495B-9F1C-0DFC1C05DC82}" srcOrd="2" destOrd="0" parTransId="{DBF9B7CC-1169-4201-95F5-8D1F3673D1EE}" sibTransId="{4EB335FC-4718-4686-8320-6BB2A2D0B7E8}"/>
    <dgm:cxn modelId="{EBAE6B31-F9DB-4F82-BB95-2C662F8BF54A}" type="presOf" srcId="{745D0760-A244-4668-9F4C-012548223A98}" destId="{F0E4B74B-8B6A-48BE-BB25-4A4F129AFCB2}" srcOrd="0" destOrd="0" presId="urn:microsoft.com/office/officeart/2005/8/layout/default"/>
    <dgm:cxn modelId="{9041653E-3777-4121-ABD8-16B08CA446C8}" type="presOf" srcId="{0FD93AC5-461F-4962-9964-5F97FAC53E15}" destId="{3F27BFAA-AAE5-4EB4-9170-3CD7DE92E20A}" srcOrd="0" destOrd="0" presId="urn:microsoft.com/office/officeart/2005/8/layout/default"/>
    <dgm:cxn modelId="{74BC9C40-574F-4AD9-9311-F5D1689B8DB5}" type="presOf" srcId="{2AE657EB-2333-4914-A300-6D2AF09F63E2}" destId="{694C0828-5C2D-48E8-BCED-E4978E09A0CB}" srcOrd="0" destOrd="0" presId="urn:microsoft.com/office/officeart/2005/8/layout/default"/>
    <dgm:cxn modelId="{8589B745-C39B-4A0C-912A-4EBBA2695AEA}" type="presOf" srcId="{AB49C506-24B8-4242-83F9-6903FA77F5C5}" destId="{00636BCD-8317-49C9-B131-F2180F3C6098}" srcOrd="0" destOrd="0" presId="urn:microsoft.com/office/officeart/2005/8/layout/default"/>
    <dgm:cxn modelId="{6D899A5B-5508-4AFE-BCE5-1A51E248A1EC}" type="presOf" srcId="{4AD42470-AA48-495B-9F1C-0DFC1C05DC82}" destId="{591CAA48-7714-4246-95E2-CABBD429D3CC}" srcOrd="0" destOrd="0" presId="urn:microsoft.com/office/officeart/2005/8/layout/default"/>
    <dgm:cxn modelId="{2076A95B-3BCC-4F9F-827F-4CDBB143EE1C}" srcId="{0FD93AC5-461F-4962-9964-5F97FAC53E15}" destId="{AB49C506-24B8-4242-83F9-6903FA77F5C5}" srcOrd="3" destOrd="0" parTransId="{5020E3CA-6F52-452D-8FC6-F17AD8750E25}" sibTransId="{C8E2BD64-0C08-4224-A4C1-1970A215F94F}"/>
    <dgm:cxn modelId="{1111A968-C625-42D8-BD03-E821936F00B4}" srcId="{0FD93AC5-461F-4962-9964-5F97FAC53E15}" destId="{5AEB3399-5669-4E2A-99FD-655F71996EE9}" srcOrd="6" destOrd="0" parTransId="{6BE047E7-5098-4656-B163-47D2C48C3AEF}" sibTransId="{F49341E0-39B2-4121-B407-88290763C94A}"/>
    <dgm:cxn modelId="{9764FEC7-1893-48C6-8F8D-D896187EE6A9}" type="presOf" srcId="{6A17E9F2-7149-44DC-950A-B462B41093B3}" destId="{F827960E-8B97-43B5-BDE3-EA3E987725B3}" srcOrd="0" destOrd="0" presId="urn:microsoft.com/office/officeart/2005/8/layout/default"/>
    <dgm:cxn modelId="{97B485CE-2A3B-4FC2-97E1-D95CE09E07C7}" srcId="{0FD93AC5-461F-4962-9964-5F97FAC53E15}" destId="{06B9F00D-8914-4214-8D64-129ED37682BE}" srcOrd="1" destOrd="0" parTransId="{7E1F79CA-C041-4673-A5B3-56F495C9E431}" sibTransId="{7C3EF2DE-151E-401E-A3EC-0F10E071DC76}"/>
    <dgm:cxn modelId="{74F1CFD3-08C4-4B7D-9CDF-1B5D1B948DBC}" type="presOf" srcId="{06B9F00D-8914-4214-8D64-129ED37682BE}" destId="{4DBD74A9-B0C7-42BB-A051-024348A38413}" srcOrd="0" destOrd="0" presId="urn:microsoft.com/office/officeart/2005/8/layout/default"/>
    <dgm:cxn modelId="{41B464D7-938E-450D-A716-120607DC7520}" srcId="{0FD93AC5-461F-4962-9964-5F97FAC53E15}" destId="{2AE657EB-2333-4914-A300-6D2AF09F63E2}" srcOrd="0" destOrd="0" parTransId="{065D595A-8F9D-4323-B8E1-06ECA1BECF12}" sibTransId="{9D5A0193-6B96-49B8-81C1-A2A71D11D7DA}"/>
    <dgm:cxn modelId="{9015F2ED-6BA1-4CA5-98F1-A3819B0CCF38}" srcId="{0FD93AC5-461F-4962-9964-5F97FAC53E15}" destId="{745D0760-A244-4668-9F4C-012548223A98}" srcOrd="7" destOrd="0" parTransId="{B689C6FF-E8BF-4ED4-B89E-7A8FE8945E87}" sibTransId="{2E0FC9C5-70D3-4B88-9555-B6D073016323}"/>
    <dgm:cxn modelId="{7AB057F7-BA4B-4A20-806C-0880CE1A0D72}" type="presOf" srcId="{5AEB3399-5669-4E2A-99FD-655F71996EE9}" destId="{A0D44052-5300-439A-A67F-1DA60BA1E725}" srcOrd="0" destOrd="0" presId="urn:microsoft.com/office/officeart/2005/8/layout/default"/>
    <dgm:cxn modelId="{E442BFB4-CF65-44DD-9CA8-8BB836092418}" type="presParOf" srcId="{3F27BFAA-AAE5-4EB4-9170-3CD7DE92E20A}" destId="{694C0828-5C2D-48E8-BCED-E4978E09A0CB}" srcOrd="0" destOrd="0" presId="urn:microsoft.com/office/officeart/2005/8/layout/default"/>
    <dgm:cxn modelId="{4AC53A42-9716-472E-8B7A-652A353975E7}" type="presParOf" srcId="{3F27BFAA-AAE5-4EB4-9170-3CD7DE92E20A}" destId="{CFC2AD4B-B639-4102-8B99-114E7E2D56F1}" srcOrd="1" destOrd="0" presId="urn:microsoft.com/office/officeart/2005/8/layout/default"/>
    <dgm:cxn modelId="{EFFF5AAD-B3D7-44AE-AEDE-BDA3A08303DD}" type="presParOf" srcId="{3F27BFAA-AAE5-4EB4-9170-3CD7DE92E20A}" destId="{4DBD74A9-B0C7-42BB-A051-024348A38413}" srcOrd="2" destOrd="0" presId="urn:microsoft.com/office/officeart/2005/8/layout/default"/>
    <dgm:cxn modelId="{57ED9042-C597-46A1-89F4-21F12419F821}" type="presParOf" srcId="{3F27BFAA-AAE5-4EB4-9170-3CD7DE92E20A}" destId="{D4F8245C-9B59-46BF-8483-DFB86181ADEC}" srcOrd="3" destOrd="0" presId="urn:microsoft.com/office/officeart/2005/8/layout/default"/>
    <dgm:cxn modelId="{D8CC854D-07F6-462B-A5ED-CAF029BAB3B2}" type="presParOf" srcId="{3F27BFAA-AAE5-4EB4-9170-3CD7DE92E20A}" destId="{591CAA48-7714-4246-95E2-CABBD429D3CC}" srcOrd="4" destOrd="0" presId="urn:microsoft.com/office/officeart/2005/8/layout/default"/>
    <dgm:cxn modelId="{86D1D764-0507-4F09-8C3C-07A854DE9F24}" type="presParOf" srcId="{3F27BFAA-AAE5-4EB4-9170-3CD7DE92E20A}" destId="{8BBBDA59-153D-472E-B976-25136DF4C3C7}" srcOrd="5" destOrd="0" presId="urn:microsoft.com/office/officeart/2005/8/layout/default"/>
    <dgm:cxn modelId="{415E9BD8-45A0-4AFC-BE0B-FA1C3D5DF94E}" type="presParOf" srcId="{3F27BFAA-AAE5-4EB4-9170-3CD7DE92E20A}" destId="{00636BCD-8317-49C9-B131-F2180F3C6098}" srcOrd="6" destOrd="0" presId="urn:microsoft.com/office/officeart/2005/8/layout/default"/>
    <dgm:cxn modelId="{2D4A8E1F-9D36-4922-B002-0D1454602506}" type="presParOf" srcId="{3F27BFAA-AAE5-4EB4-9170-3CD7DE92E20A}" destId="{68D68BDC-CC26-4CE9-BC0F-C2BFA3E3AEEF}" srcOrd="7" destOrd="0" presId="urn:microsoft.com/office/officeart/2005/8/layout/default"/>
    <dgm:cxn modelId="{C034A5D1-693C-41B4-A360-38961195F975}" type="presParOf" srcId="{3F27BFAA-AAE5-4EB4-9170-3CD7DE92E20A}" destId="{D5C5338C-F7C7-4CD2-8D0C-ADC6C3808EB7}" srcOrd="8" destOrd="0" presId="urn:microsoft.com/office/officeart/2005/8/layout/default"/>
    <dgm:cxn modelId="{34C258E4-CBED-41BF-983A-D6D6E053DB8A}" type="presParOf" srcId="{3F27BFAA-AAE5-4EB4-9170-3CD7DE92E20A}" destId="{8EE7FCEE-6328-4341-9F7F-87A42EB5B397}" srcOrd="9" destOrd="0" presId="urn:microsoft.com/office/officeart/2005/8/layout/default"/>
    <dgm:cxn modelId="{1D1C6B38-CC5F-4DAD-9D52-7896FAE51A20}" type="presParOf" srcId="{3F27BFAA-AAE5-4EB4-9170-3CD7DE92E20A}" destId="{F827960E-8B97-43B5-BDE3-EA3E987725B3}" srcOrd="10" destOrd="0" presId="urn:microsoft.com/office/officeart/2005/8/layout/default"/>
    <dgm:cxn modelId="{645EA44A-7134-484A-8D00-8BBA3A7031E6}" type="presParOf" srcId="{3F27BFAA-AAE5-4EB4-9170-3CD7DE92E20A}" destId="{5EE54E12-9B11-438F-A4C7-59DAD18276D8}" srcOrd="11" destOrd="0" presId="urn:microsoft.com/office/officeart/2005/8/layout/default"/>
    <dgm:cxn modelId="{CCC008C4-AFE4-4879-9071-F21F6FFAD24A}" type="presParOf" srcId="{3F27BFAA-AAE5-4EB4-9170-3CD7DE92E20A}" destId="{A0D44052-5300-439A-A67F-1DA60BA1E725}" srcOrd="12" destOrd="0" presId="urn:microsoft.com/office/officeart/2005/8/layout/default"/>
    <dgm:cxn modelId="{4131D6D2-38E2-47F8-924C-7C3566DE2FDA}" type="presParOf" srcId="{3F27BFAA-AAE5-4EB4-9170-3CD7DE92E20A}" destId="{950FCDC5-D9D1-4B81-97E5-948F1F637B0D}" srcOrd="13" destOrd="0" presId="urn:microsoft.com/office/officeart/2005/8/layout/default"/>
    <dgm:cxn modelId="{6D0EAEA5-C729-43DA-B076-5731340602C5}" type="presParOf" srcId="{3F27BFAA-AAE5-4EB4-9170-3CD7DE92E20A}" destId="{F0E4B74B-8B6A-48BE-BB25-4A4F129AFCB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8E49A38-4C7C-4E0D-8381-A1E8FBF0CC1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27F585A-8330-408F-A904-27CEDCAFF3C7}">
      <dgm:prSet/>
      <dgm:spPr/>
      <dgm:t>
        <a:bodyPr/>
        <a:lstStyle/>
        <a:p>
          <a:r>
            <a:rPr lang="en-GB"/>
            <a:t>HMPPS collects information for a variety of purposes.</a:t>
          </a:r>
          <a:endParaRPr lang="en-US"/>
        </a:p>
      </dgm:t>
    </dgm:pt>
    <dgm:pt modelId="{A379ADC4-E697-4191-A609-BC12313DEDD7}" type="parTrans" cxnId="{97B6AF99-E78E-407C-ABA7-EA371A9ECE71}">
      <dgm:prSet/>
      <dgm:spPr/>
      <dgm:t>
        <a:bodyPr/>
        <a:lstStyle/>
        <a:p>
          <a:endParaRPr lang="en-US"/>
        </a:p>
      </dgm:t>
    </dgm:pt>
    <dgm:pt modelId="{D0B593B9-EA5A-45EF-A273-DE16A6F2EBD3}" type="sibTrans" cxnId="{97B6AF99-E78E-407C-ABA7-EA371A9ECE71}">
      <dgm:prSet/>
      <dgm:spPr/>
      <dgm:t>
        <a:bodyPr/>
        <a:lstStyle/>
        <a:p>
          <a:endParaRPr lang="en-US"/>
        </a:p>
      </dgm:t>
    </dgm:pt>
    <dgm:pt modelId="{4774C4FE-B3A3-4E11-882E-365B46557FA6}">
      <dgm:prSet/>
      <dgm:spPr/>
      <dgm:t>
        <a:bodyPr/>
        <a:lstStyle/>
        <a:p>
          <a:r>
            <a:rPr lang="en-GB"/>
            <a:t>Support offender management.</a:t>
          </a:r>
          <a:endParaRPr lang="en-US"/>
        </a:p>
      </dgm:t>
    </dgm:pt>
    <dgm:pt modelId="{4961E20D-8BAC-4AF8-A262-AB0506D8BD1D}" type="parTrans" cxnId="{74D34DAA-C547-4A78-93FD-81F91D658B41}">
      <dgm:prSet/>
      <dgm:spPr/>
      <dgm:t>
        <a:bodyPr/>
        <a:lstStyle/>
        <a:p>
          <a:endParaRPr lang="en-US"/>
        </a:p>
      </dgm:t>
    </dgm:pt>
    <dgm:pt modelId="{F3C12776-1FF4-417B-8CD2-7406395B0B47}" type="sibTrans" cxnId="{74D34DAA-C547-4A78-93FD-81F91D658B41}">
      <dgm:prSet/>
      <dgm:spPr/>
      <dgm:t>
        <a:bodyPr/>
        <a:lstStyle/>
        <a:p>
          <a:endParaRPr lang="en-US"/>
        </a:p>
      </dgm:t>
    </dgm:pt>
    <dgm:pt modelId="{1C51F986-4832-43A2-A451-6970C2736379}">
      <dgm:prSet/>
      <dgm:spPr/>
      <dgm:t>
        <a:bodyPr/>
        <a:lstStyle/>
        <a:p>
          <a:r>
            <a:rPr lang="en-GB"/>
            <a:t>Prevention/detection of crime.</a:t>
          </a:r>
          <a:endParaRPr lang="en-US"/>
        </a:p>
      </dgm:t>
    </dgm:pt>
    <dgm:pt modelId="{BBF3643C-E271-4B0E-A2D3-FAEFE688277F}" type="parTrans" cxnId="{5D0679EB-37BE-4FF2-AA8D-BD9391AE9141}">
      <dgm:prSet/>
      <dgm:spPr/>
      <dgm:t>
        <a:bodyPr/>
        <a:lstStyle/>
        <a:p>
          <a:endParaRPr lang="en-US"/>
        </a:p>
      </dgm:t>
    </dgm:pt>
    <dgm:pt modelId="{124CCAD4-FDC8-4C96-947E-B39DDF75FF53}" type="sibTrans" cxnId="{5D0679EB-37BE-4FF2-AA8D-BD9391AE9141}">
      <dgm:prSet/>
      <dgm:spPr/>
      <dgm:t>
        <a:bodyPr/>
        <a:lstStyle/>
        <a:p>
          <a:endParaRPr lang="en-US"/>
        </a:p>
      </dgm:t>
    </dgm:pt>
    <dgm:pt modelId="{DAF87879-6B32-46D9-9ED3-A3B4745B8428}">
      <dgm:prSet/>
      <dgm:spPr/>
      <dgm:t>
        <a:bodyPr/>
        <a:lstStyle/>
        <a:p>
          <a:r>
            <a:rPr lang="en-GB"/>
            <a:t>Preserving order within the location.</a:t>
          </a:r>
          <a:endParaRPr lang="en-US"/>
        </a:p>
      </dgm:t>
    </dgm:pt>
    <dgm:pt modelId="{63AA0A31-9FA7-4E7A-A591-7F2F11BA7160}" type="parTrans" cxnId="{C0037051-5312-4D53-8A91-A1128C92C54F}">
      <dgm:prSet/>
      <dgm:spPr/>
      <dgm:t>
        <a:bodyPr/>
        <a:lstStyle/>
        <a:p>
          <a:endParaRPr lang="en-US"/>
        </a:p>
      </dgm:t>
    </dgm:pt>
    <dgm:pt modelId="{F385FAB7-8622-4A4B-8008-D44B168FF7A2}" type="sibTrans" cxnId="{C0037051-5312-4D53-8A91-A1128C92C54F}">
      <dgm:prSet/>
      <dgm:spPr/>
      <dgm:t>
        <a:bodyPr/>
        <a:lstStyle/>
        <a:p>
          <a:endParaRPr lang="en-US"/>
        </a:p>
      </dgm:t>
    </dgm:pt>
    <dgm:pt modelId="{92A65E91-9271-490A-9299-D296E6020A61}">
      <dgm:prSet/>
      <dgm:spPr/>
      <dgm:t>
        <a:bodyPr/>
        <a:lstStyle/>
        <a:p>
          <a:r>
            <a:rPr lang="en-GB"/>
            <a:t>Risk management.</a:t>
          </a:r>
          <a:endParaRPr lang="en-US"/>
        </a:p>
      </dgm:t>
    </dgm:pt>
    <dgm:pt modelId="{A968CB97-16D7-4D76-AA18-EAC5E6CB8EF5}" type="parTrans" cxnId="{C356EBF6-E886-422A-A907-3528FBB3F9AA}">
      <dgm:prSet/>
      <dgm:spPr/>
      <dgm:t>
        <a:bodyPr/>
        <a:lstStyle/>
        <a:p>
          <a:endParaRPr lang="en-US"/>
        </a:p>
      </dgm:t>
    </dgm:pt>
    <dgm:pt modelId="{5470CB19-5E85-4A22-873B-F2EB9F29A5E9}" type="sibTrans" cxnId="{C356EBF6-E886-422A-A907-3528FBB3F9AA}">
      <dgm:prSet/>
      <dgm:spPr/>
      <dgm:t>
        <a:bodyPr/>
        <a:lstStyle/>
        <a:p>
          <a:endParaRPr lang="en-US"/>
        </a:p>
      </dgm:t>
    </dgm:pt>
    <dgm:pt modelId="{9B0B7AAE-811C-43C2-8324-FA4A5182BEB3}" type="pres">
      <dgm:prSet presAssocID="{E8E49A38-4C7C-4E0D-8381-A1E8FBF0CC12}" presName="outerComposite" presStyleCnt="0">
        <dgm:presLayoutVars>
          <dgm:chMax val="5"/>
          <dgm:dir/>
          <dgm:resizeHandles val="exact"/>
        </dgm:presLayoutVars>
      </dgm:prSet>
      <dgm:spPr/>
    </dgm:pt>
    <dgm:pt modelId="{0813EF3E-90A8-4598-B117-0FCF74591FB9}" type="pres">
      <dgm:prSet presAssocID="{E8E49A38-4C7C-4E0D-8381-A1E8FBF0CC12}" presName="dummyMaxCanvas" presStyleCnt="0">
        <dgm:presLayoutVars/>
      </dgm:prSet>
      <dgm:spPr/>
    </dgm:pt>
    <dgm:pt modelId="{DF12CA81-0577-47CC-9B4A-10FBE0AC0488}" type="pres">
      <dgm:prSet presAssocID="{E8E49A38-4C7C-4E0D-8381-A1E8FBF0CC12}" presName="FiveNodes_1" presStyleLbl="node1" presStyleIdx="0" presStyleCnt="5">
        <dgm:presLayoutVars>
          <dgm:bulletEnabled val="1"/>
        </dgm:presLayoutVars>
      </dgm:prSet>
      <dgm:spPr/>
    </dgm:pt>
    <dgm:pt modelId="{3AF3D8CB-0116-4C17-BE4A-02923D8F3C49}" type="pres">
      <dgm:prSet presAssocID="{E8E49A38-4C7C-4E0D-8381-A1E8FBF0CC12}" presName="FiveNodes_2" presStyleLbl="node1" presStyleIdx="1" presStyleCnt="5">
        <dgm:presLayoutVars>
          <dgm:bulletEnabled val="1"/>
        </dgm:presLayoutVars>
      </dgm:prSet>
      <dgm:spPr/>
    </dgm:pt>
    <dgm:pt modelId="{96E2D935-7969-468D-98A1-84FC24E91F13}" type="pres">
      <dgm:prSet presAssocID="{E8E49A38-4C7C-4E0D-8381-A1E8FBF0CC12}" presName="FiveNodes_3" presStyleLbl="node1" presStyleIdx="2" presStyleCnt="5">
        <dgm:presLayoutVars>
          <dgm:bulletEnabled val="1"/>
        </dgm:presLayoutVars>
      </dgm:prSet>
      <dgm:spPr/>
    </dgm:pt>
    <dgm:pt modelId="{9815FBF6-1A52-4A6A-AAAB-ABBB8DA02F55}" type="pres">
      <dgm:prSet presAssocID="{E8E49A38-4C7C-4E0D-8381-A1E8FBF0CC12}" presName="FiveNodes_4" presStyleLbl="node1" presStyleIdx="3" presStyleCnt="5">
        <dgm:presLayoutVars>
          <dgm:bulletEnabled val="1"/>
        </dgm:presLayoutVars>
      </dgm:prSet>
      <dgm:spPr/>
    </dgm:pt>
    <dgm:pt modelId="{E5AF05DF-A5FB-4381-B18A-053B8F0717A6}" type="pres">
      <dgm:prSet presAssocID="{E8E49A38-4C7C-4E0D-8381-A1E8FBF0CC12}" presName="FiveNodes_5" presStyleLbl="node1" presStyleIdx="4" presStyleCnt="5">
        <dgm:presLayoutVars>
          <dgm:bulletEnabled val="1"/>
        </dgm:presLayoutVars>
      </dgm:prSet>
      <dgm:spPr/>
    </dgm:pt>
    <dgm:pt modelId="{822091A8-D9CD-4D74-A533-BD7261E912B7}" type="pres">
      <dgm:prSet presAssocID="{E8E49A38-4C7C-4E0D-8381-A1E8FBF0CC12}" presName="FiveConn_1-2" presStyleLbl="fgAccFollowNode1" presStyleIdx="0" presStyleCnt="4">
        <dgm:presLayoutVars>
          <dgm:bulletEnabled val="1"/>
        </dgm:presLayoutVars>
      </dgm:prSet>
      <dgm:spPr/>
    </dgm:pt>
    <dgm:pt modelId="{94FC64F5-DF36-4F35-953F-254AF242145A}" type="pres">
      <dgm:prSet presAssocID="{E8E49A38-4C7C-4E0D-8381-A1E8FBF0CC12}" presName="FiveConn_2-3" presStyleLbl="fgAccFollowNode1" presStyleIdx="1" presStyleCnt="4">
        <dgm:presLayoutVars>
          <dgm:bulletEnabled val="1"/>
        </dgm:presLayoutVars>
      </dgm:prSet>
      <dgm:spPr/>
    </dgm:pt>
    <dgm:pt modelId="{0AE96078-626D-4D04-BF42-BF61A407FE00}" type="pres">
      <dgm:prSet presAssocID="{E8E49A38-4C7C-4E0D-8381-A1E8FBF0CC12}" presName="FiveConn_3-4" presStyleLbl="fgAccFollowNode1" presStyleIdx="2" presStyleCnt="4">
        <dgm:presLayoutVars>
          <dgm:bulletEnabled val="1"/>
        </dgm:presLayoutVars>
      </dgm:prSet>
      <dgm:spPr/>
    </dgm:pt>
    <dgm:pt modelId="{63AA82A0-0604-450E-B41B-E642FB3B09F1}" type="pres">
      <dgm:prSet presAssocID="{E8E49A38-4C7C-4E0D-8381-A1E8FBF0CC12}" presName="FiveConn_4-5" presStyleLbl="fgAccFollowNode1" presStyleIdx="3" presStyleCnt="4">
        <dgm:presLayoutVars>
          <dgm:bulletEnabled val="1"/>
        </dgm:presLayoutVars>
      </dgm:prSet>
      <dgm:spPr/>
    </dgm:pt>
    <dgm:pt modelId="{3FDA00A9-1F78-46E2-8A5C-29A29AA5D377}" type="pres">
      <dgm:prSet presAssocID="{E8E49A38-4C7C-4E0D-8381-A1E8FBF0CC12}" presName="FiveNodes_1_text" presStyleLbl="node1" presStyleIdx="4" presStyleCnt="5">
        <dgm:presLayoutVars>
          <dgm:bulletEnabled val="1"/>
        </dgm:presLayoutVars>
      </dgm:prSet>
      <dgm:spPr/>
    </dgm:pt>
    <dgm:pt modelId="{0F3730F6-0DAF-4881-9C31-51808776777E}" type="pres">
      <dgm:prSet presAssocID="{E8E49A38-4C7C-4E0D-8381-A1E8FBF0CC12}" presName="FiveNodes_2_text" presStyleLbl="node1" presStyleIdx="4" presStyleCnt="5">
        <dgm:presLayoutVars>
          <dgm:bulletEnabled val="1"/>
        </dgm:presLayoutVars>
      </dgm:prSet>
      <dgm:spPr/>
    </dgm:pt>
    <dgm:pt modelId="{48F96253-AAD7-44DB-84CB-A95866D83A96}" type="pres">
      <dgm:prSet presAssocID="{E8E49A38-4C7C-4E0D-8381-A1E8FBF0CC12}" presName="FiveNodes_3_text" presStyleLbl="node1" presStyleIdx="4" presStyleCnt="5">
        <dgm:presLayoutVars>
          <dgm:bulletEnabled val="1"/>
        </dgm:presLayoutVars>
      </dgm:prSet>
      <dgm:spPr/>
    </dgm:pt>
    <dgm:pt modelId="{7813E9BC-47B9-4D06-A298-5D104844BDE4}" type="pres">
      <dgm:prSet presAssocID="{E8E49A38-4C7C-4E0D-8381-A1E8FBF0CC12}" presName="FiveNodes_4_text" presStyleLbl="node1" presStyleIdx="4" presStyleCnt="5">
        <dgm:presLayoutVars>
          <dgm:bulletEnabled val="1"/>
        </dgm:presLayoutVars>
      </dgm:prSet>
      <dgm:spPr/>
    </dgm:pt>
    <dgm:pt modelId="{29EB3AAC-5EA7-4DBE-AB77-E11A5CB50ADC}" type="pres">
      <dgm:prSet presAssocID="{E8E49A38-4C7C-4E0D-8381-A1E8FBF0CC12}" presName="FiveNodes_5_text" presStyleLbl="node1" presStyleIdx="4" presStyleCnt="5">
        <dgm:presLayoutVars>
          <dgm:bulletEnabled val="1"/>
        </dgm:presLayoutVars>
      </dgm:prSet>
      <dgm:spPr/>
    </dgm:pt>
  </dgm:ptLst>
  <dgm:cxnLst>
    <dgm:cxn modelId="{9E609B01-F990-4321-850B-25925106CD4A}" type="presOf" srcId="{1C51F986-4832-43A2-A451-6970C2736379}" destId="{96E2D935-7969-468D-98A1-84FC24E91F13}" srcOrd="0" destOrd="0" presId="urn:microsoft.com/office/officeart/2005/8/layout/vProcess5"/>
    <dgm:cxn modelId="{260A660A-18E7-427A-BD5E-067B34920F51}" type="presOf" srcId="{92A65E91-9271-490A-9299-D296E6020A61}" destId="{29EB3AAC-5EA7-4DBE-AB77-E11A5CB50ADC}" srcOrd="1" destOrd="0" presId="urn:microsoft.com/office/officeart/2005/8/layout/vProcess5"/>
    <dgm:cxn modelId="{78C1BF16-7FD9-45B8-B5C3-A9BA0C0D0404}" type="presOf" srcId="{727F585A-8330-408F-A904-27CEDCAFF3C7}" destId="{3FDA00A9-1F78-46E2-8A5C-29A29AA5D377}" srcOrd="1" destOrd="0" presId="urn:microsoft.com/office/officeart/2005/8/layout/vProcess5"/>
    <dgm:cxn modelId="{F1E9852C-59DE-460C-911A-52C1EA1BD95D}" type="presOf" srcId="{D0B593B9-EA5A-45EF-A273-DE16A6F2EBD3}" destId="{822091A8-D9CD-4D74-A533-BD7261E912B7}" srcOrd="0" destOrd="0" presId="urn:microsoft.com/office/officeart/2005/8/layout/vProcess5"/>
    <dgm:cxn modelId="{53E75E3F-31C8-4948-9D9D-9BCA695DDAFB}" type="presOf" srcId="{4774C4FE-B3A3-4E11-882E-365B46557FA6}" destId="{0F3730F6-0DAF-4881-9C31-51808776777E}" srcOrd="1" destOrd="0" presId="urn:microsoft.com/office/officeart/2005/8/layout/vProcess5"/>
    <dgm:cxn modelId="{D4D13350-7ADA-43DA-BF5F-D58D37CED172}" type="presOf" srcId="{124CCAD4-FDC8-4C96-947E-B39DDF75FF53}" destId="{0AE96078-626D-4D04-BF42-BF61A407FE00}" srcOrd="0" destOrd="0" presId="urn:microsoft.com/office/officeart/2005/8/layout/vProcess5"/>
    <dgm:cxn modelId="{C0037051-5312-4D53-8A91-A1128C92C54F}" srcId="{E8E49A38-4C7C-4E0D-8381-A1E8FBF0CC12}" destId="{DAF87879-6B32-46D9-9ED3-A3B4745B8428}" srcOrd="3" destOrd="0" parTransId="{63AA0A31-9FA7-4E7A-A591-7F2F11BA7160}" sibTransId="{F385FAB7-8622-4A4B-8008-D44B168FF7A2}"/>
    <dgm:cxn modelId="{CC567A56-92CB-4388-A517-1D201A4807D5}" type="presOf" srcId="{DAF87879-6B32-46D9-9ED3-A3B4745B8428}" destId="{7813E9BC-47B9-4D06-A298-5D104844BDE4}" srcOrd="1" destOrd="0" presId="urn:microsoft.com/office/officeart/2005/8/layout/vProcess5"/>
    <dgm:cxn modelId="{A63A5057-1B8D-4827-BA80-FCF9EDCD71E9}" type="presOf" srcId="{F3C12776-1FF4-417B-8CD2-7406395B0B47}" destId="{94FC64F5-DF36-4F35-953F-254AF242145A}" srcOrd="0" destOrd="0" presId="urn:microsoft.com/office/officeart/2005/8/layout/vProcess5"/>
    <dgm:cxn modelId="{0EB9D66D-9184-436F-A27B-5472EDBFB2BB}" type="presOf" srcId="{727F585A-8330-408F-A904-27CEDCAFF3C7}" destId="{DF12CA81-0577-47CC-9B4A-10FBE0AC0488}" srcOrd="0" destOrd="0" presId="urn:microsoft.com/office/officeart/2005/8/layout/vProcess5"/>
    <dgm:cxn modelId="{26BA5F88-0844-4B38-B595-C97DCB0164F3}" type="presOf" srcId="{4774C4FE-B3A3-4E11-882E-365B46557FA6}" destId="{3AF3D8CB-0116-4C17-BE4A-02923D8F3C49}" srcOrd="0" destOrd="0" presId="urn:microsoft.com/office/officeart/2005/8/layout/vProcess5"/>
    <dgm:cxn modelId="{26BDA58B-DEF9-4240-987E-F04AA5D76E2C}" type="presOf" srcId="{E8E49A38-4C7C-4E0D-8381-A1E8FBF0CC12}" destId="{9B0B7AAE-811C-43C2-8324-FA4A5182BEB3}" srcOrd="0" destOrd="0" presId="urn:microsoft.com/office/officeart/2005/8/layout/vProcess5"/>
    <dgm:cxn modelId="{97B6AF99-E78E-407C-ABA7-EA371A9ECE71}" srcId="{E8E49A38-4C7C-4E0D-8381-A1E8FBF0CC12}" destId="{727F585A-8330-408F-A904-27CEDCAFF3C7}" srcOrd="0" destOrd="0" parTransId="{A379ADC4-E697-4191-A609-BC12313DEDD7}" sibTransId="{D0B593B9-EA5A-45EF-A273-DE16A6F2EBD3}"/>
    <dgm:cxn modelId="{74D34DAA-C547-4A78-93FD-81F91D658B41}" srcId="{E8E49A38-4C7C-4E0D-8381-A1E8FBF0CC12}" destId="{4774C4FE-B3A3-4E11-882E-365B46557FA6}" srcOrd="1" destOrd="0" parTransId="{4961E20D-8BAC-4AF8-A262-AB0506D8BD1D}" sibTransId="{F3C12776-1FF4-417B-8CD2-7406395B0B47}"/>
    <dgm:cxn modelId="{B46DC9AD-EB51-43E5-8DFD-C351FB6A7BEE}" type="presOf" srcId="{92A65E91-9271-490A-9299-D296E6020A61}" destId="{E5AF05DF-A5FB-4381-B18A-053B8F0717A6}" srcOrd="0" destOrd="0" presId="urn:microsoft.com/office/officeart/2005/8/layout/vProcess5"/>
    <dgm:cxn modelId="{5B6AA2AF-BC3E-430A-8301-343C383C76A3}" type="presOf" srcId="{F385FAB7-8622-4A4B-8008-D44B168FF7A2}" destId="{63AA82A0-0604-450E-B41B-E642FB3B09F1}" srcOrd="0" destOrd="0" presId="urn:microsoft.com/office/officeart/2005/8/layout/vProcess5"/>
    <dgm:cxn modelId="{0AF4D3B2-992E-4ACE-8288-5ECC432C57E5}" type="presOf" srcId="{1C51F986-4832-43A2-A451-6970C2736379}" destId="{48F96253-AAD7-44DB-84CB-A95866D83A96}" srcOrd="1" destOrd="0" presId="urn:microsoft.com/office/officeart/2005/8/layout/vProcess5"/>
    <dgm:cxn modelId="{010D01CC-57E7-4528-983A-26F3FCD348DC}" type="presOf" srcId="{DAF87879-6B32-46D9-9ED3-A3B4745B8428}" destId="{9815FBF6-1A52-4A6A-AAAB-ABBB8DA02F55}" srcOrd="0" destOrd="0" presId="urn:microsoft.com/office/officeart/2005/8/layout/vProcess5"/>
    <dgm:cxn modelId="{5D0679EB-37BE-4FF2-AA8D-BD9391AE9141}" srcId="{E8E49A38-4C7C-4E0D-8381-A1E8FBF0CC12}" destId="{1C51F986-4832-43A2-A451-6970C2736379}" srcOrd="2" destOrd="0" parTransId="{BBF3643C-E271-4B0E-A2D3-FAEFE688277F}" sibTransId="{124CCAD4-FDC8-4C96-947E-B39DDF75FF53}"/>
    <dgm:cxn modelId="{C356EBF6-E886-422A-A907-3528FBB3F9AA}" srcId="{E8E49A38-4C7C-4E0D-8381-A1E8FBF0CC12}" destId="{92A65E91-9271-490A-9299-D296E6020A61}" srcOrd="4" destOrd="0" parTransId="{A968CB97-16D7-4D76-AA18-EAC5E6CB8EF5}" sibTransId="{5470CB19-5E85-4A22-873B-F2EB9F29A5E9}"/>
    <dgm:cxn modelId="{E4EC47A9-1DD3-455F-95BC-4B36EAAF0A0F}" type="presParOf" srcId="{9B0B7AAE-811C-43C2-8324-FA4A5182BEB3}" destId="{0813EF3E-90A8-4598-B117-0FCF74591FB9}" srcOrd="0" destOrd="0" presId="urn:microsoft.com/office/officeart/2005/8/layout/vProcess5"/>
    <dgm:cxn modelId="{3381A27D-D2FC-4170-85FC-7B130EA67E77}" type="presParOf" srcId="{9B0B7AAE-811C-43C2-8324-FA4A5182BEB3}" destId="{DF12CA81-0577-47CC-9B4A-10FBE0AC0488}" srcOrd="1" destOrd="0" presId="urn:microsoft.com/office/officeart/2005/8/layout/vProcess5"/>
    <dgm:cxn modelId="{BA7E65DF-82C5-401F-AADD-F3CB365248B6}" type="presParOf" srcId="{9B0B7AAE-811C-43C2-8324-FA4A5182BEB3}" destId="{3AF3D8CB-0116-4C17-BE4A-02923D8F3C49}" srcOrd="2" destOrd="0" presId="urn:microsoft.com/office/officeart/2005/8/layout/vProcess5"/>
    <dgm:cxn modelId="{963929B1-EA6A-4831-9694-CBCDD90066A1}" type="presParOf" srcId="{9B0B7AAE-811C-43C2-8324-FA4A5182BEB3}" destId="{96E2D935-7969-468D-98A1-84FC24E91F13}" srcOrd="3" destOrd="0" presId="urn:microsoft.com/office/officeart/2005/8/layout/vProcess5"/>
    <dgm:cxn modelId="{50FC2BE7-2AD7-46CD-ABF9-D2E45B64A74A}" type="presParOf" srcId="{9B0B7AAE-811C-43C2-8324-FA4A5182BEB3}" destId="{9815FBF6-1A52-4A6A-AAAB-ABBB8DA02F55}" srcOrd="4" destOrd="0" presId="urn:microsoft.com/office/officeart/2005/8/layout/vProcess5"/>
    <dgm:cxn modelId="{C0D89320-EE6A-4B65-89D7-1124C977199E}" type="presParOf" srcId="{9B0B7AAE-811C-43C2-8324-FA4A5182BEB3}" destId="{E5AF05DF-A5FB-4381-B18A-053B8F0717A6}" srcOrd="5" destOrd="0" presId="urn:microsoft.com/office/officeart/2005/8/layout/vProcess5"/>
    <dgm:cxn modelId="{0C57C786-EFBD-4AEE-93B2-3AF721060960}" type="presParOf" srcId="{9B0B7AAE-811C-43C2-8324-FA4A5182BEB3}" destId="{822091A8-D9CD-4D74-A533-BD7261E912B7}" srcOrd="6" destOrd="0" presId="urn:microsoft.com/office/officeart/2005/8/layout/vProcess5"/>
    <dgm:cxn modelId="{FAEEAA29-8012-475B-8C5E-C94DB7FE7973}" type="presParOf" srcId="{9B0B7AAE-811C-43C2-8324-FA4A5182BEB3}" destId="{94FC64F5-DF36-4F35-953F-254AF242145A}" srcOrd="7" destOrd="0" presId="urn:microsoft.com/office/officeart/2005/8/layout/vProcess5"/>
    <dgm:cxn modelId="{B8DB6B52-F4A0-493C-A423-25FC415E0621}" type="presParOf" srcId="{9B0B7AAE-811C-43C2-8324-FA4A5182BEB3}" destId="{0AE96078-626D-4D04-BF42-BF61A407FE00}" srcOrd="8" destOrd="0" presId="urn:microsoft.com/office/officeart/2005/8/layout/vProcess5"/>
    <dgm:cxn modelId="{63D67038-32BF-42A4-AC62-02F948319C11}" type="presParOf" srcId="{9B0B7AAE-811C-43C2-8324-FA4A5182BEB3}" destId="{63AA82A0-0604-450E-B41B-E642FB3B09F1}" srcOrd="9" destOrd="0" presId="urn:microsoft.com/office/officeart/2005/8/layout/vProcess5"/>
    <dgm:cxn modelId="{E013479F-38E5-485E-9B09-E2AFBCF9BEAA}" type="presParOf" srcId="{9B0B7AAE-811C-43C2-8324-FA4A5182BEB3}" destId="{3FDA00A9-1F78-46E2-8A5C-29A29AA5D377}" srcOrd="10" destOrd="0" presId="urn:microsoft.com/office/officeart/2005/8/layout/vProcess5"/>
    <dgm:cxn modelId="{D4976B30-D445-48DC-9DD9-B8B2AC5A4C52}" type="presParOf" srcId="{9B0B7AAE-811C-43C2-8324-FA4A5182BEB3}" destId="{0F3730F6-0DAF-4881-9C31-51808776777E}" srcOrd="11" destOrd="0" presId="urn:microsoft.com/office/officeart/2005/8/layout/vProcess5"/>
    <dgm:cxn modelId="{491955F2-0583-499E-B697-31F28A009B97}" type="presParOf" srcId="{9B0B7AAE-811C-43C2-8324-FA4A5182BEB3}" destId="{48F96253-AAD7-44DB-84CB-A95866D83A96}" srcOrd="12" destOrd="0" presId="urn:microsoft.com/office/officeart/2005/8/layout/vProcess5"/>
    <dgm:cxn modelId="{860AFEB3-6F54-47F3-8EC6-3D309A1EF95B}" type="presParOf" srcId="{9B0B7AAE-811C-43C2-8324-FA4A5182BEB3}" destId="{7813E9BC-47B9-4D06-A298-5D104844BDE4}" srcOrd="13" destOrd="0" presId="urn:microsoft.com/office/officeart/2005/8/layout/vProcess5"/>
    <dgm:cxn modelId="{0389D03C-4DAB-49EE-8AC5-513BD889AD8A}" type="presParOf" srcId="{9B0B7AAE-811C-43C2-8324-FA4A5182BEB3}" destId="{29EB3AAC-5EA7-4DBE-AB77-E11A5CB50ADC}"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138E3-A835-D341-899F-84F4265BC31F}">
      <dsp:nvSpPr>
        <dsp:cNvPr id="0" name=""/>
        <dsp:cNvSpPr/>
      </dsp:nvSpPr>
      <dsp:spPr>
        <a:xfrm>
          <a:off x="0" y="3844668"/>
          <a:ext cx="2628900" cy="50461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a:off x="0" y="3844668"/>
        <a:ext cx="2628900" cy="504610"/>
      </dsp:txXfrm>
    </dsp:sp>
    <dsp:sp modelId="{C1BED5EF-161F-434C-ABE5-955D7D5DD5F5}">
      <dsp:nvSpPr>
        <dsp:cNvPr id="0" name=""/>
        <dsp:cNvSpPr/>
      </dsp:nvSpPr>
      <dsp:spPr>
        <a:xfrm>
          <a:off x="2628900" y="3844668"/>
          <a:ext cx="7886700" cy="50461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Describe the main principles relating to Information sharing</a:t>
          </a:r>
        </a:p>
      </dsp:txBody>
      <dsp:txXfrm>
        <a:off x="2628900" y="3844668"/>
        <a:ext cx="7886700" cy="504610"/>
      </dsp:txXfrm>
    </dsp:sp>
    <dsp:sp modelId="{CE116490-F24C-3449-88DC-61804A78A3AC}">
      <dsp:nvSpPr>
        <dsp:cNvPr id="0" name=""/>
        <dsp:cNvSpPr/>
      </dsp:nvSpPr>
      <dsp:spPr>
        <a:xfrm rot="10800000">
          <a:off x="0" y="3076146"/>
          <a:ext cx="2628900" cy="776091"/>
        </a:xfrm>
        <a:prstGeom prst="upArrowCallout">
          <a:avLst>
            <a:gd name="adj1" fmla="val 5000"/>
            <a:gd name="adj2" fmla="val 10000"/>
            <a:gd name="adj3" fmla="val 15000"/>
            <a:gd name="adj4" fmla="val 64977"/>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rot="-10800000">
        <a:off x="0" y="3076146"/>
        <a:ext cx="2628900" cy="504459"/>
      </dsp:txXfrm>
    </dsp:sp>
    <dsp:sp modelId="{6DDE4110-7CFA-9B44-835C-383135DD0446}">
      <dsp:nvSpPr>
        <dsp:cNvPr id="0" name=""/>
        <dsp:cNvSpPr/>
      </dsp:nvSpPr>
      <dsp:spPr>
        <a:xfrm>
          <a:off x="2628900" y="3076146"/>
          <a:ext cx="7886700" cy="504459"/>
        </a:xfrm>
        <a:prstGeom prst="rect">
          <a:avLst/>
        </a:prstGeom>
        <a:solidFill>
          <a:schemeClr val="accent5">
            <a:tint val="40000"/>
            <a:alpha val="90000"/>
            <a:hueOff val="-1347952"/>
            <a:satOff val="-4566"/>
            <a:lumOff val="-586"/>
            <a:alphaOff val="0"/>
          </a:schemeClr>
        </a:solidFill>
        <a:ln w="12700" cap="flat" cmpd="sng" algn="ctr">
          <a:solidFill>
            <a:schemeClr val="accent5">
              <a:tint val="40000"/>
              <a:alpha val="90000"/>
              <a:hueOff val="-1347952"/>
              <a:satOff val="-4566"/>
              <a:lumOff val="-5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Gain an understanding of Management Of Police Information</a:t>
          </a:r>
        </a:p>
      </dsp:txBody>
      <dsp:txXfrm>
        <a:off x="2628900" y="3076146"/>
        <a:ext cx="7886700" cy="504459"/>
      </dsp:txXfrm>
    </dsp:sp>
    <dsp:sp modelId="{9FEBDA9D-2D9C-6C44-A6F2-E4C7BB1FFB81}">
      <dsp:nvSpPr>
        <dsp:cNvPr id="0" name=""/>
        <dsp:cNvSpPr/>
      </dsp:nvSpPr>
      <dsp:spPr>
        <a:xfrm rot="10800000">
          <a:off x="0" y="2307624"/>
          <a:ext cx="2628900" cy="776091"/>
        </a:xfrm>
        <a:prstGeom prst="upArrowCallout">
          <a:avLst>
            <a:gd name="adj1" fmla="val 5000"/>
            <a:gd name="adj2" fmla="val 10000"/>
            <a:gd name="adj3" fmla="val 15000"/>
            <a:gd name="adj4" fmla="val 64977"/>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Describe</a:t>
          </a:r>
        </a:p>
      </dsp:txBody>
      <dsp:txXfrm rot="-10800000">
        <a:off x="0" y="2307624"/>
        <a:ext cx="2628900" cy="504459"/>
      </dsp:txXfrm>
    </dsp:sp>
    <dsp:sp modelId="{BA50F7A7-B441-EB4D-AB59-9A304199D393}">
      <dsp:nvSpPr>
        <dsp:cNvPr id="0" name=""/>
        <dsp:cNvSpPr/>
      </dsp:nvSpPr>
      <dsp:spPr>
        <a:xfrm>
          <a:off x="2628900" y="2307624"/>
          <a:ext cx="7886700" cy="504459"/>
        </a:xfrm>
        <a:prstGeom prst="rect">
          <a:avLst/>
        </a:prstGeom>
        <a:solidFill>
          <a:schemeClr val="accent5">
            <a:tint val="40000"/>
            <a:alpha val="90000"/>
            <a:hueOff val="-2695905"/>
            <a:satOff val="-9133"/>
            <a:lumOff val="-1171"/>
            <a:alphaOff val="0"/>
          </a:schemeClr>
        </a:solidFill>
        <a:ln w="12700" cap="flat" cmpd="sng" algn="ctr">
          <a:solidFill>
            <a:schemeClr val="accent5">
              <a:tint val="40000"/>
              <a:alpha val="90000"/>
              <a:hueOff val="-2695905"/>
              <a:satOff val="-9133"/>
              <a:lumOff val="-11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Describe how intelligence is graded according to the 3x5x2 System</a:t>
          </a:r>
        </a:p>
      </dsp:txBody>
      <dsp:txXfrm>
        <a:off x="2628900" y="2307624"/>
        <a:ext cx="7886700" cy="504459"/>
      </dsp:txXfrm>
    </dsp:sp>
    <dsp:sp modelId="{2B1ACE80-7696-E641-AC78-32FE1C64D2A5}">
      <dsp:nvSpPr>
        <dsp:cNvPr id="0" name=""/>
        <dsp:cNvSpPr/>
      </dsp:nvSpPr>
      <dsp:spPr>
        <a:xfrm rot="10800000">
          <a:off x="0" y="1539102"/>
          <a:ext cx="2628900" cy="776091"/>
        </a:xfrm>
        <a:prstGeom prst="upArrowCallout">
          <a:avLst>
            <a:gd name="adj1" fmla="val 5000"/>
            <a:gd name="adj2" fmla="val 10000"/>
            <a:gd name="adj3" fmla="val 15000"/>
            <a:gd name="adj4" fmla="val 64977"/>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Explain</a:t>
          </a:r>
        </a:p>
      </dsp:txBody>
      <dsp:txXfrm rot="-10800000">
        <a:off x="0" y="1539102"/>
        <a:ext cx="2628900" cy="504459"/>
      </dsp:txXfrm>
    </dsp:sp>
    <dsp:sp modelId="{2D86C0AB-DA91-DE46-872A-79CAE19C84B4}">
      <dsp:nvSpPr>
        <dsp:cNvPr id="0" name=""/>
        <dsp:cNvSpPr/>
      </dsp:nvSpPr>
      <dsp:spPr>
        <a:xfrm>
          <a:off x="2628900" y="1539102"/>
          <a:ext cx="7886700" cy="504459"/>
        </a:xfrm>
        <a:prstGeom prst="rect">
          <a:avLst/>
        </a:prstGeom>
        <a:solidFill>
          <a:schemeClr val="accent5">
            <a:tint val="40000"/>
            <a:alpha val="90000"/>
            <a:hueOff val="-4043857"/>
            <a:satOff val="-13699"/>
            <a:lumOff val="-1757"/>
            <a:alphaOff val="0"/>
          </a:schemeClr>
        </a:solidFill>
        <a:ln w="12700" cap="flat" cmpd="sng" algn="ctr">
          <a:solidFill>
            <a:schemeClr val="accent5">
              <a:tint val="40000"/>
              <a:alpha val="90000"/>
              <a:hueOff val="-4043857"/>
              <a:satOff val="-13699"/>
              <a:lumOff val="-17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Explain how the National Intelligence Model applies to a policing</a:t>
          </a:r>
        </a:p>
      </dsp:txBody>
      <dsp:txXfrm>
        <a:off x="2628900" y="1539102"/>
        <a:ext cx="7886700" cy="504459"/>
      </dsp:txXfrm>
    </dsp:sp>
    <dsp:sp modelId="{5EE37E3B-A689-9E47-AEB7-19653B550F66}">
      <dsp:nvSpPr>
        <dsp:cNvPr id="0" name=""/>
        <dsp:cNvSpPr/>
      </dsp:nvSpPr>
      <dsp:spPr>
        <a:xfrm rot="10800000">
          <a:off x="0" y="770580"/>
          <a:ext cx="2628900" cy="776091"/>
        </a:xfrm>
        <a:prstGeom prst="upArrowCallout">
          <a:avLst>
            <a:gd name="adj1" fmla="val 5000"/>
            <a:gd name="adj2" fmla="val 10000"/>
            <a:gd name="adj3" fmla="val 15000"/>
            <a:gd name="adj4" fmla="val 64977"/>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List</a:t>
          </a:r>
        </a:p>
      </dsp:txBody>
      <dsp:txXfrm rot="-10800000">
        <a:off x="0" y="770580"/>
        <a:ext cx="2628900" cy="504459"/>
      </dsp:txXfrm>
    </dsp:sp>
    <dsp:sp modelId="{C0533798-4E0A-974F-81CD-AC412850CC22}">
      <dsp:nvSpPr>
        <dsp:cNvPr id="0" name=""/>
        <dsp:cNvSpPr/>
      </dsp:nvSpPr>
      <dsp:spPr>
        <a:xfrm>
          <a:off x="2628900" y="770580"/>
          <a:ext cx="7886700" cy="504459"/>
        </a:xfrm>
        <a:prstGeom prst="rect">
          <a:avLst/>
        </a:prstGeom>
        <a:solidFill>
          <a:schemeClr val="accent5">
            <a:tint val="40000"/>
            <a:alpha val="90000"/>
            <a:hueOff val="-5391809"/>
            <a:satOff val="-18266"/>
            <a:lumOff val="-2342"/>
            <a:alphaOff val="0"/>
          </a:schemeClr>
        </a:solidFill>
        <a:ln w="12700" cap="flat" cmpd="sng" algn="ctr">
          <a:solidFill>
            <a:schemeClr val="accent5">
              <a:tint val="40000"/>
              <a:alpha val="90000"/>
              <a:hueOff val="-5391809"/>
              <a:satOff val="-18266"/>
              <a:lumOff val="-23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Understand the possible sources of information available to police</a:t>
          </a:r>
        </a:p>
      </dsp:txBody>
      <dsp:txXfrm>
        <a:off x="2628900" y="770580"/>
        <a:ext cx="7886700" cy="504459"/>
      </dsp:txXfrm>
    </dsp:sp>
    <dsp:sp modelId="{1DAFA2DB-58E1-D649-A4ED-FDF2527787DE}">
      <dsp:nvSpPr>
        <dsp:cNvPr id="0" name=""/>
        <dsp:cNvSpPr/>
      </dsp:nvSpPr>
      <dsp:spPr>
        <a:xfrm rot="10800000">
          <a:off x="0" y="2058"/>
          <a:ext cx="2628900" cy="776091"/>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Identify</a:t>
          </a:r>
        </a:p>
      </dsp:txBody>
      <dsp:txXfrm rot="-10800000">
        <a:off x="0" y="2058"/>
        <a:ext cx="2628900" cy="504459"/>
      </dsp:txXfrm>
    </dsp:sp>
    <dsp:sp modelId="{A3511E57-6294-0A4E-8A4C-BD0716F38E0D}">
      <dsp:nvSpPr>
        <dsp:cNvPr id="0" name=""/>
        <dsp:cNvSpPr/>
      </dsp:nvSpPr>
      <dsp:spPr>
        <a:xfrm>
          <a:off x="2628900" y="2058"/>
          <a:ext cx="7886700" cy="504459"/>
        </a:xfrm>
        <a:prstGeom prst="rect">
          <a:avLst/>
        </a:prstGeom>
        <a:solidFill>
          <a:schemeClr val="accent5">
            <a:tint val="40000"/>
            <a:alpha val="90000"/>
            <a:hueOff val="-6739761"/>
            <a:satOff val="-22832"/>
            <a:lumOff val="-2928"/>
            <a:alphaOff val="0"/>
          </a:schemeClr>
        </a:solidFill>
        <a:ln w="12700" cap="flat" cmpd="sng" algn="ctr">
          <a:solidFill>
            <a:schemeClr val="accent5">
              <a:tint val="40000"/>
              <a:alpha val="90000"/>
              <a:hueOff val="-6739761"/>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Identify the difference between Information and Intelligence</a:t>
          </a:r>
        </a:p>
      </dsp:txBody>
      <dsp:txXfrm>
        <a:off x="2628900" y="2058"/>
        <a:ext cx="7886700" cy="504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854A4-CA6A-4E24-9026-F74792F78FD8}">
      <dsp:nvSpPr>
        <dsp:cNvPr id="0" name=""/>
        <dsp:cNvSpPr/>
      </dsp:nvSpPr>
      <dsp:spPr>
        <a:xfrm>
          <a:off x="0" y="5073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E046AD-B6E1-4D21-9575-B4376CE6CDEE}">
      <dsp:nvSpPr>
        <dsp:cNvPr id="0" name=""/>
        <dsp:cNvSpPr/>
      </dsp:nvSpPr>
      <dsp:spPr>
        <a:xfrm>
          <a:off x="391080" y="645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None/>
          </a:pPr>
          <a:r>
            <a:rPr lang="en-GB" sz="1800" kern="1200" dirty="0"/>
            <a:t>Police information is: </a:t>
          </a:r>
        </a:p>
      </dsp:txBody>
      <dsp:txXfrm>
        <a:off x="434311" y="107731"/>
        <a:ext cx="5388667" cy="799138"/>
      </dsp:txXfrm>
    </dsp:sp>
    <dsp:sp modelId="{1C6099D7-5EF4-4453-A2A3-4DDF92739F47}">
      <dsp:nvSpPr>
        <dsp:cNvPr id="0" name=""/>
        <dsp:cNvSpPr/>
      </dsp:nvSpPr>
      <dsp:spPr>
        <a:xfrm>
          <a:off x="0" y="18681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DEF0C3-208C-40AA-B5AA-C1521C228501}">
      <dsp:nvSpPr>
        <dsp:cNvPr id="0" name=""/>
        <dsp:cNvSpPr/>
      </dsp:nvSpPr>
      <dsp:spPr>
        <a:xfrm>
          <a:off x="391080" y="14253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None/>
          </a:pPr>
          <a:r>
            <a:rPr lang="en-GB" sz="1800" kern="1200" dirty="0"/>
            <a:t>“All the information obtained and recorded for a policing purpose”</a:t>
          </a:r>
        </a:p>
      </dsp:txBody>
      <dsp:txXfrm>
        <a:off x="434311" y="1468531"/>
        <a:ext cx="5388667" cy="799138"/>
      </dsp:txXfrm>
    </dsp:sp>
    <dsp:sp modelId="{A7B09DE2-D791-4874-8EF0-27CA8F75040B}">
      <dsp:nvSpPr>
        <dsp:cNvPr id="0" name=""/>
        <dsp:cNvSpPr/>
      </dsp:nvSpPr>
      <dsp:spPr>
        <a:xfrm>
          <a:off x="0" y="32289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C73D76-2538-4D74-803B-0C544D22AEA6}">
      <dsp:nvSpPr>
        <dsp:cNvPr id="0" name=""/>
        <dsp:cNvSpPr/>
      </dsp:nvSpPr>
      <dsp:spPr>
        <a:xfrm>
          <a:off x="391080" y="27861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None/>
          </a:pPr>
          <a:r>
            <a:rPr lang="en-GB" sz="1800" kern="1200" dirty="0"/>
            <a:t>Information may come from the public, other officers or be fed to you by partner agencies or other sources</a:t>
          </a:r>
        </a:p>
      </dsp:txBody>
      <dsp:txXfrm>
        <a:off x="434311" y="2829331"/>
        <a:ext cx="5388667" cy="799138"/>
      </dsp:txXfrm>
    </dsp:sp>
    <dsp:sp modelId="{CA3B8CDE-B19E-4C38-A8CD-318867BFD6C1}">
      <dsp:nvSpPr>
        <dsp:cNvPr id="0" name=""/>
        <dsp:cNvSpPr/>
      </dsp:nvSpPr>
      <dsp:spPr>
        <a:xfrm>
          <a:off x="0" y="45897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ACF000-26AC-4DD3-9FFE-E071876CC6C3}">
      <dsp:nvSpPr>
        <dsp:cNvPr id="0" name=""/>
        <dsp:cNvSpPr/>
      </dsp:nvSpPr>
      <dsp:spPr>
        <a:xfrm>
          <a:off x="391080" y="41469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kern="1200" dirty="0">
              <a:effectLst/>
              <a:ea typeface="+mn-ea"/>
              <a:cs typeface="Arial" charset="0"/>
            </a:rPr>
            <a:t>It is essential that all police information is managed lawfully, from its initial collection to its final disposal in order to ensure its lawfulness.</a:t>
          </a:r>
          <a:r>
            <a:rPr lang="en-GB" sz="1800" kern="1200" baseline="0" dirty="0">
              <a:effectLst/>
              <a:ea typeface="+mn-ea"/>
              <a:cs typeface="Arial" charset="0"/>
            </a:rPr>
            <a:t> </a:t>
          </a:r>
        </a:p>
      </dsp:txBody>
      <dsp:txXfrm>
        <a:off x="434311" y="4190131"/>
        <a:ext cx="5388667" cy="799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F79A3-051A-A04E-A266-B1E4844EF5E5}">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A94EB-7EDA-414E-BDA3-D61B01F75B25}">
      <dsp:nvSpPr>
        <dsp:cNvPr id="0" name=""/>
        <dsp:cNvSpPr/>
      </dsp:nvSpPr>
      <dsp:spPr>
        <a:xfrm>
          <a:off x="0" y="0"/>
          <a:ext cx="10515600" cy="106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US" sz="2100" kern="1200" dirty="0"/>
        </a:p>
      </dsp:txBody>
      <dsp:txXfrm>
        <a:off x="0" y="0"/>
        <a:ext cx="10515600" cy="1060921"/>
      </dsp:txXfrm>
    </dsp:sp>
    <dsp:sp modelId="{092BD7F8-8E2F-2A47-BF09-B9A2FD629C91}">
      <dsp:nvSpPr>
        <dsp:cNvPr id="0" name=""/>
        <dsp:cNvSpPr/>
      </dsp:nvSpPr>
      <dsp:spPr>
        <a:xfrm>
          <a:off x="0" y="106092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441E7-63DE-8C43-B379-B941E53E835A}">
      <dsp:nvSpPr>
        <dsp:cNvPr id="0" name=""/>
        <dsp:cNvSpPr/>
      </dsp:nvSpPr>
      <dsp:spPr>
        <a:xfrm>
          <a:off x="0" y="1060921"/>
          <a:ext cx="10515600" cy="106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Police Information may support both local and national policing objectives and you will need to be able to work in accordance with the requirements of the National Intelligence Model and the principles of managing police information and intelligence. </a:t>
          </a:r>
          <a:endParaRPr lang="en-US" sz="2100" kern="1200" dirty="0"/>
        </a:p>
      </dsp:txBody>
      <dsp:txXfrm>
        <a:off x="0" y="1060921"/>
        <a:ext cx="10515600" cy="1060921"/>
      </dsp:txXfrm>
    </dsp:sp>
    <dsp:sp modelId="{23EC5BF7-009D-FD4A-BDA0-E4669C74C5FD}">
      <dsp:nvSpPr>
        <dsp:cNvPr id="0" name=""/>
        <dsp:cNvSpPr/>
      </dsp:nvSpPr>
      <dsp:spPr>
        <a:xfrm>
          <a:off x="0" y="212184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0118E-DDDD-CE40-8585-BCF92BBC6649}">
      <dsp:nvSpPr>
        <dsp:cNvPr id="0" name=""/>
        <dsp:cNvSpPr/>
      </dsp:nvSpPr>
      <dsp:spPr>
        <a:xfrm>
          <a:off x="0" y="2121843"/>
          <a:ext cx="10515600" cy="106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Gathered information will be evaluated, assessed and graded, information will be reviewed periodically, and a decision will be made on its retention and disposal – this will normally be carried out inside an intelligence handling section.  </a:t>
          </a:r>
          <a:endParaRPr lang="en-US" sz="2100" kern="1200" dirty="0"/>
        </a:p>
      </dsp:txBody>
      <dsp:txXfrm>
        <a:off x="0" y="2121843"/>
        <a:ext cx="10515600" cy="1060921"/>
      </dsp:txXfrm>
    </dsp:sp>
    <dsp:sp modelId="{0EAD9267-E917-7840-8FCE-D711047BAC85}">
      <dsp:nvSpPr>
        <dsp:cNvPr id="0" name=""/>
        <dsp:cNvSpPr/>
      </dsp:nvSpPr>
      <dsp:spPr>
        <a:xfrm>
          <a:off x="0" y="3182765"/>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4DE79-D437-F846-8462-483468979FB4}">
      <dsp:nvSpPr>
        <dsp:cNvPr id="0" name=""/>
        <dsp:cNvSpPr/>
      </dsp:nvSpPr>
      <dsp:spPr>
        <a:xfrm>
          <a:off x="0" y="3182765"/>
          <a:ext cx="10515600" cy="106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US" sz="2100" kern="1200" dirty="0"/>
        </a:p>
      </dsp:txBody>
      <dsp:txXfrm>
        <a:off x="0" y="3182765"/>
        <a:ext cx="10515600" cy="10609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9AAF6-34A2-4E42-974F-F63E4CDBC9FC}">
      <dsp:nvSpPr>
        <dsp:cNvPr id="0" name=""/>
        <dsp:cNvSpPr/>
      </dsp:nvSpPr>
      <dsp:spPr>
        <a:xfrm>
          <a:off x="767485" y="1483"/>
          <a:ext cx="1979103" cy="118746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Searching the PNC</a:t>
          </a:r>
          <a:endParaRPr lang="en-GB" sz="2200" kern="1200" dirty="0"/>
        </a:p>
      </dsp:txBody>
      <dsp:txXfrm>
        <a:off x="767485" y="1483"/>
        <a:ext cx="1979103" cy="1187462"/>
      </dsp:txXfrm>
    </dsp:sp>
    <dsp:sp modelId="{96618DC0-637F-4570-AFDC-2C1C809B3F14}">
      <dsp:nvSpPr>
        <dsp:cNvPr id="0" name=""/>
        <dsp:cNvSpPr/>
      </dsp:nvSpPr>
      <dsp:spPr>
        <a:xfrm>
          <a:off x="2944499" y="1483"/>
          <a:ext cx="1979103" cy="1187462"/>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Local Intelligence Units</a:t>
          </a:r>
          <a:endParaRPr lang="en-GB" sz="2200" kern="1200" dirty="0"/>
        </a:p>
      </dsp:txBody>
      <dsp:txXfrm>
        <a:off x="2944499" y="1483"/>
        <a:ext cx="1979103" cy="1187462"/>
      </dsp:txXfrm>
    </dsp:sp>
    <dsp:sp modelId="{7829B1D7-4CCA-42B0-93B9-5A6476EA9AC1}">
      <dsp:nvSpPr>
        <dsp:cNvPr id="0" name=""/>
        <dsp:cNvSpPr/>
      </dsp:nvSpPr>
      <dsp:spPr>
        <a:xfrm>
          <a:off x="5121513" y="1483"/>
          <a:ext cx="1979103" cy="1187462"/>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Method Index</a:t>
          </a:r>
          <a:br>
            <a:rPr lang="en-GB" sz="2200" kern="1200"/>
          </a:br>
          <a:r>
            <a:rPr lang="en-GB" sz="1100" kern="1200"/>
            <a:t>(Unsolved/Nicknames)</a:t>
          </a:r>
          <a:endParaRPr lang="en-GB" sz="2200" kern="1200" dirty="0"/>
        </a:p>
      </dsp:txBody>
      <dsp:txXfrm>
        <a:off x="5121513" y="1483"/>
        <a:ext cx="1979103" cy="1187462"/>
      </dsp:txXfrm>
    </dsp:sp>
    <dsp:sp modelId="{7C2AC7A8-4A31-49DF-BEAB-68129E9CA1C5}">
      <dsp:nvSpPr>
        <dsp:cNvPr id="0" name=""/>
        <dsp:cNvSpPr/>
      </dsp:nvSpPr>
      <dsp:spPr>
        <a:xfrm>
          <a:off x="7298527" y="1483"/>
          <a:ext cx="1979103" cy="1187462"/>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Witness Albums</a:t>
          </a:r>
          <a:endParaRPr lang="en-GB" sz="2200" kern="1200" dirty="0"/>
        </a:p>
      </dsp:txBody>
      <dsp:txXfrm>
        <a:off x="7298527" y="1483"/>
        <a:ext cx="1979103" cy="1187462"/>
      </dsp:txXfrm>
    </dsp:sp>
    <dsp:sp modelId="{27A32CB0-1211-40D6-B65A-A26C81E50873}">
      <dsp:nvSpPr>
        <dsp:cNvPr id="0" name=""/>
        <dsp:cNvSpPr/>
      </dsp:nvSpPr>
      <dsp:spPr>
        <a:xfrm>
          <a:off x="767485" y="1386855"/>
          <a:ext cx="1979103" cy="1187462"/>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Photo-fit, e-fit &amp; artist’s impressions</a:t>
          </a:r>
          <a:endParaRPr lang="en-GB" sz="2200" kern="1200" dirty="0"/>
        </a:p>
      </dsp:txBody>
      <dsp:txXfrm>
        <a:off x="767485" y="1386855"/>
        <a:ext cx="1979103" cy="1187462"/>
      </dsp:txXfrm>
    </dsp:sp>
    <dsp:sp modelId="{B1EBEA65-2C1E-45D9-9E9E-47DD906D34F3}">
      <dsp:nvSpPr>
        <dsp:cNvPr id="0" name=""/>
        <dsp:cNvSpPr/>
      </dsp:nvSpPr>
      <dsp:spPr>
        <a:xfrm>
          <a:off x="2944499" y="1386855"/>
          <a:ext cx="1979103" cy="1187462"/>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Section parades &amp; briefings</a:t>
          </a:r>
          <a:endParaRPr lang="en-GB" sz="2200" kern="1200" dirty="0"/>
        </a:p>
      </dsp:txBody>
      <dsp:txXfrm>
        <a:off x="2944499" y="1386855"/>
        <a:ext cx="1979103" cy="1187462"/>
      </dsp:txXfrm>
    </dsp:sp>
    <dsp:sp modelId="{8BC08E08-2C11-4B9A-A453-B21163967556}">
      <dsp:nvSpPr>
        <dsp:cNvPr id="0" name=""/>
        <dsp:cNvSpPr/>
      </dsp:nvSpPr>
      <dsp:spPr>
        <a:xfrm>
          <a:off x="5121513" y="1386855"/>
          <a:ext cx="1979103" cy="118746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Enquiries at adjoining stations</a:t>
          </a:r>
        </a:p>
      </dsp:txBody>
      <dsp:txXfrm>
        <a:off x="5121513" y="1386855"/>
        <a:ext cx="1979103" cy="1187462"/>
      </dsp:txXfrm>
    </dsp:sp>
    <dsp:sp modelId="{19368745-FFC4-4D83-85CC-FA05454DB85D}">
      <dsp:nvSpPr>
        <dsp:cNvPr id="0" name=""/>
        <dsp:cNvSpPr/>
      </dsp:nvSpPr>
      <dsp:spPr>
        <a:xfrm>
          <a:off x="7298527" y="1386855"/>
          <a:ext cx="1979103" cy="1187462"/>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Observations</a:t>
          </a:r>
          <a:endParaRPr lang="en-GB" sz="2200" kern="1200" dirty="0"/>
        </a:p>
      </dsp:txBody>
      <dsp:txXfrm>
        <a:off x="7298527" y="1386855"/>
        <a:ext cx="1979103" cy="1187462"/>
      </dsp:txXfrm>
    </dsp:sp>
    <dsp:sp modelId="{F568E676-16F9-4F85-B231-BCA8858473B9}">
      <dsp:nvSpPr>
        <dsp:cNvPr id="0" name=""/>
        <dsp:cNvSpPr/>
      </dsp:nvSpPr>
      <dsp:spPr>
        <a:xfrm>
          <a:off x="2944499" y="2772228"/>
          <a:ext cx="1979103" cy="1187462"/>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Circulations</a:t>
          </a:r>
          <a:endParaRPr lang="en-GB" sz="2200" kern="1200" dirty="0"/>
        </a:p>
      </dsp:txBody>
      <dsp:txXfrm>
        <a:off x="2944499" y="2772228"/>
        <a:ext cx="1979103" cy="1187462"/>
      </dsp:txXfrm>
    </dsp:sp>
    <dsp:sp modelId="{D87568A9-2897-40EB-A540-F926F5C61FB5}">
      <dsp:nvSpPr>
        <dsp:cNvPr id="0" name=""/>
        <dsp:cNvSpPr/>
      </dsp:nvSpPr>
      <dsp:spPr>
        <a:xfrm>
          <a:off x="5121513" y="2772228"/>
          <a:ext cx="1979103" cy="1187462"/>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Golden Nominal concept</a:t>
          </a:r>
          <a:endParaRPr lang="en-GB" sz="2200" kern="1200" dirty="0"/>
        </a:p>
      </dsp:txBody>
      <dsp:txXfrm>
        <a:off x="5121513" y="2772228"/>
        <a:ext cx="1979103" cy="11874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8D92-D38C-4C4F-8A3C-AA04A3032243}">
      <dsp:nvSpPr>
        <dsp:cNvPr id="0" name=""/>
        <dsp:cNvSpPr/>
      </dsp:nvSpPr>
      <dsp:spPr>
        <a:xfrm>
          <a:off x="0" y="646076"/>
          <a:ext cx="11737769" cy="1366641"/>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t>Level 1 </a:t>
          </a:r>
          <a:r>
            <a:rPr lang="en-GB" sz="2000" kern="1200" dirty="0"/>
            <a:t>- deals with crime, incidents and neighbourhood priorities occurring at a local Basic Command Unit (BCU) level.</a:t>
          </a:r>
          <a:r>
            <a:rPr lang="en-GB" sz="2000" kern="1200" baseline="0" dirty="0"/>
            <a:t> </a:t>
          </a:r>
          <a:r>
            <a:rPr lang="en-GB" sz="2000" b="1" kern="1200" dirty="0"/>
            <a:t>Local Intelligence Units</a:t>
          </a:r>
          <a:r>
            <a:rPr lang="en-GB" sz="2000" b="0" kern="1200" dirty="0"/>
            <a:t> </a:t>
          </a:r>
          <a:r>
            <a:rPr lang="en-GB" sz="2000" kern="1200" dirty="0"/>
            <a:t>provide intelligence to operational officers within BCUs or areas and will vary in staffing levels. The intelligence you submit as an operational officer will be submitted via Local Intelligence Units.</a:t>
          </a:r>
          <a:endParaRPr lang="en-US" sz="2000" kern="1200" dirty="0"/>
        </a:p>
      </dsp:txBody>
      <dsp:txXfrm>
        <a:off x="66714" y="712790"/>
        <a:ext cx="11604341" cy="1233213"/>
      </dsp:txXfrm>
    </dsp:sp>
    <dsp:sp modelId="{AF42240B-3B68-C946-8E7A-6ED30E335180}">
      <dsp:nvSpPr>
        <dsp:cNvPr id="0" name=""/>
        <dsp:cNvSpPr/>
      </dsp:nvSpPr>
      <dsp:spPr>
        <a:xfrm>
          <a:off x="0" y="2063145"/>
          <a:ext cx="11737769" cy="1428570"/>
        </a:xfrm>
        <a:prstGeom prst="round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t>Level 2 </a:t>
          </a:r>
          <a:r>
            <a:rPr lang="en-GB" sz="2000" kern="1200" dirty="0"/>
            <a:t>- deals with issues affecting a group of BCUs, neighbouring forces or a group of forces.</a:t>
          </a:r>
          <a:r>
            <a:rPr lang="en-GB" sz="2000" kern="1200" baseline="0" dirty="0"/>
            <a:t> </a:t>
          </a:r>
          <a:r>
            <a:rPr lang="en-GB" sz="2000" b="1" kern="1200" dirty="0"/>
            <a:t>FIB</a:t>
          </a:r>
          <a:r>
            <a:rPr lang="en-GB" sz="2000" kern="1200" dirty="0"/>
            <a:t> is the </a:t>
          </a:r>
          <a:r>
            <a:rPr lang="en-GB" sz="2000" b="1" kern="1200" dirty="0"/>
            <a:t>Force Intelligence Bureau</a:t>
          </a:r>
          <a:r>
            <a:rPr lang="en-GB" sz="2000" kern="1200" dirty="0"/>
            <a:t>, who deal with serious and inter-force intelligence.  Within this department are specialists such as interception of communication experts etc.</a:t>
          </a:r>
          <a:endParaRPr lang="en-US" sz="2000" kern="1200" dirty="0"/>
        </a:p>
      </dsp:txBody>
      <dsp:txXfrm>
        <a:off x="69737" y="2132882"/>
        <a:ext cx="11598295" cy="1289096"/>
      </dsp:txXfrm>
    </dsp:sp>
    <dsp:sp modelId="{581A86DE-2BE1-2D49-AAA8-94CC79A9B6FA}">
      <dsp:nvSpPr>
        <dsp:cNvPr id="0" name=""/>
        <dsp:cNvSpPr/>
      </dsp:nvSpPr>
      <dsp:spPr>
        <a:xfrm>
          <a:off x="0" y="3676035"/>
          <a:ext cx="11737769" cy="142857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t>Level 3 </a:t>
          </a:r>
          <a:r>
            <a:rPr lang="en-GB" sz="2000" kern="1200" dirty="0"/>
            <a:t>- is dealt with by the National Crime Agency (NCA) and UK Border Agency which operate on a national or international scale.</a:t>
          </a:r>
          <a:r>
            <a:rPr lang="en-GB" sz="2000" kern="1200" baseline="0" dirty="0"/>
            <a:t> </a:t>
          </a:r>
          <a:r>
            <a:rPr lang="en-GB" sz="2000" kern="1200" dirty="0"/>
            <a:t>As well as developing strategic pictures of the different areas in which organised crime operates, the UK Division also collates and analyses intelligence on the UK’s top criminal groups and their key players.  </a:t>
          </a:r>
          <a:endParaRPr lang="en-US" sz="2000" kern="1200" dirty="0"/>
        </a:p>
      </dsp:txBody>
      <dsp:txXfrm>
        <a:off x="69737" y="3745772"/>
        <a:ext cx="11598295" cy="12890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52457-75FD-4CE0-83FF-128D7AF0483D}">
      <dsp:nvSpPr>
        <dsp:cNvPr id="0" name=""/>
        <dsp:cNvSpPr/>
      </dsp:nvSpPr>
      <dsp:spPr>
        <a:xfrm>
          <a:off x="7278" y="635976"/>
          <a:ext cx="2175358" cy="1305215"/>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Intelligence Model</a:t>
          </a:r>
          <a:endParaRPr lang="en-GB" sz="2400" kern="1200" dirty="0"/>
        </a:p>
      </dsp:txBody>
      <dsp:txXfrm>
        <a:off x="45506" y="674204"/>
        <a:ext cx="2098902" cy="1228759"/>
      </dsp:txXfrm>
    </dsp:sp>
    <dsp:sp modelId="{A1B47D14-85DD-4A74-9EF8-FE2B6569897F}">
      <dsp:nvSpPr>
        <dsp:cNvPr id="0" name=""/>
        <dsp:cNvSpPr/>
      </dsp:nvSpPr>
      <dsp:spPr>
        <a:xfrm rot="21491068">
          <a:off x="2383901" y="970290"/>
          <a:ext cx="485400" cy="53948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83938" y="1080495"/>
        <a:ext cx="339780" cy="323692"/>
      </dsp:txXfrm>
    </dsp:sp>
    <dsp:sp modelId="{7EB669C5-05C7-49D5-88F5-15D8CD900966}">
      <dsp:nvSpPr>
        <dsp:cNvPr id="0" name=""/>
        <dsp:cNvSpPr/>
      </dsp:nvSpPr>
      <dsp:spPr>
        <a:xfrm>
          <a:off x="3098028" y="538006"/>
          <a:ext cx="2175358" cy="1305215"/>
        </a:xfrm>
        <a:prstGeom prst="roundRect">
          <a:avLst>
            <a:gd name="adj" fmla="val 10000"/>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3x5x2 grading system</a:t>
          </a:r>
          <a:endParaRPr lang="en-GB" sz="2400" kern="1200" dirty="0"/>
        </a:p>
      </dsp:txBody>
      <dsp:txXfrm>
        <a:off x="3136256" y="576234"/>
        <a:ext cx="2098902" cy="1228759"/>
      </dsp:txXfrm>
    </dsp:sp>
    <dsp:sp modelId="{E8832CC3-88F3-4BEF-A618-105E30856423}">
      <dsp:nvSpPr>
        <dsp:cNvPr id="0" name=""/>
        <dsp:cNvSpPr/>
      </dsp:nvSpPr>
      <dsp:spPr>
        <a:xfrm rot="112215">
          <a:off x="5454747" y="969450"/>
          <a:ext cx="437427" cy="539488"/>
        </a:xfrm>
        <a:prstGeom prst="rightArrow">
          <a:avLst>
            <a:gd name="adj1" fmla="val 60000"/>
            <a:gd name="adj2" fmla="val 50000"/>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54782" y="1075207"/>
        <a:ext cx="306199" cy="323692"/>
      </dsp:txXfrm>
    </dsp:sp>
    <dsp:sp modelId="{DBBA4FE8-0432-43DD-A5C7-A6493FDE4EAD}">
      <dsp:nvSpPr>
        <dsp:cNvPr id="0" name=""/>
        <dsp:cNvSpPr/>
      </dsp:nvSpPr>
      <dsp:spPr>
        <a:xfrm>
          <a:off x="6098282" y="635976"/>
          <a:ext cx="2175358" cy="1305215"/>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Briefing Model</a:t>
          </a:r>
          <a:endParaRPr lang="en-GB" sz="2400" kern="1200" dirty="0"/>
        </a:p>
      </dsp:txBody>
      <dsp:txXfrm>
        <a:off x="6136510" y="674204"/>
        <a:ext cx="2098902" cy="1228759"/>
      </dsp:txXfrm>
    </dsp:sp>
    <dsp:sp modelId="{70EFD6AF-02DC-43BE-8D5C-3D90C23FF42D}">
      <dsp:nvSpPr>
        <dsp:cNvPr id="0" name=""/>
        <dsp:cNvSpPr/>
      </dsp:nvSpPr>
      <dsp:spPr>
        <a:xfrm rot="5400000">
          <a:off x="6749387" y="2037813"/>
          <a:ext cx="610704" cy="650796"/>
        </a:xfrm>
        <a:prstGeom prst="rightArrow">
          <a:avLst>
            <a:gd name="adj1" fmla="val 60000"/>
            <a:gd name="adj2" fmla="val 50000"/>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6859500" y="2057860"/>
        <a:ext cx="390478" cy="427493"/>
      </dsp:txXfrm>
    </dsp:sp>
    <dsp:sp modelId="{F1690C99-A691-4C82-90EA-B9B6E6059621}">
      <dsp:nvSpPr>
        <dsp:cNvPr id="0" name=""/>
        <dsp:cNvSpPr/>
      </dsp:nvSpPr>
      <dsp:spPr>
        <a:xfrm>
          <a:off x="5567016" y="2811335"/>
          <a:ext cx="2706625" cy="1305215"/>
        </a:xfrm>
        <a:prstGeom prst="roundRect">
          <a:avLst>
            <a:gd name="adj" fmla="val 10000"/>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Management Police Information 2006 (MOPI)</a:t>
          </a:r>
          <a:endParaRPr lang="en-GB" sz="2400" kern="1200" dirty="0"/>
        </a:p>
      </dsp:txBody>
      <dsp:txXfrm>
        <a:off x="5605244" y="2849563"/>
        <a:ext cx="2630169" cy="1228759"/>
      </dsp:txXfrm>
    </dsp:sp>
    <dsp:sp modelId="{78467264-A539-4F41-BBFD-0594B185F500}">
      <dsp:nvSpPr>
        <dsp:cNvPr id="0" name=""/>
        <dsp:cNvSpPr/>
      </dsp:nvSpPr>
      <dsp:spPr>
        <a:xfrm rot="10800000">
          <a:off x="4914409" y="3194198"/>
          <a:ext cx="461176" cy="539488"/>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052762" y="3302096"/>
        <a:ext cx="322823" cy="323692"/>
      </dsp:txXfrm>
    </dsp:sp>
    <dsp:sp modelId="{074E3F64-33FB-4AB2-9A74-D8E59B56C0F3}">
      <dsp:nvSpPr>
        <dsp:cNvPr id="0" name=""/>
        <dsp:cNvSpPr/>
      </dsp:nvSpPr>
      <dsp:spPr>
        <a:xfrm>
          <a:off x="2521514" y="2811335"/>
          <a:ext cx="2175358" cy="1305215"/>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CHIS National Policy</a:t>
          </a:r>
          <a:endParaRPr lang="en-GB" sz="2400" kern="1200" dirty="0"/>
        </a:p>
      </dsp:txBody>
      <dsp:txXfrm>
        <a:off x="2559742" y="2849563"/>
        <a:ext cx="2098902" cy="12287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0723F-DD77-F649-B42C-2A0D3EB7C8C3}">
      <dsp:nvSpPr>
        <dsp:cNvPr id="0" name=""/>
        <dsp:cNvSpPr/>
      </dsp:nvSpPr>
      <dsp:spPr>
        <a:xfrm>
          <a:off x="52787" y="852"/>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order to be of use, intelligence must be properly evaluated and its provenance assessed.</a:t>
          </a:r>
          <a:endParaRPr lang="en-US" sz="2000" kern="1200" dirty="0"/>
        </a:p>
      </dsp:txBody>
      <dsp:txXfrm>
        <a:off x="52787" y="852"/>
        <a:ext cx="2969079" cy="1781447"/>
      </dsp:txXfrm>
    </dsp:sp>
    <dsp:sp modelId="{6A22B59A-37EC-8647-B064-4690FF3E361E}">
      <dsp:nvSpPr>
        <dsp:cNvPr id="0" name=""/>
        <dsp:cNvSpPr/>
      </dsp:nvSpPr>
      <dsp:spPr>
        <a:xfrm>
          <a:off x="3279345" y="57431"/>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emphasis </a:t>
          </a:r>
          <a:r>
            <a:rPr lang="en-GB" sz="2000" b="1" u="sng" kern="1200" dirty="0"/>
            <a:t>MUST</a:t>
          </a:r>
          <a:r>
            <a:rPr lang="en-GB" sz="2000" kern="1200" dirty="0"/>
            <a:t> be on integrity in the use of intelligence.</a:t>
          </a:r>
          <a:endParaRPr lang="en-US" sz="2000" kern="1200" dirty="0"/>
        </a:p>
      </dsp:txBody>
      <dsp:txXfrm>
        <a:off x="3279345" y="57431"/>
        <a:ext cx="2969079" cy="1781447"/>
      </dsp:txXfrm>
    </dsp:sp>
    <dsp:sp modelId="{B18C52D2-AB5E-B14B-89B6-CAEA3C65B827}">
      <dsp:nvSpPr>
        <dsp:cNvPr id="0" name=""/>
        <dsp:cNvSpPr/>
      </dsp:nvSpPr>
      <dsp:spPr>
        <a:xfrm>
          <a:off x="52787" y="2079208"/>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dirty="0"/>
            <a:t>Evaluation of ‘raw information’ is known as the 3 x 5 x 2 grading System</a:t>
          </a:r>
          <a:endParaRPr lang="en-US" sz="2000" b="0" kern="1200" dirty="0"/>
        </a:p>
      </dsp:txBody>
      <dsp:txXfrm>
        <a:off x="52787" y="2079208"/>
        <a:ext cx="2969079" cy="1781447"/>
      </dsp:txXfrm>
    </dsp:sp>
    <dsp:sp modelId="{2B677255-FEAA-524A-A2D9-45C591F826E8}">
      <dsp:nvSpPr>
        <dsp:cNvPr id="0" name=""/>
        <dsp:cNvSpPr/>
      </dsp:nvSpPr>
      <dsp:spPr>
        <a:xfrm>
          <a:off x="3318774" y="2079208"/>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There are three different methods commonly associated with the collection of information</a:t>
          </a:r>
          <a:r>
            <a:rPr lang="en-GB" sz="1400" kern="1200" dirty="0"/>
            <a:t>. </a:t>
          </a:r>
          <a:endParaRPr lang="en-US" sz="1400" kern="1200" dirty="0"/>
        </a:p>
      </dsp:txBody>
      <dsp:txXfrm>
        <a:off x="3318774" y="2079208"/>
        <a:ext cx="2969079" cy="1781447"/>
      </dsp:txXfrm>
    </dsp:sp>
    <dsp:sp modelId="{FA0AED5B-805D-F346-9697-0A84B01D5354}">
      <dsp:nvSpPr>
        <dsp:cNvPr id="0" name=""/>
        <dsp:cNvSpPr/>
      </dsp:nvSpPr>
      <dsp:spPr>
        <a:xfrm>
          <a:off x="1685781" y="4157564"/>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Sometimes the source of the information may need to be treated in a confidential or sensitive manner.</a:t>
          </a:r>
          <a:endParaRPr lang="en-US" sz="2000" kern="1200" dirty="0"/>
        </a:p>
      </dsp:txBody>
      <dsp:txXfrm>
        <a:off x="1685781" y="4157564"/>
        <a:ext cx="2969079" cy="17814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CA39-8E63-C04C-A70B-E2C44DC70B06}">
      <dsp:nvSpPr>
        <dsp:cNvPr id="0" name=""/>
        <dsp:cNvSpPr/>
      </dsp:nvSpPr>
      <dsp:spPr>
        <a:xfrm>
          <a:off x="0" y="0"/>
          <a:ext cx="11685812"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F173-A796-F446-A15F-D6F7A0123165}">
      <dsp:nvSpPr>
        <dsp:cNvPr id="0" name=""/>
        <dsp:cNvSpPr/>
      </dsp:nvSpPr>
      <dsp:spPr>
        <a:xfrm>
          <a:off x="0" y="0"/>
          <a:ext cx="3477930" cy="6075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ctr" defTabSz="1778000">
            <a:lnSpc>
              <a:spcPct val="90000"/>
            </a:lnSpc>
            <a:spcBef>
              <a:spcPct val="0"/>
            </a:spcBef>
            <a:spcAft>
              <a:spcPct val="35000"/>
            </a:spcAft>
            <a:buNone/>
          </a:pPr>
          <a:r>
            <a:rPr lang="en-GB" sz="4000" kern="1200" dirty="0">
              <a:latin typeface="+mj-lt"/>
            </a:rPr>
            <a:t>All intelligence must be accurately reported</a:t>
          </a:r>
        </a:p>
      </dsp:txBody>
      <dsp:txXfrm>
        <a:off x="0" y="0"/>
        <a:ext cx="3477930" cy="6075947"/>
      </dsp:txXfrm>
    </dsp:sp>
    <dsp:sp modelId="{305A6AF2-9A1A-214A-8173-161E3BF85E1E}">
      <dsp:nvSpPr>
        <dsp:cNvPr id="0" name=""/>
        <dsp:cNvSpPr/>
      </dsp:nvSpPr>
      <dsp:spPr>
        <a:xfrm>
          <a:off x="3631820" y="94936"/>
          <a:ext cx="8053567" cy="189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Care must be taken to remove from the text all material that in any way identifies the source (may be sanitised)</a:t>
          </a:r>
        </a:p>
      </dsp:txBody>
      <dsp:txXfrm>
        <a:off x="3631820" y="94936"/>
        <a:ext cx="8053567" cy="1898733"/>
      </dsp:txXfrm>
    </dsp:sp>
    <dsp:sp modelId="{FCAD7156-657F-9941-93F2-460ACA4BD52C}">
      <dsp:nvSpPr>
        <dsp:cNvPr id="0" name=""/>
        <dsp:cNvSpPr/>
      </dsp:nvSpPr>
      <dsp:spPr>
        <a:xfrm>
          <a:off x="3477930" y="1993670"/>
          <a:ext cx="82074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EDC2C9-0B0E-A749-9B00-4E95C68DCFC9}">
      <dsp:nvSpPr>
        <dsp:cNvPr id="0" name=""/>
        <dsp:cNvSpPr/>
      </dsp:nvSpPr>
      <dsp:spPr>
        <a:xfrm>
          <a:off x="3631820" y="2088606"/>
          <a:ext cx="8053567" cy="189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timing &amp; place of meetings with sources may be relevant &amp; could lead to the source being identified</a:t>
          </a:r>
          <a:endParaRPr lang="en-GB" sz="2400" kern="1200" dirty="0"/>
        </a:p>
      </dsp:txBody>
      <dsp:txXfrm>
        <a:off x="3631820" y="2088606"/>
        <a:ext cx="8053567" cy="1898733"/>
      </dsp:txXfrm>
    </dsp:sp>
    <dsp:sp modelId="{3874ACCD-C327-554E-B54B-C9673A5D775E}">
      <dsp:nvSpPr>
        <dsp:cNvPr id="0" name=""/>
        <dsp:cNvSpPr/>
      </dsp:nvSpPr>
      <dsp:spPr>
        <a:xfrm>
          <a:off x="3477930" y="3987340"/>
          <a:ext cx="82074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B53346-1CF7-E346-BC03-4A20AF0FEA4B}">
      <dsp:nvSpPr>
        <dsp:cNvPr id="0" name=""/>
        <dsp:cNvSpPr/>
      </dsp:nvSpPr>
      <dsp:spPr>
        <a:xfrm>
          <a:off x="3631820" y="4082276"/>
          <a:ext cx="8053567" cy="189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Repeat intelligence from the same source could lead to the source’s identification </a:t>
          </a:r>
        </a:p>
      </dsp:txBody>
      <dsp:txXfrm>
        <a:off x="3631820" y="4082276"/>
        <a:ext cx="8053567" cy="1898733"/>
      </dsp:txXfrm>
    </dsp:sp>
    <dsp:sp modelId="{1616B867-45E2-EC40-BA06-07C9D58E357D}">
      <dsp:nvSpPr>
        <dsp:cNvPr id="0" name=""/>
        <dsp:cNvSpPr/>
      </dsp:nvSpPr>
      <dsp:spPr>
        <a:xfrm>
          <a:off x="3477930" y="5981010"/>
          <a:ext cx="82074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34DDB-A33A-8649-9811-AE2FC7B5A3D9}">
      <dsp:nvSpPr>
        <dsp:cNvPr id="0" name=""/>
        <dsp:cNvSpPr/>
      </dsp:nvSpPr>
      <dsp:spPr>
        <a:xfrm>
          <a:off x="0" y="0"/>
          <a:ext cx="82809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2DE0D-E654-1D47-97BC-B005DA685A34}">
      <dsp:nvSpPr>
        <dsp:cNvPr id="0" name=""/>
        <dsp:cNvSpPr/>
      </dsp:nvSpPr>
      <dsp:spPr>
        <a:xfrm>
          <a:off x="0" y="0"/>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dirty="0"/>
            <a:t>Information &amp; intelligence can be stored in any suitable format.</a:t>
          </a:r>
        </a:p>
        <a:p>
          <a:pPr marL="0" lvl="0" indent="0" algn="l" defTabSz="889000">
            <a:lnSpc>
              <a:spcPct val="150000"/>
            </a:lnSpc>
            <a:spcBef>
              <a:spcPct val="0"/>
            </a:spcBef>
            <a:spcAft>
              <a:spcPct val="35000"/>
            </a:spcAft>
            <a:buNone/>
          </a:pPr>
          <a:r>
            <a:rPr lang="en-GB" sz="2000" kern="1200" dirty="0"/>
            <a:t>E.G paper records, computer records, audio tapes, video tape or photographs. </a:t>
          </a:r>
        </a:p>
        <a:p>
          <a:pPr marL="0" lvl="0" indent="0" algn="l" defTabSz="889000">
            <a:lnSpc>
              <a:spcPct val="150000"/>
            </a:lnSpc>
            <a:spcBef>
              <a:spcPct val="0"/>
            </a:spcBef>
            <a:spcAft>
              <a:spcPct val="35000"/>
            </a:spcAft>
            <a:buNone/>
          </a:pPr>
          <a:r>
            <a:rPr lang="en-GB" sz="2000" kern="1200" dirty="0"/>
            <a:t>Whatever system is used must be secure from unauthorised access</a:t>
          </a:r>
        </a:p>
      </dsp:txBody>
      <dsp:txXfrm>
        <a:off x="0" y="0"/>
        <a:ext cx="8280920" cy="2060116"/>
      </dsp:txXfrm>
    </dsp:sp>
    <dsp:sp modelId="{6367F7A8-6860-5A4C-98FD-A95A73AC107A}">
      <dsp:nvSpPr>
        <dsp:cNvPr id="0" name=""/>
        <dsp:cNvSpPr/>
      </dsp:nvSpPr>
      <dsp:spPr>
        <a:xfrm>
          <a:off x="0" y="2060116"/>
          <a:ext cx="82809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035C0-07E8-7F40-9CC1-BBDC930EA571}">
      <dsp:nvSpPr>
        <dsp:cNvPr id="0" name=""/>
        <dsp:cNvSpPr/>
      </dsp:nvSpPr>
      <dsp:spPr>
        <a:xfrm>
          <a:off x="0" y="2060116"/>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dirty="0"/>
            <a:t>However, there are two important provisos, namely that the medium in which it is stored must be </a:t>
          </a:r>
          <a:r>
            <a:rPr lang="en-GB" sz="2000" b="1" i="1" u="sng" kern="1200" dirty="0"/>
            <a:t>durable</a:t>
          </a:r>
          <a:r>
            <a:rPr lang="en-GB" sz="2000" kern="1200" dirty="0"/>
            <a:t> &amp; the information must be </a:t>
          </a:r>
          <a:r>
            <a:rPr lang="en-GB" sz="2000" b="1" i="1" u="sng" kern="1200" dirty="0"/>
            <a:t>retrievable</a:t>
          </a:r>
          <a:r>
            <a:rPr lang="en-GB" sz="2000" kern="1200" dirty="0"/>
            <a:t> </a:t>
          </a:r>
        </a:p>
      </dsp:txBody>
      <dsp:txXfrm>
        <a:off x="0" y="2060116"/>
        <a:ext cx="8280920" cy="20601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0474" y="0"/>
          <a:ext cx="8365845" cy="1249917"/>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Code of Practice on the Management of Police Information states:</a:t>
          </a:r>
        </a:p>
      </dsp:txBody>
      <dsp:txXfrm>
        <a:off x="-113865" y="36609"/>
        <a:ext cx="8292627" cy="1176699"/>
      </dsp:txXfrm>
    </dsp:sp>
    <dsp:sp modelId="{B483AB8E-7F68-45C7-8005-B193BEFB4A44}">
      <dsp:nvSpPr>
        <dsp:cNvPr id="0" name=""/>
        <dsp:cNvSpPr/>
      </dsp:nvSpPr>
      <dsp:spPr>
        <a:xfrm rot="5400000">
          <a:off x="3797172" y="1282386"/>
          <a:ext cx="470551" cy="56246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1328342"/>
        <a:ext cx="337478" cy="329386"/>
      </dsp:txXfrm>
    </dsp:sp>
    <dsp:sp modelId="{C1092146-B1DB-4A8D-A44D-9EF5DE0B05B4}">
      <dsp:nvSpPr>
        <dsp:cNvPr id="0" name=""/>
        <dsp:cNvSpPr/>
      </dsp:nvSpPr>
      <dsp:spPr>
        <a:xfrm>
          <a:off x="1532613" y="1877319"/>
          <a:ext cx="4999668" cy="1249917"/>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Information gathered by the police must be :-</a:t>
          </a:r>
          <a:endParaRPr lang="en-GB" sz="2400" kern="1200" dirty="0"/>
        </a:p>
      </dsp:txBody>
      <dsp:txXfrm>
        <a:off x="1569222" y="1913928"/>
        <a:ext cx="4926450" cy="1176699"/>
      </dsp:txXfrm>
    </dsp:sp>
    <dsp:sp modelId="{12D6A5C9-C782-4569-9831-185A38A5ABDF}">
      <dsp:nvSpPr>
        <dsp:cNvPr id="0" name=""/>
        <dsp:cNvSpPr/>
      </dsp:nvSpPr>
      <dsp:spPr>
        <a:xfrm rot="5400000">
          <a:off x="3798088" y="3158484"/>
          <a:ext cx="468718" cy="562462"/>
        </a:xfrm>
        <a:prstGeom prst="rightArrow">
          <a:avLst>
            <a:gd name="adj1" fmla="val 60000"/>
            <a:gd name="adj2" fmla="val 50000"/>
          </a:avLst>
        </a:prstGeom>
        <a:solidFill>
          <a:schemeClr val="accent1">
            <a:lumMod val="75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3205356"/>
        <a:ext cx="337478" cy="328103"/>
      </dsp:txXfrm>
    </dsp:sp>
    <dsp:sp modelId="{94B32C4D-6069-403A-98AE-44A0CF9AE29B}">
      <dsp:nvSpPr>
        <dsp:cNvPr id="0" name=""/>
        <dsp:cNvSpPr/>
      </dsp:nvSpPr>
      <dsp:spPr>
        <a:xfrm>
          <a:off x="1159138" y="3752195"/>
          <a:ext cx="5746619" cy="1249917"/>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For a policing purpose </a:t>
          </a:r>
        </a:p>
        <a:p>
          <a:pPr marL="0" lvl="0" indent="0" algn="ctr" defTabSz="1066800">
            <a:lnSpc>
              <a:spcPct val="90000"/>
            </a:lnSpc>
            <a:spcBef>
              <a:spcPct val="0"/>
            </a:spcBef>
            <a:spcAft>
              <a:spcPct val="35000"/>
            </a:spcAft>
            <a:buNone/>
          </a:pPr>
          <a:r>
            <a:rPr lang="en-GB" sz="2400" b="1" kern="1200" dirty="0"/>
            <a:t>and</a:t>
          </a:r>
        </a:p>
        <a:p>
          <a:pPr marL="0" lvl="0" indent="0" algn="ctr" defTabSz="1066800">
            <a:lnSpc>
              <a:spcPct val="90000"/>
            </a:lnSpc>
            <a:spcBef>
              <a:spcPct val="0"/>
            </a:spcBef>
            <a:spcAft>
              <a:spcPct val="35000"/>
            </a:spcAft>
            <a:buNone/>
          </a:pPr>
          <a:r>
            <a:rPr lang="en-GB" sz="2400" b="1" kern="1200" dirty="0"/>
            <a:t>Managed lawfully</a:t>
          </a:r>
        </a:p>
      </dsp:txBody>
      <dsp:txXfrm>
        <a:off x="1195747" y="3788804"/>
        <a:ext cx="5673401" cy="117669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Gathering &amp; storing information &amp; intelligence</a:t>
          </a:r>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Sharing information &amp; intelligence</a:t>
          </a:r>
          <a:endParaRPr lang="en-GB" sz="2400" kern="1200" dirty="0"/>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Legal considerations</a:t>
          </a:r>
        </a:p>
      </dsp:txBody>
      <dsp:txXfrm>
        <a:off x="5792143" y="393662"/>
        <a:ext cx="2632792" cy="15796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 &amp; Disorder Act 1998</a:t>
          </a:r>
          <a:endParaRPr lang="en-GB" sz="2400" kern="1200" dirty="0"/>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Computer Misuse Act 1990</a:t>
          </a:r>
          <a:endParaRPr lang="en-GB" sz="2400" kern="1200" dirty="0"/>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Criminal Procedure &amp; Investigations Act 1996</a:t>
          </a:r>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Data Protection Act 2018/ General Data Protection Regulation (EU) 2018/679 (GDPR)</a:t>
          </a:r>
        </a:p>
      </dsp:txBody>
      <dsp:txXfrm>
        <a:off x="3575145" y="1675627"/>
        <a:ext cx="3409631" cy="143480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5C002-2A7D-2D45-ACE1-BCD5F9A4295B}">
      <dsp:nvSpPr>
        <dsp:cNvPr id="0" name=""/>
        <dsp:cNvSpPr/>
      </dsp:nvSpPr>
      <dsp:spPr>
        <a:xfrm>
          <a:off x="0" y="0"/>
          <a:ext cx="10789892" cy="1216800"/>
        </a:xfrm>
        <a:prstGeom prst="round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latin typeface="+mj-lt"/>
            </a:rPr>
            <a:t>CHIS National Policy</a:t>
          </a:r>
          <a:endParaRPr lang="en-US" sz="4000" kern="1200" dirty="0">
            <a:latin typeface="+mj-lt"/>
          </a:endParaRPr>
        </a:p>
      </dsp:txBody>
      <dsp:txXfrm>
        <a:off x="59399" y="59399"/>
        <a:ext cx="10671094" cy="1098002"/>
      </dsp:txXfrm>
    </dsp:sp>
    <dsp:sp modelId="{4F26422B-EE1E-7C47-94F2-374C79BE0563}">
      <dsp:nvSpPr>
        <dsp:cNvPr id="0" name=""/>
        <dsp:cNvSpPr/>
      </dsp:nvSpPr>
      <dsp:spPr>
        <a:xfrm>
          <a:off x="0" y="1700985"/>
          <a:ext cx="10789892" cy="363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579" tIns="30480" rIns="170688" bIns="30480" numCol="1" spcCol="1270" anchor="t" anchorCtr="0">
          <a:noAutofit/>
        </a:bodyPr>
        <a:lstStyle/>
        <a:p>
          <a:pPr marL="228600" lvl="1" indent="-228600" algn="l" defTabSz="1066800">
            <a:lnSpc>
              <a:spcPct val="150000"/>
            </a:lnSpc>
            <a:spcBef>
              <a:spcPct val="0"/>
            </a:spcBef>
            <a:spcAft>
              <a:spcPct val="20000"/>
            </a:spcAft>
            <a:buChar char="•"/>
          </a:pPr>
          <a:r>
            <a:rPr lang="en-GB" sz="2400" kern="1200" dirty="0"/>
            <a:t>This provides guidelines to Police forces in respect of the use of CHIS.</a:t>
          </a:r>
          <a:endParaRPr lang="en-US" sz="2400" kern="1200" dirty="0"/>
        </a:p>
        <a:p>
          <a:pPr marL="228600" lvl="1" indent="-228600" algn="l" defTabSz="1066800">
            <a:lnSpc>
              <a:spcPct val="150000"/>
            </a:lnSpc>
            <a:spcBef>
              <a:spcPct val="0"/>
            </a:spcBef>
            <a:spcAft>
              <a:spcPct val="20000"/>
            </a:spcAft>
            <a:buChar char="•"/>
          </a:pPr>
          <a:r>
            <a:rPr lang="en-GB" sz="2400" kern="1200" dirty="0"/>
            <a:t>A source is a person who has access to hidden criminal intentions or plans, and enters into arrangements to reveal this information.</a:t>
          </a:r>
          <a:endParaRPr lang="en-US" sz="2400" kern="1200" dirty="0"/>
        </a:p>
        <a:p>
          <a:pPr marL="228600" lvl="1" indent="-228600" algn="l" defTabSz="1066800">
            <a:lnSpc>
              <a:spcPct val="150000"/>
            </a:lnSpc>
            <a:spcBef>
              <a:spcPct val="0"/>
            </a:spcBef>
            <a:spcAft>
              <a:spcPct val="20000"/>
            </a:spcAft>
            <a:buChar char="•"/>
          </a:pPr>
          <a:r>
            <a:rPr lang="en-GB" sz="2400" kern="1200" dirty="0"/>
            <a:t>A CHIS will be allocated a ‘handler’ who will meet them to obtain the information provided as and when necessary.</a:t>
          </a:r>
          <a:endParaRPr lang="en-US" sz="2400" kern="1200" dirty="0"/>
        </a:p>
        <a:p>
          <a:pPr marL="228600" lvl="1" indent="-228600" algn="l" defTabSz="1066800">
            <a:lnSpc>
              <a:spcPct val="150000"/>
            </a:lnSpc>
            <a:spcBef>
              <a:spcPct val="0"/>
            </a:spcBef>
            <a:spcAft>
              <a:spcPct val="20000"/>
            </a:spcAft>
            <a:buChar char="•"/>
          </a:pPr>
          <a:r>
            <a:rPr lang="en-GB" sz="2400" kern="1200" dirty="0"/>
            <a:t>The operation/handling of a CHIS is strictly controlled under RIPA.</a:t>
          </a:r>
          <a:endParaRPr lang="en-US" sz="2400" kern="1200" dirty="0"/>
        </a:p>
      </dsp:txBody>
      <dsp:txXfrm>
        <a:off x="0" y="1700985"/>
        <a:ext cx="10789892" cy="363285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lines of enquiry</a:t>
          </a:r>
          <a:endParaRPr lang="en-GB" sz="2400" kern="1200" dirty="0"/>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patterns in crime</a:t>
          </a:r>
          <a:endParaRPr lang="en-GB" sz="2400" kern="1200" dirty="0"/>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Remove the current artificial borders</a:t>
          </a:r>
          <a:endParaRPr lang="en-GB" sz="2400" kern="1200" dirty="0"/>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much better risk-assessments &amp; improving decision making</a:t>
          </a:r>
          <a:endParaRPr lang="en-GB" sz="2400" kern="1200" dirty="0"/>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Uncover bad character evidence</a:t>
          </a:r>
          <a:endParaRPr lang="en-GB" sz="2400" kern="1200" dirty="0"/>
        </a:p>
      </dsp:txBody>
      <dsp:txXfrm>
        <a:off x="985442" y="2789027"/>
        <a:ext cx="2957152" cy="124032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74F64-F79E-4AFB-BA0C-DB191E467030}">
      <dsp:nvSpPr>
        <dsp:cNvPr id="0" name=""/>
        <dsp:cNvSpPr/>
      </dsp:nvSpPr>
      <dsp:spPr>
        <a:xfrm>
          <a:off x="0" y="214033"/>
          <a:ext cx="8270366" cy="12682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 2-way process with information flowing from and to the police service. Enables links to be made between people, objects, locations and events using data that might not have been available to the other party without it being shared</a:t>
          </a:r>
        </a:p>
      </dsp:txBody>
      <dsp:txXfrm>
        <a:off x="0" y="214033"/>
        <a:ext cx="8270366" cy="1268234"/>
      </dsp:txXfrm>
    </dsp:sp>
    <dsp:sp modelId="{87D1A8E8-240F-406F-A21D-27426CBB886F}">
      <dsp:nvSpPr>
        <dsp:cNvPr id="0" name=""/>
        <dsp:cNvSpPr/>
      </dsp:nvSpPr>
      <dsp:spPr>
        <a:xfrm>
          <a:off x="0" y="1784668"/>
          <a:ext cx="2185471" cy="2201734"/>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Increased openness among partner agencies builds confidence and trust in the police service</a:t>
          </a:r>
        </a:p>
      </dsp:txBody>
      <dsp:txXfrm>
        <a:off x="0" y="1784668"/>
        <a:ext cx="2185471" cy="2201734"/>
      </dsp:txXfrm>
    </dsp:sp>
    <dsp:sp modelId="{5663A424-89E0-405A-828F-2984076FBB96}">
      <dsp:nvSpPr>
        <dsp:cNvPr id="0" name=""/>
        <dsp:cNvSpPr/>
      </dsp:nvSpPr>
      <dsp:spPr>
        <a:xfrm>
          <a:off x="2562439" y="1776329"/>
          <a:ext cx="2534735" cy="221841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It allows police and partners to make better informed decisions on how best to protect the public</a:t>
          </a:r>
        </a:p>
      </dsp:txBody>
      <dsp:txXfrm>
        <a:off x="2562439" y="1776329"/>
        <a:ext cx="2534735" cy="2218412"/>
      </dsp:txXfrm>
    </dsp:sp>
    <dsp:sp modelId="{53B7F332-FA34-4EC3-8C7F-250FE24DBC7C}">
      <dsp:nvSpPr>
        <dsp:cNvPr id="0" name=""/>
        <dsp:cNvSpPr/>
      </dsp:nvSpPr>
      <dsp:spPr>
        <a:xfrm>
          <a:off x="5550195" y="1794306"/>
          <a:ext cx="2717129" cy="218245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Formalised processes increase confidence of individual officers &amp; staff to lawfully share information.  Increases expertise &amp; professionalism</a:t>
          </a:r>
          <a:endParaRPr lang="en-GB" sz="2200" kern="1200" dirty="0"/>
        </a:p>
      </dsp:txBody>
      <dsp:txXfrm>
        <a:off x="5550195" y="1794306"/>
        <a:ext cx="2717129" cy="218245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D60AE-1673-4B6F-9E2C-E96AE947425D}">
      <dsp:nvSpPr>
        <dsp:cNvPr id="0" name=""/>
        <dsp:cNvSpPr/>
      </dsp:nvSpPr>
      <dsp:spPr>
        <a:xfrm>
          <a:off x="1098117" y="1030766"/>
          <a:ext cx="873159" cy="7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D7ADD9-90F8-4BC2-8663-314C46BA2249}">
      <dsp:nvSpPr>
        <dsp:cNvPr id="0" name=""/>
        <dsp:cNvSpPr/>
      </dsp:nvSpPr>
      <dsp:spPr>
        <a:xfrm>
          <a:off x="2023666" y="957385"/>
          <a:ext cx="100413" cy="188786"/>
        </a:xfrm>
        <a:prstGeom prst="chevron">
          <a:avLst>
            <a:gd name="adj" fmla="val 90000"/>
          </a:avLst>
        </a:prstGeom>
        <a:solidFill>
          <a:schemeClr val="accent2">
            <a:tint val="40000"/>
            <a:alpha val="90000"/>
            <a:hueOff val="481052"/>
            <a:satOff val="-4445"/>
            <a:lumOff val="-501"/>
            <a:alphaOff val="0"/>
          </a:schemeClr>
        </a:solidFill>
        <a:ln w="19050" cap="flat" cmpd="sng" algn="ctr">
          <a:solidFill>
            <a:schemeClr val="accent2">
              <a:tint val="40000"/>
              <a:alpha val="90000"/>
              <a:hueOff val="481052"/>
              <a:satOff val="-4445"/>
              <a:lumOff val="-501"/>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5304AD-19D3-4DB0-89B5-D8AACF79AD5A}">
      <dsp:nvSpPr>
        <dsp:cNvPr id="0" name=""/>
        <dsp:cNvSpPr/>
      </dsp:nvSpPr>
      <dsp:spPr>
        <a:xfrm>
          <a:off x="547365" y="589194"/>
          <a:ext cx="883215" cy="883215"/>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74" tIns="34274" rIns="34274" bIns="34274"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76709" y="718538"/>
        <a:ext cx="624527" cy="624527"/>
      </dsp:txXfrm>
    </dsp:sp>
    <dsp:sp modelId="{80A57986-E539-40AA-92FF-A686F2992766}">
      <dsp:nvSpPr>
        <dsp:cNvPr id="0" name=""/>
        <dsp:cNvSpPr/>
      </dsp:nvSpPr>
      <dsp:spPr>
        <a:xfrm>
          <a:off x="6668" y="1638010"/>
          <a:ext cx="1964608" cy="1965600"/>
        </a:xfrm>
        <a:prstGeom prst="upArrowCallout">
          <a:avLst>
            <a:gd name="adj1" fmla="val 50000"/>
            <a:gd name="adj2" fmla="val 20000"/>
            <a:gd name="adj3" fmla="val 20000"/>
            <a:gd name="adj4" fmla="val 100000"/>
          </a:avLst>
        </a:prstGeom>
        <a:solidFill>
          <a:schemeClr val="accent2">
            <a:tint val="40000"/>
            <a:alpha val="90000"/>
            <a:hueOff val="962103"/>
            <a:satOff val="-8890"/>
            <a:lumOff val="-1002"/>
            <a:alphaOff val="0"/>
          </a:schemeClr>
        </a:solidFill>
        <a:ln w="19050" cap="flat" cmpd="sng" algn="ctr">
          <a:solidFill>
            <a:schemeClr val="accent2">
              <a:tint val="40000"/>
              <a:alpha val="90000"/>
              <a:hueOff val="962103"/>
              <a:satOff val="-8890"/>
              <a:lumOff val="-10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971" tIns="165100" rIns="154971" bIns="165100" numCol="1" spcCol="1270" anchor="t" anchorCtr="0">
          <a:noAutofit/>
        </a:bodyPr>
        <a:lstStyle/>
        <a:p>
          <a:pPr marL="0" lvl="0" indent="0" algn="l" defTabSz="889000">
            <a:lnSpc>
              <a:spcPct val="90000"/>
            </a:lnSpc>
            <a:spcBef>
              <a:spcPct val="0"/>
            </a:spcBef>
            <a:spcAft>
              <a:spcPct val="35000"/>
            </a:spcAft>
            <a:buNone/>
          </a:pPr>
          <a:r>
            <a:rPr lang="en-GB" sz="2000" kern="1200" dirty="0"/>
            <a:t>Recap vulnerability</a:t>
          </a:r>
          <a:r>
            <a:rPr lang="en-GB" sz="1100" kern="1200" dirty="0"/>
            <a:t>.</a:t>
          </a:r>
          <a:endParaRPr lang="en-US" sz="1100" kern="1200" dirty="0"/>
        </a:p>
      </dsp:txBody>
      <dsp:txXfrm>
        <a:off x="6668" y="2030932"/>
        <a:ext cx="1964608" cy="1572678"/>
      </dsp:txXfrm>
    </dsp:sp>
    <dsp:sp modelId="{444CF375-982E-479C-A1B1-76C9C658C78D}">
      <dsp:nvSpPr>
        <dsp:cNvPr id="0" name=""/>
        <dsp:cNvSpPr/>
      </dsp:nvSpPr>
      <dsp:spPr>
        <a:xfrm>
          <a:off x="2189566" y="1030766"/>
          <a:ext cx="1964608" cy="72"/>
        </a:xfrm>
        <a:prstGeom prst="rect">
          <a:avLst/>
        </a:prstGeom>
        <a:solidFill>
          <a:schemeClr val="accent2">
            <a:tint val="40000"/>
            <a:alpha val="90000"/>
            <a:hueOff val="1443155"/>
            <a:satOff val="-13335"/>
            <a:lumOff val="-1503"/>
            <a:alphaOff val="0"/>
          </a:schemeClr>
        </a:solidFill>
        <a:ln w="19050" cap="flat" cmpd="sng" algn="ctr">
          <a:solidFill>
            <a:schemeClr val="accent2">
              <a:tint val="40000"/>
              <a:alpha val="90000"/>
              <a:hueOff val="1443155"/>
              <a:satOff val="-13335"/>
              <a:lumOff val="-15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8AAD95-A0CF-42E9-9A09-D02FCDC10BD7}">
      <dsp:nvSpPr>
        <dsp:cNvPr id="0" name=""/>
        <dsp:cNvSpPr/>
      </dsp:nvSpPr>
      <dsp:spPr>
        <a:xfrm>
          <a:off x="4206565" y="957385"/>
          <a:ext cx="100413" cy="188786"/>
        </a:xfrm>
        <a:prstGeom prst="chevron">
          <a:avLst>
            <a:gd name="adj" fmla="val 90000"/>
          </a:avLst>
        </a:prstGeom>
        <a:solidFill>
          <a:schemeClr val="accent2">
            <a:tint val="40000"/>
            <a:alpha val="90000"/>
            <a:hueOff val="1924207"/>
            <a:satOff val="-17781"/>
            <a:lumOff val="-2004"/>
            <a:alphaOff val="0"/>
          </a:schemeClr>
        </a:solidFill>
        <a:ln w="19050" cap="flat" cmpd="sng" algn="ctr">
          <a:solidFill>
            <a:schemeClr val="accent2">
              <a:tint val="40000"/>
              <a:alpha val="90000"/>
              <a:hueOff val="1924207"/>
              <a:satOff val="-17781"/>
              <a:lumOff val="-20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A4984E-AD2F-4A8B-9BE5-1645AA648CE6}">
      <dsp:nvSpPr>
        <dsp:cNvPr id="0" name=""/>
        <dsp:cNvSpPr/>
      </dsp:nvSpPr>
      <dsp:spPr>
        <a:xfrm>
          <a:off x="2730263" y="589194"/>
          <a:ext cx="883215" cy="883215"/>
        </a:xfrm>
        <a:prstGeom prst="ellips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74" tIns="34274" rIns="34274" bIns="34274"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859607" y="718538"/>
        <a:ext cx="624527" cy="624527"/>
      </dsp:txXfrm>
    </dsp:sp>
    <dsp:sp modelId="{FA85A2CB-C798-49E0-A483-F33243513E98}">
      <dsp:nvSpPr>
        <dsp:cNvPr id="0" name=""/>
        <dsp:cNvSpPr/>
      </dsp:nvSpPr>
      <dsp:spPr>
        <a:xfrm>
          <a:off x="2189566" y="1638010"/>
          <a:ext cx="1964608" cy="1965600"/>
        </a:xfrm>
        <a:prstGeom prst="upArrowCallout">
          <a:avLst>
            <a:gd name="adj1" fmla="val 50000"/>
            <a:gd name="adj2" fmla="val 20000"/>
            <a:gd name="adj3" fmla="val 20000"/>
            <a:gd name="adj4" fmla="val 100000"/>
          </a:avLst>
        </a:prstGeom>
        <a:solidFill>
          <a:schemeClr val="accent2">
            <a:tint val="40000"/>
            <a:alpha val="90000"/>
            <a:hueOff val="2405259"/>
            <a:satOff val="-22226"/>
            <a:lumOff val="-2505"/>
            <a:alphaOff val="0"/>
          </a:schemeClr>
        </a:solidFill>
        <a:ln w="19050" cap="flat" cmpd="sng" algn="ctr">
          <a:solidFill>
            <a:schemeClr val="accent2">
              <a:tint val="40000"/>
              <a:alpha val="90000"/>
              <a:hueOff val="2405259"/>
              <a:satOff val="-22226"/>
              <a:lumOff val="-25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971" tIns="165100" rIns="154971" bIns="165100" numCol="1" spcCol="1270" anchor="t" anchorCtr="0">
          <a:noAutofit/>
        </a:bodyPr>
        <a:lstStyle/>
        <a:p>
          <a:pPr marL="0" lvl="0" indent="0" algn="l" defTabSz="889000">
            <a:lnSpc>
              <a:spcPct val="90000"/>
            </a:lnSpc>
            <a:spcBef>
              <a:spcPct val="0"/>
            </a:spcBef>
            <a:spcAft>
              <a:spcPct val="35000"/>
            </a:spcAft>
            <a:buNone/>
          </a:pPr>
          <a:r>
            <a:rPr lang="en-GB" sz="2000" kern="1200" dirty="0"/>
            <a:t>Explore legalisation that governs the MOPI</a:t>
          </a:r>
          <a:endParaRPr lang="en-US" sz="2000" kern="1200" dirty="0"/>
        </a:p>
      </dsp:txBody>
      <dsp:txXfrm>
        <a:off x="2189566" y="2030932"/>
        <a:ext cx="1964608" cy="1572678"/>
      </dsp:txXfrm>
    </dsp:sp>
    <dsp:sp modelId="{3C52B7F4-D054-42EF-A097-CF1353DE7084}">
      <dsp:nvSpPr>
        <dsp:cNvPr id="0" name=""/>
        <dsp:cNvSpPr/>
      </dsp:nvSpPr>
      <dsp:spPr>
        <a:xfrm>
          <a:off x="4372465" y="1030766"/>
          <a:ext cx="1964608" cy="72"/>
        </a:xfrm>
        <a:prstGeom prst="rect">
          <a:avLst/>
        </a:prstGeom>
        <a:solidFill>
          <a:schemeClr val="accent2">
            <a:tint val="40000"/>
            <a:alpha val="90000"/>
            <a:hueOff val="2886310"/>
            <a:satOff val="-26671"/>
            <a:lumOff val="-3006"/>
            <a:alphaOff val="0"/>
          </a:schemeClr>
        </a:solidFill>
        <a:ln w="19050" cap="flat" cmpd="sng" algn="ctr">
          <a:solidFill>
            <a:schemeClr val="accent2">
              <a:tint val="40000"/>
              <a:alpha val="90000"/>
              <a:hueOff val="2886310"/>
              <a:satOff val="-26671"/>
              <a:lumOff val="-30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F685EA-BECE-4047-9C11-92A28407DFDB}">
      <dsp:nvSpPr>
        <dsp:cNvPr id="0" name=""/>
        <dsp:cNvSpPr/>
      </dsp:nvSpPr>
      <dsp:spPr>
        <a:xfrm>
          <a:off x="6389463" y="957385"/>
          <a:ext cx="100413" cy="188786"/>
        </a:xfrm>
        <a:prstGeom prst="chevron">
          <a:avLst>
            <a:gd name="adj" fmla="val 90000"/>
          </a:avLst>
        </a:prstGeom>
        <a:solidFill>
          <a:schemeClr val="accent2">
            <a:tint val="40000"/>
            <a:alpha val="90000"/>
            <a:hueOff val="3367362"/>
            <a:satOff val="-31116"/>
            <a:lumOff val="-3508"/>
            <a:alphaOff val="0"/>
          </a:schemeClr>
        </a:solidFill>
        <a:ln w="19050" cap="flat" cmpd="sng" algn="ctr">
          <a:solidFill>
            <a:schemeClr val="accent2">
              <a:tint val="40000"/>
              <a:alpha val="90000"/>
              <a:hueOff val="3367362"/>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A85F17-5765-4995-B5E3-BBADB88815C4}">
      <dsp:nvSpPr>
        <dsp:cNvPr id="0" name=""/>
        <dsp:cNvSpPr/>
      </dsp:nvSpPr>
      <dsp:spPr>
        <a:xfrm>
          <a:off x="4913161" y="589194"/>
          <a:ext cx="883215" cy="883215"/>
        </a:xfrm>
        <a:prstGeom prst="ellipse">
          <a:avLst/>
        </a:prstGeom>
        <a:solidFill>
          <a:schemeClr val="accent2">
            <a:hueOff val="3221806"/>
            <a:satOff val="-9246"/>
            <a:lumOff val="-14805"/>
            <a:alphaOff val="0"/>
          </a:schemeClr>
        </a:solidFill>
        <a:ln w="19050" cap="flat" cmpd="sng" algn="ctr">
          <a:solidFill>
            <a:schemeClr val="accent2">
              <a:hueOff val="3221806"/>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74" tIns="34274" rIns="34274" bIns="34274"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5042505" y="718538"/>
        <a:ext cx="624527" cy="624527"/>
      </dsp:txXfrm>
    </dsp:sp>
    <dsp:sp modelId="{D764B443-9CEE-4553-B5F3-3959F7801957}">
      <dsp:nvSpPr>
        <dsp:cNvPr id="0" name=""/>
        <dsp:cNvSpPr/>
      </dsp:nvSpPr>
      <dsp:spPr>
        <a:xfrm>
          <a:off x="4372465" y="1638010"/>
          <a:ext cx="1964608" cy="1965600"/>
        </a:xfrm>
        <a:prstGeom prst="upArrowCallout">
          <a:avLst>
            <a:gd name="adj1" fmla="val 50000"/>
            <a:gd name="adj2" fmla="val 20000"/>
            <a:gd name="adj3" fmla="val 20000"/>
            <a:gd name="adj4" fmla="val 100000"/>
          </a:avLst>
        </a:prstGeom>
        <a:solidFill>
          <a:schemeClr val="accent2">
            <a:tint val="40000"/>
            <a:alpha val="90000"/>
            <a:hueOff val="3848414"/>
            <a:satOff val="-35561"/>
            <a:lumOff val="-4009"/>
            <a:alphaOff val="0"/>
          </a:schemeClr>
        </a:solidFill>
        <a:ln w="19050" cap="flat" cmpd="sng" algn="ctr">
          <a:solidFill>
            <a:schemeClr val="accent2">
              <a:tint val="40000"/>
              <a:alpha val="90000"/>
              <a:hueOff val="3848414"/>
              <a:satOff val="-35561"/>
              <a:lumOff val="-40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971" tIns="165100" rIns="154971" bIns="165100" numCol="1" spcCol="1270" anchor="t" anchorCtr="0">
          <a:noAutofit/>
        </a:bodyPr>
        <a:lstStyle/>
        <a:p>
          <a:pPr marL="0" lvl="0" indent="0" algn="l" defTabSz="889000">
            <a:lnSpc>
              <a:spcPct val="90000"/>
            </a:lnSpc>
            <a:spcBef>
              <a:spcPct val="0"/>
            </a:spcBef>
            <a:spcAft>
              <a:spcPct val="35000"/>
            </a:spcAft>
            <a:buNone/>
          </a:pPr>
          <a:r>
            <a:rPr lang="en-GB" sz="2000" kern="1200" dirty="0"/>
            <a:t>Explore the methods of information sharing with partners.</a:t>
          </a:r>
          <a:endParaRPr lang="en-US" sz="2000" kern="1200" dirty="0"/>
        </a:p>
      </dsp:txBody>
      <dsp:txXfrm>
        <a:off x="4372465" y="2030932"/>
        <a:ext cx="1964608" cy="1572678"/>
      </dsp:txXfrm>
    </dsp:sp>
    <dsp:sp modelId="{7AF3A7F4-2D0D-4452-B491-781934007A1B}">
      <dsp:nvSpPr>
        <dsp:cNvPr id="0" name=""/>
        <dsp:cNvSpPr/>
      </dsp:nvSpPr>
      <dsp:spPr>
        <a:xfrm>
          <a:off x="6555363" y="1030766"/>
          <a:ext cx="1964608" cy="72"/>
        </a:xfrm>
        <a:prstGeom prst="rect">
          <a:avLst/>
        </a:prstGeom>
        <a:solidFill>
          <a:schemeClr val="accent2">
            <a:tint val="40000"/>
            <a:alpha val="90000"/>
            <a:hueOff val="4329465"/>
            <a:satOff val="-40006"/>
            <a:lumOff val="-4510"/>
            <a:alphaOff val="0"/>
          </a:schemeClr>
        </a:solidFill>
        <a:ln w="19050" cap="flat" cmpd="sng" algn="ctr">
          <a:solidFill>
            <a:schemeClr val="accent2">
              <a:tint val="40000"/>
              <a:alpha val="90000"/>
              <a:hueOff val="4329465"/>
              <a:satOff val="-40006"/>
              <a:lumOff val="-451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D5BC51-2DF5-43AF-A1F1-7B7F2161D9D1}">
      <dsp:nvSpPr>
        <dsp:cNvPr id="0" name=""/>
        <dsp:cNvSpPr/>
      </dsp:nvSpPr>
      <dsp:spPr>
        <a:xfrm>
          <a:off x="8572361" y="957385"/>
          <a:ext cx="100413" cy="188786"/>
        </a:xfrm>
        <a:prstGeom prst="chevron">
          <a:avLst>
            <a:gd name="adj" fmla="val 90000"/>
          </a:avLst>
        </a:prstGeom>
        <a:solidFill>
          <a:schemeClr val="accent2">
            <a:tint val="40000"/>
            <a:alpha val="90000"/>
            <a:hueOff val="4810517"/>
            <a:satOff val="-44451"/>
            <a:lumOff val="-5011"/>
            <a:alphaOff val="0"/>
          </a:schemeClr>
        </a:solidFill>
        <a:ln w="19050" cap="flat" cmpd="sng" algn="ctr">
          <a:solidFill>
            <a:schemeClr val="accent2">
              <a:tint val="40000"/>
              <a:alpha val="90000"/>
              <a:hueOff val="4810517"/>
              <a:satOff val="-44451"/>
              <a:lumOff val="-5011"/>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BEF841-A3C2-4524-B791-B15C61DF50D3}">
      <dsp:nvSpPr>
        <dsp:cNvPr id="0" name=""/>
        <dsp:cNvSpPr/>
      </dsp:nvSpPr>
      <dsp:spPr>
        <a:xfrm>
          <a:off x="7096060" y="589194"/>
          <a:ext cx="883215" cy="883215"/>
        </a:xfrm>
        <a:prstGeom prst="ellipse">
          <a:avLst/>
        </a:prstGeom>
        <a:solidFill>
          <a:schemeClr val="accent2">
            <a:hueOff val="4832709"/>
            <a:satOff val="-13870"/>
            <a:lumOff val="-22207"/>
            <a:alphaOff val="0"/>
          </a:schemeClr>
        </a:solidFill>
        <a:ln w="19050" cap="flat" cmpd="sng" algn="ctr">
          <a:solidFill>
            <a:schemeClr val="accent2">
              <a:hueOff val="4832709"/>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74" tIns="34274" rIns="34274" bIns="34274"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7225404" y="718538"/>
        <a:ext cx="624527" cy="624527"/>
      </dsp:txXfrm>
    </dsp:sp>
    <dsp:sp modelId="{F83FF1E4-3C6D-4A9C-9422-53C43B283800}">
      <dsp:nvSpPr>
        <dsp:cNvPr id="0" name=""/>
        <dsp:cNvSpPr/>
      </dsp:nvSpPr>
      <dsp:spPr>
        <a:xfrm>
          <a:off x="6555363" y="1638010"/>
          <a:ext cx="1964608" cy="1965600"/>
        </a:xfrm>
        <a:prstGeom prst="upArrowCallout">
          <a:avLst>
            <a:gd name="adj1" fmla="val 50000"/>
            <a:gd name="adj2" fmla="val 20000"/>
            <a:gd name="adj3" fmla="val 20000"/>
            <a:gd name="adj4" fmla="val 100000"/>
          </a:avLst>
        </a:prstGeom>
        <a:solidFill>
          <a:schemeClr val="accent2">
            <a:tint val="40000"/>
            <a:alpha val="90000"/>
            <a:hueOff val="5291569"/>
            <a:satOff val="-48897"/>
            <a:lumOff val="-5512"/>
            <a:alphaOff val="0"/>
          </a:schemeClr>
        </a:solidFill>
        <a:ln w="19050" cap="flat" cmpd="sng" algn="ctr">
          <a:solidFill>
            <a:schemeClr val="accent2">
              <a:tint val="40000"/>
              <a:alpha val="90000"/>
              <a:hueOff val="5291569"/>
              <a:satOff val="-48897"/>
              <a:lumOff val="-55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971" tIns="165100" rIns="154971" bIns="165100" numCol="1" spcCol="1270" anchor="t" anchorCtr="0">
          <a:noAutofit/>
        </a:bodyPr>
        <a:lstStyle/>
        <a:p>
          <a:pPr marL="0" lvl="0" indent="0" algn="l" defTabSz="889000">
            <a:lnSpc>
              <a:spcPct val="90000"/>
            </a:lnSpc>
            <a:spcBef>
              <a:spcPct val="0"/>
            </a:spcBef>
            <a:spcAft>
              <a:spcPct val="35000"/>
            </a:spcAft>
            <a:buNone/>
          </a:pPr>
          <a:r>
            <a:rPr lang="en-GB" sz="2000" kern="1200" dirty="0"/>
            <a:t>Explain the meaning of statutory obligations. </a:t>
          </a:r>
          <a:endParaRPr lang="en-US" sz="2000" kern="1200" dirty="0"/>
        </a:p>
      </dsp:txBody>
      <dsp:txXfrm>
        <a:off x="6555363" y="2030932"/>
        <a:ext cx="1964608" cy="1572678"/>
      </dsp:txXfrm>
    </dsp:sp>
    <dsp:sp modelId="{611194A6-C2F6-4F03-B7A6-C12520D55564}">
      <dsp:nvSpPr>
        <dsp:cNvPr id="0" name=""/>
        <dsp:cNvSpPr/>
      </dsp:nvSpPr>
      <dsp:spPr>
        <a:xfrm>
          <a:off x="8738262" y="1030766"/>
          <a:ext cx="982304" cy="72"/>
        </a:xfrm>
        <a:prstGeom prst="rect">
          <a:avLst/>
        </a:prstGeom>
        <a:solidFill>
          <a:schemeClr val="accent2">
            <a:tint val="40000"/>
            <a:alpha val="90000"/>
            <a:hueOff val="5772621"/>
            <a:satOff val="-53342"/>
            <a:lumOff val="-6013"/>
            <a:alphaOff val="0"/>
          </a:schemeClr>
        </a:solidFill>
        <a:ln w="19050" cap="flat" cmpd="sng" algn="ctr">
          <a:solidFill>
            <a:schemeClr val="accent2">
              <a:tint val="40000"/>
              <a:alpha val="90000"/>
              <a:hueOff val="5772621"/>
              <a:satOff val="-53342"/>
              <a:lumOff val="-6013"/>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D174C0-4682-4131-A282-0A7096D2A066}">
      <dsp:nvSpPr>
        <dsp:cNvPr id="0" name=""/>
        <dsp:cNvSpPr/>
      </dsp:nvSpPr>
      <dsp:spPr>
        <a:xfrm>
          <a:off x="9278958" y="589194"/>
          <a:ext cx="883215" cy="883215"/>
        </a:xfrm>
        <a:prstGeom prst="ellips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74" tIns="34274" rIns="34274" bIns="34274"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9408302" y="718538"/>
        <a:ext cx="624527" cy="624527"/>
      </dsp:txXfrm>
    </dsp:sp>
    <dsp:sp modelId="{76EA624B-7AA9-425A-BF15-E31D55F42546}">
      <dsp:nvSpPr>
        <dsp:cNvPr id="0" name=""/>
        <dsp:cNvSpPr/>
      </dsp:nvSpPr>
      <dsp:spPr>
        <a:xfrm>
          <a:off x="8738262" y="1638010"/>
          <a:ext cx="1964608" cy="1965600"/>
        </a:xfrm>
        <a:prstGeom prst="upArrowCallout">
          <a:avLst>
            <a:gd name="adj1" fmla="val 50000"/>
            <a:gd name="adj2" fmla="val 20000"/>
            <a:gd name="adj3" fmla="val 20000"/>
            <a:gd name="adj4" fmla="val 100000"/>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971" tIns="165100" rIns="154971" bIns="165100" numCol="1" spcCol="1270" anchor="t" anchorCtr="0">
          <a:noAutofit/>
        </a:bodyPr>
        <a:lstStyle/>
        <a:p>
          <a:pPr marL="0" lvl="0" indent="0" algn="l" defTabSz="889000">
            <a:lnSpc>
              <a:spcPct val="90000"/>
            </a:lnSpc>
            <a:spcBef>
              <a:spcPct val="0"/>
            </a:spcBef>
            <a:spcAft>
              <a:spcPct val="35000"/>
            </a:spcAft>
            <a:buNone/>
          </a:pPr>
          <a:r>
            <a:rPr lang="en-GB" sz="2000" kern="1200" dirty="0"/>
            <a:t>Describe role of Prison Intelligence Officers.</a:t>
          </a:r>
          <a:endParaRPr lang="en-US" sz="2000" kern="1200" dirty="0"/>
        </a:p>
      </dsp:txBody>
      <dsp:txXfrm>
        <a:off x="8738262" y="2030932"/>
        <a:ext cx="1964608" cy="157267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1D00F-1B75-4384-BEAA-EBA84502D611}">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disclosure of information from one or more organisations to a third  - party organisation. </a:t>
          </a:r>
          <a:endParaRPr lang="en-US" sz="2400" kern="1200" dirty="0"/>
        </a:p>
      </dsp:txBody>
      <dsp:txXfrm>
        <a:off x="0" y="1071918"/>
        <a:ext cx="3414946" cy="2048967"/>
      </dsp:txXfrm>
    </dsp:sp>
    <dsp:sp modelId="{8CF3B120-1C3D-471B-A6E7-DD2E14BCC331}">
      <dsp:nvSpPr>
        <dsp:cNvPr id="0" name=""/>
        <dsp:cNvSpPr/>
      </dsp:nvSpPr>
      <dsp:spPr>
        <a:xfrm>
          <a:off x="3756441" y="1071918"/>
          <a:ext cx="3414946" cy="2048967"/>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This can be a one-off event. </a:t>
          </a:r>
          <a:endParaRPr lang="en-US" sz="2000" kern="1200" dirty="0"/>
        </a:p>
      </dsp:txBody>
      <dsp:txXfrm>
        <a:off x="3756441" y="1071918"/>
        <a:ext cx="3414946" cy="2048967"/>
      </dsp:txXfrm>
    </dsp:sp>
    <dsp:sp modelId="{132F32FC-C40B-45FE-94FB-379600590DB2}">
      <dsp:nvSpPr>
        <dsp:cNvPr id="0" name=""/>
        <dsp:cNvSpPr/>
      </dsp:nvSpPr>
      <dsp:spPr>
        <a:xfrm>
          <a:off x="7512882" y="1071918"/>
          <a:ext cx="3414946" cy="2048967"/>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Or an ongoing agreement between partners with a common aim. </a:t>
          </a:r>
          <a:endParaRPr lang="en-US" sz="2400" kern="1200" dirty="0"/>
        </a:p>
      </dsp:txBody>
      <dsp:txXfrm>
        <a:off x="7512882" y="1071918"/>
        <a:ext cx="3414946" cy="204896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46E7D-565B-4718-AFA7-1C9356023D00}">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Information sharing includes both</a:t>
          </a:r>
          <a:endParaRPr lang="en-US" sz="2000" kern="1200" dirty="0"/>
        </a:p>
      </dsp:txBody>
      <dsp:txXfrm>
        <a:off x="307345" y="1546"/>
        <a:ext cx="3222855" cy="1933713"/>
      </dsp:txXfrm>
    </dsp:sp>
    <dsp:sp modelId="{7E521553-1CF5-4AF6-A18A-193204138DDA}">
      <dsp:nvSpPr>
        <dsp:cNvPr id="0" name=""/>
        <dsp:cNvSpPr/>
      </dsp:nvSpPr>
      <dsp:spPr>
        <a:xfrm>
          <a:off x="3852486" y="1546"/>
          <a:ext cx="3222855" cy="1933713"/>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“Personal data”  - </a:t>
          </a:r>
          <a:r>
            <a:rPr lang="en-GB" sz="2000" b="0" i="0" kern="1200" dirty="0"/>
            <a:t>means any information relating to an identified or identifiable living individual </a:t>
          </a:r>
          <a:endParaRPr lang="en-US" sz="2000" kern="1200" dirty="0"/>
        </a:p>
      </dsp:txBody>
      <dsp:txXfrm>
        <a:off x="3852486" y="1546"/>
        <a:ext cx="3222855" cy="1933713"/>
      </dsp:txXfrm>
    </dsp:sp>
    <dsp:sp modelId="{19633F02-1821-40A7-A477-5737191122D6}">
      <dsp:nvSpPr>
        <dsp:cNvPr id="0" name=""/>
        <dsp:cNvSpPr/>
      </dsp:nvSpPr>
      <dsp:spPr>
        <a:xfrm>
          <a:off x="7397627" y="1546"/>
          <a:ext cx="3222855" cy="1933713"/>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and</a:t>
          </a:r>
          <a:endParaRPr lang="en-US" sz="1800" kern="1200" dirty="0"/>
        </a:p>
      </dsp:txBody>
      <dsp:txXfrm>
        <a:off x="7397627" y="1546"/>
        <a:ext cx="3222855" cy="1933713"/>
      </dsp:txXfrm>
    </dsp:sp>
    <dsp:sp modelId="{7C492B65-1A7F-41FD-879A-8EA59D8DE42F}">
      <dsp:nvSpPr>
        <dsp:cNvPr id="0" name=""/>
        <dsp:cNvSpPr/>
      </dsp:nvSpPr>
      <dsp:spPr>
        <a:xfrm>
          <a:off x="2079915" y="2257545"/>
          <a:ext cx="3222855" cy="1933713"/>
        </a:xfrm>
        <a:prstGeom prst="rect">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“Special category data” – any personal data which needs more protection because it is sensitive (religious beliefs, racial or ethnic origin).</a:t>
          </a:r>
          <a:endParaRPr lang="en-US" sz="2000" kern="1200" dirty="0"/>
        </a:p>
      </dsp:txBody>
      <dsp:txXfrm>
        <a:off x="2079915" y="2257545"/>
        <a:ext cx="3222855" cy="1933713"/>
      </dsp:txXfrm>
    </dsp:sp>
    <dsp:sp modelId="{00413CD1-16E8-41BA-BAB3-733BEDDB59CF}">
      <dsp:nvSpPr>
        <dsp:cNvPr id="0" name=""/>
        <dsp:cNvSpPr/>
      </dsp:nvSpPr>
      <dsp:spPr>
        <a:xfrm>
          <a:off x="5625057" y="2257545"/>
          <a:ext cx="3222855" cy="1933713"/>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 relation to community safety, information that should also be treated as sensitive personal data includes: •Information relating to victims •Information relating to witnesses</a:t>
          </a:r>
          <a:endParaRPr lang="en-US" sz="1800" kern="1200" dirty="0"/>
        </a:p>
      </dsp:txBody>
      <dsp:txXfrm>
        <a:off x="5625057" y="2257545"/>
        <a:ext cx="3222855" cy="193371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7FFD3-852D-43BA-B9A8-4312DD23FAE7}">
      <dsp:nvSpPr>
        <dsp:cNvPr id="0" name=""/>
        <dsp:cNvSpPr/>
      </dsp:nvSpPr>
      <dsp:spPr>
        <a:xfrm>
          <a:off x="3496905" y="1151"/>
          <a:ext cx="3934018" cy="670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 responsible authorities are: </a:t>
          </a:r>
          <a:endParaRPr lang="en-US" sz="2000" kern="1200" dirty="0"/>
        </a:p>
      </dsp:txBody>
      <dsp:txXfrm>
        <a:off x="3529635" y="33881"/>
        <a:ext cx="3868558" cy="605020"/>
      </dsp:txXfrm>
    </dsp:sp>
    <dsp:sp modelId="{90FD5504-7B75-458F-B530-A5B26D3ED877}">
      <dsp:nvSpPr>
        <dsp:cNvPr id="0" name=""/>
        <dsp:cNvSpPr/>
      </dsp:nvSpPr>
      <dsp:spPr>
        <a:xfrm>
          <a:off x="3496905" y="705155"/>
          <a:ext cx="3934018" cy="670480"/>
        </a:xfrm>
        <a:prstGeom prst="roundRect">
          <a:avLst/>
        </a:prstGeom>
        <a:solidFill>
          <a:schemeClr val="accent2">
            <a:hueOff val="1288722"/>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Local Authority</a:t>
          </a:r>
          <a:endParaRPr lang="en-US" sz="2000" kern="1200" dirty="0"/>
        </a:p>
      </dsp:txBody>
      <dsp:txXfrm>
        <a:off x="3529635" y="737885"/>
        <a:ext cx="3868558" cy="605020"/>
      </dsp:txXfrm>
    </dsp:sp>
    <dsp:sp modelId="{77F850E2-85D3-4CD7-A4DB-47A667824845}">
      <dsp:nvSpPr>
        <dsp:cNvPr id="0" name=""/>
        <dsp:cNvSpPr/>
      </dsp:nvSpPr>
      <dsp:spPr>
        <a:xfrm>
          <a:off x="3484945" y="1433672"/>
          <a:ext cx="3934018" cy="670480"/>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Police forces </a:t>
          </a:r>
          <a:endParaRPr lang="en-US" sz="2000" kern="1200" dirty="0"/>
        </a:p>
      </dsp:txBody>
      <dsp:txXfrm>
        <a:off x="3517675" y="1466402"/>
        <a:ext cx="3868558" cy="605020"/>
      </dsp:txXfrm>
    </dsp:sp>
    <dsp:sp modelId="{D1F6E104-0BD3-41AA-95F7-3884C436D505}">
      <dsp:nvSpPr>
        <dsp:cNvPr id="0" name=""/>
        <dsp:cNvSpPr/>
      </dsp:nvSpPr>
      <dsp:spPr>
        <a:xfrm>
          <a:off x="3496905" y="2113164"/>
          <a:ext cx="3934018" cy="670480"/>
        </a:xfrm>
        <a:prstGeom prst="roundRect">
          <a:avLst/>
        </a:prstGeom>
        <a:solidFill>
          <a:schemeClr val="accent2">
            <a:hueOff val="3866168"/>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Police Authority (PCC) </a:t>
          </a:r>
          <a:endParaRPr lang="en-US" sz="2000" kern="1200" dirty="0"/>
        </a:p>
      </dsp:txBody>
      <dsp:txXfrm>
        <a:off x="3529635" y="2145894"/>
        <a:ext cx="3868558" cy="605020"/>
      </dsp:txXfrm>
    </dsp:sp>
    <dsp:sp modelId="{D4D7B173-CEB3-44D3-A111-7876BE63BC05}">
      <dsp:nvSpPr>
        <dsp:cNvPr id="0" name=""/>
        <dsp:cNvSpPr/>
      </dsp:nvSpPr>
      <dsp:spPr>
        <a:xfrm>
          <a:off x="3496905" y="2817168"/>
          <a:ext cx="3934018" cy="670480"/>
        </a:xfrm>
        <a:prstGeom prst="roundRect">
          <a:avLst/>
        </a:prstGeom>
        <a:solidFill>
          <a:schemeClr val="accent2">
            <a:hueOff val="5154890"/>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Fire and Rescue Authority </a:t>
          </a:r>
          <a:endParaRPr lang="en-US" sz="2000" kern="1200" dirty="0"/>
        </a:p>
      </dsp:txBody>
      <dsp:txXfrm>
        <a:off x="3529635" y="2849898"/>
        <a:ext cx="3868558" cy="605020"/>
      </dsp:txXfrm>
    </dsp:sp>
    <dsp:sp modelId="{FDC4B88B-677D-4B70-93DA-AFC81032816E}">
      <dsp:nvSpPr>
        <dsp:cNvPr id="0" name=""/>
        <dsp:cNvSpPr/>
      </dsp:nvSpPr>
      <dsp:spPr>
        <a:xfrm>
          <a:off x="3496905" y="3521173"/>
          <a:ext cx="3934018" cy="67048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1600" kern="1200" dirty="0"/>
            <a:t>Primary Care Trusts in England and Local Health Boards in Wales • Probation Trusts.</a:t>
          </a:r>
          <a:endParaRPr lang="en-US" sz="1600" kern="1200" dirty="0"/>
        </a:p>
      </dsp:txBody>
      <dsp:txXfrm>
        <a:off x="3529635" y="3553903"/>
        <a:ext cx="3868558" cy="60502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EAD7A-6D1F-4CBB-BF82-5E5E9748797F}">
      <dsp:nvSpPr>
        <dsp:cNvPr id="0" name=""/>
        <dsp:cNvSpPr/>
      </dsp:nvSpPr>
      <dsp:spPr>
        <a:xfrm>
          <a:off x="3496905" y="1151"/>
          <a:ext cx="3934018" cy="670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College of Policing defines such purposes as: </a:t>
          </a:r>
          <a:endParaRPr lang="en-US" sz="1900" kern="1200"/>
        </a:p>
      </dsp:txBody>
      <dsp:txXfrm>
        <a:off x="3529635" y="33881"/>
        <a:ext cx="3868558" cy="605020"/>
      </dsp:txXfrm>
    </dsp:sp>
    <dsp:sp modelId="{5F2BB4A6-82FF-4D70-937C-F761DFF27B20}">
      <dsp:nvSpPr>
        <dsp:cNvPr id="0" name=""/>
        <dsp:cNvSpPr/>
      </dsp:nvSpPr>
      <dsp:spPr>
        <a:xfrm>
          <a:off x="3496905" y="705155"/>
          <a:ext cx="3934018" cy="6704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protecting life and property.</a:t>
          </a:r>
          <a:endParaRPr lang="en-US" sz="1900" kern="1200"/>
        </a:p>
      </dsp:txBody>
      <dsp:txXfrm>
        <a:off x="3529635" y="737885"/>
        <a:ext cx="3868558" cy="605020"/>
      </dsp:txXfrm>
    </dsp:sp>
    <dsp:sp modelId="{FDBF0F1C-F1F1-4BD6-86DF-65CBFE825A04}">
      <dsp:nvSpPr>
        <dsp:cNvPr id="0" name=""/>
        <dsp:cNvSpPr/>
      </dsp:nvSpPr>
      <dsp:spPr>
        <a:xfrm>
          <a:off x="3496905" y="1409160"/>
          <a:ext cx="3934018" cy="67048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preserving order.</a:t>
          </a:r>
          <a:endParaRPr lang="en-US" sz="1900" kern="1200"/>
        </a:p>
      </dsp:txBody>
      <dsp:txXfrm>
        <a:off x="3529635" y="1441890"/>
        <a:ext cx="3868558" cy="605020"/>
      </dsp:txXfrm>
    </dsp:sp>
    <dsp:sp modelId="{5231939F-22FD-45B0-91C1-77C2A2CCAEB5}">
      <dsp:nvSpPr>
        <dsp:cNvPr id="0" name=""/>
        <dsp:cNvSpPr/>
      </dsp:nvSpPr>
      <dsp:spPr>
        <a:xfrm>
          <a:off x="3496905" y="2113164"/>
          <a:ext cx="3934018" cy="6704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preventing and detecting offences.</a:t>
          </a:r>
          <a:endParaRPr lang="en-US" sz="1900" kern="1200"/>
        </a:p>
      </dsp:txBody>
      <dsp:txXfrm>
        <a:off x="3529635" y="2145894"/>
        <a:ext cx="3868558" cy="605020"/>
      </dsp:txXfrm>
    </dsp:sp>
    <dsp:sp modelId="{514C6502-2446-4861-9230-0F7CE0E1F8B1}">
      <dsp:nvSpPr>
        <dsp:cNvPr id="0" name=""/>
        <dsp:cNvSpPr/>
      </dsp:nvSpPr>
      <dsp:spPr>
        <a:xfrm>
          <a:off x="3496905" y="2817168"/>
          <a:ext cx="3934018" cy="67048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bringing offenders to justice.</a:t>
          </a:r>
          <a:endParaRPr lang="en-US" sz="1900" kern="1200"/>
        </a:p>
      </dsp:txBody>
      <dsp:txXfrm>
        <a:off x="3529635" y="2849898"/>
        <a:ext cx="3868558" cy="605020"/>
      </dsp:txXfrm>
    </dsp:sp>
    <dsp:sp modelId="{45355B2A-73E6-44C6-9809-763BB2BFDCB4}">
      <dsp:nvSpPr>
        <dsp:cNvPr id="0" name=""/>
        <dsp:cNvSpPr/>
      </dsp:nvSpPr>
      <dsp:spPr>
        <a:xfrm>
          <a:off x="3496905" y="3521173"/>
          <a:ext cx="3934018" cy="670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any duty or responsibility arising from common or statute law.</a:t>
          </a:r>
          <a:endParaRPr lang="en-US" sz="1900" kern="1200"/>
        </a:p>
      </dsp:txBody>
      <dsp:txXfrm>
        <a:off x="3529635" y="3553903"/>
        <a:ext cx="3868558" cy="60502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08A8C-9ACC-4F7C-B7AB-36BB570F3B51}">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1: Explain why the information will help.</a:t>
          </a:r>
          <a:endParaRPr lang="en-US" sz="2000" kern="1200" dirty="0"/>
        </a:p>
      </dsp:txBody>
      <dsp:txXfrm>
        <a:off x="930572" y="3032"/>
        <a:ext cx="2833338" cy="1700003"/>
      </dsp:txXfrm>
    </dsp:sp>
    <dsp:sp modelId="{A21F7D15-ED71-4ABA-A7BA-7A06B1E98B0D}">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2:Identify the potential benefits for the information supplier.</a:t>
          </a:r>
          <a:endParaRPr lang="en-US" sz="2000" kern="1200" dirty="0"/>
        </a:p>
      </dsp:txBody>
      <dsp:txXfrm>
        <a:off x="4047245" y="3032"/>
        <a:ext cx="2833338" cy="1700003"/>
      </dsp:txXfrm>
    </dsp:sp>
    <dsp:sp modelId="{1F5C2DF8-28EB-4716-B567-B47AD5BB7F81}">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3:Information shared must be fit for purpose.</a:t>
          </a:r>
          <a:endParaRPr lang="en-US" sz="2000" kern="1200" dirty="0"/>
        </a:p>
      </dsp:txBody>
      <dsp:txXfrm>
        <a:off x="7163917" y="3032"/>
        <a:ext cx="2833338" cy="1700003"/>
      </dsp:txXfrm>
    </dsp:sp>
    <dsp:sp modelId="{5431F1F2-CA31-4218-87BF-8829BEAD9169}">
      <dsp:nvSpPr>
        <dsp:cNvPr id="0" name=""/>
        <dsp:cNvSpPr/>
      </dsp:nvSpPr>
      <dsp:spPr>
        <a:xfrm>
          <a:off x="2488909"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4: Data is securely managed.</a:t>
          </a:r>
          <a:endParaRPr lang="en-US" sz="2000" kern="1200" dirty="0"/>
        </a:p>
      </dsp:txBody>
      <dsp:txXfrm>
        <a:off x="2488909" y="1986369"/>
        <a:ext cx="2833338" cy="1700003"/>
      </dsp:txXfrm>
    </dsp:sp>
    <dsp:sp modelId="{60C20EF7-FA91-4258-88EE-0FD840A36F68}">
      <dsp:nvSpPr>
        <dsp:cNvPr id="0" name=""/>
        <dsp:cNvSpPr/>
      </dsp:nvSpPr>
      <dsp:spPr>
        <a:xfrm>
          <a:off x="5605581"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5: Data should be held in an environment where they are easy to access. </a:t>
          </a:r>
          <a:endParaRPr lang="en-US" sz="2100" kern="1200" dirty="0"/>
        </a:p>
      </dsp:txBody>
      <dsp:txXfrm>
        <a:off x="5605581" y="1986369"/>
        <a:ext cx="2833338" cy="170000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1B99D-F039-469C-B2B6-DB37255A663D}">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The Data Protection Act (DPA) provides a legal framework for holding, obtaining, recording, using and sharing personal information.</a:t>
          </a:r>
          <a:endParaRPr lang="en-US" sz="2200" kern="1200" dirty="0"/>
        </a:p>
      </dsp:txBody>
      <dsp:txXfrm>
        <a:off x="0" y="1071918"/>
        <a:ext cx="3414946" cy="2048967"/>
      </dsp:txXfrm>
    </dsp:sp>
    <dsp:sp modelId="{3A73881D-49C9-4595-AFAF-8DBFEE31C77B}">
      <dsp:nvSpPr>
        <dsp:cNvPr id="0" name=""/>
        <dsp:cNvSpPr/>
      </dsp:nvSpPr>
      <dsp:spPr>
        <a:xfrm>
          <a:off x="3756441" y="1071918"/>
          <a:ext cx="3414946" cy="2048967"/>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Under the DPA personal information can only be disclosed in accordance with the principles and exemptions that apply to the DPA.</a:t>
          </a:r>
          <a:endParaRPr lang="en-US" sz="2200" kern="1200" dirty="0"/>
        </a:p>
      </dsp:txBody>
      <dsp:txXfrm>
        <a:off x="3756441" y="1071918"/>
        <a:ext cx="3414946" cy="2048967"/>
      </dsp:txXfrm>
    </dsp:sp>
    <dsp:sp modelId="{A6467A01-61EA-44FB-BD1E-C98EBD4FEEB8}">
      <dsp:nvSpPr>
        <dsp:cNvPr id="0" name=""/>
        <dsp:cNvSpPr/>
      </dsp:nvSpPr>
      <dsp:spPr>
        <a:xfrm>
          <a:off x="7512882" y="1071918"/>
          <a:ext cx="3414946" cy="2048967"/>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Section 29 Exemption: Crime and taxation</a:t>
          </a:r>
        </a:p>
        <a:p>
          <a:pPr marL="0" lvl="0" indent="0" algn="ctr" defTabSz="977900">
            <a:lnSpc>
              <a:spcPct val="90000"/>
            </a:lnSpc>
            <a:spcBef>
              <a:spcPct val="0"/>
            </a:spcBef>
            <a:spcAft>
              <a:spcPct val="35000"/>
            </a:spcAft>
            <a:buNone/>
          </a:pPr>
          <a:endParaRPr lang="en-US" sz="2200" kern="1200" dirty="0"/>
        </a:p>
      </dsp:txBody>
      <dsp:txXfrm>
        <a:off x="7512882" y="1071918"/>
        <a:ext cx="3414946" cy="204896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5C6A6-3F65-4CCE-9EF1-933179615C90}">
      <dsp:nvSpPr>
        <dsp:cNvPr id="0" name=""/>
        <dsp:cNvSpPr/>
      </dsp:nvSpPr>
      <dsp:spPr>
        <a:xfrm>
          <a:off x="3540243" y="2480"/>
          <a:ext cx="3982773" cy="163716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dirty="0"/>
            <a:t>•</a:t>
          </a:r>
          <a:r>
            <a:rPr lang="en-GB" sz="2000" kern="1200" dirty="0"/>
            <a:t>The Crime and Disorder Act 1998 </a:t>
          </a:r>
          <a:endParaRPr lang="en-US" sz="2000" kern="1200" dirty="0"/>
        </a:p>
      </dsp:txBody>
      <dsp:txXfrm>
        <a:off x="3620163" y="82400"/>
        <a:ext cx="3822933" cy="1477325"/>
      </dsp:txXfrm>
    </dsp:sp>
    <dsp:sp modelId="{BF59E6E6-CE83-4FC2-97E0-3C3722AAA0DC}">
      <dsp:nvSpPr>
        <dsp:cNvPr id="0" name=""/>
        <dsp:cNvSpPr/>
      </dsp:nvSpPr>
      <dsp:spPr>
        <a:xfrm>
          <a:off x="3540243" y="1721504"/>
          <a:ext cx="3982773" cy="1637165"/>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 Police and Justice Act 2006, and the Crime and Disorder (Overview and Scrutiny) Regulations 2009 made under the Act</a:t>
          </a:r>
          <a:endParaRPr lang="en-US" sz="2000" kern="1200" dirty="0"/>
        </a:p>
      </dsp:txBody>
      <dsp:txXfrm>
        <a:off x="3620163" y="1801424"/>
        <a:ext cx="3822933" cy="1477325"/>
      </dsp:txXfrm>
    </dsp:sp>
    <dsp:sp modelId="{B7F4F85E-2993-4E00-8246-16E4720952ED}">
      <dsp:nvSpPr>
        <dsp:cNvPr id="0" name=""/>
        <dsp:cNvSpPr/>
      </dsp:nvSpPr>
      <dsp:spPr>
        <a:xfrm>
          <a:off x="3540243" y="3440527"/>
          <a:ext cx="3982773" cy="1637165"/>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 Criminal Justice and Court Service Act 2000</a:t>
          </a:r>
          <a:endParaRPr lang="en-US" sz="2000" kern="1200" dirty="0"/>
        </a:p>
      </dsp:txBody>
      <dsp:txXfrm>
        <a:off x="3620163" y="3520447"/>
        <a:ext cx="3822933" cy="147732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3297E-547A-4AB9-AA97-0044E7FD6FB8}">
      <dsp:nvSpPr>
        <dsp:cNvPr id="0" name=""/>
        <dsp:cNvSpPr/>
      </dsp:nvSpPr>
      <dsp:spPr>
        <a:xfrm>
          <a:off x="3496905" y="2098"/>
          <a:ext cx="3934018" cy="100930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Information can be exchanged in different ways</a:t>
          </a:r>
          <a:r>
            <a:rPr lang="en-GB" sz="1900" kern="1200" dirty="0"/>
            <a:t>. </a:t>
          </a:r>
          <a:endParaRPr lang="en-US" sz="1900" kern="1200" dirty="0"/>
        </a:p>
      </dsp:txBody>
      <dsp:txXfrm>
        <a:off x="3546175" y="51368"/>
        <a:ext cx="3835478" cy="910763"/>
      </dsp:txXfrm>
    </dsp:sp>
    <dsp:sp modelId="{ED6F95CB-758B-4DFB-A432-0A6F244347B7}">
      <dsp:nvSpPr>
        <dsp:cNvPr id="0" name=""/>
        <dsp:cNvSpPr/>
      </dsp:nvSpPr>
      <dsp:spPr>
        <a:xfrm>
          <a:off x="3496905" y="1061866"/>
          <a:ext cx="3934018" cy="100930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To manage this Data processing contracts are used. </a:t>
          </a:r>
          <a:endParaRPr lang="en-US" sz="2000" kern="1200" dirty="0"/>
        </a:p>
      </dsp:txBody>
      <dsp:txXfrm>
        <a:off x="3546175" y="1111136"/>
        <a:ext cx="3835478" cy="910763"/>
      </dsp:txXfrm>
    </dsp:sp>
    <dsp:sp modelId="{0EFE1427-99D4-4F1C-BBC3-1596408CAF27}">
      <dsp:nvSpPr>
        <dsp:cNvPr id="0" name=""/>
        <dsp:cNvSpPr/>
      </dsp:nvSpPr>
      <dsp:spPr>
        <a:xfrm>
          <a:off x="3496905" y="2121635"/>
          <a:ext cx="3934018" cy="100930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These outline the responsibilities and liabilities for all parties involved. </a:t>
          </a:r>
          <a:endParaRPr lang="en-US" sz="2000" kern="1200" dirty="0"/>
        </a:p>
      </dsp:txBody>
      <dsp:txXfrm>
        <a:off x="3546175" y="2170905"/>
        <a:ext cx="3835478" cy="910763"/>
      </dsp:txXfrm>
    </dsp:sp>
    <dsp:sp modelId="{36727064-349E-4740-A4C7-6A369ACB6AF3}">
      <dsp:nvSpPr>
        <dsp:cNvPr id="0" name=""/>
        <dsp:cNvSpPr/>
      </dsp:nvSpPr>
      <dsp:spPr>
        <a:xfrm>
          <a:off x="3496905" y="3181403"/>
          <a:ext cx="3934018" cy="100930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GDPR outlines what is needed within each contract</a:t>
          </a:r>
          <a:r>
            <a:rPr lang="en-GB" sz="2200" kern="1200" dirty="0"/>
            <a:t>. </a:t>
          </a:r>
          <a:endParaRPr lang="en-US" sz="2200" kern="1200" dirty="0"/>
        </a:p>
      </dsp:txBody>
      <dsp:txXfrm>
        <a:off x="3546175" y="3230673"/>
        <a:ext cx="3835478" cy="91076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23AE1-7985-4CBC-AA55-533539FBF2ED}">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824C4E-464B-41F7-BE3F-F2442A551E00}">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Describes the general principles of the agreements and the working relationships.</a:t>
          </a:r>
          <a:endParaRPr lang="en-US" sz="2200" kern="1200" dirty="0"/>
        </a:p>
      </dsp:txBody>
      <dsp:txXfrm>
        <a:off x="398656" y="1088253"/>
        <a:ext cx="2959127" cy="1837317"/>
      </dsp:txXfrm>
    </dsp:sp>
    <dsp:sp modelId="{627FBB9C-60E0-4B77-83C0-B4C339094326}">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910388-09A1-4D8D-B589-78AFE4A6918B}">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Does not amount to a substantive contract.</a:t>
          </a:r>
          <a:endParaRPr lang="en-US" sz="2200" kern="1200" dirty="0"/>
        </a:p>
      </dsp:txBody>
      <dsp:txXfrm>
        <a:off x="4155097" y="1088253"/>
        <a:ext cx="2959127" cy="1837317"/>
      </dsp:txXfrm>
    </dsp:sp>
    <dsp:sp modelId="{5AE9C12B-EAD7-487C-9B9F-E1D700A800B6}">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F08E99-BD61-438E-BB6C-7974DB167ED5}">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Is often used in cases where parties do not, for whatever reason, wish to create a legally binding commitment.</a:t>
          </a:r>
          <a:endParaRPr lang="en-US" sz="2200" kern="1200" dirty="0"/>
        </a:p>
      </dsp:txBody>
      <dsp:txXfrm>
        <a:off x="7911539" y="1088253"/>
        <a:ext cx="2959127" cy="183731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FCD807-D1E3-47DD-B50D-15B7EC83A312}">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C5E486-7C50-4F29-AC5B-D028F9A3213C}">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a:t>An ISA, identifies the statutory or requirement for sharing personal information, and the extent and nature of the personal information to be shared.</a:t>
          </a:r>
          <a:endParaRPr lang="en-US" sz="1700" kern="1200" dirty="0"/>
        </a:p>
      </dsp:txBody>
      <dsp:txXfrm>
        <a:off x="398656" y="1088253"/>
        <a:ext cx="2959127" cy="1837317"/>
      </dsp:txXfrm>
    </dsp:sp>
    <dsp:sp modelId="{45DED1DE-8C33-4D6D-AA1A-6721D2CB680E}">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B0BEB4-F8CB-4064-B89F-6FE04DF45960}">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It will outline areas such as processing, handling and retention. </a:t>
          </a:r>
          <a:endParaRPr lang="en-US" sz="1700" kern="1200"/>
        </a:p>
      </dsp:txBody>
      <dsp:txXfrm>
        <a:off x="4155097" y="1088253"/>
        <a:ext cx="2959127" cy="1837317"/>
      </dsp:txXfrm>
    </dsp:sp>
    <dsp:sp modelId="{C5372169-27A3-4755-81F4-13A73355CF19}">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779AE2-4793-4837-9EC0-C55CFB6F650A}">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This type of agreement is appropriate whenever the police either request or are requested to share information on a regular basis with others, whether for a statutory or policing purpose.</a:t>
          </a:r>
          <a:endParaRPr lang="en-US" sz="1700" kern="1200"/>
        </a:p>
      </dsp:txBody>
      <dsp:txXfrm>
        <a:off x="7911539" y="1088253"/>
        <a:ext cx="2959127" cy="1837317"/>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72534-0303-440A-9D9F-D28332CA9772}">
      <dsp:nvSpPr>
        <dsp:cNvPr id="0" name=""/>
        <dsp:cNvSpPr/>
      </dsp:nvSpPr>
      <dsp:spPr>
        <a:xfrm>
          <a:off x="0" y="2777210"/>
          <a:ext cx="10927829" cy="91154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10 minutes – research and list some of the specific situations in which the police need to disclose information to another party. </a:t>
          </a:r>
          <a:endParaRPr lang="en-US" sz="2100" kern="1200"/>
        </a:p>
      </dsp:txBody>
      <dsp:txXfrm>
        <a:off x="0" y="2777210"/>
        <a:ext cx="10927829" cy="911542"/>
      </dsp:txXfrm>
    </dsp:sp>
    <dsp:sp modelId="{9DAE7F4F-299B-4655-A9D3-FF105F169B4B}">
      <dsp:nvSpPr>
        <dsp:cNvPr id="0" name=""/>
        <dsp:cNvSpPr/>
      </dsp:nvSpPr>
      <dsp:spPr>
        <a:xfrm rot="10800000">
          <a:off x="0" y="1388931"/>
          <a:ext cx="10927829" cy="1401952"/>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There are some specific legal obligations where police information will need to be disclosed to another party. </a:t>
          </a:r>
          <a:endParaRPr lang="en-US" sz="2100" kern="1200"/>
        </a:p>
      </dsp:txBody>
      <dsp:txXfrm rot="10800000">
        <a:off x="0" y="1388931"/>
        <a:ext cx="10927829" cy="910946"/>
      </dsp:txXfrm>
    </dsp:sp>
    <dsp:sp modelId="{5F7591DD-BCC9-4292-A0DA-F951A48B8346}">
      <dsp:nvSpPr>
        <dsp:cNvPr id="0" name=""/>
        <dsp:cNvSpPr/>
      </dsp:nvSpPr>
      <dsp:spPr>
        <a:xfrm rot="10800000">
          <a:off x="0" y="652"/>
          <a:ext cx="10927829" cy="1401952"/>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Research task:</a:t>
          </a:r>
          <a:endParaRPr lang="en-US" sz="2100" kern="1200"/>
        </a:p>
      </dsp:txBody>
      <dsp:txXfrm rot="10800000">
        <a:off x="0" y="652"/>
        <a:ext cx="10927829" cy="91094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3E2C1-F114-43E7-AAC3-81DAA430E429}">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t>Provides public access to information held by public authorities in two ways: </a:t>
          </a:r>
          <a:endParaRPr lang="en-US" sz="2600" kern="1200" dirty="0"/>
        </a:p>
      </dsp:txBody>
      <dsp:txXfrm>
        <a:off x="0" y="1071918"/>
        <a:ext cx="3414946" cy="2048967"/>
      </dsp:txXfrm>
    </dsp:sp>
    <dsp:sp modelId="{22A463C1-38B9-42A3-B0BE-9D1964191754}">
      <dsp:nvSpPr>
        <dsp:cNvPr id="0" name=""/>
        <dsp:cNvSpPr/>
      </dsp:nvSpPr>
      <dsp:spPr>
        <a:xfrm>
          <a:off x="3756441" y="1071918"/>
          <a:ext cx="3414946" cy="2048967"/>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t>Public authorities are obliged to publish certain information about their activities; and</a:t>
          </a:r>
          <a:endParaRPr lang="en-US" sz="2600" kern="1200" dirty="0"/>
        </a:p>
      </dsp:txBody>
      <dsp:txXfrm>
        <a:off x="3756441" y="1071918"/>
        <a:ext cx="3414946" cy="2048967"/>
      </dsp:txXfrm>
    </dsp:sp>
    <dsp:sp modelId="{92839E76-F7A9-4BDB-800A-9DBB5BB4CBC1}">
      <dsp:nvSpPr>
        <dsp:cNvPr id="0" name=""/>
        <dsp:cNvSpPr/>
      </dsp:nvSpPr>
      <dsp:spPr>
        <a:xfrm>
          <a:off x="7512882" y="1071918"/>
          <a:ext cx="3414946" cy="2048967"/>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t>Members of the public are entitled to request information from public authorities.</a:t>
          </a:r>
          <a:endParaRPr lang="en-US" sz="2600" kern="1200" dirty="0"/>
        </a:p>
      </dsp:txBody>
      <dsp:txXfrm>
        <a:off x="7512882" y="1071918"/>
        <a:ext cx="3414946" cy="204896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4C0828-5C2D-48E8-BCED-E4978E09A0CB}">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Article 8 HRA – the right to respect for private and family life. </a:t>
          </a:r>
          <a:endParaRPr lang="en-US" sz="1900" kern="1200"/>
        </a:p>
      </dsp:txBody>
      <dsp:txXfrm>
        <a:off x="3201" y="445489"/>
        <a:ext cx="2539866" cy="1523919"/>
      </dsp:txXfrm>
    </dsp:sp>
    <dsp:sp modelId="{4DBD74A9-B0C7-42BB-A051-024348A38413}">
      <dsp:nvSpPr>
        <dsp:cNvPr id="0" name=""/>
        <dsp:cNvSpPr/>
      </dsp:nvSpPr>
      <dsp:spPr>
        <a:xfrm>
          <a:off x="2797054" y="445489"/>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This article should be considered when sharing personal or sensitive personal data.</a:t>
          </a:r>
          <a:endParaRPr lang="en-US" sz="1900" kern="1200"/>
        </a:p>
      </dsp:txBody>
      <dsp:txXfrm>
        <a:off x="2797054" y="445489"/>
        <a:ext cx="2539866" cy="1523919"/>
      </dsp:txXfrm>
    </dsp:sp>
    <dsp:sp modelId="{591CAA48-7714-4246-95E2-CABBD429D3CC}">
      <dsp:nvSpPr>
        <dsp:cNvPr id="0" name=""/>
        <dsp:cNvSpPr/>
      </dsp:nvSpPr>
      <dsp:spPr>
        <a:xfrm>
          <a:off x="5590907" y="445489"/>
          <a:ext cx="2539866" cy="15239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national security; </a:t>
          </a:r>
          <a:endParaRPr lang="en-US" sz="1900" kern="1200"/>
        </a:p>
      </dsp:txBody>
      <dsp:txXfrm>
        <a:off x="5590907" y="445489"/>
        <a:ext cx="2539866" cy="1523919"/>
      </dsp:txXfrm>
    </dsp:sp>
    <dsp:sp modelId="{00636BCD-8317-49C9-B131-F2180F3C6098}">
      <dsp:nvSpPr>
        <dsp:cNvPr id="0" name=""/>
        <dsp:cNvSpPr/>
      </dsp:nvSpPr>
      <dsp:spPr>
        <a:xfrm>
          <a:off x="8384760" y="445489"/>
          <a:ext cx="2539866" cy="15239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public safety; </a:t>
          </a:r>
          <a:endParaRPr lang="en-US" sz="1900" kern="1200"/>
        </a:p>
      </dsp:txBody>
      <dsp:txXfrm>
        <a:off x="8384760" y="445489"/>
        <a:ext cx="2539866" cy="1523919"/>
      </dsp:txXfrm>
    </dsp:sp>
    <dsp:sp modelId="{D5C5338C-F7C7-4CD2-8D0C-ADC6C3808EB7}">
      <dsp:nvSpPr>
        <dsp:cNvPr id="0" name=""/>
        <dsp:cNvSpPr/>
      </dsp:nvSpPr>
      <dsp:spPr>
        <a:xfrm>
          <a:off x="3201" y="2223395"/>
          <a:ext cx="2539866" cy="152391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economic wellbeing of the country; </a:t>
          </a:r>
          <a:endParaRPr lang="en-US" sz="1900" kern="1200"/>
        </a:p>
      </dsp:txBody>
      <dsp:txXfrm>
        <a:off x="3201" y="2223395"/>
        <a:ext cx="2539866" cy="1523919"/>
      </dsp:txXfrm>
    </dsp:sp>
    <dsp:sp modelId="{F827960E-8B97-43B5-BDE3-EA3E987725B3}">
      <dsp:nvSpPr>
        <dsp:cNvPr id="0" name=""/>
        <dsp:cNvSpPr/>
      </dsp:nvSpPr>
      <dsp:spPr>
        <a:xfrm>
          <a:off x="2797054" y="2223395"/>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to prevent crime or disorder; </a:t>
          </a:r>
          <a:endParaRPr lang="en-US" sz="1900" kern="1200"/>
        </a:p>
      </dsp:txBody>
      <dsp:txXfrm>
        <a:off x="2797054" y="2223395"/>
        <a:ext cx="2539866" cy="1523919"/>
      </dsp:txXfrm>
    </dsp:sp>
    <dsp:sp modelId="{A0D44052-5300-439A-A67F-1DA60BA1E725}">
      <dsp:nvSpPr>
        <dsp:cNvPr id="0" name=""/>
        <dsp:cNvSpPr/>
      </dsp:nvSpPr>
      <dsp:spPr>
        <a:xfrm>
          <a:off x="5590907" y="2223395"/>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to protect health</a:t>
          </a:r>
          <a:endParaRPr lang="en-US" sz="1900" kern="1200"/>
        </a:p>
      </dsp:txBody>
      <dsp:txXfrm>
        <a:off x="5590907" y="2223395"/>
        <a:ext cx="2539866" cy="1523919"/>
      </dsp:txXfrm>
    </dsp:sp>
    <dsp:sp modelId="{F0E4B74B-8B6A-48BE-BB25-4A4F129AFCB2}">
      <dsp:nvSpPr>
        <dsp:cNvPr id="0" name=""/>
        <dsp:cNvSpPr/>
      </dsp:nvSpPr>
      <dsp:spPr>
        <a:xfrm>
          <a:off x="8384760" y="2223395"/>
          <a:ext cx="2539866" cy="15239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to protect the rights or freedoms of others.</a:t>
          </a:r>
          <a:endParaRPr lang="en-US" sz="1900" kern="1200"/>
        </a:p>
      </dsp:txBody>
      <dsp:txXfrm>
        <a:off x="8384760" y="2223395"/>
        <a:ext cx="2539866" cy="1523919"/>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12CA81-0577-47CC-9B4A-10FBE0AC0488}">
      <dsp:nvSpPr>
        <dsp:cNvPr id="0" name=""/>
        <dsp:cNvSpPr/>
      </dsp:nvSpPr>
      <dsp:spPr>
        <a:xfrm>
          <a:off x="0" y="0"/>
          <a:ext cx="8414428" cy="75470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HMPPS collects information for a variety of purposes.</a:t>
          </a:r>
          <a:endParaRPr lang="en-US" sz="2500" kern="1200"/>
        </a:p>
      </dsp:txBody>
      <dsp:txXfrm>
        <a:off x="22105" y="22105"/>
        <a:ext cx="7511741" cy="710494"/>
      </dsp:txXfrm>
    </dsp:sp>
    <dsp:sp modelId="{3AF3D8CB-0116-4C17-BE4A-02923D8F3C49}">
      <dsp:nvSpPr>
        <dsp:cNvPr id="0" name=""/>
        <dsp:cNvSpPr/>
      </dsp:nvSpPr>
      <dsp:spPr>
        <a:xfrm>
          <a:off x="628350" y="859525"/>
          <a:ext cx="8414428" cy="754704"/>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Support offender management.</a:t>
          </a:r>
          <a:endParaRPr lang="en-US" sz="2500" kern="1200"/>
        </a:p>
      </dsp:txBody>
      <dsp:txXfrm>
        <a:off x="650455" y="881630"/>
        <a:ext cx="7251309" cy="710494"/>
      </dsp:txXfrm>
    </dsp:sp>
    <dsp:sp modelId="{96E2D935-7969-468D-98A1-84FC24E91F13}">
      <dsp:nvSpPr>
        <dsp:cNvPr id="0" name=""/>
        <dsp:cNvSpPr/>
      </dsp:nvSpPr>
      <dsp:spPr>
        <a:xfrm>
          <a:off x="1256700" y="1719050"/>
          <a:ext cx="8414428" cy="754704"/>
        </a:xfrm>
        <a:prstGeom prst="roundRect">
          <a:avLst>
            <a:gd name="adj" fmla="val 1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Prevention/detection of crime.</a:t>
          </a:r>
          <a:endParaRPr lang="en-US" sz="2500" kern="1200"/>
        </a:p>
      </dsp:txBody>
      <dsp:txXfrm>
        <a:off x="1278805" y="1741155"/>
        <a:ext cx="7251309" cy="710494"/>
      </dsp:txXfrm>
    </dsp:sp>
    <dsp:sp modelId="{9815FBF6-1A52-4A6A-AAAB-ABBB8DA02F55}">
      <dsp:nvSpPr>
        <dsp:cNvPr id="0" name=""/>
        <dsp:cNvSpPr/>
      </dsp:nvSpPr>
      <dsp:spPr>
        <a:xfrm>
          <a:off x="1885050" y="2578575"/>
          <a:ext cx="8414428" cy="754704"/>
        </a:xfrm>
        <a:prstGeom prst="roundRect">
          <a:avLst>
            <a:gd name="adj" fmla="val 10000"/>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Preserving order within the location.</a:t>
          </a:r>
          <a:endParaRPr lang="en-US" sz="2500" kern="1200"/>
        </a:p>
      </dsp:txBody>
      <dsp:txXfrm>
        <a:off x="1907155" y="2600680"/>
        <a:ext cx="7251309" cy="710494"/>
      </dsp:txXfrm>
    </dsp:sp>
    <dsp:sp modelId="{E5AF05DF-A5FB-4381-B18A-053B8F0717A6}">
      <dsp:nvSpPr>
        <dsp:cNvPr id="0" name=""/>
        <dsp:cNvSpPr/>
      </dsp:nvSpPr>
      <dsp:spPr>
        <a:xfrm>
          <a:off x="2513400" y="3438100"/>
          <a:ext cx="8414428" cy="754704"/>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Risk management.</a:t>
          </a:r>
          <a:endParaRPr lang="en-US" sz="2500" kern="1200"/>
        </a:p>
      </dsp:txBody>
      <dsp:txXfrm>
        <a:off x="2535505" y="3460205"/>
        <a:ext cx="7251309" cy="710494"/>
      </dsp:txXfrm>
    </dsp:sp>
    <dsp:sp modelId="{822091A8-D9CD-4D74-A533-BD7261E912B7}">
      <dsp:nvSpPr>
        <dsp:cNvPr id="0" name=""/>
        <dsp:cNvSpPr/>
      </dsp:nvSpPr>
      <dsp:spPr>
        <a:xfrm>
          <a:off x="7923870" y="551353"/>
          <a:ext cx="490558" cy="490558"/>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034246" y="551353"/>
        <a:ext cx="269806" cy="369145"/>
      </dsp:txXfrm>
    </dsp:sp>
    <dsp:sp modelId="{94FC64F5-DF36-4F35-953F-254AF242145A}">
      <dsp:nvSpPr>
        <dsp:cNvPr id="0" name=""/>
        <dsp:cNvSpPr/>
      </dsp:nvSpPr>
      <dsp:spPr>
        <a:xfrm>
          <a:off x="8552220" y="1410878"/>
          <a:ext cx="490558" cy="490558"/>
        </a:xfrm>
        <a:prstGeom prst="downArrow">
          <a:avLst>
            <a:gd name="adj1" fmla="val 55000"/>
            <a:gd name="adj2" fmla="val 45000"/>
          </a:avLst>
        </a:prstGeom>
        <a:solidFill>
          <a:schemeClr val="accent2">
            <a:tint val="40000"/>
            <a:alpha val="90000"/>
            <a:hueOff val="2244908"/>
            <a:satOff val="-20744"/>
            <a:lumOff val="-2338"/>
            <a:alphaOff val="0"/>
          </a:schemeClr>
        </a:solidFill>
        <a:ln w="19050" cap="flat" cmpd="sng" algn="ctr">
          <a:solidFill>
            <a:schemeClr val="accent2">
              <a:tint val="40000"/>
              <a:alpha val="90000"/>
              <a:hueOff val="2244908"/>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62596" y="1410878"/>
        <a:ext cx="269806" cy="369145"/>
      </dsp:txXfrm>
    </dsp:sp>
    <dsp:sp modelId="{0AE96078-626D-4D04-BF42-BF61A407FE00}">
      <dsp:nvSpPr>
        <dsp:cNvPr id="0" name=""/>
        <dsp:cNvSpPr/>
      </dsp:nvSpPr>
      <dsp:spPr>
        <a:xfrm>
          <a:off x="9180570" y="2257825"/>
          <a:ext cx="490558" cy="490558"/>
        </a:xfrm>
        <a:prstGeom prst="downArrow">
          <a:avLst>
            <a:gd name="adj1" fmla="val 55000"/>
            <a:gd name="adj2" fmla="val 45000"/>
          </a:avLst>
        </a:prstGeom>
        <a:solidFill>
          <a:schemeClr val="accent2">
            <a:tint val="40000"/>
            <a:alpha val="90000"/>
            <a:hueOff val="4489816"/>
            <a:satOff val="-41488"/>
            <a:lumOff val="-4677"/>
            <a:alphaOff val="0"/>
          </a:schemeClr>
        </a:solidFill>
        <a:ln w="19050" cap="flat" cmpd="sng" algn="ctr">
          <a:solidFill>
            <a:schemeClr val="accent2">
              <a:tint val="40000"/>
              <a:alpha val="90000"/>
              <a:hueOff val="4489816"/>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90946" y="2257825"/>
        <a:ext cx="269806" cy="369145"/>
      </dsp:txXfrm>
    </dsp:sp>
    <dsp:sp modelId="{63AA82A0-0604-450E-B41B-E642FB3B09F1}">
      <dsp:nvSpPr>
        <dsp:cNvPr id="0" name=""/>
        <dsp:cNvSpPr/>
      </dsp:nvSpPr>
      <dsp:spPr>
        <a:xfrm>
          <a:off x="9808920" y="3125736"/>
          <a:ext cx="490558" cy="490558"/>
        </a:xfrm>
        <a:prstGeom prst="downArrow">
          <a:avLst>
            <a:gd name="adj1" fmla="val 55000"/>
            <a:gd name="adj2" fmla="val 45000"/>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19296" y="3125736"/>
        <a:ext cx="269806" cy="36914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A3B742-E50C-164F-8967-BC57ECE4450D}" type="datetimeFigureOut">
              <a:rPr lang="en-GB" smtClean="0"/>
              <a:t>04/03/2026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764B85-F5C2-9941-9DE2-E67E25EA10DF}" type="slidenum">
              <a:rPr lang="en-GB" smtClean="0"/>
              <a:t>‹#›</a:t>
            </a:fld>
            <a:endParaRPr lang="en-GB"/>
          </a:p>
        </p:txBody>
      </p:sp>
    </p:spTree>
    <p:extLst>
      <p:ext uri="{BB962C8B-B14F-4D97-AF65-F5344CB8AC3E}">
        <p14:creationId xmlns:p14="http://schemas.microsoft.com/office/powerpoint/2010/main" val="106089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E5F29E-6DF0-1B45-8657-F27B19A9C9D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171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3F8EF0C-9743-7C49-8B45-E35661F404B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3178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5098E5-A0B5-C2E7-695A-2F09E567B6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4FF11A-07EA-DED7-0D5C-556631954E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1BE4BF-D456-0FE1-2BED-E7CF7D1A2A1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80CD82-065D-2AFE-D7E4-0F10D06637E2}"/>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2812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8820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p>
          <a:p>
            <a:endParaRPr lang="en-GB" sz="1100" b="0" dirty="0"/>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1135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7291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D9037-F2B8-9BDC-EBB8-C5C291ACE0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A257F4-9F3A-E37D-2D26-6BB05D439B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E95FBD-E28C-722C-8EF9-D9AADA3448BC}"/>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2060450E-94F6-EF6D-9FD4-FDB49B34333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8077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4816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E5F29E-6DF0-1B45-8657-F27B19A9C9D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9254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0803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spcAft>
                <a:spcPts val="1209"/>
              </a:spcAft>
            </a:pP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12993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8140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674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080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42138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60646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2738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E5F29E-6DF0-1B45-8657-F27B19A9C9D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3549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668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04853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4791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3112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48963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E5F29E-6DF0-1B45-8657-F27B19A9C9D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9987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Vulnerable people may come into contact with the police in a range of contexts, some involving potential criminality and some not. Irrespective of the context, it is necessary for professionals to consider the most appropriate support and intervention.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335974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538962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Data sharing can take the form of:</a:t>
            </a:r>
          </a:p>
          <a:p>
            <a:pPr algn="l">
              <a:buFont typeface="Arial" panose="020B0604020202020204" pitchFamily="34" charset="0"/>
              <a:buChar char="•"/>
            </a:pPr>
            <a:r>
              <a:rPr lang="en-GB" b="0" i="0" dirty="0">
                <a:solidFill>
                  <a:srgbClr val="000000"/>
                </a:solidFill>
                <a:effectLst/>
                <a:latin typeface="Gotham"/>
              </a:rPr>
              <a:t>a mutual exchange of data</a:t>
            </a:r>
          </a:p>
          <a:p>
            <a:pPr algn="l">
              <a:buFont typeface="Arial" panose="020B0604020202020204" pitchFamily="34" charset="0"/>
              <a:buChar char="•"/>
            </a:pPr>
            <a:r>
              <a:rPr lang="en-GB" b="0" i="0" dirty="0">
                <a:solidFill>
                  <a:srgbClr val="000000"/>
                </a:solidFill>
                <a:effectLst/>
                <a:latin typeface="Gotham"/>
              </a:rPr>
              <a:t>one or more organisations providing data to a third party or parties</a:t>
            </a:r>
          </a:p>
          <a:p>
            <a:pPr algn="l">
              <a:buFont typeface="Arial" panose="020B0604020202020204" pitchFamily="34" charset="0"/>
              <a:buChar char="•"/>
            </a:pPr>
            <a:r>
              <a:rPr lang="en-GB" b="0" i="0" dirty="0">
                <a:solidFill>
                  <a:srgbClr val="000000"/>
                </a:solidFill>
                <a:effectLst/>
                <a:latin typeface="Gotham"/>
              </a:rPr>
              <a:t>several organisations making information available to each other on a shared platform</a:t>
            </a:r>
          </a:p>
          <a:p>
            <a:pPr algn="l">
              <a:buFont typeface="Arial" panose="020B0604020202020204" pitchFamily="34" charset="0"/>
              <a:buChar char="•"/>
            </a:pPr>
            <a:r>
              <a:rPr lang="en-GB" b="0" i="0" dirty="0">
                <a:solidFill>
                  <a:srgbClr val="000000"/>
                </a:solidFill>
                <a:effectLst/>
                <a:latin typeface="Gotham"/>
              </a:rPr>
              <a:t>several organisations combining information and making it available to a third party or parties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863298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Sensitive personal data is a subset of personal data. It is defined as information describing, in relation to the data subject: •racial and ethnic origin; •political opinions; •religious beliefs or other beliefs of a similar nature; • membership of a trade union; •physical or mental health condition; •sexual life; •commission or alleged commission of any offence; or •any proceeding for any offence committed or alleged to have been committed by the subject, the disposal of such proceedings or the sentence of any court in such proceeding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109933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Responsible authorities are under a statutory duty to ensure that they come together and work in partnership in a CSP. To work in partnership requires information to be shared between these agencies. The responsible authorities are:</a:t>
            </a:r>
          </a:p>
          <a:p>
            <a:endParaRPr lang="en-GB" dirty="0"/>
          </a:p>
          <a:p>
            <a:r>
              <a:rPr lang="en-GB" dirty="0"/>
              <a:t>Designated Liaison Officers for information sharing – each responsible authority has the statutory duty to nominate a Designated Liaison Officer, whose role is to proactively facilitate information sharing between partner agencies, ensure legislation is adhered to and that at least the minimum information sharing requirements are complied with.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233390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Sharing police information must be linked to a policing purpose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52227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Explaining why the information will be of use needs to be done by describing the questions that this information will help answer and how the information will be used. This helps to explain that the information will be of value and overcome concerns that the information will be used inappropriately.</a:t>
            </a:r>
          </a:p>
          <a:p>
            <a:endParaRPr lang="en-GB" dirty="0"/>
          </a:p>
          <a:p>
            <a:r>
              <a:rPr lang="en-GB" dirty="0"/>
              <a:t>Any agency that is sharing information is doing so with some resource cost. To help them to justify this cost (beyond it being for the general good of the CSP) it is useful to identify the potential benefits for the information supplier that will come from sharing this information. This may include them being able to receive other partner agency information or helping them make improvements in their service delivery as a result of the way in which information is used</a:t>
            </a:r>
          </a:p>
          <a:p>
            <a:endParaRPr lang="en-GB" dirty="0"/>
          </a:p>
          <a:p>
            <a:r>
              <a:rPr lang="en-GB" dirty="0"/>
              <a:t>Information shared needs to be fit for the purpose of its use. Fitness for purpose with regards to sharing information for community safety is defined in terms of two key qualities – the first quality ensures that all information sharing is legal, with the second relating to the content of the information that is supplied. • Compliance with legislation: there must be a clear legal basis for the sharing of information. This must be considered for both personal and depersonalised information to help ensure that data are shared in a manner that is compliant with legislation. The legal basis on which data can be shared then helps to define the other qualities. • Content of information: the data shared must include the relevant </a:t>
            </a:r>
            <a:r>
              <a:rPr lang="en-GB" dirty="0" err="1"/>
              <a:t>datafields</a:t>
            </a:r>
            <a:r>
              <a:rPr lang="en-GB" dirty="0"/>
              <a:t> and these </a:t>
            </a:r>
            <a:r>
              <a:rPr lang="en-GB" dirty="0" err="1"/>
              <a:t>datafields</a:t>
            </a:r>
            <a:r>
              <a:rPr lang="en-GB" dirty="0"/>
              <a:t> need to contain the relevant information.</a:t>
            </a:r>
          </a:p>
          <a:p>
            <a:endParaRPr lang="en-GB" dirty="0"/>
          </a:p>
          <a:p>
            <a:r>
              <a:rPr lang="en-GB" dirty="0"/>
              <a:t>Data used by a CSP should be managed within a secure environment. This includes the management of depersonalised information, which, while it does not identify an individual, can still be restricted information that only authorised users can access.</a:t>
            </a:r>
            <a:endParaRPr lang="en-GB" b="1" dirty="0"/>
          </a:p>
          <a:p>
            <a:endParaRPr lang="en-GB" b="1" dirty="0"/>
          </a:p>
          <a:p>
            <a:endParaRPr lang="en-GB" b="1"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70613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data processed for any of the following purposes: – the prevention or detection of crime, – the apprehension or prosecution of offenders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952249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DP regulates how information is used. All your personal information is being used and you want it to be protected.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251571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personal data is increasingly stored, processed and exchanged on the internet and as such often exists in an international environment, this Act was introduced to interlock the UK's data protection laws with international data protection arrangements. It replaces the Data Protection Act 1998 Act and provides a comprehensive legal framework for data protection in the UK, in accordance with the General Data Protection Regulation ((EU) 2016/679) ("GDPR").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467439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A memorandum of understanding (MoU) describes a bilateral or multilateral agreement between two or more parties.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786104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04745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0950587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816726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Article 8 states that everyone has the right to respect for their private and family life, home and correspondence, and that no public authority will interfere with this right unless it is necessary by law. This qualification will usually enable personal information to be shared on the following grounds: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435612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0A2496-B73E-63CC-4C24-E5B00E557F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E0CCFB-B356-F6D5-1449-28D0074765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179284-1BDA-31A1-3440-C4AF7F2E6C26}"/>
              </a:ext>
            </a:extLst>
          </p:cNvPr>
          <p:cNvSpPr>
            <a:spLocks noGrp="1"/>
          </p:cNvSpPr>
          <p:nvPr>
            <p:ph type="body" idx="1"/>
          </p:nvPr>
        </p:nvSpPr>
        <p:spPr/>
        <p:txBody>
          <a:bodyPr/>
          <a:lstStyle/>
          <a:p>
            <a:r>
              <a:rPr lang="en-GB" dirty="0"/>
              <a:t>Article 8 states that everyone has the right to respect for their private and family life, home and correspondence, and that no public authority will interfere with this right unless it is necessary by law. This qualification will usually enable personal information to be shared on the following grounds:</a:t>
            </a:r>
          </a:p>
        </p:txBody>
      </p:sp>
      <p:sp>
        <p:nvSpPr>
          <p:cNvPr id="4" name="Slide Number Placeholder 3">
            <a:extLst>
              <a:ext uri="{FF2B5EF4-FFF2-40B4-BE49-F238E27FC236}">
                <a16:creationId xmlns:a16="http://schemas.microsoft.com/office/drawing/2014/main" id="{74005180-5BE5-D46D-3514-2185F603FDA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887778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has had access to information about themselves through the DPA for many years. FOI does not cover personal information - this is exempt under the act. So you cannot receive information about someone else through this legislation In some cases information can be withheld; the Freedom of Information Act sets out certain exemptions that authorities can use to decline a request for information; these exemptions do not apply automatically, we must provide evidence which shows that the release of the information would not be in the public interest. For example if the disclosure would negatively effect law enforcement, or a ongoing police investigation General rule: FOI covers all other info - audio &amp; video tapes - photos -emails - reports (including drafts.) - minutes (including drafts) -post it notes or copies of own notes.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57780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73767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1436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813075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4165699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B0E686-0DD5-EF4B-8E8D-E9C2BB64A746}"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038187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B0E686-0DD5-EF4B-8E8D-E9C2BB64A746}" type="datetimeFigureOut">
              <a:rPr lang="en-US" smtClean="0"/>
              <a:t>3/4/26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199850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B0E686-0DD5-EF4B-8E8D-E9C2BB64A746}" type="datetimeFigureOut">
              <a:rPr lang="en-US" smtClean="0"/>
              <a:t>3/4/26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322915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B0E686-0DD5-EF4B-8E8D-E9C2BB64A746}" type="datetimeFigureOut">
              <a:rPr lang="en-US" smtClean="0"/>
              <a:t>3/4/26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027423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B0E686-0DD5-EF4B-8E8D-E9C2BB64A746}" type="datetimeFigureOut">
              <a:rPr lang="en-US" smtClean="0"/>
              <a:t>3/4/26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4258457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B0E686-0DD5-EF4B-8E8D-E9C2BB64A746}" type="datetimeFigureOut">
              <a:rPr lang="en-US" smtClean="0"/>
              <a:t>3/4/26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668294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B0E686-0DD5-EF4B-8E8D-E9C2BB64A746}" type="datetimeFigureOut">
              <a:rPr lang="en-US" smtClean="0"/>
              <a:t>3/4/26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743558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773780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999238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CEC6C-610A-961C-5137-A1FA909996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07CC66-0C8A-3091-3210-4E088C25F4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417A37-1F07-1769-E5EB-5C46AA28006C}"/>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5" name="Footer Placeholder 4">
            <a:extLst>
              <a:ext uri="{FF2B5EF4-FFF2-40B4-BE49-F238E27FC236}">
                <a16:creationId xmlns:a16="http://schemas.microsoft.com/office/drawing/2014/main" id="{CFF8519A-E4E7-27BD-1873-697CFBDB0C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240503-0965-031B-14BB-EDD1823DD99D}"/>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3815644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0E9FE-43BD-4BA8-7814-19403F0EFF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D17A6D-0305-437E-721F-CDAA9268A4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9072E-B7BE-28A2-7485-3FE268072DB8}"/>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5" name="Footer Placeholder 4">
            <a:extLst>
              <a:ext uri="{FF2B5EF4-FFF2-40B4-BE49-F238E27FC236}">
                <a16:creationId xmlns:a16="http://schemas.microsoft.com/office/drawing/2014/main" id="{8D385B93-13F4-7F25-7C04-DEFDD49AB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364FE8-E904-44C5-E020-F195E81FEC95}"/>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1437203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41B81-06C5-7F7B-0111-D35B71BF9A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A25458-4174-081D-E292-89AD50DE535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6502A2-BA09-E191-4506-7C3FC615CD27}"/>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5" name="Footer Placeholder 4">
            <a:extLst>
              <a:ext uri="{FF2B5EF4-FFF2-40B4-BE49-F238E27FC236}">
                <a16:creationId xmlns:a16="http://schemas.microsoft.com/office/drawing/2014/main" id="{727084CB-E2B0-706B-393E-14B4E578A5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A5E8D-339E-FEB4-32C6-2368E8D297FF}"/>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139261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57F43-AB11-ED2A-4DBA-3A568DFF59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9D4D9F-F544-3874-0D65-5C2325EF45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3ED9F1-D612-7F88-0ADA-534FCDDFC8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AB03CC-319C-54F6-71C5-C22FF2CD01EC}"/>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6" name="Footer Placeholder 5">
            <a:extLst>
              <a:ext uri="{FF2B5EF4-FFF2-40B4-BE49-F238E27FC236}">
                <a16:creationId xmlns:a16="http://schemas.microsoft.com/office/drawing/2014/main" id="{E658BA0C-2671-9159-7E26-1F43A4EDE4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0979F1-A118-6AA3-F2D9-7FABF6E64672}"/>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99621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9C1-7F75-AC4D-83AC-39F68D75D2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943B8A-4AF9-0F50-45DE-C58A90BFB5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ECDDAB-287B-8321-3681-DDB098566B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806A2C-EC71-8A2C-1E5B-030C9C61EC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84371D-D2E0-5A96-CE15-9D351D2E6B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601628-1D8A-F4C7-CADF-C345D1522C8D}"/>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8" name="Footer Placeholder 7">
            <a:extLst>
              <a:ext uri="{FF2B5EF4-FFF2-40B4-BE49-F238E27FC236}">
                <a16:creationId xmlns:a16="http://schemas.microsoft.com/office/drawing/2014/main" id="{B1DB1FE8-A902-C961-F362-28EC129EC5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9B7213-E4A3-E17F-9C75-D63046FBECBF}"/>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8146093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1D2CF-DD06-FA51-B667-CDE75F465F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E47B62-3004-C890-DA6D-70EE0A92029A}"/>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4" name="Footer Placeholder 3">
            <a:extLst>
              <a:ext uri="{FF2B5EF4-FFF2-40B4-BE49-F238E27FC236}">
                <a16:creationId xmlns:a16="http://schemas.microsoft.com/office/drawing/2014/main" id="{0B90EE5C-797D-9D0D-BD73-F91D001080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3A6106-8E6A-5F51-4434-B532183F5E01}"/>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5170717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3F138E-2439-18DE-B040-67C3814769F3}"/>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3" name="Footer Placeholder 2">
            <a:extLst>
              <a:ext uri="{FF2B5EF4-FFF2-40B4-BE49-F238E27FC236}">
                <a16:creationId xmlns:a16="http://schemas.microsoft.com/office/drawing/2014/main" id="{D9ED543C-B88D-3944-571D-4F92541DC4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BBA1F9-4BCD-F25B-B1B0-16D143AFB71E}"/>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40793337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FA5FC-66C4-76E6-C416-27D043917D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4CB707-31BD-A3DA-F2ED-09E669DEE9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8F69F0-74D1-AAAD-D493-A7B34CCB35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196A25-DE0A-771B-7EAA-CB287E47A233}"/>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6" name="Footer Placeholder 5">
            <a:extLst>
              <a:ext uri="{FF2B5EF4-FFF2-40B4-BE49-F238E27FC236}">
                <a16:creationId xmlns:a16="http://schemas.microsoft.com/office/drawing/2014/main" id="{C84B0656-6C57-C003-E770-27DDD50B7D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01A76-D1B7-9A5C-61EA-B6C7E836959E}"/>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8500337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7B5AE-20FF-B4FC-929F-AFBC4FAA4D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F3A5F2-AD31-A231-2D50-6ABF86E5A6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6ECC1B-1421-33A7-58E0-F4D2D9DB99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C3A18E-2A3F-C6A6-FEBD-FEAD15819A59}"/>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6" name="Footer Placeholder 5">
            <a:extLst>
              <a:ext uri="{FF2B5EF4-FFF2-40B4-BE49-F238E27FC236}">
                <a16:creationId xmlns:a16="http://schemas.microsoft.com/office/drawing/2014/main" id="{98A2D5D4-9588-F06B-5708-DBDB112DF0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2A4358-6BCC-DC5B-D3EE-C1C029B626E0}"/>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4678242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007EB-3EFD-8CCF-E1D1-F75624550D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9690AF-C2DC-F302-0672-6A5E7CA9F4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5071AA-7B05-ACCE-F47D-8C03213BB452}"/>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5" name="Footer Placeholder 4">
            <a:extLst>
              <a:ext uri="{FF2B5EF4-FFF2-40B4-BE49-F238E27FC236}">
                <a16:creationId xmlns:a16="http://schemas.microsoft.com/office/drawing/2014/main" id="{23E72EFE-0769-C77C-8442-94123E05A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721E83-4E25-ED1E-11E0-BE253CE4DE8A}"/>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993650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B99ED2-84F9-0DCC-D24C-19AEE7686F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D03C37-88EA-5691-3B49-A445DC2383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5B279-D530-EC59-29D2-08066B60F2D1}"/>
              </a:ext>
            </a:extLst>
          </p:cNvPr>
          <p:cNvSpPr>
            <a:spLocks noGrp="1"/>
          </p:cNvSpPr>
          <p:nvPr>
            <p:ph type="dt" sz="half" idx="10"/>
          </p:nvPr>
        </p:nvSpPr>
        <p:spPr/>
        <p:txBody>
          <a:bodyPr/>
          <a:lstStyle/>
          <a:p>
            <a:fld id="{05B6EC65-B09C-4EE4-9430-7AA954CC1D77}" type="datetimeFigureOut">
              <a:rPr lang="en-GB" smtClean="0"/>
              <a:t>04/03/2026</a:t>
            </a:fld>
            <a:endParaRPr lang="en-GB"/>
          </a:p>
        </p:txBody>
      </p:sp>
      <p:sp>
        <p:nvSpPr>
          <p:cNvPr id="5" name="Footer Placeholder 4">
            <a:extLst>
              <a:ext uri="{FF2B5EF4-FFF2-40B4-BE49-F238E27FC236}">
                <a16:creationId xmlns:a16="http://schemas.microsoft.com/office/drawing/2014/main" id="{AE766884-9A21-2D41-4A1B-846253CE8A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7F79BD-8019-30CA-D3BB-AE3C3B13FF07}"/>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80586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0E686-0DD5-EF4B-8E8D-E9C2BB64A746}" type="datetimeFigureOut">
              <a:rPr lang="en-US" smtClean="0"/>
              <a:t>3/4/26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9E2E9F-1F43-7444-8F66-C23E5634B358}" type="slidenum">
              <a:rPr lang="en-US" smtClean="0"/>
              <a:t>‹#›</a:t>
            </a:fld>
            <a:endParaRPr lang="en-US"/>
          </a:p>
        </p:txBody>
      </p:sp>
    </p:spTree>
    <p:extLst>
      <p:ext uri="{BB962C8B-B14F-4D97-AF65-F5344CB8AC3E}">
        <p14:creationId xmlns:p14="http://schemas.microsoft.com/office/powerpoint/2010/main" val="194867730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0A9689-1599-5383-D608-2DE11BC161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B2FA4F-1CCE-CE22-090F-960E7BBFAA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7E3D6D-D746-1417-5E11-08C4A1F356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B6EC65-B09C-4EE4-9430-7AA954CC1D77}" type="datetimeFigureOut">
              <a:rPr lang="en-GB" smtClean="0"/>
              <a:t>04/03/2026</a:t>
            </a:fld>
            <a:endParaRPr lang="en-GB"/>
          </a:p>
        </p:txBody>
      </p:sp>
      <p:sp>
        <p:nvSpPr>
          <p:cNvPr id="5" name="Footer Placeholder 4">
            <a:extLst>
              <a:ext uri="{FF2B5EF4-FFF2-40B4-BE49-F238E27FC236}">
                <a16:creationId xmlns:a16="http://schemas.microsoft.com/office/drawing/2014/main" id="{263D5986-DE8E-6802-14A2-743FB350C0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F7A2C0-24C5-0B64-FB20-AD80345427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F228A1-60EC-493B-BDDF-99DE20D13365}" type="slidenum">
              <a:rPr lang="en-GB" smtClean="0"/>
              <a:t>‹#›</a:t>
            </a:fld>
            <a:endParaRPr lang="en-GB"/>
          </a:p>
        </p:txBody>
      </p:sp>
    </p:spTree>
    <p:extLst>
      <p:ext uri="{BB962C8B-B14F-4D97-AF65-F5344CB8AC3E}">
        <p14:creationId xmlns:p14="http://schemas.microsoft.com/office/powerpoint/2010/main" val="26481305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3.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7.xml"/><Relationship Id="rId1" Type="http://schemas.openxmlformats.org/officeDocument/2006/relationships/slideLayout" Target="../slideLayouts/slideLayout13.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13.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9.xml"/><Relationship Id="rId1" Type="http://schemas.openxmlformats.org/officeDocument/2006/relationships/slideLayout" Target="../slideLayouts/slideLayout13.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13.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2.xml"/><Relationship Id="rId1" Type="http://schemas.openxmlformats.org/officeDocument/2006/relationships/slideLayout" Target="../slideLayouts/slideLayout13.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13.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13.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5.xml"/><Relationship Id="rId1" Type="http://schemas.openxmlformats.org/officeDocument/2006/relationships/slideLayout" Target="../slideLayouts/slideLayout13.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13.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6.xml"/><Relationship Id="rId1" Type="http://schemas.openxmlformats.org/officeDocument/2006/relationships/slideLayout" Target="../slideLayouts/slideLayout13.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8.xml"/><Relationship Id="rId1" Type="http://schemas.openxmlformats.org/officeDocument/2006/relationships/slideLayout" Target="../slideLayouts/slideLayout13.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5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0.xml"/><Relationship Id="rId1" Type="http://schemas.openxmlformats.org/officeDocument/2006/relationships/slideLayout" Target="../slideLayouts/slideLayout13.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2.xml"/><Relationship Id="rId1" Type="http://schemas.openxmlformats.org/officeDocument/2006/relationships/slideLayout" Target="../slideLayouts/slideLayout13.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665B9-A533-E06E-540F-04D3C1349EED}"/>
              </a:ext>
            </a:extLst>
          </p:cNvPr>
          <p:cNvSpPr>
            <a:spLocks noGrp="1"/>
          </p:cNvSpPr>
          <p:nvPr>
            <p:ph type="ctrTitle"/>
          </p:nvPr>
        </p:nvSpPr>
        <p:spPr>
          <a:xfrm>
            <a:off x="838199" y="4428000"/>
            <a:ext cx="6143626" cy="1400400"/>
          </a:xfrm>
        </p:spPr>
        <p:txBody>
          <a:bodyPr wrap="square" anchor="b">
            <a:normAutofit/>
          </a:bodyPr>
          <a:lstStyle/>
          <a:p>
            <a:pPr algn="l"/>
            <a:r>
              <a:rPr lang="en-US" sz="4300" dirty="0">
                <a:solidFill>
                  <a:schemeClr val="bg1"/>
                </a:solidFill>
              </a:rPr>
              <a:t>Intelligence</a:t>
            </a:r>
            <a:br>
              <a:rPr lang="en-US" sz="4300" dirty="0">
                <a:solidFill>
                  <a:schemeClr val="bg1"/>
                </a:solidFill>
              </a:rPr>
            </a:br>
            <a:r>
              <a:rPr lang="en-US" sz="4300" dirty="0">
                <a:solidFill>
                  <a:schemeClr val="bg1"/>
                </a:solidFill>
              </a:rPr>
              <a:t> </a:t>
            </a:r>
          </a:p>
        </p:txBody>
      </p:sp>
      <p:sp>
        <p:nvSpPr>
          <p:cNvPr id="3" name="Subtitle 2">
            <a:extLst>
              <a:ext uri="{FF2B5EF4-FFF2-40B4-BE49-F238E27FC236}">
                <a16:creationId xmlns:a16="http://schemas.microsoft.com/office/drawing/2014/main" id="{02E9C633-D251-D542-83D1-229491D6E758}"/>
              </a:ext>
            </a:extLst>
          </p:cNvPr>
          <p:cNvSpPr>
            <a:spLocks noGrp="1"/>
          </p:cNvSpPr>
          <p:nvPr>
            <p:ph type="subTitle" idx="1"/>
          </p:nvPr>
        </p:nvSpPr>
        <p:spPr>
          <a:xfrm>
            <a:off x="6422571" y="2760558"/>
            <a:ext cx="4855030" cy="1017896"/>
          </a:xfrm>
        </p:spPr>
        <p:txBody>
          <a:bodyPr anchor="b">
            <a:noAutofit/>
          </a:bodyPr>
          <a:lstStyle/>
          <a:p>
            <a:pPr algn="l"/>
            <a:r>
              <a:rPr lang="en-US" sz="4400" dirty="0">
                <a:latin typeface="+mj-lt"/>
                <a:ea typeface="Calibri" panose="020F0502020204030204" pitchFamily="34" charset="0"/>
                <a:cs typeface="Calibri" panose="020F0502020204030204" pitchFamily="34" charset="0"/>
              </a:rPr>
              <a:t>Police Intelligence</a:t>
            </a:r>
          </a:p>
          <a:p>
            <a:pPr algn="l"/>
            <a:r>
              <a:rPr lang="en-US" sz="3600" dirty="0">
                <a:latin typeface="+mj-lt"/>
                <a:ea typeface="Calibri" panose="020F0502020204030204" pitchFamily="34" charset="0"/>
                <a:cs typeface="Calibri" panose="020F0502020204030204" pitchFamily="34" charset="0"/>
              </a:rPr>
              <a:t>Steven Thompson</a:t>
            </a:r>
          </a:p>
        </p:txBody>
      </p:sp>
      <p:pic>
        <p:nvPicPr>
          <p:cNvPr id="4" name="Picture 2">
            <a:extLst>
              <a:ext uri="{FF2B5EF4-FFF2-40B4-BE49-F238E27FC236}">
                <a16:creationId xmlns:a16="http://schemas.microsoft.com/office/drawing/2014/main" id="{9815C040-E8E2-287D-4E03-6E8B0FCFD079}"/>
              </a:ext>
            </a:extLst>
          </p:cNvPr>
          <p:cNvPicPr>
            <a:picLocks noChangeAspect="1"/>
          </p:cNvPicPr>
          <p:nvPr/>
        </p:nvPicPr>
        <p:blipFill rotWithShape="1">
          <a:blip r:embed="rId3"/>
          <a:srcRect r="1" b="12499"/>
          <a:stretch/>
        </p:blipFill>
        <p:spPr>
          <a:xfrm>
            <a:off x="7" y="804644"/>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p:spPr>
      </p:pic>
    </p:spTree>
    <p:extLst>
      <p:ext uri="{BB962C8B-B14F-4D97-AF65-F5344CB8AC3E}">
        <p14:creationId xmlns:p14="http://schemas.microsoft.com/office/powerpoint/2010/main" val="1318381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CA9FCD6-812A-4036-8A8F-4389C17ED553}"/>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5585381-BD64-134A-90D3-83DBB8B94C81}"/>
              </a:ext>
            </a:extLst>
          </p:cNvPr>
          <p:cNvSpPr>
            <a:spLocks noGrp="1"/>
          </p:cNvSpPr>
          <p:nvPr>
            <p:ph type="title"/>
          </p:nvPr>
        </p:nvSpPr>
        <p:spPr/>
        <p:txBody>
          <a:bodyPr>
            <a:normAutofit/>
          </a:bodyPr>
          <a:lstStyle/>
          <a:p>
            <a:r>
              <a:rPr lang="en-US" dirty="0">
                <a:solidFill>
                  <a:srgbClr val="FFFFFF"/>
                </a:solidFill>
              </a:rPr>
              <a:t>Aims and learning outcomes </a:t>
            </a:r>
          </a:p>
        </p:txBody>
      </p:sp>
      <p:graphicFrame>
        <p:nvGraphicFramePr>
          <p:cNvPr id="5" name="Content Placeholder 2">
            <a:extLst>
              <a:ext uri="{FF2B5EF4-FFF2-40B4-BE49-F238E27FC236}">
                <a16:creationId xmlns:a16="http://schemas.microsoft.com/office/drawing/2014/main" id="{37BD9C79-A7F4-4967-84CC-A8B713CCD25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2936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23C645-A03B-B64A-97FD-5BEF63D2075A}"/>
              </a:ext>
            </a:extLst>
          </p:cNvPr>
          <p:cNvSpPr txBox="1"/>
          <p:nvPr/>
        </p:nvSpPr>
        <p:spPr>
          <a:xfrm>
            <a:off x="838199" y="4428000"/>
            <a:ext cx="6143626" cy="1400400"/>
          </a:xfrm>
          <a:prstGeom prst="rect">
            <a:avLst/>
          </a:prstGeom>
        </p:spPr>
        <p:txBody>
          <a:bodyPr vert="horz" wrap="square" lIns="91440" tIns="45720" rIns="91440" bIns="45720" rtlCol="0" anchor="b">
            <a:normAutofit lnSpcReduction="10000"/>
          </a:bodyPr>
          <a:lstStyle/>
          <a:p>
            <a:pPr marL="0" marR="0" lvl="0" indent="0" algn="l" defTabSz="4572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prstClr val="white"/>
                </a:solidFill>
                <a:effectLst/>
                <a:uLnTx/>
                <a:uFillTx/>
                <a:latin typeface="Calibri Light" panose="020F0302020204030204"/>
                <a:ea typeface="+mn-ea"/>
                <a:cs typeface="+mn-cs"/>
              </a:rPr>
              <a:t>What is Police ‘Information’? </a:t>
            </a:r>
          </a:p>
        </p:txBody>
      </p:sp>
      <p:pic>
        <p:nvPicPr>
          <p:cNvPr id="6148" name="Picture 4" descr="Confidentiality: When can GPs disclose information to the police? | GPonline">
            <a:extLst>
              <a:ext uri="{FF2B5EF4-FFF2-40B4-BE49-F238E27FC236}">
                <a16:creationId xmlns:a16="http://schemas.microsoft.com/office/drawing/2014/main" id="{FC80CEE0-166C-8342-802C-736951045C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71"/>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9144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03B04-BE18-6564-1264-F9CFD7CAD68A}"/>
            </a:ext>
          </a:extLst>
        </p:cNvPr>
        <p:cNvGrpSpPr/>
        <p:nvPr/>
      </p:nvGrpSpPr>
      <p:grpSpPr>
        <a:xfrm>
          <a:off x="0" y="0"/>
          <a:ext cx="0" cy="0"/>
          <a:chOff x="0" y="0"/>
          <a:chExt cx="0" cy="0"/>
        </a:xfrm>
      </p:grpSpPr>
      <p:pic>
        <p:nvPicPr>
          <p:cNvPr id="7170" name="Picture 2" descr="What the loss of records from the Police National Computer means | Police |  The Guardian">
            <a:extLst>
              <a:ext uri="{FF2B5EF4-FFF2-40B4-BE49-F238E27FC236}">
                <a16:creationId xmlns:a16="http://schemas.microsoft.com/office/drawing/2014/main" id="{5C6699BF-5065-A69D-F550-77949BBFBB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9924" y="1714487"/>
            <a:ext cx="3519089" cy="22098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4">
            <a:extLst>
              <a:ext uri="{FF2B5EF4-FFF2-40B4-BE49-F238E27FC236}">
                <a16:creationId xmlns:a16="http://schemas.microsoft.com/office/drawing/2014/main" id="{41A20305-733F-5DF9-025F-47FA599ACF41}"/>
              </a:ext>
            </a:extLst>
          </p:cNvPr>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002060"/>
              </a:solidFill>
              <a:effectLst/>
              <a:uLnTx/>
              <a:uFillTx/>
              <a:latin typeface="Calibri"/>
              <a:ea typeface="+mn-ea"/>
              <a:cs typeface="+mn-cs"/>
            </a:endParaRPr>
          </a:p>
        </p:txBody>
      </p:sp>
      <p:sp>
        <p:nvSpPr>
          <p:cNvPr id="2" name="TextBox 1">
            <a:extLst>
              <a:ext uri="{FF2B5EF4-FFF2-40B4-BE49-F238E27FC236}">
                <a16:creationId xmlns:a16="http://schemas.microsoft.com/office/drawing/2014/main" id="{3457C8DC-30C8-9119-F445-2E6F80E04CEF}"/>
              </a:ext>
            </a:extLst>
          </p:cNvPr>
          <p:cNvSpPr txBox="1"/>
          <p:nvPr/>
        </p:nvSpPr>
        <p:spPr>
          <a:xfrm>
            <a:off x="9869214" y="4466897"/>
            <a:ext cx="184731"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8" name="Diagram 7">
            <a:extLst>
              <a:ext uri="{FF2B5EF4-FFF2-40B4-BE49-F238E27FC236}">
                <a16:creationId xmlns:a16="http://schemas.microsoft.com/office/drawing/2014/main" id="{D2EC6CC1-945E-C4D3-4364-BF825C5D17B2}"/>
              </a:ext>
            </a:extLst>
          </p:cNvPr>
          <p:cNvGraphicFramePr/>
          <p:nvPr/>
        </p:nvGraphicFramePr>
        <p:xfrm>
          <a:off x="598311" y="719666"/>
          <a:ext cx="7821613" cy="5410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0227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D177527-C131-144B-83E9-4492F89DC900}"/>
              </a:ext>
            </a:extLst>
          </p:cNvPr>
          <p:cNvSpPr txBox="1"/>
          <p:nvPr/>
        </p:nvSpPr>
        <p:spPr>
          <a:xfrm>
            <a:off x="838200" y="1937657"/>
            <a:ext cx="4125686" cy="1133499"/>
          </a:xfrm>
          <a:prstGeom prst="rect">
            <a:avLst/>
          </a:prstGeom>
        </p:spPr>
        <p:txBody>
          <a:bodyPr vert="horz" lIns="91440" tIns="45720" rIns="91440" bIns="45720" rtlCol="0" anchor="ctr">
            <a:normAutofit/>
          </a:bodyPr>
          <a:lstStyle/>
          <a:p>
            <a:pPr marL="0" marR="0" lvl="0" indent="0" algn="ctr" defTabSz="4572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prstClr val="white"/>
                </a:solidFill>
                <a:effectLst/>
                <a:uLnTx/>
                <a:uFillTx/>
                <a:latin typeface="Calibri Light" panose="020F0302020204030204"/>
                <a:ea typeface="+mn-ea"/>
                <a:cs typeface="+mn-cs"/>
              </a:rPr>
              <a:t>INFORMATION </a:t>
            </a:r>
          </a:p>
        </p:txBody>
      </p:sp>
      <p:graphicFrame>
        <p:nvGraphicFramePr>
          <p:cNvPr id="6" name="TextBox 3">
            <a:extLst>
              <a:ext uri="{FF2B5EF4-FFF2-40B4-BE49-F238E27FC236}">
                <a16:creationId xmlns:a16="http://schemas.microsoft.com/office/drawing/2014/main" id="{140B58A3-F1F7-4C5F-99E9-3F862D309022}"/>
              </a:ext>
            </a:extLst>
          </p:cNvPr>
          <p:cNvGraphicFramePr/>
          <p:nvPr/>
        </p:nvGraphicFramePr>
        <p:xfrm>
          <a:off x="838200" y="1937657"/>
          <a:ext cx="10515600" cy="4243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Information About Yourself">
            <a:extLst>
              <a:ext uri="{FF2B5EF4-FFF2-40B4-BE49-F238E27FC236}">
                <a16:creationId xmlns:a16="http://schemas.microsoft.com/office/drawing/2014/main" id="{0BDFEE5C-CC96-E245-B12C-1CEB503810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92185" y="258992"/>
            <a:ext cx="3454400" cy="1424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915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D7437C-E086-2C21-E962-68EEE985C52C}"/>
              </a:ext>
            </a:extLst>
          </p:cNvPr>
          <p:cNvSpPr txBox="1"/>
          <p:nvPr/>
        </p:nvSpPr>
        <p:spPr>
          <a:xfrm>
            <a:off x="881743" y="1219200"/>
            <a:ext cx="9590314"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Light" panose="020F0302020204030204"/>
                <a:ea typeface="+mn-ea"/>
                <a:cs typeface="+mn-cs"/>
              </a:rPr>
              <a:t>Where does Police Information Come from? </a:t>
            </a:r>
          </a:p>
        </p:txBody>
      </p:sp>
      <p:sp>
        <p:nvSpPr>
          <p:cNvPr id="5" name="TextBox 4">
            <a:extLst>
              <a:ext uri="{FF2B5EF4-FFF2-40B4-BE49-F238E27FC236}">
                <a16:creationId xmlns:a16="http://schemas.microsoft.com/office/drawing/2014/main" id="{2B2BACC5-2CE7-B10A-6975-04CD4DA20B90}"/>
              </a:ext>
            </a:extLst>
          </p:cNvPr>
          <p:cNvSpPr txBox="1"/>
          <p:nvPr/>
        </p:nvSpPr>
        <p:spPr>
          <a:xfrm>
            <a:off x="1055915" y="2362200"/>
            <a:ext cx="5812972" cy="3368614"/>
          </a:xfrm>
          <a:prstGeom prst="rect">
            <a:avLst/>
          </a:prstGeom>
          <a:noFill/>
        </p:spPr>
        <p:txBody>
          <a:bodyPr wrap="square" rtlCol="0">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Internal</a:t>
            </a:r>
          </a:p>
          <a:p>
            <a:pPr marL="174625" marR="0" lvl="0" indent="-174625"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Directly/Indirectly obtained information</a:t>
            </a:r>
          </a:p>
          <a:p>
            <a:pPr marL="171450" marR="0" lvl="0" indent="-1714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CHIS/Test Purchase by undercover officers</a:t>
            </a:r>
          </a:p>
          <a:p>
            <a:pPr marL="180340" marR="0" lvl="0" indent="-18034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	Police National database (PND)</a:t>
            </a:r>
          </a:p>
          <a:p>
            <a:pPr marL="180340" marR="0" lvl="0" indent="-180340" algn="l" defTabSz="457200" rtl="0" eaLnBrk="1" fontAlgn="auto" latinLnBrk="0" hangingPunct="1">
              <a:lnSpc>
                <a:spcPct val="150000"/>
              </a:lnSpc>
              <a:spcBef>
                <a:spcPct val="3000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	Social networking sites – such as</a:t>
            </a: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 Facebook, Twitter</a:t>
            </a:r>
          </a:p>
          <a:p>
            <a:pPr marL="180340" marR="0" lvl="0" indent="-18034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	Open sources (search engines)</a:t>
            </a:r>
          </a:p>
          <a:p>
            <a:pPr marL="180340" marR="0" lvl="0" indent="-18034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	Specialist Department (e.g. NPT/Public Protection)</a:t>
            </a:r>
          </a:p>
        </p:txBody>
      </p:sp>
      <p:sp>
        <p:nvSpPr>
          <p:cNvPr id="6" name="TextBox 5">
            <a:extLst>
              <a:ext uri="{FF2B5EF4-FFF2-40B4-BE49-F238E27FC236}">
                <a16:creationId xmlns:a16="http://schemas.microsoft.com/office/drawing/2014/main" id="{8285FEAC-F1A1-7B90-EF0D-56BB82F137A2}"/>
              </a:ext>
            </a:extLst>
          </p:cNvPr>
          <p:cNvSpPr txBox="1"/>
          <p:nvPr/>
        </p:nvSpPr>
        <p:spPr>
          <a:xfrm>
            <a:off x="7609114" y="2351314"/>
            <a:ext cx="3603172" cy="2352952"/>
          </a:xfrm>
          <a:prstGeom prst="rect">
            <a:avLst/>
          </a:prstGeom>
          <a:noFill/>
        </p:spPr>
        <p:txBody>
          <a:bodyPr wrap="square" rtlCol="0">
            <a:spAutoFit/>
          </a:bodyPr>
          <a:lstStyle/>
          <a:p>
            <a:pPr marL="180340" marR="0" lvl="0" indent="-18034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External</a:t>
            </a:r>
          </a:p>
          <a:p>
            <a:pPr marL="342900" marR="0" lvl="0" indent="-34290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Partner Agencies – e.g. Local Authority, YOTs, Education/ Schools</a:t>
            </a:r>
          </a:p>
          <a:p>
            <a:pPr marL="180340" marR="0" lvl="0" indent="-18034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	House-to-house enquiries</a:t>
            </a:r>
          </a:p>
        </p:txBody>
      </p:sp>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923896"/>
            <a:ext cx="12192000" cy="1368151"/>
          </a:xfrm>
          <a:prstGeom prst="rect">
            <a:avLst/>
          </a:prstGeom>
          <a:solidFill>
            <a:schemeClr val="accent1">
              <a:alpha val="30000"/>
            </a:schemeClr>
          </a:solidFill>
          <a:ln>
            <a:noFill/>
          </a:ln>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120000"/>
              </a:lnSpc>
              <a:spcBef>
                <a:spcPts val="75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prstClr val="white"/>
                </a:solidFill>
                <a:effectLst/>
                <a:uLnTx/>
                <a:uFillTx/>
                <a:latin typeface="Calibri" panose="020F0502020204030204"/>
                <a:ea typeface="+mn-ea"/>
                <a:cs typeface="+mn-cs"/>
              </a:rPr>
              <a:t>The information gathered from witnesses may provide details leading to the identification of suspects. </a:t>
            </a:r>
            <a:br>
              <a:rPr kumimoji="0" lang="en-GB" sz="22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200" b="0" i="0" u="none" strike="noStrike" kern="1200" cap="none" spc="0" normalizeH="0" baseline="0" noProof="0" dirty="0">
                <a:ln>
                  <a:noFill/>
                </a:ln>
                <a:solidFill>
                  <a:prstClr val="white"/>
                </a:solidFill>
                <a:effectLst/>
                <a:uLnTx/>
                <a:uFillTx/>
                <a:latin typeface="Calibri" panose="020F0502020204030204"/>
                <a:ea typeface="+mn-ea"/>
                <a:cs typeface="+mn-cs"/>
              </a:rPr>
              <a:t>To help trace that person the Investigating Officer may use some of the following methods: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extBox 3"/>
          <p:cNvSpPr txBox="1">
            <a:spLocks noChangeArrowheads="1"/>
          </p:cNvSpPr>
          <p:nvPr/>
        </p:nvSpPr>
        <p:spPr bwMode="auto">
          <a:xfrm>
            <a:off x="0" y="176727"/>
            <a:ext cx="12192000" cy="646331"/>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3600" b="1" i="0" u="none" strike="noStrike" kern="1200" cap="none" spc="0" normalizeH="0" baseline="0" noProof="0" dirty="0">
                <a:ln>
                  <a:noFill/>
                </a:ln>
                <a:solidFill>
                  <a:prstClr val="white"/>
                </a:solidFill>
                <a:effectLst/>
                <a:uLnTx/>
                <a:uFillTx/>
                <a:latin typeface="Calibri" panose="020F0502020204030204"/>
                <a:ea typeface="+mn-ea"/>
                <a:cs typeface="+mn-cs"/>
              </a:rPr>
              <a:t>Information Gathering</a:t>
            </a:r>
          </a:p>
        </p:txBody>
      </p:sp>
      <p:graphicFrame>
        <p:nvGraphicFramePr>
          <p:cNvPr id="3" name="Diagram 2">
            <a:extLst>
              <a:ext uri="{FF2B5EF4-FFF2-40B4-BE49-F238E27FC236}">
                <a16:creationId xmlns:a16="http://schemas.microsoft.com/office/drawing/2014/main" id="{462CFF5D-A09A-4A41-95C7-D59DF8AEB9CC}"/>
              </a:ext>
            </a:extLst>
          </p:cNvPr>
          <p:cNvGraphicFramePr/>
          <p:nvPr/>
        </p:nvGraphicFramePr>
        <p:xfrm>
          <a:off x="1073442" y="2493723"/>
          <a:ext cx="10045116" cy="3961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667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A9AAF6-34A2-4E42-974F-F63E4CDBC9FC}"/>
                                            </p:graphicEl>
                                          </p:spTgt>
                                        </p:tgtEl>
                                        <p:attrNameLst>
                                          <p:attrName>style.visibility</p:attrName>
                                        </p:attrNameLst>
                                      </p:cBhvr>
                                      <p:to>
                                        <p:strVal val="visible"/>
                                      </p:to>
                                    </p:set>
                                    <p:animEffect transition="in" filter="fade">
                                      <p:cBhvr>
                                        <p:cTn id="12" dur="500"/>
                                        <p:tgtEl>
                                          <p:spTgt spid="3">
                                            <p:graphicEl>
                                              <a:dgm id="{55A9AAF6-34A2-4E42-974F-F63E4CDBC9F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6618DC0-637F-4570-AFDC-2C1C809B3F14}"/>
                                            </p:graphicEl>
                                          </p:spTgt>
                                        </p:tgtEl>
                                        <p:attrNameLst>
                                          <p:attrName>style.visibility</p:attrName>
                                        </p:attrNameLst>
                                      </p:cBhvr>
                                      <p:to>
                                        <p:strVal val="visible"/>
                                      </p:to>
                                    </p:set>
                                    <p:animEffect transition="in" filter="fade">
                                      <p:cBhvr>
                                        <p:cTn id="17" dur="500"/>
                                        <p:tgtEl>
                                          <p:spTgt spid="3">
                                            <p:graphicEl>
                                              <a:dgm id="{96618DC0-637F-4570-AFDC-2C1C809B3F1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7829B1D7-4CCA-42B0-93B9-5A6476EA9AC1}"/>
                                            </p:graphicEl>
                                          </p:spTgt>
                                        </p:tgtEl>
                                        <p:attrNameLst>
                                          <p:attrName>style.visibility</p:attrName>
                                        </p:attrNameLst>
                                      </p:cBhvr>
                                      <p:to>
                                        <p:strVal val="visible"/>
                                      </p:to>
                                    </p:set>
                                    <p:animEffect transition="in" filter="fade">
                                      <p:cBhvr>
                                        <p:cTn id="22" dur="500"/>
                                        <p:tgtEl>
                                          <p:spTgt spid="3">
                                            <p:graphicEl>
                                              <a:dgm id="{7829B1D7-4CCA-42B0-93B9-5A6476EA9AC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7C2AC7A8-4A31-49DF-BEAB-68129E9CA1C5}"/>
                                            </p:graphicEl>
                                          </p:spTgt>
                                        </p:tgtEl>
                                        <p:attrNameLst>
                                          <p:attrName>style.visibility</p:attrName>
                                        </p:attrNameLst>
                                      </p:cBhvr>
                                      <p:to>
                                        <p:strVal val="visible"/>
                                      </p:to>
                                    </p:set>
                                    <p:animEffect transition="in" filter="fade">
                                      <p:cBhvr>
                                        <p:cTn id="27" dur="500"/>
                                        <p:tgtEl>
                                          <p:spTgt spid="3">
                                            <p:graphicEl>
                                              <a:dgm id="{7C2AC7A8-4A31-49DF-BEAB-68129E9CA1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7A32CB0-1211-40D6-B65A-A26C81E50873}"/>
                                            </p:graphicEl>
                                          </p:spTgt>
                                        </p:tgtEl>
                                        <p:attrNameLst>
                                          <p:attrName>style.visibility</p:attrName>
                                        </p:attrNameLst>
                                      </p:cBhvr>
                                      <p:to>
                                        <p:strVal val="visible"/>
                                      </p:to>
                                    </p:set>
                                    <p:animEffect transition="in" filter="fade">
                                      <p:cBhvr>
                                        <p:cTn id="32" dur="500"/>
                                        <p:tgtEl>
                                          <p:spTgt spid="3">
                                            <p:graphicEl>
                                              <a:dgm id="{27A32CB0-1211-40D6-B65A-A26C81E5087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1EBEA65-2C1E-45D9-9E9E-47DD906D34F3}"/>
                                            </p:graphicEl>
                                          </p:spTgt>
                                        </p:tgtEl>
                                        <p:attrNameLst>
                                          <p:attrName>style.visibility</p:attrName>
                                        </p:attrNameLst>
                                      </p:cBhvr>
                                      <p:to>
                                        <p:strVal val="visible"/>
                                      </p:to>
                                    </p:set>
                                    <p:animEffect transition="in" filter="fade">
                                      <p:cBhvr>
                                        <p:cTn id="37" dur="500"/>
                                        <p:tgtEl>
                                          <p:spTgt spid="3">
                                            <p:graphicEl>
                                              <a:dgm id="{B1EBEA65-2C1E-45D9-9E9E-47DD906D34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8BC08E08-2C11-4B9A-A453-B21163967556}"/>
                                            </p:graphicEl>
                                          </p:spTgt>
                                        </p:tgtEl>
                                        <p:attrNameLst>
                                          <p:attrName>style.visibility</p:attrName>
                                        </p:attrNameLst>
                                      </p:cBhvr>
                                      <p:to>
                                        <p:strVal val="visible"/>
                                      </p:to>
                                    </p:set>
                                    <p:animEffect transition="in" filter="fade">
                                      <p:cBhvr>
                                        <p:cTn id="42" dur="500"/>
                                        <p:tgtEl>
                                          <p:spTgt spid="3">
                                            <p:graphicEl>
                                              <a:dgm id="{8BC08E08-2C11-4B9A-A453-B2116396755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19368745-FFC4-4D83-85CC-FA05454DB85D}"/>
                                            </p:graphicEl>
                                          </p:spTgt>
                                        </p:tgtEl>
                                        <p:attrNameLst>
                                          <p:attrName>style.visibility</p:attrName>
                                        </p:attrNameLst>
                                      </p:cBhvr>
                                      <p:to>
                                        <p:strVal val="visible"/>
                                      </p:to>
                                    </p:set>
                                    <p:animEffect transition="in" filter="fade">
                                      <p:cBhvr>
                                        <p:cTn id="47" dur="500"/>
                                        <p:tgtEl>
                                          <p:spTgt spid="3">
                                            <p:graphicEl>
                                              <a:dgm id="{19368745-FFC4-4D83-85CC-FA05454DB8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F568E676-16F9-4F85-B231-BCA8858473B9}"/>
                                            </p:graphicEl>
                                          </p:spTgt>
                                        </p:tgtEl>
                                        <p:attrNameLst>
                                          <p:attrName>style.visibility</p:attrName>
                                        </p:attrNameLst>
                                      </p:cBhvr>
                                      <p:to>
                                        <p:strVal val="visible"/>
                                      </p:to>
                                    </p:set>
                                    <p:animEffect transition="in" filter="fade">
                                      <p:cBhvr>
                                        <p:cTn id="52" dur="500"/>
                                        <p:tgtEl>
                                          <p:spTgt spid="3">
                                            <p:graphicEl>
                                              <a:dgm id="{F568E676-16F9-4F85-B231-BCA8858473B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D87568A9-2897-40EB-A540-F926F5C61FB5}"/>
                                            </p:graphicEl>
                                          </p:spTgt>
                                        </p:tgtEl>
                                        <p:attrNameLst>
                                          <p:attrName>style.visibility</p:attrName>
                                        </p:attrNameLst>
                                      </p:cBhvr>
                                      <p:to>
                                        <p:strVal val="visible"/>
                                      </p:to>
                                    </p:set>
                                    <p:animEffect transition="in" filter="fade">
                                      <p:cBhvr>
                                        <p:cTn id="57" dur="500"/>
                                        <p:tgtEl>
                                          <p:spTgt spid="3">
                                            <p:graphicEl>
                                              <a:dgm id="{D87568A9-2897-40EB-A540-F926F5C61F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DEAB4-963F-9C1B-7748-B226DE7964B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196B003-B98C-7A44-D0BF-124F92AF4361}"/>
              </a:ext>
            </a:extLst>
          </p:cNvPr>
          <p:cNvSpPr txBox="1"/>
          <p:nvPr/>
        </p:nvSpPr>
        <p:spPr>
          <a:xfrm>
            <a:off x="653142" y="0"/>
            <a:ext cx="6143626" cy="1400400"/>
          </a:xfrm>
          <a:prstGeom prst="rect">
            <a:avLst/>
          </a:prstGeom>
        </p:spPr>
        <p:txBody>
          <a:bodyPr vert="horz" wrap="square" lIns="91440" tIns="45720" rIns="91440" bIns="45720" rtlCol="0" anchor="b">
            <a:normAutofit/>
          </a:bodyPr>
          <a:lstStyle/>
          <a:p>
            <a:pPr marL="0" marR="0" lvl="0" indent="0" algn="l" defTabSz="4572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prstClr val="white"/>
                </a:solidFill>
                <a:effectLst/>
                <a:uLnTx/>
                <a:uFillTx/>
                <a:latin typeface="Calibri Light" panose="020F0302020204030204"/>
                <a:ea typeface="+mn-ea"/>
                <a:cs typeface="+mn-cs"/>
              </a:rPr>
              <a:t>What is ‘Intelligence’? </a:t>
            </a:r>
          </a:p>
        </p:txBody>
      </p:sp>
      <p:pic>
        <p:nvPicPr>
          <p:cNvPr id="3" name="Picture 2">
            <a:extLst>
              <a:ext uri="{FF2B5EF4-FFF2-40B4-BE49-F238E27FC236}">
                <a16:creationId xmlns:a16="http://schemas.microsoft.com/office/drawing/2014/main" id="{CEFA6A96-B7FE-AF3E-1DEA-CC0AD50BD89F}"/>
              </a:ext>
            </a:extLst>
          </p:cNvPr>
          <p:cNvPicPr>
            <a:picLocks noChangeAspect="1"/>
          </p:cNvPicPr>
          <p:nvPr/>
        </p:nvPicPr>
        <p:blipFill>
          <a:blip r:embed="rId2"/>
          <a:stretch>
            <a:fillRect/>
          </a:stretch>
        </p:blipFill>
        <p:spPr>
          <a:xfrm>
            <a:off x="7996939" y="1764841"/>
            <a:ext cx="3273836" cy="2481287"/>
          </a:xfrm>
          <a:prstGeom prst="rect">
            <a:avLst/>
          </a:prstGeom>
        </p:spPr>
      </p:pic>
      <p:sp>
        <p:nvSpPr>
          <p:cNvPr id="4" name="TextBox 3">
            <a:extLst>
              <a:ext uri="{FF2B5EF4-FFF2-40B4-BE49-F238E27FC236}">
                <a16:creationId xmlns:a16="http://schemas.microsoft.com/office/drawing/2014/main" id="{59AD7F46-98E5-E72F-AB5F-94999BB812AB}"/>
              </a:ext>
            </a:extLst>
          </p:cNvPr>
          <p:cNvSpPr txBox="1"/>
          <p:nvPr/>
        </p:nvSpPr>
        <p:spPr>
          <a:xfrm>
            <a:off x="838199" y="1926771"/>
            <a:ext cx="6966857" cy="378565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Intelligence is: Collected information that has been developed for action &amp; may also be classified as confidential or sensitive. </a:t>
            </a:r>
            <a:b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(Further reading: APP/COP on Intelligence Management)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This means information that has been formally processed (Collated &amp; Analysed) but it does not only relate to crime and criminality.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It is NOT necessarily evidence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7992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12192000" cy="648072"/>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3600" b="1" i="0" u="none" strike="noStrike" kern="1200" cap="none" spc="0" normalizeH="0" baseline="0" noProof="0" dirty="0">
                <a:ln>
                  <a:noFill/>
                </a:ln>
                <a:solidFill>
                  <a:prstClr val="white"/>
                </a:solidFill>
                <a:effectLst/>
                <a:uLnTx/>
                <a:uFillTx/>
                <a:latin typeface="Calibri" panose="020F0502020204030204"/>
                <a:ea typeface="+mn-ea"/>
                <a:cs typeface="+mn-cs"/>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3276282"/>
          </a:xfrm>
          <a:prstGeom prst="rect">
            <a:avLst/>
          </a:prstGeom>
          <a:noFill/>
        </p:spPr>
        <p:txBody>
          <a:bodyPr wrap="square">
            <a:spAutoFit/>
          </a:bodyPr>
          <a:lstStyle/>
          <a:p>
            <a:pPr marL="342900" marR="0" lvl="0" indent="-342900" algn="l" defTabSz="457200" rtl="0" eaLnBrk="1" fontAlgn="auto" latinLnBrk="0" hangingPunct="1">
              <a:lnSpc>
                <a:spcPct val="150000"/>
              </a:lnSpc>
              <a:spcBef>
                <a:spcPts val="0"/>
              </a:spcBef>
              <a:spcAft>
                <a:spcPts val="0"/>
              </a:spcAft>
              <a:buClrTx/>
              <a:buSzTx/>
              <a:buFontTx/>
              <a:buAutoNum type="arabicPeriod"/>
              <a:tabLst/>
              <a:defRPr/>
            </a:pP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We need Intelligence to combat crime, catch offenders and prevent harm to the public.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2. Criminals have become far more mobile and commit sophisticated and hi-tech criminal offences on a global scale making international intelligence gathering and sharing essential.   </a:t>
            </a:r>
          </a:p>
          <a:p>
            <a:pPr marL="0" marR="0" lvl="0" indent="0" algn="l" defTabSz="457200" rtl="0" eaLnBrk="1" fontAlgn="auto" latinLnBrk="0" hangingPunct="1">
              <a:lnSpc>
                <a:spcPct val="150000"/>
              </a:lnSpc>
              <a:spcBef>
                <a:spcPts val="0"/>
              </a:spcBef>
              <a:spcAft>
                <a:spcPts val="0"/>
              </a:spcAft>
              <a:buClrTx/>
              <a:buSzTx/>
              <a:buFontTx/>
              <a:buNone/>
              <a:tabLst/>
              <a:defRPr/>
            </a:pPr>
            <a:endPar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3. Accurate intelligence may predict criminality and potential large-scale disorder, enabling resources to be effectively deployed to prevent harm to communities, prevent crime and to arrest offenders.</a:t>
            </a:r>
          </a:p>
        </p:txBody>
      </p:sp>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8B098-2CA2-AA0D-FEF5-BBD003FBE87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14D27A5-BC35-01F7-70D0-D18A17960FC0}"/>
              </a:ext>
            </a:extLst>
          </p:cNvPr>
          <p:cNvSpPr txBox="1"/>
          <p:nvPr/>
        </p:nvSpPr>
        <p:spPr>
          <a:xfrm>
            <a:off x="1317171" y="489857"/>
            <a:ext cx="9100458"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Light" panose="020F0302020204030204"/>
                <a:ea typeface="+mn-ea"/>
                <a:cs typeface="+mn-cs"/>
              </a:rPr>
              <a:t>The National Intelligence Model (NIM)</a:t>
            </a:r>
          </a:p>
        </p:txBody>
      </p:sp>
      <p:pic>
        <p:nvPicPr>
          <p:cNvPr id="4" name="Picture 3">
            <a:extLst>
              <a:ext uri="{FF2B5EF4-FFF2-40B4-BE49-F238E27FC236}">
                <a16:creationId xmlns:a16="http://schemas.microsoft.com/office/drawing/2014/main" id="{0B8BBC67-6C20-B906-6B2F-DFE9BE4B21BC}"/>
              </a:ext>
            </a:extLst>
          </p:cNvPr>
          <p:cNvPicPr>
            <a:picLocks noChangeAspect="1"/>
          </p:cNvPicPr>
          <p:nvPr/>
        </p:nvPicPr>
        <p:blipFill>
          <a:blip r:embed="rId3"/>
          <a:stretch>
            <a:fillRect/>
          </a:stretch>
        </p:blipFill>
        <p:spPr>
          <a:xfrm>
            <a:off x="3143250" y="1197743"/>
            <a:ext cx="5905500" cy="5476875"/>
          </a:xfrm>
          <a:prstGeom prst="rect">
            <a:avLst/>
          </a:prstGeom>
        </p:spPr>
      </p:pic>
    </p:spTree>
    <p:extLst>
      <p:ext uri="{BB962C8B-B14F-4D97-AF65-F5344CB8AC3E}">
        <p14:creationId xmlns:p14="http://schemas.microsoft.com/office/powerpoint/2010/main" val="2855920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charset="0"/>
              <a:ea typeface="+mn-ea"/>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charset="0"/>
              <a:ea typeface="+mn-ea"/>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charset="0"/>
              <a:ea typeface="+mn-ea"/>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2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National Intelligence</a:t>
            </a:r>
          </a:p>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200" b="1" i="0" u="none" strike="noStrike" kern="0" cap="none" spc="0" normalizeH="0" baseline="0" noProof="0" dirty="0">
                <a:ln>
                  <a:noFill/>
                </a:ln>
                <a:solidFill>
                  <a:srgbClr val="FF0000"/>
                </a:solidFill>
                <a:effectLst/>
                <a:uLnTx/>
                <a:uFillTx/>
                <a:latin typeface="Calibri" panose="020F0502020204030204"/>
                <a:ea typeface="+mn-ea"/>
                <a:cs typeface="Arial" panose="020B0604020202020204" pitchFamily="34" charset="0"/>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2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Regional Intelligence </a:t>
            </a:r>
            <a:r>
              <a:rPr kumimoji="0" lang="en-GB" altLang="en-US" sz="2200" b="1" i="0" u="none" strike="noStrike" kern="0" cap="none" spc="0" normalizeH="0" baseline="0" noProof="0" dirty="0">
                <a:ln>
                  <a:noFill/>
                </a:ln>
                <a:solidFill>
                  <a:srgbClr val="FF0000"/>
                </a:solidFill>
                <a:effectLst/>
                <a:uLnTx/>
                <a:uFillTx/>
                <a:latin typeface="Calibri" panose="020F0502020204030204"/>
                <a:ea typeface="+mn-ea"/>
                <a:cs typeface="Arial" panose="020B0604020202020204" pitchFamily="34" charset="0"/>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2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Local </a:t>
            </a:r>
            <a:r>
              <a:rPr kumimoji="0" lang="en-GB" altLang="en-US" sz="21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Intelligence</a:t>
            </a:r>
          </a:p>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200" b="1" i="0" u="none" strike="noStrike" kern="0" cap="none" spc="0" normalizeH="0" baseline="0" noProof="0" dirty="0">
                <a:ln>
                  <a:noFill/>
                </a:ln>
                <a:solidFill>
                  <a:srgbClr val="FF0000"/>
                </a:solidFill>
                <a:effectLst/>
                <a:uLnTx/>
                <a:uFillTx/>
                <a:latin typeface="Calibri" panose="020F0502020204030204"/>
                <a:ea typeface="+mn-ea"/>
                <a:cs typeface="Arial" panose="020B0604020202020204" pitchFamily="34" charset="0"/>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1800" b="1" i="1"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1800" b="1" i="1"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1800" b="1" i="1"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Neighbourhood and BCU </a:t>
            </a:r>
          </a:p>
        </p:txBody>
      </p:sp>
      <p:sp>
        <p:nvSpPr>
          <p:cNvPr id="16" name="TextBox 15"/>
          <p:cNvSpPr txBox="1">
            <a:spLocks noChangeArrowheads="1"/>
          </p:cNvSpPr>
          <p:nvPr/>
        </p:nvSpPr>
        <p:spPr bwMode="auto">
          <a:xfrm>
            <a:off x="7327815" y="320285"/>
            <a:ext cx="4393130" cy="1323439"/>
          </a:xfrm>
          <a:prstGeom prst="rect">
            <a:avLst/>
          </a:prstGeom>
          <a:solidFill>
            <a:schemeClr val="tx2">
              <a:lumMod val="1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4000" b="1" i="0" u="none" strike="noStrike" kern="0" cap="none" spc="0" normalizeH="0" baseline="0" noProof="0" dirty="0">
                <a:ln>
                  <a:noFill/>
                </a:ln>
                <a:solidFill>
                  <a:prstClr val="white"/>
                </a:solidFill>
                <a:effectLst/>
                <a:uLnTx/>
                <a:uFillTx/>
                <a:latin typeface="Calibri Light" panose="020F0302020204030204"/>
                <a:ea typeface="+mn-ea"/>
                <a:cs typeface="Arial" panose="020B0604020202020204" pitchFamily="34" charset="0"/>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6DB2936-1BA7-48E2-9E3B-E2DD7C303B68}"/>
              </a:ext>
            </a:extLst>
          </p:cNvPr>
          <p:cNvGraphicFramePr/>
          <p:nvPr/>
        </p:nvGraphicFramePr>
        <p:xfrm>
          <a:off x="315685" y="1152145"/>
          <a:ext cx="11737769" cy="56167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761D633-D66B-D440-A098-13F264A737A7}"/>
              </a:ext>
            </a:extLst>
          </p:cNvPr>
          <p:cNvSpPr txBox="1"/>
          <p:nvPr/>
        </p:nvSpPr>
        <p:spPr>
          <a:xfrm>
            <a:off x="427512" y="444258"/>
            <a:ext cx="10082150"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The National Intelligence Model continued… </a:t>
            </a:r>
          </a:p>
        </p:txBody>
      </p:sp>
    </p:spTree>
    <p:extLst>
      <p:ext uri="{BB962C8B-B14F-4D97-AF65-F5344CB8AC3E}">
        <p14:creationId xmlns:p14="http://schemas.microsoft.com/office/powerpoint/2010/main" val="1179058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ient\G$\CKP Images\NIM\Policy &amp; Procedure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529" y="3446407"/>
            <a:ext cx="3807441" cy="2824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FE1871DE-0C9F-4044-91E2-500616EC82EA}"/>
              </a:ext>
            </a:extLst>
          </p:cNvPr>
          <p:cNvSpPr>
            <a:spLocks noGrp="1"/>
          </p:cNvSpPr>
          <p:nvPr>
            <p:ph type="title"/>
          </p:nvPr>
        </p:nvSpPr>
        <p:spPr>
          <a:xfrm>
            <a:off x="0" y="112210"/>
            <a:ext cx="12192000" cy="615602"/>
          </a:xfrm>
          <a:solidFill>
            <a:schemeClr val="bg1">
              <a:lumMod val="95000"/>
              <a:lumOff val="5000"/>
            </a:schemeClr>
          </a:solidFill>
        </p:spPr>
        <p:txBody>
          <a:bodyPr>
            <a:noAutofit/>
          </a:bodyPr>
          <a:lstStyle/>
          <a:p>
            <a:pPr algn="ctr"/>
            <a:r>
              <a:rPr lang="en-GB" sz="4000" b="1" dirty="0"/>
              <a:t>Policies and Procedures</a:t>
            </a:r>
          </a:p>
        </p:txBody>
      </p:sp>
      <p:graphicFrame>
        <p:nvGraphicFramePr>
          <p:cNvPr id="5" name="Diagram 4">
            <a:extLst>
              <a:ext uri="{FF2B5EF4-FFF2-40B4-BE49-F238E27FC236}">
                <a16:creationId xmlns:a16="http://schemas.microsoft.com/office/drawing/2014/main" id="{222C091B-9006-405F-B914-FF797A6D126D}"/>
              </a:ext>
            </a:extLst>
          </p:cNvPr>
          <p:cNvGraphicFramePr/>
          <p:nvPr/>
        </p:nvGraphicFramePr>
        <p:xfrm>
          <a:off x="3048550" y="1052736"/>
          <a:ext cx="8280920" cy="47525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77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F52457-75FD-4CE0-83FF-128D7AF0483D}"/>
                                            </p:graphicEl>
                                          </p:spTgt>
                                        </p:tgtEl>
                                        <p:attrNameLst>
                                          <p:attrName>style.visibility</p:attrName>
                                        </p:attrNameLst>
                                      </p:cBhvr>
                                      <p:to>
                                        <p:strVal val="visible"/>
                                      </p:to>
                                    </p:set>
                                    <p:animEffect transition="in" filter="fade">
                                      <p:cBhvr>
                                        <p:cTn id="7" dur="500"/>
                                        <p:tgtEl>
                                          <p:spTgt spid="5">
                                            <p:graphicEl>
                                              <a:dgm id="{2DF52457-75FD-4CE0-83FF-128D7AF048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B47D14-85DD-4A74-9EF8-FE2B6569897F}"/>
                                            </p:graphicEl>
                                          </p:spTgt>
                                        </p:tgtEl>
                                        <p:attrNameLst>
                                          <p:attrName>style.visibility</p:attrName>
                                        </p:attrNameLst>
                                      </p:cBhvr>
                                      <p:to>
                                        <p:strVal val="visible"/>
                                      </p:to>
                                    </p:set>
                                    <p:animEffect transition="in" filter="fade">
                                      <p:cBhvr>
                                        <p:cTn id="12" dur="500"/>
                                        <p:tgtEl>
                                          <p:spTgt spid="5">
                                            <p:graphicEl>
                                              <a:dgm id="{A1B47D14-85DD-4A74-9EF8-FE2B656989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EB669C5-05C7-49D5-88F5-15D8CD900966}"/>
                                            </p:graphicEl>
                                          </p:spTgt>
                                        </p:tgtEl>
                                        <p:attrNameLst>
                                          <p:attrName>style.visibility</p:attrName>
                                        </p:attrNameLst>
                                      </p:cBhvr>
                                      <p:to>
                                        <p:strVal val="visible"/>
                                      </p:to>
                                    </p:set>
                                    <p:animEffect transition="in" filter="fade">
                                      <p:cBhvr>
                                        <p:cTn id="15" dur="500"/>
                                        <p:tgtEl>
                                          <p:spTgt spid="5">
                                            <p:graphicEl>
                                              <a:dgm id="{7EB669C5-05C7-49D5-88F5-15D8CD90096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8832CC3-88F3-4BEF-A618-105E30856423}"/>
                                            </p:graphicEl>
                                          </p:spTgt>
                                        </p:tgtEl>
                                        <p:attrNameLst>
                                          <p:attrName>style.visibility</p:attrName>
                                        </p:attrNameLst>
                                      </p:cBhvr>
                                      <p:to>
                                        <p:strVal val="visible"/>
                                      </p:to>
                                    </p:set>
                                    <p:animEffect transition="in" filter="fade">
                                      <p:cBhvr>
                                        <p:cTn id="20" dur="500"/>
                                        <p:tgtEl>
                                          <p:spTgt spid="5">
                                            <p:graphicEl>
                                              <a:dgm id="{E8832CC3-88F3-4BEF-A618-105E3085642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BBA4FE8-0432-43DD-A5C7-A6493FDE4EAD}"/>
                                            </p:graphicEl>
                                          </p:spTgt>
                                        </p:tgtEl>
                                        <p:attrNameLst>
                                          <p:attrName>style.visibility</p:attrName>
                                        </p:attrNameLst>
                                      </p:cBhvr>
                                      <p:to>
                                        <p:strVal val="visible"/>
                                      </p:to>
                                    </p:set>
                                    <p:animEffect transition="in" filter="fade">
                                      <p:cBhvr>
                                        <p:cTn id="23" dur="500"/>
                                        <p:tgtEl>
                                          <p:spTgt spid="5">
                                            <p:graphicEl>
                                              <a:dgm id="{DBBA4FE8-0432-43DD-A5C7-A6493FDE4EA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70EFD6AF-02DC-43BE-8D5C-3D90C23FF42D}"/>
                                            </p:graphicEl>
                                          </p:spTgt>
                                        </p:tgtEl>
                                        <p:attrNameLst>
                                          <p:attrName>style.visibility</p:attrName>
                                        </p:attrNameLst>
                                      </p:cBhvr>
                                      <p:to>
                                        <p:strVal val="visible"/>
                                      </p:to>
                                    </p:set>
                                    <p:animEffect transition="in" filter="fade">
                                      <p:cBhvr>
                                        <p:cTn id="28" dur="500"/>
                                        <p:tgtEl>
                                          <p:spTgt spid="5">
                                            <p:graphicEl>
                                              <a:dgm id="{70EFD6AF-02DC-43BE-8D5C-3D90C23FF42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F1690C99-A691-4C82-90EA-B9B6E6059621}"/>
                                            </p:graphicEl>
                                          </p:spTgt>
                                        </p:tgtEl>
                                        <p:attrNameLst>
                                          <p:attrName>style.visibility</p:attrName>
                                        </p:attrNameLst>
                                      </p:cBhvr>
                                      <p:to>
                                        <p:strVal val="visible"/>
                                      </p:to>
                                    </p:set>
                                    <p:animEffect transition="in" filter="fade">
                                      <p:cBhvr>
                                        <p:cTn id="31" dur="500"/>
                                        <p:tgtEl>
                                          <p:spTgt spid="5">
                                            <p:graphicEl>
                                              <a:dgm id="{F1690C99-A691-4C82-90EA-B9B6E605962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78467264-A539-4F41-BBFD-0594B185F500}"/>
                                            </p:graphicEl>
                                          </p:spTgt>
                                        </p:tgtEl>
                                        <p:attrNameLst>
                                          <p:attrName>style.visibility</p:attrName>
                                        </p:attrNameLst>
                                      </p:cBhvr>
                                      <p:to>
                                        <p:strVal val="visible"/>
                                      </p:to>
                                    </p:set>
                                    <p:animEffect transition="in" filter="fade">
                                      <p:cBhvr>
                                        <p:cTn id="36" dur="500"/>
                                        <p:tgtEl>
                                          <p:spTgt spid="5">
                                            <p:graphicEl>
                                              <a:dgm id="{78467264-A539-4F41-BBFD-0594B185F5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74E3F64-33FB-4AB2-9A74-D8E59B56C0F3}"/>
                                            </p:graphicEl>
                                          </p:spTgt>
                                        </p:tgtEl>
                                        <p:attrNameLst>
                                          <p:attrName>style.visibility</p:attrName>
                                        </p:attrNameLst>
                                      </p:cBhvr>
                                      <p:to>
                                        <p:strVal val="visible"/>
                                      </p:to>
                                    </p:set>
                                    <p:animEffect transition="in" filter="fade">
                                      <p:cBhvr>
                                        <p:cTn id="39" dur="500"/>
                                        <p:tgtEl>
                                          <p:spTgt spid="5">
                                            <p:graphicEl>
                                              <a:dgm id="{074E3F64-33FB-4AB2-9A74-D8E59B56C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custDataLst>
              <p:tags r:id="rId1"/>
            </p:custDataLst>
          </p:nvPr>
        </p:nvSpPr>
        <p:spPr bwMode="auto">
          <a:xfrm>
            <a:off x="216249" y="1581813"/>
            <a:ext cx="4294230" cy="36943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marL="0" marR="0" lvl="0" indent="0" algn="l" defTabSz="457200" rtl="0" eaLnBrk="1" fontAlgn="auto" latinLnBrk="0" hangingPunct="1">
              <a:lnSpc>
                <a:spcPct val="90000"/>
              </a:lnSpc>
              <a:spcBef>
                <a:spcPct val="0"/>
              </a:spcBef>
              <a:spcAft>
                <a:spcPts val="600"/>
              </a:spcAft>
              <a:buClrTx/>
              <a:buSzTx/>
              <a:buFontTx/>
              <a:buNone/>
              <a:tabLst/>
              <a:defRPr/>
            </a:pPr>
            <a:endParaRPr kumimoji="0" lang="en-US" altLang="en-US" sz="20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ＭＳ Ｐゴシック" pitchFamily="-112" charset="-128"/>
              <a:cs typeface="+mn-cs"/>
            </a:endParaRPr>
          </a:p>
          <a:p>
            <a:pPr marL="0" marR="0" lvl="0" indent="0" algn="ctr" defTabSz="457200" rtl="0" eaLnBrk="1" fontAlgn="auto" latinLnBrk="0" hangingPunct="1">
              <a:lnSpc>
                <a:spcPct val="90000"/>
              </a:lnSpc>
              <a:spcBef>
                <a:spcPct val="0"/>
              </a:spcBef>
              <a:spcAft>
                <a:spcPts val="600"/>
              </a:spcAft>
              <a:buClrTx/>
              <a:buSzTx/>
              <a:buFontTx/>
              <a:buNone/>
              <a:tabLst/>
              <a:defRPr/>
            </a:pPr>
            <a:r>
              <a:rPr kumimoji="0" lang="en-US" altLang="en-US" sz="66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ＭＳ Ｐゴシック" pitchFamily="-112" charset="-128"/>
                <a:cs typeface="+mn-cs"/>
              </a:rPr>
              <a:t>The </a:t>
            </a:r>
            <a:br>
              <a:rPr kumimoji="0" lang="en-US" altLang="en-US" sz="66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ＭＳ Ｐゴシック" pitchFamily="-112" charset="-128"/>
                <a:cs typeface="+mn-cs"/>
              </a:rPr>
            </a:br>
            <a:r>
              <a:rPr kumimoji="0" lang="en-US" altLang="en-US" sz="66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ＭＳ Ｐゴシック" pitchFamily="-112" charset="-128"/>
                <a:cs typeface="+mn-cs"/>
              </a:rPr>
              <a:t>3X5X2 Intelligence System</a:t>
            </a:r>
          </a:p>
        </p:txBody>
      </p:sp>
      <p:pic>
        <p:nvPicPr>
          <p:cNvPr id="1026" name="Picture 2" descr="How Dubai Police plans to lead world in artificial intelligence - Arabian  Business">
            <a:extLst>
              <a:ext uri="{FF2B5EF4-FFF2-40B4-BE49-F238E27FC236}">
                <a16:creationId xmlns:a16="http://schemas.microsoft.com/office/drawing/2014/main" id="{49FBB820-EAC3-A54B-95BF-2CE5059C91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821" r="1" b="1"/>
          <a:stretch/>
        </p:blipFill>
        <p:spPr bwMode="auto">
          <a:xfrm>
            <a:off x="4904316" y="-4"/>
            <a:ext cx="7287684" cy="6858004"/>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search Forum: The Attitudes of Police Managers Toward Intelligence-Led  Policing — LEB">
            <a:extLst>
              <a:ext uri="{FF2B5EF4-FFF2-40B4-BE49-F238E27FC236}">
                <a16:creationId xmlns:a16="http://schemas.microsoft.com/office/drawing/2014/main" id="{8B845753-8671-7D45-A618-2A06EDB9E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74" r="13293"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4DC7990D-B561-4145-9F43-9F3DB62BDE3A}"/>
              </a:ext>
            </a:extLst>
          </p:cNvPr>
          <p:cNvGraphicFramePr/>
          <p:nvPr/>
        </p:nvGraphicFramePr>
        <p:xfrm>
          <a:off x="180474" y="617345"/>
          <a:ext cx="6340642" cy="5939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378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154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B896DA3-21AC-4757-AD72-8D04C629E309}"/>
              </a:ext>
            </a:extLst>
          </p:cNvPr>
          <p:cNvGraphicFramePr/>
          <p:nvPr/>
        </p:nvGraphicFramePr>
        <p:xfrm>
          <a:off x="342902" y="324853"/>
          <a:ext cx="11685812" cy="6075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Digital policing">
            <a:extLst>
              <a:ext uri="{FF2B5EF4-FFF2-40B4-BE49-F238E27FC236}">
                <a16:creationId xmlns:a16="http://schemas.microsoft.com/office/drawing/2014/main" id="{480FF037-4D33-F84D-8D0B-3900F27DC1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2" y="4012531"/>
            <a:ext cx="3490694" cy="2300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3FBCA39-8E63-C04C-A70B-E2C44DC70B06}"/>
                                            </p:graphicEl>
                                          </p:spTgt>
                                        </p:tgtEl>
                                        <p:attrNameLst>
                                          <p:attrName>style.visibility</p:attrName>
                                        </p:attrNameLst>
                                      </p:cBhvr>
                                      <p:to>
                                        <p:strVal val="visible"/>
                                      </p:to>
                                    </p:set>
                                    <p:animEffect transition="in" filter="fade">
                                      <p:cBhvr>
                                        <p:cTn id="7" dur="500"/>
                                        <p:tgtEl>
                                          <p:spTgt spid="4">
                                            <p:graphicEl>
                                              <a:dgm id="{F3FBCA39-8E63-C04C-A70B-E2C44DC70B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4D30F173-A796-F446-A15F-D6F7A0123165}"/>
                                            </p:graphicEl>
                                          </p:spTgt>
                                        </p:tgtEl>
                                        <p:attrNameLst>
                                          <p:attrName>style.visibility</p:attrName>
                                        </p:attrNameLst>
                                      </p:cBhvr>
                                      <p:to>
                                        <p:strVal val="visible"/>
                                      </p:to>
                                    </p:set>
                                    <p:animEffect transition="in" filter="fade">
                                      <p:cBhvr>
                                        <p:cTn id="10" dur="500"/>
                                        <p:tgtEl>
                                          <p:spTgt spid="4">
                                            <p:graphicEl>
                                              <a:dgm id="{4D30F173-A796-F446-A15F-D6F7A01231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CAD7156-657F-9941-93F2-460ACA4BD52C}"/>
                                            </p:graphicEl>
                                          </p:spTgt>
                                        </p:tgtEl>
                                        <p:attrNameLst>
                                          <p:attrName>style.visibility</p:attrName>
                                        </p:attrNameLst>
                                      </p:cBhvr>
                                      <p:to>
                                        <p:strVal val="visible"/>
                                      </p:to>
                                    </p:set>
                                    <p:animEffect transition="in" filter="fade">
                                      <p:cBhvr>
                                        <p:cTn id="15" dur="500"/>
                                        <p:tgtEl>
                                          <p:spTgt spid="4">
                                            <p:graphicEl>
                                              <a:dgm id="{FCAD7156-657F-9941-93F2-460ACA4BD52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305A6AF2-9A1A-214A-8173-161E3BF85E1E}"/>
                                            </p:graphicEl>
                                          </p:spTgt>
                                        </p:tgtEl>
                                        <p:attrNameLst>
                                          <p:attrName>style.visibility</p:attrName>
                                        </p:attrNameLst>
                                      </p:cBhvr>
                                      <p:to>
                                        <p:strVal val="visible"/>
                                      </p:to>
                                    </p:set>
                                    <p:animEffect transition="in" filter="fade">
                                      <p:cBhvr>
                                        <p:cTn id="18" dur="500"/>
                                        <p:tgtEl>
                                          <p:spTgt spid="4">
                                            <p:graphicEl>
                                              <a:dgm id="{305A6AF2-9A1A-214A-8173-161E3BF85E1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3874ACCD-C327-554E-B54B-C9673A5D775E}"/>
                                            </p:graphicEl>
                                          </p:spTgt>
                                        </p:tgtEl>
                                        <p:attrNameLst>
                                          <p:attrName>style.visibility</p:attrName>
                                        </p:attrNameLst>
                                      </p:cBhvr>
                                      <p:to>
                                        <p:strVal val="visible"/>
                                      </p:to>
                                    </p:set>
                                    <p:animEffect transition="in" filter="fade">
                                      <p:cBhvr>
                                        <p:cTn id="23" dur="500"/>
                                        <p:tgtEl>
                                          <p:spTgt spid="4">
                                            <p:graphicEl>
                                              <a:dgm id="{3874ACCD-C327-554E-B54B-C9673A5D775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13EDC2C9-0B0E-A749-9B00-4E95C68DCFC9}"/>
                                            </p:graphicEl>
                                          </p:spTgt>
                                        </p:tgtEl>
                                        <p:attrNameLst>
                                          <p:attrName>style.visibility</p:attrName>
                                        </p:attrNameLst>
                                      </p:cBhvr>
                                      <p:to>
                                        <p:strVal val="visible"/>
                                      </p:to>
                                    </p:set>
                                    <p:animEffect transition="in" filter="fade">
                                      <p:cBhvr>
                                        <p:cTn id="26" dur="500"/>
                                        <p:tgtEl>
                                          <p:spTgt spid="4">
                                            <p:graphicEl>
                                              <a:dgm id="{13EDC2C9-0B0E-A749-9B00-4E95C68DCFC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1616B867-45E2-EC40-BA06-07C9D58E357D}"/>
                                            </p:graphicEl>
                                          </p:spTgt>
                                        </p:tgtEl>
                                        <p:attrNameLst>
                                          <p:attrName>style.visibility</p:attrName>
                                        </p:attrNameLst>
                                      </p:cBhvr>
                                      <p:to>
                                        <p:strVal val="visible"/>
                                      </p:to>
                                    </p:set>
                                    <p:animEffect transition="in" filter="fade">
                                      <p:cBhvr>
                                        <p:cTn id="31" dur="500"/>
                                        <p:tgtEl>
                                          <p:spTgt spid="4">
                                            <p:graphicEl>
                                              <a:dgm id="{1616B867-45E2-EC40-BA06-07C9D58E357D}"/>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6DB53346-1CF7-E346-BC03-4A20AF0FEA4B}"/>
                                            </p:graphicEl>
                                          </p:spTgt>
                                        </p:tgtEl>
                                        <p:attrNameLst>
                                          <p:attrName>style.visibility</p:attrName>
                                        </p:attrNameLst>
                                      </p:cBhvr>
                                      <p:to>
                                        <p:strVal val="visible"/>
                                      </p:to>
                                    </p:set>
                                    <p:animEffect transition="in" filter="fade">
                                      <p:cBhvr>
                                        <p:cTn id="34" dur="500"/>
                                        <p:tgtEl>
                                          <p:spTgt spid="4">
                                            <p:graphicEl>
                                              <a:dgm id="{6DB53346-1CF7-E346-BC03-4A20AF0F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1775520" y="896527"/>
            <a:ext cx="2644072" cy="5772832"/>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sng" strike="noStrike" kern="0" cap="none" spc="0" normalizeH="0" baseline="0" noProof="0" dirty="0">
                <a:ln>
                  <a:noFill/>
                </a:ln>
                <a:solidFill>
                  <a:srgbClr val="000000"/>
                </a:solidFill>
                <a:effectLst/>
                <a:uLnTx/>
                <a:uFillTx/>
                <a:latin typeface="Calibri" panose="020F0502020204030204"/>
                <a:ea typeface="+mn-ea"/>
                <a:cs typeface="+mn-cs"/>
              </a:rPr>
              <a:t>OFFICIAL </a:t>
            </a:r>
            <a:endParaRPr kumimoji="0" lang="en-GB" sz="2000" b="0" i="0" u="sng" strike="noStrike" kern="0" cap="none" spc="0" normalizeH="0" baseline="0" noProof="0" dirty="0">
              <a:ln>
                <a:noFill/>
              </a:ln>
              <a:solidFill>
                <a:srgbClr val="000000"/>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mn-ea"/>
                <a:cs typeface="+mn-cs"/>
              </a:rPr>
              <a:t>The majority of information that is created or processed by the public sector. This includes routine business operations and services, some of which could have damaging consequences if lost, stolen or published in the media, but are not subject to a heightened threat profile. </a:t>
            </a:r>
            <a:endParaRPr kumimoji="0" lang="en-GB" sz="2000" b="0" i="0" u="none" strike="noStrike" kern="0" cap="none" spc="0" normalizeH="0" baseline="0" noProof="0" dirty="0">
              <a:ln>
                <a:noFill/>
              </a:ln>
              <a:solidFill>
                <a:srgbClr val="000000"/>
              </a:solidFill>
              <a:effectLst/>
              <a:uLnTx/>
              <a:uFillTx/>
              <a:latin typeface="Arial" charset="0"/>
              <a:ea typeface="+mn-ea"/>
              <a:cs typeface="Arial" charset="0"/>
            </a:endParaRPr>
          </a:p>
        </p:txBody>
      </p:sp>
      <p:sp>
        <p:nvSpPr>
          <p:cNvPr id="4" name="Rounded Rectangle 3"/>
          <p:cNvSpPr/>
          <p:nvPr/>
        </p:nvSpPr>
        <p:spPr bwMode="auto">
          <a:xfrm>
            <a:off x="4655608" y="896526"/>
            <a:ext cx="2644072" cy="5772834"/>
          </a:xfrm>
          <a:prstGeom prst="roundRect">
            <a:avLst/>
          </a:prstGeom>
          <a:solidFill>
            <a:srgbClr val="FFC000">
              <a:alpha val="59817"/>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sng" strike="noStrike" kern="0" cap="none" spc="0" normalizeH="0" baseline="0" noProof="0" dirty="0">
                <a:ln>
                  <a:noFill/>
                </a:ln>
                <a:solidFill>
                  <a:prstClr val="white"/>
                </a:solidFill>
                <a:effectLst/>
                <a:uLnTx/>
                <a:uFillTx/>
                <a:latin typeface="Calibri" panose="020F0502020204030204"/>
                <a:ea typeface="+mn-ea"/>
                <a:cs typeface="+mn-cs"/>
              </a:rPr>
              <a:t>SECRET</a:t>
            </a:r>
            <a:r>
              <a:rPr kumimoji="0" lang="en-GB" sz="2000" b="1" i="0" u="none" strike="noStrike" kern="0" cap="none" spc="0" normalizeH="0" baseline="0" noProof="0" dirty="0">
                <a:ln>
                  <a:noFill/>
                </a:ln>
                <a:solidFill>
                  <a:prstClr val="white"/>
                </a:solidFill>
                <a:effectLst/>
                <a:uLnTx/>
                <a:uFillTx/>
                <a:latin typeface="Calibri" panose="020F0502020204030204"/>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prstClr val="white"/>
                </a:solidFill>
                <a:effectLst/>
                <a:uLnTx/>
                <a:uFillTx/>
                <a:latin typeface="Calibri" panose="020F0502020204030204"/>
                <a:ea typeface="+mn-ea"/>
                <a:cs typeface="+mn-cs"/>
              </a:rPr>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kumimoji="0" lang="en-GB" sz="2000" b="0" i="0" u="none" strike="noStrike" kern="0" cap="none" spc="0" normalizeH="0" baseline="0" noProof="0" dirty="0">
              <a:ln>
                <a:noFill/>
              </a:ln>
              <a:solidFill>
                <a:prstClr val="white"/>
              </a:solidFill>
              <a:effectLst/>
              <a:uLnTx/>
              <a:uFillTx/>
              <a:latin typeface="Calibri" panose="020F0502020204030204"/>
              <a:ea typeface="+mn-ea"/>
              <a:cs typeface="Arial" charset="0"/>
            </a:endParaRPr>
          </a:p>
        </p:txBody>
      </p:sp>
      <p:sp>
        <p:nvSpPr>
          <p:cNvPr id="5" name="Rounded Rectangle 4"/>
          <p:cNvSpPr/>
          <p:nvPr/>
        </p:nvSpPr>
        <p:spPr bwMode="auto">
          <a:xfrm>
            <a:off x="7535696" y="896526"/>
            <a:ext cx="2644071" cy="5772834"/>
          </a:xfrm>
          <a:prstGeom prst="roundRect">
            <a:avLst/>
          </a:prstGeom>
          <a:solidFill>
            <a:srgbClr val="F85662">
              <a:alpha val="48095"/>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sng" strike="noStrike" kern="0" cap="none" spc="0" normalizeH="0" baseline="0" noProof="0" dirty="0">
                <a:ln>
                  <a:noFill/>
                </a:ln>
                <a:solidFill>
                  <a:srgbClr val="000000"/>
                </a:solidFill>
                <a:effectLst/>
                <a:uLnTx/>
                <a:uFillTx/>
                <a:latin typeface="Calibri" panose="020F0502020204030204"/>
                <a:ea typeface="+mn-ea"/>
                <a:cs typeface="+mn-cs"/>
              </a:rPr>
              <a:t>TOP SECRET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mn-ea"/>
                <a:cs typeface="+mn-cs"/>
              </a:rPr>
              <a:t>HMG‟s most sensitive information requiring the highest levels of protection from the most serious threats. For example, where compromise could cause widespread loss of life or else threaten the security or economic wellbeing of the country or friendly nations. </a:t>
            </a:r>
            <a:endParaRPr kumimoji="0" lang="en-GB" sz="2000" b="0" i="0" u="none" strike="noStrike" kern="0" cap="none" spc="0" normalizeH="0" baseline="0" noProof="0" dirty="0">
              <a:ln>
                <a:noFill/>
              </a:ln>
              <a:solidFill>
                <a:srgbClr val="000000"/>
              </a:solidFill>
              <a:effectLst/>
              <a:uLnTx/>
              <a:uFillTx/>
              <a:latin typeface="Calibri" panose="020F0502020204030204"/>
              <a:ea typeface="+mn-ea"/>
              <a:cs typeface="Arial" charset="0"/>
            </a:endParaRPr>
          </a:p>
        </p:txBody>
      </p:sp>
      <p:sp>
        <p:nvSpPr>
          <p:cNvPr id="6" name="TextBox 5"/>
          <p:cNvSpPr txBox="1">
            <a:spLocks noChangeArrowheads="1"/>
          </p:cNvSpPr>
          <p:nvPr/>
        </p:nvSpPr>
        <p:spPr bwMode="auto">
          <a:xfrm>
            <a:off x="1497740" y="188640"/>
            <a:ext cx="8712968" cy="707886"/>
          </a:xfrm>
          <a:prstGeom prst="rect">
            <a:avLst/>
          </a:prstGeom>
          <a:solidFill>
            <a:schemeClr val="bg1">
              <a:lumMod val="95000"/>
              <a:lumOff val="5000"/>
              <a:alpha val="63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Government Security Classifications</a:t>
            </a:r>
          </a:p>
        </p:txBody>
      </p:sp>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235673"/>
            <a:ext cx="8280920" cy="707886"/>
          </a:xfrm>
          <a:prstGeom prst="rect">
            <a:avLst/>
          </a:prstGeom>
          <a:solidFill>
            <a:schemeClr val="bg1">
              <a:alpha val="60368"/>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nvGraphicFramePr>
        <p:xfrm>
          <a:off x="195401" y="1368884"/>
          <a:ext cx="8280920"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Law Enforcement Technology Trends | HSRC">
            <a:extLst>
              <a:ext uri="{FF2B5EF4-FFF2-40B4-BE49-F238E27FC236}">
                <a16:creationId xmlns:a16="http://schemas.microsoft.com/office/drawing/2014/main" id="{28DD79C6-5319-A642-9FD0-1C9B5F8914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71493" y="4195053"/>
            <a:ext cx="3898900" cy="208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F34DDB-A33A-8649-9811-AE2FC7B5A3D9}"/>
                                            </p:graphicEl>
                                          </p:spTgt>
                                        </p:tgtEl>
                                        <p:attrNameLst>
                                          <p:attrName>style.visibility</p:attrName>
                                        </p:attrNameLst>
                                      </p:cBhvr>
                                      <p:to>
                                        <p:strVal val="visible"/>
                                      </p:to>
                                    </p:set>
                                    <p:animEffect transition="in" filter="fade">
                                      <p:cBhvr>
                                        <p:cTn id="7" dur="500"/>
                                        <p:tgtEl>
                                          <p:spTgt spid="2">
                                            <p:graphicEl>
                                              <a:dgm id="{A2F34DDB-A33A-8649-9811-AE2FC7B5A3D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DA2DE0D-E654-1D47-97BC-B005DA685A34}"/>
                                            </p:graphicEl>
                                          </p:spTgt>
                                        </p:tgtEl>
                                        <p:attrNameLst>
                                          <p:attrName>style.visibility</p:attrName>
                                        </p:attrNameLst>
                                      </p:cBhvr>
                                      <p:to>
                                        <p:strVal val="visible"/>
                                      </p:to>
                                    </p:set>
                                    <p:animEffect transition="in" filter="fade">
                                      <p:cBhvr>
                                        <p:cTn id="10" dur="500"/>
                                        <p:tgtEl>
                                          <p:spTgt spid="2">
                                            <p:graphicEl>
                                              <a:dgm id="{DDA2DE0D-E654-1D47-97BC-B005DA685A3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367F7A8-6860-5A4C-98FD-A95A73AC107A}"/>
                                            </p:graphicEl>
                                          </p:spTgt>
                                        </p:tgtEl>
                                        <p:attrNameLst>
                                          <p:attrName>style.visibility</p:attrName>
                                        </p:attrNameLst>
                                      </p:cBhvr>
                                      <p:to>
                                        <p:strVal val="visible"/>
                                      </p:to>
                                    </p:set>
                                    <p:animEffect transition="in" filter="fade">
                                      <p:cBhvr>
                                        <p:cTn id="15" dur="500"/>
                                        <p:tgtEl>
                                          <p:spTgt spid="2">
                                            <p:graphicEl>
                                              <a:dgm id="{6367F7A8-6860-5A4C-98FD-A95A73AC107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7F035C0-07E8-7F40-9CC1-BBDC930EA571}"/>
                                            </p:graphicEl>
                                          </p:spTgt>
                                        </p:tgtEl>
                                        <p:attrNameLst>
                                          <p:attrName>style.visibility</p:attrName>
                                        </p:attrNameLst>
                                      </p:cBhvr>
                                      <p:to>
                                        <p:strVal val="visible"/>
                                      </p:to>
                                    </p:set>
                                    <p:animEffect transition="in" filter="fade">
                                      <p:cBhvr>
                                        <p:cTn id="18" dur="500"/>
                                        <p:tgtEl>
                                          <p:spTgt spid="2">
                                            <p:graphicEl>
                                              <a:dgm id="{27F035C0-07E8-7F40-9CC1-BBDC930EA5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C7EC5-893C-51DB-21F6-2CA12AB484E6}"/>
              </a:ext>
            </a:extLst>
          </p:cNvPr>
          <p:cNvPicPr>
            <a:picLocks noChangeAspect="1"/>
          </p:cNvPicPr>
          <p:nvPr/>
        </p:nvPicPr>
        <p:blipFill>
          <a:blip r:embed="rId2"/>
          <a:stretch>
            <a:fillRect/>
          </a:stretch>
        </p:blipFill>
        <p:spPr>
          <a:xfrm>
            <a:off x="57150" y="38100"/>
            <a:ext cx="12077700" cy="6781800"/>
          </a:xfrm>
          <a:prstGeom prst="rect">
            <a:avLst/>
          </a:prstGeom>
        </p:spPr>
      </p:pic>
    </p:spTree>
    <p:extLst>
      <p:ext uri="{BB962C8B-B14F-4D97-AF65-F5344CB8AC3E}">
        <p14:creationId xmlns:p14="http://schemas.microsoft.com/office/powerpoint/2010/main" val="3831019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933803" y="2383972"/>
            <a:ext cx="8324394" cy="1200329"/>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3600" b="1" i="0" u="none" strike="noStrike" kern="1200" cap="none" spc="0" normalizeH="0" baseline="0" noProof="0" dirty="0">
                <a:ln>
                  <a:noFill/>
                </a:ln>
                <a:solidFill>
                  <a:prstClr val="white"/>
                </a:solidFill>
                <a:effectLst/>
                <a:uLnTx/>
                <a:uFillTx/>
                <a:latin typeface="Calibri" panose="020F0502020204030204"/>
                <a:ea typeface="+mn-ea"/>
                <a:cs typeface="+mn-cs"/>
              </a:rPr>
              <a:t>Research Task: What is ‘Management of Police Information (MOPI)’?</a:t>
            </a:r>
          </a:p>
        </p:txBody>
      </p:sp>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063552" y="332657"/>
            <a:ext cx="8064896"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MOPI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nvGraphicFramePr>
        <p:xfrm>
          <a:off x="2063552" y="1277989"/>
          <a:ext cx="8064896" cy="5004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2152650" y="365127"/>
            <a:ext cx="7886700" cy="673669"/>
          </a:xfrm>
          <a:solidFill>
            <a:schemeClr val="bg1"/>
          </a:solidFill>
        </p:spPr>
        <p:txBody>
          <a:bodyPr>
            <a:normAutofit/>
          </a:bodyPr>
          <a:lstStyle/>
          <a:p>
            <a:pPr algn="ctr"/>
            <a:r>
              <a:rPr lang="en-GB" sz="4000" b="1" dirty="0"/>
              <a:t>MOPI</a:t>
            </a:r>
          </a:p>
        </p:txBody>
      </p:sp>
      <p:graphicFrame>
        <p:nvGraphicFramePr>
          <p:cNvPr id="5" name="Diagram 4">
            <a:extLst>
              <a:ext uri="{FF2B5EF4-FFF2-40B4-BE49-F238E27FC236}">
                <a16:creationId xmlns:a16="http://schemas.microsoft.com/office/drawing/2014/main" id="{DA484158-FD19-4D2B-938D-0F9C58E9C581}"/>
              </a:ext>
            </a:extLst>
          </p:cNvPr>
          <p:cNvGraphicFramePr/>
          <p:nvPr/>
        </p:nvGraphicFramePr>
        <p:xfrm>
          <a:off x="1883532" y="832589"/>
          <a:ext cx="8424936" cy="236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nvGraphicFramePr>
        <p:xfrm>
          <a:off x="2390934" y="3380753"/>
          <a:ext cx="712879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Graphic spid="6"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6" name="TextBox 2">
            <a:extLst>
              <a:ext uri="{FF2B5EF4-FFF2-40B4-BE49-F238E27FC236}">
                <a16:creationId xmlns:a16="http://schemas.microsoft.com/office/drawing/2014/main" id="{C30F62CF-23F4-47CF-098B-CA2164E7512A}"/>
              </a:ext>
            </a:extLst>
          </p:cNvPr>
          <p:cNvGraphicFramePr/>
          <p:nvPr/>
        </p:nvGraphicFramePr>
        <p:xfrm>
          <a:off x="759171" y="397042"/>
          <a:ext cx="10789892" cy="5818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15584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332657"/>
            <a:ext cx="8229600" cy="707886"/>
          </a:xfrm>
          <a:prstGeom prst="rect">
            <a:avLst/>
          </a:prstGeom>
          <a:solidFill>
            <a:schemeClr val="bg1">
              <a:alpha val="46385"/>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Police National Database (PND)</a:t>
            </a:r>
          </a:p>
        </p:txBody>
      </p:sp>
      <p:pic>
        <p:nvPicPr>
          <p:cNvPr id="10242" name="Picture 2" descr="Remove innocent people from Police National Database | OBV">
            <a:extLst>
              <a:ext uri="{FF2B5EF4-FFF2-40B4-BE49-F238E27FC236}">
                <a16:creationId xmlns:a16="http://schemas.microsoft.com/office/drawing/2014/main" id="{3DBB9704-1238-3B44-827F-01F172B9B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6100" y="2282680"/>
            <a:ext cx="4192661" cy="275430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8970C-9410-3E40-B697-7B46C23C2C5D}"/>
              </a:ext>
            </a:extLst>
          </p:cNvPr>
          <p:cNvSpPr txBox="1"/>
          <p:nvPr/>
        </p:nvSpPr>
        <p:spPr>
          <a:xfrm>
            <a:off x="457200" y="4654677"/>
            <a:ext cx="6384470"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Information from 3x5x2 may be entered on PND</a:t>
            </a:r>
          </a:p>
        </p:txBody>
      </p:sp>
      <p:sp>
        <p:nvSpPr>
          <p:cNvPr id="8" name="TextBox 7">
            <a:extLst>
              <a:ext uri="{FF2B5EF4-FFF2-40B4-BE49-F238E27FC236}">
                <a16:creationId xmlns:a16="http://schemas.microsoft.com/office/drawing/2014/main" id="{9CA2038B-95CA-554F-9309-FCCD63CC75C0}"/>
              </a:ext>
            </a:extLst>
          </p:cNvPr>
          <p:cNvSpPr txBox="1"/>
          <p:nvPr/>
        </p:nvSpPr>
        <p:spPr>
          <a:xfrm>
            <a:off x="457200" y="3429000"/>
            <a:ext cx="7633606"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Updated in “near real time”</a:t>
            </a:r>
          </a:p>
        </p:txBody>
      </p:sp>
      <p:sp>
        <p:nvSpPr>
          <p:cNvPr id="10" name="TextBox 9">
            <a:extLst>
              <a:ext uri="{FF2B5EF4-FFF2-40B4-BE49-F238E27FC236}">
                <a16:creationId xmlns:a16="http://schemas.microsoft.com/office/drawing/2014/main" id="{DC4E1124-7009-0046-A1CB-9951FCBA3180}"/>
              </a:ext>
            </a:extLst>
          </p:cNvPr>
          <p:cNvSpPr txBox="1"/>
          <p:nvPr/>
        </p:nvSpPr>
        <p:spPr>
          <a:xfrm>
            <a:off x="457200" y="1837257"/>
            <a:ext cx="6237514" cy="1143070"/>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Allows the Police Service to share, access &amp; search local force information on a national basis</a:t>
            </a:r>
          </a:p>
        </p:txBody>
      </p:sp>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32656"/>
            <a:ext cx="12192000"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nvGraphicFramePr>
        <p:xfrm>
          <a:off x="1684243" y="1537565"/>
          <a:ext cx="8358844" cy="4622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357758"/>
            <a:ext cx="8352928" cy="648072"/>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Calibri" panose="020F0502020204030204"/>
                <a:ea typeface="+mn-ea"/>
                <a:cs typeface="+mn-cs"/>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1127660"/>
            <a:ext cx="8352928" cy="756084"/>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Witness data should </a:t>
            </a:r>
            <a:r>
              <a:rPr kumimoji="0" lang="en-GB" sz="2400" b="1" i="1" u="sng" strike="noStrike" kern="1200" cap="none" spc="0" normalizeH="0" baseline="0" noProof="0" dirty="0">
                <a:ln>
                  <a:noFill/>
                </a:ln>
                <a:solidFill>
                  <a:prstClr val="white"/>
                </a:solidFill>
                <a:effectLst/>
                <a:uLnTx/>
                <a:uFillTx/>
                <a:latin typeface="Calibri" panose="020F0502020204030204"/>
                <a:ea typeface="+mn-ea"/>
                <a:cs typeface="+mn-cs"/>
              </a:rPr>
              <a:t>not</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2005575"/>
            <a:ext cx="7992888" cy="2160240"/>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POLE Searches: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nvGraphicFramePr>
        <p:xfrm>
          <a:off x="2297832" y="4005065"/>
          <a:ext cx="7668344" cy="176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Graphic spid="7"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13281" y="2098361"/>
            <a:ext cx="4882310" cy="3096953"/>
          </a:xfrm>
          <a:prstGeom prst="rect">
            <a:avLst/>
          </a:prstGeom>
        </p:spPr>
      </p:pic>
      <p:sp>
        <p:nvSpPr>
          <p:cNvPr id="4" name="TextBox 3"/>
          <p:cNvSpPr txBox="1">
            <a:spLocks noChangeArrowheads="1"/>
          </p:cNvSpPr>
          <p:nvPr/>
        </p:nvSpPr>
        <p:spPr bwMode="auto">
          <a:xfrm>
            <a:off x="0" y="260648"/>
            <a:ext cx="12192000"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Information Sharing</a:t>
            </a:r>
          </a:p>
        </p:txBody>
      </p:sp>
      <p:sp>
        <p:nvSpPr>
          <p:cNvPr id="6" name="TextBox 5">
            <a:extLst>
              <a:ext uri="{FF2B5EF4-FFF2-40B4-BE49-F238E27FC236}">
                <a16:creationId xmlns:a16="http://schemas.microsoft.com/office/drawing/2014/main" id="{FCE91E2A-0986-1843-BE13-ECCFD2E69336}"/>
              </a:ext>
            </a:extLst>
          </p:cNvPr>
          <p:cNvSpPr txBox="1"/>
          <p:nvPr/>
        </p:nvSpPr>
        <p:spPr>
          <a:xfrm>
            <a:off x="6628755" y="2026468"/>
            <a:ext cx="4882310" cy="2805063"/>
          </a:xfrm>
          <a:prstGeom prst="rect">
            <a:avLst/>
          </a:prstGeom>
          <a:noFill/>
        </p:spPr>
        <p:txBody>
          <a:bodyPr wrap="square">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Effective policing in reliant upon the lawful sharing of information with the police service itself, with other agencies, with individuals &amp; with the general public</a:t>
            </a:r>
          </a:p>
        </p:txBody>
      </p:sp>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395475"/>
            <a:ext cx="12192000"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Benefits of Sharing Information</a:t>
            </a:r>
          </a:p>
        </p:txBody>
      </p:sp>
      <p:sp>
        <p:nvSpPr>
          <p:cNvPr id="2" name="Rectangle 1">
            <a:extLst>
              <a:ext uri="{FF2B5EF4-FFF2-40B4-BE49-F238E27FC236}">
                <a16:creationId xmlns:a16="http://schemas.microsoft.com/office/drawing/2014/main" id="{140F79BA-AE56-4036-8975-947009AEFCCF}"/>
              </a:ext>
            </a:extLst>
          </p:cNvPr>
          <p:cNvSpPr/>
          <p:nvPr/>
        </p:nvSpPr>
        <p:spPr>
          <a:xfrm>
            <a:off x="304123" y="1330793"/>
            <a:ext cx="8250494" cy="864096"/>
          </a:xfrm>
          <a:prstGeom prst="rect">
            <a:avLst/>
          </a:prstGeom>
          <a:solidFill>
            <a:srgbClr val="7030A0">
              <a:alpha val="3000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The lawful sharing of information has a number of benefits for the police service:</a:t>
            </a:r>
          </a:p>
        </p:txBody>
      </p:sp>
      <p:graphicFrame>
        <p:nvGraphicFramePr>
          <p:cNvPr id="4" name="Diagram 3">
            <a:extLst>
              <a:ext uri="{FF2B5EF4-FFF2-40B4-BE49-F238E27FC236}">
                <a16:creationId xmlns:a16="http://schemas.microsoft.com/office/drawing/2014/main" id="{4AB66411-9DB8-455B-A987-61DE00791816}"/>
              </a:ext>
            </a:extLst>
          </p:cNvPr>
          <p:cNvGraphicFramePr/>
          <p:nvPr/>
        </p:nvGraphicFramePr>
        <p:xfrm>
          <a:off x="304123" y="2194889"/>
          <a:ext cx="8280920" cy="4267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NIEM: The key to improved information sharing - FCW">
            <a:extLst>
              <a:ext uri="{FF2B5EF4-FFF2-40B4-BE49-F238E27FC236}">
                <a16:creationId xmlns:a16="http://schemas.microsoft.com/office/drawing/2014/main" id="{5FA9DACF-C5E1-C146-A4DD-659A186ECF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8429" y="2194889"/>
            <a:ext cx="2286000" cy="2468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83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D474F64-F79E-4AFB-BA0C-DB191E467030}"/>
                                            </p:graphicEl>
                                          </p:spTgt>
                                        </p:tgtEl>
                                        <p:attrNameLst>
                                          <p:attrName>style.visibility</p:attrName>
                                        </p:attrNameLst>
                                      </p:cBhvr>
                                      <p:to>
                                        <p:strVal val="visible"/>
                                      </p:to>
                                    </p:set>
                                    <p:animEffect transition="in" filter="fade">
                                      <p:cBhvr>
                                        <p:cTn id="7" dur="500"/>
                                        <p:tgtEl>
                                          <p:spTgt spid="4">
                                            <p:graphicEl>
                                              <a:dgm id="{CD474F64-F79E-4AFB-BA0C-DB191E4670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1A8E8-240F-406F-A21D-27426CBB886F}"/>
                                            </p:graphicEl>
                                          </p:spTgt>
                                        </p:tgtEl>
                                        <p:attrNameLst>
                                          <p:attrName>style.visibility</p:attrName>
                                        </p:attrNameLst>
                                      </p:cBhvr>
                                      <p:to>
                                        <p:strVal val="visible"/>
                                      </p:to>
                                    </p:set>
                                    <p:animEffect transition="in" filter="fade">
                                      <p:cBhvr>
                                        <p:cTn id="12" dur="500"/>
                                        <p:tgtEl>
                                          <p:spTgt spid="4">
                                            <p:graphicEl>
                                              <a:dgm id="{87D1A8E8-240F-406F-A21D-27426CBB88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63A424-89E0-405A-828F-2984076FBB96}"/>
                                            </p:graphicEl>
                                          </p:spTgt>
                                        </p:tgtEl>
                                        <p:attrNameLst>
                                          <p:attrName>style.visibility</p:attrName>
                                        </p:attrNameLst>
                                      </p:cBhvr>
                                      <p:to>
                                        <p:strVal val="visible"/>
                                      </p:to>
                                    </p:set>
                                    <p:animEffect transition="in" filter="fade">
                                      <p:cBhvr>
                                        <p:cTn id="17" dur="500"/>
                                        <p:tgtEl>
                                          <p:spTgt spid="4">
                                            <p:graphicEl>
                                              <a:dgm id="{5663A424-89E0-405A-828F-2984076FBB9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3B7F332-FA34-4EC3-8C7F-250FE24DBC7C}"/>
                                            </p:graphicEl>
                                          </p:spTgt>
                                        </p:tgtEl>
                                        <p:attrNameLst>
                                          <p:attrName>style.visibility</p:attrName>
                                        </p:attrNameLst>
                                      </p:cBhvr>
                                      <p:to>
                                        <p:strVal val="visible"/>
                                      </p:to>
                                    </p:set>
                                    <p:animEffect transition="in" filter="fade">
                                      <p:cBhvr>
                                        <p:cTn id="22" dur="500"/>
                                        <p:tgtEl>
                                          <p:spTgt spid="4">
                                            <p:graphicEl>
                                              <a:dgm id="{53B7F332-FA34-4EC3-8C7F-250FE24DBC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04648A-98CC-C4C2-506B-E7545A374601}"/>
              </a:ext>
            </a:extLst>
          </p:cNvPr>
          <p:cNvSpPr txBox="1"/>
          <p:nvPr/>
        </p:nvSpPr>
        <p:spPr>
          <a:xfrm>
            <a:off x="1215189" y="938463"/>
            <a:ext cx="9396664"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Light" panose="020F0302020204030204"/>
                <a:ea typeface="+mn-ea"/>
                <a:cs typeface="+mn-cs"/>
              </a:rPr>
              <a:t>The Bichard Enquiry – Task 30 mins</a:t>
            </a:r>
          </a:p>
        </p:txBody>
      </p:sp>
      <p:sp>
        <p:nvSpPr>
          <p:cNvPr id="3" name="TextBox 2">
            <a:extLst>
              <a:ext uri="{FF2B5EF4-FFF2-40B4-BE49-F238E27FC236}">
                <a16:creationId xmlns:a16="http://schemas.microsoft.com/office/drawing/2014/main" id="{EBDA6102-FD7B-6622-AED6-2F152338FE91}"/>
              </a:ext>
            </a:extLst>
          </p:cNvPr>
          <p:cNvSpPr txBox="1"/>
          <p:nvPr/>
        </p:nvSpPr>
        <p:spPr>
          <a:xfrm>
            <a:off x="1215189" y="2213811"/>
            <a:ext cx="10058400" cy="3359061"/>
          </a:xfrm>
          <a:prstGeom prst="rect">
            <a:avLst/>
          </a:prstGeom>
          <a:noFill/>
        </p:spPr>
        <p:txBody>
          <a:bodyPr wrap="square" rtlCol="0">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Light" panose="020F0302020204030204"/>
                <a:ea typeface="+mn-ea"/>
                <a:cs typeface="+mn-cs"/>
              </a:rPr>
              <a:t>The Bichard Enquiry into the handling of the murders of Jessica Chapman and Holly Wells identified intelligence handling issues </a:t>
            </a:r>
          </a:p>
          <a:p>
            <a:pPr marL="0" marR="0" lvl="0" indent="0" algn="l" defTabSz="457200" rtl="0" eaLnBrk="1" fontAlgn="auto" latinLnBrk="0" hangingPunct="1">
              <a:lnSpc>
                <a:spcPct val="15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Light" panose="020F0302020204030204"/>
                <a:ea typeface="+mn-ea"/>
                <a:cs typeface="+mn-cs"/>
              </a:rPr>
              <a:t>What issues were identified?</a:t>
            </a:r>
          </a:p>
          <a:p>
            <a:pPr marL="0" marR="0" lvl="0" indent="0" algn="l" defTabSz="457200" rtl="0" eaLnBrk="1" fontAlgn="auto" latinLnBrk="0" hangingPunct="1">
              <a:lnSpc>
                <a:spcPct val="15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Light" panose="020F0302020204030204"/>
                <a:ea typeface="+mn-ea"/>
                <a:cs typeface="+mn-cs"/>
              </a:rPr>
              <a:t>What remedies have been put in place to prevent reoccurrence?</a:t>
            </a:r>
          </a:p>
        </p:txBody>
      </p:sp>
    </p:spTree>
    <p:extLst>
      <p:ext uri="{BB962C8B-B14F-4D97-AF65-F5344CB8AC3E}">
        <p14:creationId xmlns:p14="http://schemas.microsoft.com/office/powerpoint/2010/main" val="18228619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Oval 21">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93397BB-04D6-8B00-EAC9-596CD12EB0F6}"/>
              </a:ext>
            </a:extLst>
          </p:cNvPr>
          <p:cNvSpPr>
            <a:spLocks noGrp="1"/>
          </p:cNvSpPr>
          <p:nvPr>
            <p:ph type="ctrTitle"/>
          </p:nvPr>
        </p:nvSpPr>
        <p:spPr>
          <a:xfrm>
            <a:off x="1386865" y="818984"/>
            <a:ext cx="6596245" cy="3268520"/>
          </a:xfrm>
        </p:spPr>
        <p:txBody>
          <a:bodyPr vert="horz" lIns="91440" tIns="45720" rIns="91440" bIns="45720" rtlCol="0">
            <a:normAutofit/>
          </a:bodyPr>
          <a:lstStyle/>
          <a:p>
            <a:pPr algn="r"/>
            <a:r>
              <a:rPr lang="en-US" sz="4400" dirty="0">
                <a:solidFill>
                  <a:srgbClr val="FFFFFF"/>
                </a:solidFill>
              </a:rPr>
              <a:t>Handling information and Intelligence on vulnerable people.</a:t>
            </a:r>
            <a:br>
              <a:rPr lang="en-US" sz="4400" dirty="0">
                <a:solidFill>
                  <a:srgbClr val="FFFFFF"/>
                </a:solidFill>
              </a:rPr>
            </a:br>
            <a:r>
              <a:rPr lang="en-US" sz="3600" dirty="0">
                <a:solidFill>
                  <a:srgbClr val="FFFFFF"/>
                </a:solidFill>
              </a:rPr>
              <a:t>Wynne Jones </a:t>
            </a:r>
          </a:p>
        </p:txBody>
      </p:sp>
      <p:sp>
        <p:nvSpPr>
          <p:cNvPr id="24" name="Rectangle 23">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0862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CB2E5FD-08BC-7419-0ABE-8A9466A40BC8}"/>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Aims and Objectives</a:t>
            </a:r>
          </a:p>
        </p:txBody>
      </p:sp>
      <p:graphicFrame>
        <p:nvGraphicFramePr>
          <p:cNvPr id="5" name="Content Placeholder 2">
            <a:extLst>
              <a:ext uri="{FF2B5EF4-FFF2-40B4-BE49-F238E27FC236}">
                <a16:creationId xmlns:a16="http://schemas.microsoft.com/office/drawing/2014/main" id="{FD70C271-DC0E-3BE3-B75D-002B534F7463}"/>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59897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890258A-E941-85EA-1B5D-F62701E1C1D2}"/>
              </a:ext>
            </a:extLst>
          </p:cNvPr>
          <p:cNvSpPr>
            <a:spLocks noGrp="1"/>
          </p:cNvSpPr>
          <p:nvPr>
            <p:ph type="title"/>
          </p:nvPr>
        </p:nvSpPr>
        <p:spPr>
          <a:xfrm>
            <a:off x="1136397" y="502020"/>
            <a:ext cx="5323715" cy="1642970"/>
          </a:xfrm>
        </p:spPr>
        <p:txBody>
          <a:bodyPr anchor="b">
            <a:normAutofit/>
          </a:bodyPr>
          <a:lstStyle/>
          <a:p>
            <a:r>
              <a:rPr lang="en-GB" sz="4000" dirty="0"/>
              <a:t>Vulnerability recap </a:t>
            </a:r>
          </a:p>
        </p:txBody>
      </p:sp>
      <p:sp>
        <p:nvSpPr>
          <p:cNvPr id="3" name="Content Placeholder 2">
            <a:extLst>
              <a:ext uri="{FF2B5EF4-FFF2-40B4-BE49-F238E27FC236}">
                <a16:creationId xmlns:a16="http://schemas.microsoft.com/office/drawing/2014/main" id="{F39BE394-1C9B-1319-90A4-154D2DEE087D}"/>
              </a:ext>
            </a:extLst>
          </p:cNvPr>
          <p:cNvSpPr>
            <a:spLocks noGrp="1"/>
          </p:cNvSpPr>
          <p:nvPr>
            <p:ph idx="1"/>
          </p:nvPr>
        </p:nvSpPr>
        <p:spPr>
          <a:xfrm>
            <a:off x="1144923" y="2405894"/>
            <a:ext cx="5315189" cy="3535083"/>
          </a:xfrm>
        </p:spPr>
        <p:txBody>
          <a:bodyPr anchor="t">
            <a:normAutofit lnSpcReduction="10000"/>
          </a:bodyPr>
          <a:lstStyle/>
          <a:p>
            <a:pPr marL="0" indent="0">
              <a:lnSpc>
                <a:spcPct val="150000"/>
              </a:lnSpc>
              <a:buNone/>
            </a:pPr>
            <a:r>
              <a:rPr lang="en-GB" sz="2000" b="0" i="0" dirty="0">
                <a:effectLst/>
                <a:latin typeface="Aptos" panose="020B0004020202020204" pitchFamily="34" charset="0"/>
                <a:cs typeface="Arial" panose="020B0604020202020204" pitchFamily="34" charset="0"/>
              </a:rPr>
              <a:t>The College of </a:t>
            </a:r>
            <a:r>
              <a:rPr lang="en-GB" sz="2000" b="1" i="0" dirty="0">
                <a:effectLst/>
                <a:latin typeface="Aptos" panose="020B0004020202020204" pitchFamily="34" charset="0"/>
                <a:cs typeface="Arial" panose="020B0604020202020204" pitchFamily="34" charset="0"/>
              </a:rPr>
              <a:t>Policing</a:t>
            </a:r>
            <a:r>
              <a:rPr lang="en-GB" sz="2000" b="0" i="0" dirty="0">
                <a:effectLst/>
                <a:latin typeface="Aptos" panose="020B0004020202020204" pitchFamily="34" charset="0"/>
                <a:cs typeface="Arial" panose="020B0604020202020204" pitchFamily="34" charset="0"/>
              </a:rPr>
              <a:t> defines a </a:t>
            </a:r>
            <a:r>
              <a:rPr lang="en-GB" sz="2000" b="1" i="0" dirty="0">
                <a:effectLst/>
                <a:latin typeface="Aptos" panose="020B0004020202020204" pitchFamily="34" charset="0"/>
                <a:cs typeface="Arial" panose="020B0604020202020204" pitchFamily="34" charset="0"/>
              </a:rPr>
              <a:t>vulnerable person</a:t>
            </a:r>
            <a:r>
              <a:rPr lang="en-GB" sz="2000" b="0" i="0" dirty="0">
                <a:effectLst/>
                <a:latin typeface="Aptos" panose="020B0004020202020204" pitchFamily="34" charset="0"/>
                <a:cs typeface="Arial" panose="020B0604020202020204" pitchFamily="34" charset="0"/>
              </a:rPr>
              <a:t> as </a:t>
            </a:r>
          </a:p>
          <a:p>
            <a:pPr marL="0" indent="0">
              <a:lnSpc>
                <a:spcPct val="150000"/>
              </a:lnSpc>
              <a:buNone/>
            </a:pPr>
            <a:endParaRPr lang="en-GB" sz="2000" dirty="0">
              <a:latin typeface="Aptos" panose="020B0004020202020204" pitchFamily="34" charset="0"/>
              <a:cs typeface="Arial" panose="020B0604020202020204" pitchFamily="34" charset="0"/>
            </a:endParaRPr>
          </a:p>
          <a:p>
            <a:pPr marL="0" indent="0">
              <a:lnSpc>
                <a:spcPct val="150000"/>
              </a:lnSpc>
              <a:buNone/>
            </a:pPr>
            <a:r>
              <a:rPr lang="en-GB" sz="2000" b="0" i="0" dirty="0">
                <a:effectLst/>
                <a:latin typeface="Aptos" panose="020B0004020202020204" pitchFamily="34" charset="0"/>
                <a:cs typeface="Arial" panose="020B0604020202020204" pitchFamily="34" charset="0"/>
              </a:rPr>
              <a:t>“if, as a result of their situation or circumstances, they are unable to take care of or protect themselves or others from harm or exploitation.”</a:t>
            </a:r>
          </a:p>
          <a:p>
            <a:endParaRPr lang="en-GB" sz="2000" dirty="0">
              <a:latin typeface="Roboto" panose="02000000000000000000" pitchFamily="2" charset="0"/>
            </a:endParaRPr>
          </a:p>
          <a:p>
            <a:endParaRPr lang="en-GB" sz="2000" dirty="0">
              <a:latin typeface="Roboto" panose="02000000000000000000" pitchFamily="2" charset="0"/>
            </a:endParaRPr>
          </a:p>
          <a:p>
            <a:endParaRPr lang="en-GB" sz="2000" dirty="0"/>
          </a:p>
        </p:txBody>
      </p:sp>
      <p:sp>
        <p:nvSpPr>
          <p:cNvPr id="22" name="Rectangle 2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A magnifying glass over a keyboard&#10;&#10;Description automatically generated">
            <a:extLst>
              <a:ext uri="{FF2B5EF4-FFF2-40B4-BE49-F238E27FC236}">
                <a16:creationId xmlns:a16="http://schemas.microsoft.com/office/drawing/2014/main" id="{E7D85367-B129-E985-81BE-1A38FA401748}"/>
              </a:ext>
            </a:extLst>
          </p:cNvPr>
          <p:cNvPicPr>
            <a:picLocks noChangeAspect="1"/>
          </p:cNvPicPr>
          <p:nvPr/>
        </p:nvPicPr>
        <p:blipFill>
          <a:blip r:embed="rId3"/>
          <a:srcRect l="16870" r="11941" b="3"/>
          <a:stretch/>
        </p:blipFill>
        <p:spPr>
          <a:xfrm>
            <a:off x="7075967" y="1277406"/>
            <a:ext cx="4170530" cy="4335080"/>
          </a:xfrm>
          <a:prstGeom prst="rect">
            <a:avLst/>
          </a:prstGeom>
        </p:spPr>
      </p:pic>
    </p:spTree>
    <p:extLst>
      <p:ext uri="{BB962C8B-B14F-4D97-AF65-F5344CB8AC3E}">
        <p14:creationId xmlns:p14="http://schemas.microsoft.com/office/powerpoint/2010/main" val="22220002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50C3351-34B3-1EF0-FB04-29358AA8E407}"/>
              </a:ext>
            </a:extLst>
          </p:cNvPr>
          <p:cNvSpPr>
            <a:spLocks noGrp="1"/>
          </p:cNvSpPr>
          <p:nvPr>
            <p:ph type="title"/>
          </p:nvPr>
        </p:nvSpPr>
        <p:spPr>
          <a:xfrm>
            <a:off x="1136397" y="502020"/>
            <a:ext cx="5323715" cy="1642970"/>
          </a:xfrm>
        </p:spPr>
        <p:txBody>
          <a:bodyPr anchor="b">
            <a:normAutofit/>
          </a:bodyPr>
          <a:lstStyle/>
          <a:p>
            <a:r>
              <a:rPr lang="en-GB" sz="4000" dirty="0"/>
              <a:t>Multi –agency approaches</a:t>
            </a:r>
          </a:p>
        </p:txBody>
      </p:sp>
      <p:sp>
        <p:nvSpPr>
          <p:cNvPr id="3" name="Content Placeholder 2">
            <a:extLst>
              <a:ext uri="{FF2B5EF4-FFF2-40B4-BE49-F238E27FC236}">
                <a16:creationId xmlns:a16="http://schemas.microsoft.com/office/drawing/2014/main" id="{C8A730FF-1A1F-B791-16B3-64A2B81942B6}"/>
              </a:ext>
            </a:extLst>
          </p:cNvPr>
          <p:cNvSpPr>
            <a:spLocks noGrp="1"/>
          </p:cNvSpPr>
          <p:nvPr>
            <p:ph idx="1"/>
          </p:nvPr>
        </p:nvSpPr>
        <p:spPr>
          <a:xfrm>
            <a:off x="1144923" y="2405894"/>
            <a:ext cx="5315189" cy="3535083"/>
          </a:xfrm>
        </p:spPr>
        <p:txBody>
          <a:bodyPr anchor="t">
            <a:normAutofit lnSpcReduction="10000"/>
          </a:bodyPr>
          <a:lstStyle/>
          <a:p>
            <a:pPr>
              <a:lnSpc>
                <a:spcPct val="150000"/>
              </a:lnSpc>
            </a:pPr>
            <a:r>
              <a:rPr lang="en-GB" sz="2000" dirty="0"/>
              <a:t>Multi-agency working is key to the early and effective identification of risk to vulnerable people.</a:t>
            </a:r>
          </a:p>
          <a:p>
            <a:pPr>
              <a:lnSpc>
                <a:spcPct val="150000"/>
              </a:lnSpc>
            </a:pPr>
            <a:r>
              <a:rPr lang="en-GB" sz="2000" dirty="0"/>
              <a:t>Partnership working ideally leads to improved information sharing. </a:t>
            </a:r>
          </a:p>
          <a:p>
            <a:pPr>
              <a:lnSpc>
                <a:spcPct val="150000"/>
              </a:lnSpc>
            </a:pPr>
            <a:r>
              <a:rPr lang="en-GB" sz="2000" dirty="0"/>
              <a:t>Joint decision making</a:t>
            </a:r>
          </a:p>
          <a:p>
            <a:pPr>
              <a:lnSpc>
                <a:spcPct val="150000"/>
              </a:lnSpc>
            </a:pPr>
            <a:r>
              <a:rPr lang="en-GB" sz="2000" dirty="0"/>
              <a:t>Effective coordinated action. </a:t>
            </a:r>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A group of people with different colored figures&#10;&#10;AI-generated content may be incorrect.">
            <a:extLst>
              <a:ext uri="{FF2B5EF4-FFF2-40B4-BE49-F238E27FC236}">
                <a16:creationId xmlns:a16="http://schemas.microsoft.com/office/drawing/2014/main" id="{D19BCCB2-3BFD-E09B-5064-8316DE96E42B}"/>
              </a:ext>
            </a:extLst>
          </p:cNvPr>
          <p:cNvPicPr>
            <a:picLocks noChangeAspect="1"/>
          </p:cNvPicPr>
          <p:nvPr/>
        </p:nvPicPr>
        <p:blipFill>
          <a:blip r:embed="rId3"/>
          <a:srcRect l="4012"/>
          <a:stretch/>
        </p:blipFill>
        <p:spPr>
          <a:xfrm>
            <a:off x="7439087" y="909081"/>
            <a:ext cx="3444289" cy="5071731"/>
          </a:xfrm>
          <a:prstGeom prst="rect">
            <a:avLst/>
          </a:prstGeom>
        </p:spPr>
      </p:pic>
    </p:spTree>
    <p:extLst>
      <p:ext uri="{BB962C8B-B14F-4D97-AF65-F5344CB8AC3E}">
        <p14:creationId xmlns:p14="http://schemas.microsoft.com/office/powerpoint/2010/main" val="23998414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Rectangle 3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F748580-73EC-E188-9CCB-F4CF63AC4A52}"/>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Information sharing</a:t>
            </a:r>
          </a:p>
        </p:txBody>
      </p:sp>
      <p:graphicFrame>
        <p:nvGraphicFramePr>
          <p:cNvPr id="5" name="Content Placeholder 2">
            <a:extLst>
              <a:ext uri="{FF2B5EF4-FFF2-40B4-BE49-F238E27FC236}">
                <a16:creationId xmlns:a16="http://schemas.microsoft.com/office/drawing/2014/main" id="{DA56F97D-AC71-A193-AA07-87D4B966811F}"/>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461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580AC8B-8B4E-5C4B-B9BA-58E2839F54E3}"/>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Information sharing cont.</a:t>
            </a:r>
          </a:p>
        </p:txBody>
      </p:sp>
      <p:graphicFrame>
        <p:nvGraphicFramePr>
          <p:cNvPr id="12" name="Content Placeholder 2">
            <a:extLst>
              <a:ext uri="{FF2B5EF4-FFF2-40B4-BE49-F238E27FC236}">
                <a16:creationId xmlns:a16="http://schemas.microsoft.com/office/drawing/2014/main" id="{704A47F7-7A15-EC83-E22E-DD5040AF0551}"/>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43375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D9D26E4-7787-E53F-625D-24A6F14E5970}"/>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Responsible Authorities</a:t>
            </a:r>
          </a:p>
        </p:txBody>
      </p:sp>
      <p:graphicFrame>
        <p:nvGraphicFramePr>
          <p:cNvPr id="5" name="Content Placeholder 2">
            <a:extLst>
              <a:ext uri="{FF2B5EF4-FFF2-40B4-BE49-F238E27FC236}">
                <a16:creationId xmlns:a16="http://schemas.microsoft.com/office/drawing/2014/main" id="{BAD5A0E6-0DA0-DDBE-CB65-3E43729F1C35}"/>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83809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E567300-C99D-8CD2-8FA0-C675A147FB61}"/>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Policing Purpose</a:t>
            </a:r>
          </a:p>
        </p:txBody>
      </p:sp>
      <p:graphicFrame>
        <p:nvGraphicFramePr>
          <p:cNvPr id="5" name="Content Placeholder 2">
            <a:extLst>
              <a:ext uri="{FF2B5EF4-FFF2-40B4-BE49-F238E27FC236}">
                <a16:creationId xmlns:a16="http://schemas.microsoft.com/office/drawing/2014/main" id="{0A622289-04DE-CD4D-2DF5-A3CAD966D313}"/>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4566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B190A9A-5247-C51E-19B0-08EF0501F259}"/>
              </a:ext>
            </a:extLst>
          </p:cNvPr>
          <p:cNvSpPr>
            <a:spLocks noGrp="1"/>
          </p:cNvSpPr>
          <p:nvPr>
            <p:ph type="title"/>
          </p:nvPr>
        </p:nvSpPr>
        <p:spPr>
          <a:xfrm>
            <a:off x="1136397" y="502020"/>
            <a:ext cx="5323715" cy="1642970"/>
          </a:xfrm>
        </p:spPr>
        <p:txBody>
          <a:bodyPr anchor="b">
            <a:normAutofit/>
          </a:bodyPr>
          <a:lstStyle/>
          <a:p>
            <a:r>
              <a:rPr lang="en-GB" sz="4000" dirty="0"/>
              <a:t>Barrier to information sharing</a:t>
            </a:r>
          </a:p>
        </p:txBody>
      </p:sp>
      <p:sp>
        <p:nvSpPr>
          <p:cNvPr id="3" name="Content Placeholder 2">
            <a:extLst>
              <a:ext uri="{FF2B5EF4-FFF2-40B4-BE49-F238E27FC236}">
                <a16:creationId xmlns:a16="http://schemas.microsoft.com/office/drawing/2014/main" id="{6DBB1122-1ECE-0DE2-687B-CE274E449463}"/>
              </a:ext>
            </a:extLst>
          </p:cNvPr>
          <p:cNvSpPr>
            <a:spLocks noGrp="1"/>
          </p:cNvSpPr>
          <p:nvPr>
            <p:ph idx="1"/>
          </p:nvPr>
        </p:nvSpPr>
        <p:spPr>
          <a:xfrm>
            <a:off x="1144923" y="2144990"/>
            <a:ext cx="5315189" cy="4390721"/>
          </a:xfrm>
        </p:spPr>
        <p:txBody>
          <a:bodyPr anchor="t">
            <a:normAutofit fontScale="92500"/>
          </a:bodyPr>
          <a:lstStyle/>
          <a:p>
            <a:pPr>
              <a:lnSpc>
                <a:spcPct val="150000"/>
              </a:lnSpc>
            </a:pPr>
            <a:r>
              <a:rPr lang="en-GB" sz="2000" dirty="0"/>
              <a:t>A lack of resources and skills in bringing partnership information together.</a:t>
            </a:r>
          </a:p>
          <a:p>
            <a:pPr>
              <a:lnSpc>
                <a:spcPct val="150000"/>
              </a:lnSpc>
            </a:pPr>
            <a:r>
              <a:rPr lang="en-GB" sz="2000" dirty="0"/>
              <a:t>The silo mentality – ‘it’s our data and you are not using it’.</a:t>
            </a:r>
          </a:p>
          <a:p>
            <a:pPr>
              <a:lnSpc>
                <a:spcPct val="150000"/>
              </a:lnSpc>
            </a:pPr>
            <a:r>
              <a:rPr lang="en-GB" sz="2000" dirty="0"/>
              <a:t>Poor communication between the ‘right’ people in agencies will often fail to break down the communication barriers in a partnership.</a:t>
            </a:r>
          </a:p>
          <a:p>
            <a:pPr>
              <a:lnSpc>
                <a:spcPct val="150000"/>
              </a:lnSpc>
            </a:pPr>
            <a:r>
              <a:rPr lang="en-GB" sz="2000" dirty="0"/>
              <a:t>Lack of understanding around legalisation, what they can and cannot share. </a:t>
            </a:r>
          </a:p>
          <a:p>
            <a:endParaRPr lang="en-GB" sz="2000" dirty="0"/>
          </a:p>
        </p:txBody>
      </p:sp>
      <p:sp>
        <p:nvSpPr>
          <p:cNvPr id="18" name="Rectangle 1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Domino effect white cutouts and one blue cutout">
            <a:extLst>
              <a:ext uri="{FF2B5EF4-FFF2-40B4-BE49-F238E27FC236}">
                <a16:creationId xmlns:a16="http://schemas.microsoft.com/office/drawing/2014/main" id="{660B9013-A1B3-9F83-2D8A-9F5BE92D22C4}"/>
              </a:ext>
            </a:extLst>
          </p:cNvPr>
          <p:cNvPicPr>
            <a:picLocks noChangeAspect="1"/>
          </p:cNvPicPr>
          <p:nvPr/>
        </p:nvPicPr>
        <p:blipFill>
          <a:blip r:embed="rId2"/>
          <a:srcRect l="38476" r="2123" b="-2"/>
          <a:stretch/>
        </p:blipFill>
        <p:spPr>
          <a:xfrm>
            <a:off x="7075967" y="1101650"/>
            <a:ext cx="4170530" cy="4686593"/>
          </a:xfrm>
          <a:prstGeom prst="rect">
            <a:avLst/>
          </a:prstGeom>
        </p:spPr>
      </p:pic>
    </p:spTree>
    <p:extLst>
      <p:ext uri="{BB962C8B-B14F-4D97-AF65-F5344CB8AC3E}">
        <p14:creationId xmlns:p14="http://schemas.microsoft.com/office/powerpoint/2010/main" val="29961319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EBBDF9F-E071-5F7C-0815-4F049432C616}"/>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Five Key Principles of Information sharing</a:t>
            </a:r>
          </a:p>
        </p:txBody>
      </p:sp>
      <p:graphicFrame>
        <p:nvGraphicFramePr>
          <p:cNvPr id="5" name="Content Placeholder 2">
            <a:extLst>
              <a:ext uri="{FF2B5EF4-FFF2-40B4-BE49-F238E27FC236}">
                <a16:creationId xmlns:a16="http://schemas.microsoft.com/office/drawing/2014/main" id="{DD4BF0E4-CD12-7A89-7219-4B5A27FCA1F5}"/>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84461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Illuminated server room panel">
            <a:extLst>
              <a:ext uri="{FF2B5EF4-FFF2-40B4-BE49-F238E27FC236}">
                <a16:creationId xmlns:a16="http://schemas.microsoft.com/office/drawing/2014/main" id="{BAD4FD25-ABF5-21BF-8205-A5AB32B4F498}"/>
              </a:ext>
            </a:extLst>
          </p:cNvPr>
          <p:cNvPicPr>
            <a:picLocks noChangeAspect="1"/>
          </p:cNvPicPr>
          <p:nvPr/>
        </p:nvPicPr>
        <p:blipFill>
          <a:blip r:embed="rId2">
            <a:alphaModFix/>
          </a:blip>
          <a:srcRect t="15730"/>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D73E277-0BEE-8C9F-F962-9FB3F925F14D}"/>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Data Protection Act</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90706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FAA28322-C602-7CB7-A629-CEF848136397}"/>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What is DPA 1998</a:t>
            </a:r>
          </a:p>
        </p:txBody>
      </p:sp>
      <p:graphicFrame>
        <p:nvGraphicFramePr>
          <p:cNvPr id="5" name="Content Placeholder 2">
            <a:extLst>
              <a:ext uri="{FF2B5EF4-FFF2-40B4-BE49-F238E27FC236}">
                <a16:creationId xmlns:a16="http://schemas.microsoft.com/office/drawing/2014/main" id="{518F3403-2C8D-C6F8-2F5D-6530F1F8675A}"/>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25600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234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Content Placeholder 4" descr="A screenshot of a data protection&#10;&#10;Description automatically generated">
            <a:extLst>
              <a:ext uri="{FF2B5EF4-FFF2-40B4-BE49-F238E27FC236}">
                <a16:creationId xmlns:a16="http://schemas.microsoft.com/office/drawing/2014/main" id="{CA92C78E-32FB-20F2-09A4-AF874D888E34}"/>
              </a:ext>
            </a:extLst>
          </p:cNvPr>
          <p:cNvPicPr>
            <a:picLocks noGrp="1" noChangeAspect="1"/>
          </p:cNvPicPr>
          <p:nvPr>
            <p:ph idx="1"/>
          </p:nvPr>
        </p:nvPicPr>
        <p:blipFill>
          <a:blip r:embed="rId3"/>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2085587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diagram of a data protection act&#10;&#10;Description automatically generated">
            <a:extLst>
              <a:ext uri="{FF2B5EF4-FFF2-40B4-BE49-F238E27FC236}">
                <a16:creationId xmlns:a16="http://schemas.microsoft.com/office/drawing/2014/main" id="{70A38D4C-33E0-EBC7-9A9D-8B87D321ED2A}"/>
              </a:ext>
            </a:extLst>
          </p:cNvPr>
          <p:cNvPicPr>
            <a:picLocks noGrp="1" noChangeAspect="1"/>
          </p:cNvPicPr>
          <p:nvPr>
            <p:ph idx="1"/>
          </p:nvPr>
        </p:nvPicPr>
        <p:blipFill>
          <a:blip r:embed="rId3"/>
          <a:stretch>
            <a:fillRect/>
          </a:stretch>
        </p:blipFill>
        <p:spPr>
          <a:xfrm>
            <a:off x="643467" y="757258"/>
            <a:ext cx="10905066" cy="5343483"/>
          </a:xfrm>
          <a:prstGeom prst="rect">
            <a:avLst/>
          </a:prstGeom>
        </p:spPr>
      </p:pic>
    </p:spTree>
    <p:extLst>
      <p:ext uri="{BB962C8B-B14F-4D97-AF65-F5344CB8AC3E}">
        <p14:creationId xmlns:p14="http://schemas.microsoft.com/office/powerpoint/2010/main" val="42630833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F1755F9-E1CE-6B88-D02E-91AED5755D8B}"/>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Powers for sharing information</a:t>
            </a:r>
          </a:p>
        </p:txBody>
      </p:sp>
      <p:graphicFrame>
        <p:nvGraphicFramePr>
          <p:cNvPr id="5" name="Content Placeholder 2">
            <a:extLst>
              <a:ext uri="{FF2B5EF4-FFF2-40B4-BE49-F238E27FC236}">
                <a16:creationId xmlns:a16="http://schemas.microsoft.com/office/drawing/2014/main" id="{AA473DFF-9FAE-6CE9-EC2E-B7D1DEEBEB75}"/>
              </a:ext>
            </a:extLst>
          </p:cNvPr>
          <p:cNvGraphicFramePr>
            <a:graphicFrameLocks noGrp="1"/>
          </p:cNvGraphicFramePr>
          <p:nvPr>
            <p:ph idx="1"/>
          </p:nvPr>
        </p:nvGraphicFramePr>
        <p:xfrm>
          <a:off x="644056" y="1575459"/>
          <a:ext cx="11063261" cy="5080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7194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77BC1E3-70F1-B64F-6F0D-3A0F2F48310B}"/>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Sharing agreements</a:t>
            </a:r>
          </a:p>
        </p:txBody>
      </p:sp>
      <p:graphicFrame>
        <p:nvGraphicFramePr>
          <p:cNvPr id="5" name="Content Placeholder 2">
            <a:extLst>
              <a:ext uri="{FF2B5EF4-FFF2-40B4-BE49-F238E27FC236}">
                <a16:creationId xmlns:a16="http://schemas.microsoft.com/office/drawing/2014/main" id="{7A62ABD1-2AB4-40F0-5F66-D40A10939C5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4396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A988FD1-8891-4BAE-20FB-68B2F56457D1}"/>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Memorandum of understanding</a:t>
            </a:r>
          </a:p>
        </p:txBody>
      </p:sp>
      <p:graphicFrame>
        <p:nvGraphicFramePr>
          <p:cNvPr id="5" name="Content Placeholder 2">
            <a:extLst>
              <a:ext uri="{FF2B5EF4-FFF2-40B4-BE49-F238E27FC236}">
                <a16:creationId xmlns:a16="http://schemas.microsoft.com/office/drawing/2014/main" id="{AD4C0596-0433-30F5-ED78-F5EB117D0F0F}"/>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25514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A1F8BAA-8968-DF2B-F15A-4CDBF57713AD}"/>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Information sharing agreement (ISA)</a:t>
            </a:r>
          </a:p>
        </p:txBody>
      </p:sp>
      <p:graphicFrame>
        <p:nvGraphicFramePr>
          <p:cNvPr id="5" name="Content Placeholder 2">
            <a:extLst>
              <a:ext uri="{FF2B5EF4-FFF2-40B4-BE49-F238E27FC236}">
                <a16:creationId xmlns:a16="http://schemas.microsoft.com/office/drawing/2014/main" id="{D62303B2-3293-551C-D387-16A016C6C8A0}"/>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78449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B189176-BDF9-BB37-42BC-047C0B9D929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Statutory Obligations</a:t>
            </a:r>
          </a:p>
        </p:txBody>
      </p:sp>
      <p:graphicFrame>
        <p:nvGraphicFramePr>
          <p:cNvPr id="14" name="Content Placeholder 2">
            <a:extLst>
              <a:ext uri="{FF2B5EF4-FFF2-40B4-BE49-F238E27FC236}">
                <a16:creationId xmlns:a16="http://schemas.microsoft.com/office/drawing/2014/main" id="{D6F2DF21-540F-6AA1-08BA-FBBAC30DF9F6}"/>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82210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4BCCFB9-F60F-C655-41FF-C12158FAEEE9}"/>
              </a:ext>
            </a:extLst>
          </p:cNvPr>
          <p:cNvSpPr>
            <a:spLocks noGrp="1"/>
          </p:cNvSpPr>
          <p:nvPr>
            <p:ph type="title"/>
          </p:nvPr>
        </p:nvSpPr>
        <p:spPr>
          <a:xfrm>
            <a:off x="1136397" y="502020"/>
            <a:ext cx="5323715" cy="1642970"/>
          </a:xfrm>
        </p:spPr>
        <p:txBody>
          <a:bodyPr anchor="b">
            <a:normAutofit/>
          </a:bodyPr>
          <a:lstStyle/>
          <a:p>
            <a:r>
              <a:rPr lang="en-GB" sz="4000" dirty="0"/>
              <a:t>Statutory Obligations</a:t>
            </a:r>
          </a:p>
        </p:txBody>
      </p:sp>
      <p:sp>
        <p:nvSpPr>
          <p:cNvPr id="3" name="Content Placeholder 2">
            <a:extLst>
              <a:ext uri="{FF2B5EF4-FFF2-40B4-BE49-F238E27FC236}">
                <a16:creationId xmlns:a16="http://schemas.microsoft.com/office/drawing/2014/main" id="{E1B350EA-6B41-AC63-EFD6-F8A361C4CED8}"/>
              </a:ext>
            </a:extLst>
          </p:cNvPr>
          <p:cNvSpPr>
            <a:spLocks noGrp="1"/>
          </p:cNvSpPr>
          <p:nvPr>
            <p:ph idx="1"/>
          </p:nvPr>
        </p:nvSpPr>
        <p:spPr>
          <a:xfrm>
            <a:off x="1144923" y="2405894"/>
            <a:ext cx="5315189" cy="3535083"/>
          </a:xfrm>
        </p:spPr>
        <p:txBody>
          <a:bodyPr anchor="t">
            <a:normAutofit lnSpcReduction="10000"/>
          </a:bodyPr>
          <a:lstStyle/>
          <a:p>
            <a:pPr>
              <a:lnSpc>
                <a:spcPct val="150000"/>
              </a:lnSpc>
            </a:pPr>
            <a:r>
              <a:rPr lang="en-GB" sz="2000" dirty="0"/>
              <a:t>There are some specific legal obligations where police information will need to be disclosed to another party. </a:t>
            </a:r>
          </a:p>
          <a:p>
            <a:pPr>
              <a:lnSpc>
                <a:spcPct val="150000"/>
              </a:lnSpc>
            </a:pPr>
            <a:endParaRPr lang="en-GB" sz="2000" dirty="0"/>
          </a:p>
          <a:p>
            <a:pPr>
              <a:lnSpc>
                <a:spcPct val="150000"/>
              </a:lnSpc>
            </a:pPr>
            <a:r>
              <a:rPr lang="en-GB" sz="2000" dirty="0"/>
              <a:t>These include: </a:t>
            </a:r>
          </a:p>
          <a:p>
            <a:pPr>
              <a:lnSpc>
                <a:spcPct val="150000"/>
              </a:lnSpc>
            </a:pPr>
            <a:r>
              <a:rPr lang="en-GB" sz="2000" dirty="0"/>
              <a:t>Freedom of Information Act 2000 and Safeguarding Vulnerable Groups Act 2006. </a:t>
            </a:r>
          </a:p>
          <a:p>
            <a:endParaRPr lang="en-GB" sz="2000" dirty="0"/>
          </a:p>
          <a:p>
            <a:endParaRPr lang="en-GB" sz="2000" dirty="0"/>
          </a:p>
        </p:txBody>
      </p:sp>
      <p:sp>
        <p:nvSpPr>
          <p:cNvPr id="23" name="Rectangle 2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7" name="Rectangle 2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A close-up of words&#10;&#10;Description automatically generated">
            <a:extLst>
              <a:ext uri="{FF2B5EF4-FFF2-40B4-BE49-F238E27FC236}">
                <a16:creationId xmlns:a16="http://schemas.microsoft.com/office/drawing/2014/main" id="{D499E237-AFFE-3ADE-FA57-EE567EE0772F}"/>
              </a:ext>
            </a:extLst>
          </p:cNvPr>
          <p:cNvPicPr>
            <a:picLocks noChangeAspect="1"/>
          </p:cNvPicPr>
          <p:nvPr/>
        </p:nvPicPr>
        <p:blipFill>
          <a:blip r:embed="rId3"/>
          <a:stretch>
            <a:fillRect/>
          </a:stretch>
        </p:blipFill>
        <p:spPr>
          <a:xfrm>
            <a:off x="7075967" y="2026966"/>
            <a:ext cx="4170530" cy="2835960"/>
          </a:xfrm>
          <a:prstGeom prst="rect">
            <a:avLst/>
          </a:prstGeom>
        </p:spPr>
      </p:pic>
    </p:spTree>
    <p:extLst>
      <p:ext uri="{BB962C8B-B14F-4D97-AF65-F5344CB8AC3E}">
        <p14:creationId xmlns:p14="http://schemas.microsoft.com/office/powerpoint/2010/main" val="34227070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8929182-67F6-0443-1CFC-275C1E983ED3}"/>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Freedom of Information Act 2000</a:t>
            </a:r>
          </a:p>
        </p:txBody>
      </p:sp>
      <p:graphicFrame>
        <p:nvGraphicFramePr>
          <p:cNvPr id="5" name="Content Placeholder 2">
            <a:extLst>
              <a:ext uri="{FF2B5EF4-FFF2-40B4-BE49-F238E27FC236}">
                <a16:creationId xmlns:a16="http://schemas.microsoft.com/office/drawing/2014/main" id="{350384CA-164B-D775-8099-4C5FEAE20173}"/>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40586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A1AA1A8-5FFB-D45C-AF65-843172F1A1D1}"/>
              </a:ext>
            </a:extLst>
          </p:cNvPr>
          <p:cNvSpPr>
            <a:spLocks noGrp="1"/>
          </p:cNvSpPr>
          <p:nvPr>
            <p:ph type="title"/>
          </p:nvPr>
        </p:nvSpPr>
        <p:spPr>
          <a:xfrm>
            <a:off x="1371597" y="348865"/>
            <a:ext cx="10044023" cy="877729"/>
          </a:xfrm>
        </p:spPr>
        <p:txBody>
          <a:bodyPr anchor="ctr">
            <a:normAutofit fontScale="90000"/>
          </a:bodyPr>
          <a:lstStyle/>
          <a:p>
            <a:r>
              <a:rPr kumimoji="0" lang="en-GB" sz="4400" b="0" i="0" u="none" strike="noStrike" kern="1200" cap="none" spc="0" normalizeH="0" baseline="0" noProof="0" dirty="0">
                <a:ln>
                  <a:noFill/>
                </a:ln>
                <a:solidFill>
                  <a:schemeClr val="bg1"/>
                </a:solidFill>
                <a:effectLst/>
                <a:uLnTx/>
                <a:uFillTx/>
                <a:latin typeface="Aptos Display" panose="02110004020202020204"/>
                <a:ea typeface="+mj-ea"/>
                <a:cs typeface="+mj-cs"/>
              </a:rPr>
              <a:t>Safeguarding Vulnerable Groups Act 2006 (DBS)</a:t>
            </a:r>
            <a:endParaRPr lang="en-GB" sz="4000" dirty="0">
              <a:solidFill>
                <a:schemeClr val="bg1"/>
              </a:solidFill>
            </a:endParaRPr>
          </a:p>
        </p:txBody>
      </p:sp>
      <p:pic>
        <p:nvPicPr>
          <p:cNvPr id="4" name="Picture 3">
            <a:extLst>
              <a:ext uri="{FF2B5EF4-FFF2-40B4-BE49-F238E27FC236}">
                <a16:creationId xmlns:a16="http://schemas.microsoft.com/office/drawing/2014/main" id="{38ADE37E-C7DA-3173-8831-C91A9A331373}"/>
              </a:ext>
            </a:extLst>
          </p:cNvPr>
          <p:cNvPicPr>
            <a:picLocks noChangeAspect="1"/>
          </p:cNvPicPr>
          <p:nvPr/>
        </p:nvPicPr>
        <p:blipFill>
          <a:blip r:embed="rId3"/>
          <a:stretch>
            <a:fillRect/>
          </a:stretch>
        </p:blipFill>
        <p:spPr>
          <a:xfrm>
            <a:off x="764498" y="1825134"/>
            <a:ext cx="10651122" cy="4182218"/>
          </a:xfrm>
          <a:prstGeom prst="rect">
            <a:avLst/>
          </a:prstGeom>
        </p:spPr>
      </p:pic>
    </p:spTree>
    <p:extLst>
      <p:ext uri="{BB962C8B-B14F-4D97-AF65-F5344CB8AC3E}">
        <p14:creationId xmlns:p14="http://schemas.microsoft.com/office/powerpoint/2010/main" val="28444661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3E7E97-4ACD-4677-1E9D-859E4EB71C11}"/>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A26D899-B124-7F95-037B-9373BFE6A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72DB3307-5755-7D0E-F04A-6C2C2A2C3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FE0565F8-0400-2242-20DD-A127CC557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F6789E02-8870-5644-D564-27A8486B0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5AF6433-E951-5C20-C66E-0B28FC35A92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Human Rights Act 1998</a:t>
            </a:r>
          </a:p>
        </p:txBody>
      </p:sp>
      <p:graphicFrame>
        <p:nvGraphicFramePr>
          <p:cNvPr id="12" name="Content Placeholder 2">
            <a:extLst>
              <a:ext uri="{FF2B5EF4-FFF2-40B4-BE49-F238E27FC236}">
                <a16:creationId xmlns:a16="http://schemas.microsoft.com/office/drawing/2014/main" id="{4713A389-35F5-4D3E-A53B-11FD117F41C4}"/>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79600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2ABB49A-15F9-0A4C-EFDB-6F91D6A9FF7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information is available?</a:t>
            </a:r>
          </a:p>
        </p:txBody>
      </p:sp>
      <p:pic>
        <p:nvPicPr>
          <p:cNvPr id="5" name="Content Placeholder 4" descr="A diagram of a company&#10;&#10;Description automatically generated with medium confidence">
            <a:extLst>
              <a:ext uri="{FF2B5EF4-FFF2-40B4-BE49-F238E27FC236}">
                <a16:creationId xmlns:a16="http://schemas.microsoft.com/office/drawing/2014/main" id="{D666A374-221B-60DF-C5A5-165A6D186ABC}"/>
              </a:ext>
            </a:extLst>
          </p:cNvPr>
          <p:cNvPicPr>
            <a:picLocks noGrp="1" noChangeAspect="1"/>
          </p:cNvPicPr>
          <p:nvPr>
            <p:ph idx="1"/>
          </p:nvPr>
        </p:nvPicPr>
        <p:blipFill>
          <a:blip r:embed="rId3"/>
          <a:stretch>
            <a:fillRect/>
          </a:stretch>
        </p:blipFill>
        <p:spPr>
          <a:xfrm>
            <a:off x="4502428" y="1398094"/>
            <a:ext cx="7225748" cy="4061811"/>
          </a:xfrm>
          <a:prstGeom prst="rect">
            <a:avLst/>
          </a:prstGeom>
        </p:spPr>
      </p:pic>
    </p:spTree>
    <p:extLst>
      <p:ext uri="{BB962C8B-B14F-4D97-AF65-F5344CB8AC3E}">
        <p14:creationId xmlns:p14="http://schemas.microsoft.com/office/powerpoint/2010/main" val="40770920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BDE0B48-71B0-E21E-4DC5-2D9960A2CE3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Prison Intelligence</a:t>
            </a:r>
          </a:p>
        </p:txBody>
      </p:sp>
      <p:pic>
        <p:nvPicPr>
          <p:cNvPr id="5" name="Content Placeholder 4">
            <a:extLst>
              <a:ext uri="{FF2B5EF4-FFF2-40B4-BE49-F238E27FC236}">
                <a16:creationId xmlns:a16="http://schemas.microsoft.com/office/drawing/2014/main" id="{B49AF34B-5AA2-98A0-C0F0-3FBA11462D9E}"/>
              </a:ext>
            </a:extLst>
          </p:cNvPr>
          <p:cNvPicPr>
            <a:picLocks noGrp="1" noChangeAspect="1"/>
          </p:cNvPicPr>
          <p:nvPr>
            <p:ph idx="1"/>
          </p:nvPr>
        </p:nvPicPr>
        <p:blipFill>
          <a:blip r:embed="rId2"/>
          <a:stretch>
            <a:fillRect/>
          </a:stretch>
        </p:blipFill>
        <p:spPr>
          <a:xfrm>
            <a:off x="4785586" y="467208"/>
            <a:ext cx="6659432" cy="5923584"/>
          </a:xfrm>
          <a:prstGeom prst="rect">
            <a:avLst/>
          </a:prstGeom>
        </p:spPr>
      </p:pic>
    </p:spTree>
    <p:extLst>
      <p:ext uri="{BB962C8B-B14F-4D97-AF65-F5344CB8AC3E}">
        <p14:creationId xmlns:p14="http://schemas.microsoft.com/office/powerpoint/2010/main" val="17550370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39939E2-9CF5-813A-48EE-736F6628DB6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HM Prison and Probation Service</a:t>
            </a:r>
          </a:p>
        </p:txBody>
      </p:sp>
      <p:graphicFrame>
        <p:nvGraphicFramePr>
          <p:cNvPr id="19" name="Content Placeholder 2">
            <a:extLst>
              <a:ext uri="{FF2B5EF4-FFF2-40B4-BE49-F238E27FC236}">
                <a16:creationId xmlns:a16="http://schemas.microsoft.com/office/drawing/2014/main" id="{0F759E7C-2C2B-3593-4BA5-5A889B23CB35}"/>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76024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a:extLst>
              <a:ext uri="{FF2B5EF4-FFF2-40B4-BE49-F238E27FC236}">
                <a16:creationId xmlns:a16="http://schemas.microsoft.com/office/drawing/2014/main" id="{254CB50B-11F5-5397-4D73-5F130DEF4DC0}"/>
              </a:ext>
            </a:extLst>
          </p:cNvPr>
          <p:cNvPicPr>
            <a:picLocks noChangeAspect="1"/>
          </p:cNvPicPr>
          <p:nvPr/>
        </p:nvPicPr>
        <p:blipFill>
          <a:blip r:embed="rId3"/>
          <a:srcRect b="8190"/>
          <a:stretch>
            <a:fillRect/>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1B33ABC-8C1F-E297-D887-24B6E6DE5EF2}"/>
              </a:ext>
            </a:extLst>
          </p:cNvPr>
          <p:cNvSpPr>
            <a:spLocks noGrp="1"/>
          </p:cNvSpPr>
          <p:nvPr>
            <p:ph idx="1"/>
          </p:nvPr>
        </p:nvSpPr>
        <p:spPr>
          <a:xfrm>
            <a:off x="7531610" y="599607"/>
            <a:ext cx="4295629" cy="5577356"/>
          </a:xfrm>
        </p:spPr>
        <p:txBody>
          <a:bodyPr>
            <a:normAutofit fontScale="92500" lnSpcReduction="10000"/>
          </a:bodyPr>
          <a:lstStyle/>
          <a:p>
            <a:pPr>
              <a:lnSpc>
                <a:spcPct val="150000"/>
              </a:lnSpc>
            </a:pPr>
            <a:r>
              <a:rPr lang="en-GB" sz="2000" b="0" i="0" dirty="0">
                <a:effectLst/>
                <a:latin typeface="Aptos" panose="020B0004020202020204" pitchFamily="34" charset="0"/>
                <a:cs typeface="Arial" panose="020B0604020202020204" pitchFamily="34" charset="0"/>
              </a:rPr>
              <a:t>Prison intelligence officers (PIOs) are responsible for managing prison intelligence collection.</a:t>
            </a:r>
          </a:p>
          <a:p>
            <a:pPr>
              <a:lnSpc>
                <a:spcPct val="150000"/>
              </a:lnSpc>
            </a:pPr>
            <a:r>
              <a:rPr lang="en-GB" sz="2000" dirty="0">
                <a:latin typeface="Aptos" panose="020B0004020202020204" pitchFamily="34" charset="0"/>
                <a:cs typeface="Arial" panose="020B0604020202020204" pitchFamily="34" charset="0"/>
              </a:rPr>
              <a:t>They facilitate access to prisoner-related intelligence and information. </a:t>
            </a:r>
          </a:p>
          <a:p>
            <a:pPr>
              <a:lnSpc>
                <a:spcPct val="150000"/>
              </a:lnSpc>
            </a:pPr>
            <a:r>
              <a:rPr lang="en-GB" sz="2000" dirty="0">
                <a:latin typeface="Aptos" panose="020B0004020202020204" pitchFamily="34" charset="0"/>
                <a:cs typeface="Arial" panose="020B0604020202020204" pitchFamily="34" charset="0"/>
              </a:rPr>
              <a:t>A</a:t>
            </a:r>
            <a:r>
              <a:rPr lang="en-GB" sz="2000" b="0" i="0" dirty="0">
                <a:effectLst/>
                <a:latin typeface="Aptos" panose="020B0004020202020204" pitchFamily="34" charset="0"/>
                <a:cs typeface="Arial" panose="020B0604020202020204" pitchFamily="34" charset="0"/>
              </a:rPr>
              <a:t>ccess to information on special interest prisoner groups such as extremist prisoners.</a:t>
            </a:r>
          </a:p>
          <a:p>
            <a:pPr>
              <a:lnSpc>
                <a:spcPct val="150000"/>
              </a:lnSpc>
            </a:pPr>
            <a:r>
              <a:rPr lang="en-GB" sz="2000" dirty="0">
                <a:latin typeface="Aptos" panose="020B0004020202020204" pitchFamily="34" charset="0"/>
                <a:cs typeface="Arial" panose="020B0604020202020204" pitchFamily="34" charset="0"/>
              </a:rPr>
              <a:t>Provide updates on emerging crime networks and individuals. </a:t>
            </a:r>
          </a:p>
          <a:p>
            <a:pPr>
              <a:lnSpc>
                <a:spcPct val="150000"/>
              </a:lnSpc>
            </a:pPr>
            <a:r>
              <a:rPr lang="en-GB" sz="2000" dirty="0">
                <a:latin typeface="Aptos" panose="020B0004020202020204" pitchFamily="34" charset="0"/>
                <a:cs typeface="Arial" panose="020B0604020202020204" pitchFamily="34" charset="0"/>
              </a:rPr>
              <a:t>Provide advice on CHIS tasking opportunities and recruitment. </a:t>
            </a:r>
          </a:p>
          <a:p>
            <a:pPr marL="0" indent="0">
              <a:buNone/>
            </a:pPr>
            <a:endParaRPr lang="en-GB" sz="1700" dirty="0"/>
          </a:p>
        </p:txBody>
      </p:sp>
    </p:spTree>
    <p:extLst>
      <p:ext uri="{BB962C8B-B14F-4D97-AF65-F5344CB8AC3E}">
        <p14:creationId xmlns:p14="http://schemas.microsoft.com/office/powerpoint/2010/main" val="4859541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Yellow question mark">
            <a:extLst>
              <a:ext uri="{FF2B5EF4-FFF2-40B4-BE49-F238E27FC236}">
                <a16:creationId xmlns:a16="http://schemas.microsoft.com/office/drawing/2014/main" id="{C5B0F096-20B1-8E1C-7AC2-8A7880FC2475}"/>
              </a:ext>
            </a:extLst>
          </p:cNvPr>
          <p:cNvPicPr>
            <a:picLocks noChangeAspect="1"/>
          </p:cNvPicPr>
          <p:nvPr/>
        </p:nvPicPr>
        <p:blipFill>
          <a:blip r:embed="rId2">
            <a:alphaModFix amt="50000"/>
          </a:blip>
          <a:srcRect b="6250"/>
          <a:stretch/>
        </p:blipFill>
        <p:spPr>
          <a:xfrm>
            <a:off x="0" y="1"/>
            <a:ext cx="12191980" cy="6857999"/>
          </a:xfrm>
          <a:prstGeom prst="rect">
            <a:avLst/>
          </a:prstGeom>
        </p:spPr>
      </p:pic>
      <p:sp>
        <p:nvSpPr>
          <p:cNvPr id="2" name="Title 1">
            <a:extLst>
              <a:ext uri="{FF2B5EF4-FFF2-40B4-BE49-F238E27FC236}">
                <a16:creationId xmlns:a16="http://schemas.microsoft.com/office/drawing/2014/main" id="{D266C305-5F7C-97BC-E283-3AABCEA1145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Any Questions?</a:t>
            </a:r>
          </a:p>
        </p:txBody>
      </p:sp>
    </p:spTree>
    <p:extLst>
      <p:ext uri="{BB962C8B-B14F-4D97-AF65-F5344CB8AC3E}">
        <p14:creationId xmlns:p14="http://schemas.microsoft.com/office/powerpoint/2010/main" val="2247583600"/>
      </p:ext>
    </p:extLst>
  </p:cSld>
  <p:clrMapOvr>
    <a:overrideClrMapping bg1="dk1" tx1="lt1" bg2="dk2" tx2="lt2" accent1="accent1" accent2="accent2" accent3="accent3" accent4="accent4" accent5="accent5" accent6="accent6" hlink="hlink" folHlink="folHlink"/>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3633</Words>
  <Application>Microsoft Macintosh PowerPoint</Application>
  <PresentationFormat>Widescreen</PresentationFormat>
  <Paragraphs>346</Paragraphs>
  <Slides>58</Slides>
  <Notes>43</Notes>
  <HiddenSlides>1</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58</vt:i4>
      </vt:variant>
    </vt:vector>
  </HeadingPairs>
  <TitlesOfParts>
    <vt:vector size="67" baseType="lpstr">
      <vt:lpstr>Aptos</vt:lpstr>
      <vt:lpstr>Aptos Display</vt:lpstr>
      <vt:lpstr>Arial</vt:lpstr>
      <vt:lpstr>Calibri</vt:lpstr>
      <vt:lpstr>Calibri Light</vt:lpstr>
      <vt:lpstr>Gotham</vt:lpstr>
      <vt:lpstr>Roboto</vt:lpstr>
      <vt:lpstr>Office 2013 - 2022 Theme</vt:lpstr>
      <vt:lpstr>1_Office Theme</vt:lpstr>
      <vt:lpstr>Intelligence  </vt:lpstr>
      <vt:lpstr>Aims and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Policies and Procedures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MOPI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Handling information and Intelligence on vulnerable people. Wynne Jones </vt:lpstr>
      <vt:lpstr>Aims and Objectives</vt:lpstr>
      <vt:lpstr>Vulnerability recap </vt:lpstr>
      <vt:lpstr>Multi –agency approaches</vt:lpstr>
      <vt:lpstr>Information sharing</vt:lpstr>
      <vt:lpstr>Information sharing cont.</vt:lpstr>
      <vt:lpstr>Responsible Authorities</vt:lpstr>
      <vt:lpstr>Policing Purpose</vt:lpstr>
      <vt:lpstr>Barrier to information sharing</vt:lpstr>
      <vt:lpstr>Five Key Principles of Information sharing</vt:lpstr>
      <vt:lpstr>Data Protection Act</vt:lpstr>
      <vt:lpstr>What is DPA 1998</vt:lpstr>
      <vt:lpstr>PowerPoint Presentation</vt:lpstr>
      <vt:lpstr>PowerPoint Presentation</vt:lpstr>
      <vt:lpstr>Powers for sharing information</vt:lpstr>
      <vt:lpstr>Sharing agreements</vt:lpstr>
      <vt:lpstr>Memorandum of understanding</vt:lpstr>
      <vt:lpstr>Information sharing agreement (ISA)</vt:lpstr>
      <vt:lpstr>Statutory Obligations</vt:lpstr>
      <vt:lpstr>Statutory Obligations</vt:lpstr>
      <vt:lpstr>Freedom of Information Act 2000</vt:lpstr>
      <vt:lpstr>Safeguarding Vulnerable Groups Act 2006 (DBS)</vt:lpstr>
      <vt:lpstr>Human Rights Act 1998</vt:lpstr>
      <vt:lpstr>What information is available?</vt:lpstr>
      <vt:lpstr>Prison Intelligence</vt:lpstr>
      <vt:lpstr>HM Prison and Probation Service</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steve t</dc:creator>
  <cp:lastModifiedBy>steve t</cp:lastModifiedBy>
  <cp:revision>1</cp:revision>
  <dcterms:created xsi:type="dcterms:W3CDTF">2026-03-04T16:26:34Z</dcterms:created>
  <dcterms:modified xsi:type="dcterms:W3CDTF">2026-03-04T16:29:00Z</dcterms:modified>
</cp:coreProperties>
</file>