
<file path=[Content_Types].xml><?xml version="1.0" encoding="utf-8"?>
<Types xmlns="http://schemas.openxmlformats.org/package/2006/content-types">
  <Default Extension="png" ContentType="image/png"/>
  <Default Extension="svg" ContentType="image/svg+xml"/>
  <Default Extension="emf" ContentType="image/x-emf"/>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notesMasterIdLst>
    <p:notesMasterId r:id="rId6"/>
  </p:notesMasterIdLst>
  <p:handoutMasterIdLst>
    <p:handoutMasterId r:id="rId7"/>
  </p:handoutMasterIdLst>
  <p:sldIdLst>
    <p:sldId id="256" r:id="rId5"/>
  </p:sldIdLst>
  <p:sldSz cx="15119350" cy="21383625"/>
  <p:notesSz cx="9774238" cy="14255750"/>
  <p:defaultTextStyle>
    <a:defPPr>
      <a:defRPr lang="en-US"/>
    </a:defPPr>
    <a:lvl1pPr marL="0" algn="l" defTabSz="1042780" rtl="0" eaLnBrk="1" latinLnBrk="0" hangingPunct="1">
      <a:defRPr sz="4106" kern="1200">
        <a:solidFill>
          <a:schemeClr val="tx1"/>
        </a:solidFill>
        <a:latin typeface="+mn-lt"/>
        <a:ea typeface="+mn-ea"/>
        <a:cs typeface="+mn-cs"/>
      </a:defRPr>
    </a:lvl1pPr>
    <a:lvl2pPr marL="1042780" algn="l" defTabSz="1042780" rtl="0" eaLnBrk="1" latinLnBrk="0" hangingPunct="1">
      <a:defRPr sz="4106" kern="1200">
        <a:solidFill>
          <a:schemeClr val="tx1"/>
        </a:solidFill>
        <a:latin typeface="+mn-lt"/>
        <a:ea typeface="+mn-ea"/>
        <a:cs typeface="+mn-cs"/>
      </a:defRPr>
    </a:lvl2pPr>
    <a:lvl3pPr marL="2085559" algn="l" defTabSz="1042780" rtl="0" eaLnBrk="1" latinLnBrk="0" hangingPunct="1">
      <a:defRPr sz="4106" kern="1200">
        <a:solidFill>
          <a:schemeClr val="tx1"/>
        </a:solidFill>
        <a:latin typeface="+mn-lt"/>
        <a:ea typeface="+mn-ea"/>
        <a:cs typeface="+mn-cs"/>
      </a:defRPr>
    </a:lvl3pPr>
    <a:lvl4pPr marL="3128339" algn="l" defTabSz="1042780" rtl="0" eaLnBrk="1" latinLnBrk="0" hangingPunct="1">
      <a:defRPr sz="4106" kern="1200">
        <a:solidFill>
          <a:schemeClr val="tx1"/>
        </a:solidFill>
        <a:latin typeface="+mn-lt"/>
        <a:ea typeface="+mn-ea"/>
        <a:cs typeface="+mn-cs"/>
      </a:defRPr>
    </a:lvl4pPr>
    <a:lvl5pPr marL="4171117" algn="l" defTabSz="1042780" rtl="0" eaLnBrk="1" latinLnBrk="0" hangingPunct="1">
      <a:defRPr sz="4106" kern="1200">
        <a:solidFill>
          <a:schemeClr val="tx1"/>
        </a:solidFill>
        <a:latin typeface="+mn-lt"/>
        <a:ea typeface="+mn-ea"/>
        <a:cs typeface="+mn-cs"/>
      </a:defRPr>
    </a:lvl5pPr>
    <a:lvl6pPr marL="5213898" algn="l" defTabSz="1042780" rtl="0" eaLnBrk="1" latinLnBrk="0" hangingPunct="1">
      <a:defRPr sz="4106" kern="1200">
        <a:solidFill>
          <a:schemeClr val="tx1"/>
        </a:solidFill>
        <a:latin typeface="+mn-lt"/>
        <a:ea typeface="+mn-ea"/>
        <a:cs typeface="+mn-cs"/>
      </a:defRPr>
    </a:lvl6pPr>
    <a:lvl7pPr marL="6256677" algn="l" defTabSz="1042780" rtl="0" eaLnBrk="1" latinLnBrk="0" hangingPunct="1">
      <a:defRPr sz="4106" kern="1200">
        <a:solidFill>
          <a:schemeClr val="tx1"/>
        </a:solidFill>
        <a:latin typeface="+mn-lt"/>
        <a:ea typeface="+mn-ea"/>
        <a:cs typeface="+mn-cs"/>
      </a:defRPr>
    </a:lvl7pPr>
    <a:lvl8pPr marL="7299456" algn="l" defTabSz="1042780" rtl="0" eaLnBrk="1" latinLnBrk="0" hangingPunct="1">
      <a:defRPr sz="4106" kern="1200">
        <a:solidFill>
          <a:schemeClr val="tx1"/>
        </a:solidFill>
        <a:latin typeface="+mn-lt"/>
        <a:ea typeface="+mn-ea"/>
        <a:cs typeface="+mn-cs"/>
      </a:defRPr>
    </a:lvl8pPr>
    <a:lvl9pPr marL="8342236" algn="l" defTabSz="1042780" rtl="0" eaLnBrk="1" latinLnBrk="0" hangingPunct="1">
      <a:defRPr sz="4106" kern="1200">
        <a:solidFill>
          <a:schemeClr val="tx1"/>
        </a:solidFill>
        <a:latin typeface="+mn-lt"/>
        <a:ea typeface="+mn-ea"/>
        <a:cs typeface="+mn-cs"/>
      </a:defRPr>
    </a:lvl9pPr>
  </p:defaultTextStyle>
  <p:extLst>
    <p:ext uri="{EFAFB233-063F-42B5-8137-9DF3F51BA10A}">
      <p15:sldGuideLst xmlns:p15="http://schemas.microsoft.com/office/powerpoint/2012/main">
        <p15:guide id="2" pos="4762" userDrawn="1">
          <p15:clr>
            <a:srgbClr val="A4A3A4"/>
          </p15:clr>
        </p15:guide>
        <p15:guide id="3" orient="horz" pos="6735"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5A300"/>
    <a:srgbClr val="F2B800"/>
    <a:srgbClr val="474B53"/>
    <a:srgbClr val="191E28"/>
    <a:srgbClr val="DF3A42"/>
    <a:srgbClr val="E75B2B"/>
    <a:srgbClr val="F47200"/>
    <a:srgbClr val="E28D17"/>
    <a:srgbClr val="A1AF10"/>
    <a:srgbClr val="77B7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64" autoAdjust="0"/>
    <p:restoredTop sz="86452"/>
  </p:normalViewPr>
  <p:slideViewPr>
    <p:cSldViewPr snapToGrid="0" showGuides="1">
      <p:cViewPr varScale="1">
        <p:scale>
          <a:sx n="31" d="100"/>
          <a:sy n="31" d="100"/>
        </p:scale>
        <p:origin x="2296" y="248"/>
      </p:cViewPr>
      <p:guideLst>
        <p:guide pos="4762"/>
        <p:guide orient="horz" pos="6735"/>
      </p:guideLst>
    </p:cSldViewPr>
  </p:slideViewPr>
  <p:outlineViewPr>
    <p:cViewPr>
      <p:scale>
        <a:sx n="33" d="100"/>
        <a:sy n="33" d="100"/>
      </p:scale>
      <p:origin x="0" y="0"/>
    </p:cViewPr>
  </p:outlineViewPr>
  <p:notesTextViewPr>
    <p:cViewPr>
      <p:scale>
        <a:sx n="3" d="2"/>
        <a:sy n="3" d="2"/>
      </p:scale>
      <p:origin x="0" y="0"/>
    </p:cViewPr>
  </p:notesTextViewPr>
  <p:notesViewPr>
    <p:cSldViewPr snapToGrid="0" showGuides="1">
      <p:cViewPr varScale="1">
        <p:scale>
          <a:sx n="55" d="100"/>
          <a:sy n="55" d="100"/>
        </p:scale>
        <p:origin x="2880"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8.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7E1F32-670E-42A1-BB79-BE7CF13D3D4C}"/>
              </a:ext>
            </a:extLst>
          </p:cNvPr>
          <p:cNvSpPr>
            <a:spLocks noGrp="1"/>
          </p:cNvSpPr>
          <p:nvPr>
            <p:ph type="hdr" sz="quarter"/>
          </p:nvPr>
        </p:nvSpPr>
        <p:spPr>
          <a:xfrm>
            <a:off x="0" y="3"/>
            <a:ext cx="4235504" cy="715263"/>
          </a:xfrm>
          <a:prstGeom prst="rect">
            <a:avLst/>
          </a:prstGeom>
        </p:spPr>
        <p:txBody>
          <a:bodyPr vert="horz" lIns="133167" tIns="66584" rIns="133167" bIns="66584" rtlCol="0"/>
          <a:lstStyle>
            <a:lvl1pPr algn="l">
              <a:defRPr sz="1800"/>
            </a:lvl1pPr>
          </a:lstStyle>
          <a:p>
            <a:endParaRPr lang="ru-RU"/>
          </a:p>
        </p:txBody>
      </p:sp>
      <p:sp>
        <p:nvSpPr>
          <p:cNvPr id="3" name="Date Placeholder 2">
            <a:extLst>
              <a:ext uri="{FF2B5EF4-FFF2-40B4-BE49-F238E27FC236}">
                <a16:creationId xmlns:a16="http://schemas.microsoft.com/office/drawing/2014/main" id="{37952D9F-355D-4E4D-9520-4A19B2947623}"/>
              </a:ext>
            </a:extLst>
          </p:cNvPr>
          <p:cNvSpPr>
            <a:spLocks noGrp="1"/>
          </p:cNvSpPr>
          <p:nvPr>
            <p:ph type="dt" sz="quarter" idx="1"/>
          </p:nvPr>
        </p:nvSpPr>
        <p:spPr>
          <a:xfrm>
            <a:off x="5536474" y="3"/>
            <a:ext cx="4235504" cy="715263"/>
          </a:xfrm>
          <a:prstGeom prst="rect">
            <a:avLst/>
          </a:prstGeom>
        </p:spPr>
        <p:txBody>
          <a:bodyPr vert="horz" lIns="133167" tIns="66584" rIns="133167" bIns="66584" rtlCol="0"/>
          <a:lstStyle>
            <a:lvl1pPr algn="r">
              <a:defRPr sz="1800"/>
            </a:lvl1pPr>
          </a:lstStyle>
          <a:p>
            <a:fld id="{2323F10A-5BE5-4EE5-83A9-FC7FBAB5AC38}" type="datetimeFigureOut">
              <a:rPr lang="ru-RU" smtClean="0"/>
              <a:t>25.01.20</a:t>
            </a:fld>
            <a:endParaRPr lang="ru-RU"/>
          </a:p>
        </p:txBody>
      </p:sp>
      <p:sp>
        <p:nvSpPr>
          <p:cNvPr id="4" name="Footer Placeholder 3">
            <a:extLst>
              <a:ext uri="{FF2B5EF4-FFF2-40B4-BE49-F238E27FC236}">
                <a16:creationId xmlns:a16="http://schemas.microsoft.com/office/drawing/2014/main" id="{9C1D824E-CABD-4018-B1C4-F54DF49C3C83}"/>
              </a:ext>
            </a:extLst>
          </p:cNvPr>
          <p:cNvSpPr>
            <a:spLocks noGrp="1"/>
          </p:cNvSpPr>
          <p:nvPr>
            <p:ph type="ftr" sz="quarter" idx="2"/>
          </p:nvPr>
        </p:nvSpPr>
        <p:spPr>
          <a:xfrm>
            <a:off x="0" y="13540489"/>
            <a:ext cx="4235504" cy="715261"/>
          </a:xfrm>
          <a:prstGeom prst="rect">
            <a:avLst/>
          </a:prstGeom>
        </p:spPr>
        <p:txBody>
          <a:bodyPr vert="horz" lIns="133167" tIns="66584" rIns="133167" bIns="66584" rtlCol="0" anchor="b"/>
          <a:lstStyle>
            <a:lvl1pPr algn="l">
              <a:defRPr sz="1800"/>
            </a:lvl1pPr>
          </a:lstStyle>
          <a:p>
            <a:endParaRPr lang="ru-RU"/>
          </a:p>
        </p:txBody>
      </p:sp>
      <p:sp>
        <p:nvSpPr>
          <p:cNvPr id="5" name="Slide Number Placeholder 4">
            <a:extLst>
              <a:ext uri="{FF2B5EF4-FFF2-40B4-BE49-F238E27FC236}">
                <a16:creationId xmlns:a16="http://schemas.microsoft.com/office/drawing/2014/main" id="{568D1F29-09CA-482E-8686-EEE88BB73D4D}"/>
              </a:ext>
            </a:extLst>
          </p:cNvPr>
          <p:cNvSpPr>
            <a:spLocks noGrp="1"/>
          </p:cNvSpPr>
          <p:nvPr>
            <p:ph type="sldNum" sz="quarter" idx="3"/>
          </p:nvPr>
        </p:nvSpPr>
        <p:spPr>
          <a:xfrm>
            <a:off x="5536474" y="13540489"/>
            <a:ext cx="4235504" cy="715261"/>
          </a:xfrm>
          <a:prstGeom prst="rect">
            <a:avLst/>
          </a:prstGeom>
        </p:spPr>
        <p:txBody>
          <a:bodyPr vert="horz" lIns="133167" tIns="66584" rIns="133167" bIns="66584" rtlCol="0" anchor="b"/>
          <a:lstStyle>
            <a:lvl1pPr algn="r">
              <a:defRPr sz="1800"/>
            </a:lvl1pPr>
          </a:lstStyle>
          <a:p>
            <a:fld id="{8869D12F-E8AC-48C0-8B1F-BD566648D8E6}" type="slidenum">
              <a:rPr lang="ru-RU" smtClean="0"/>
              <a:t>‹#›</a:t>
            </a:fld>
            <a:endParaRPr lang="ru-RU"/>
          </a:p>
        </p:txBody>
      </p:sp>
    </p:spTree>
    <p:extLst>
      <p:ext uri="{BB962C8B-B14F-4D97-AF65-F5344CB8AC3E}">
        <p14:creationId xmlns:p14="http://schemas.microsoft.com/office/powerpoint/2010/main" val="27946547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3"/>
            <a:ext cx="4235504" cy="715263"/>
          </a:xfrm>
          <a:prstGeom prst="rect">
            <a:avLst/>
          </a:prstGeom>
        </p:spPr>
        <p:txBody>
          <a:bodyPr vert="horz" lIns="133167" tIns="66584" rIns="133167" bIns="66584" rtlCol="0"/>
          <a:lstStyle>
            <a:lvl1pPr algn="l">
              <a:defRPr sz="1800"/>
            </a:lvl1pPr>
          </a:lstStyle>
          <a:p>
            <a:endParaRPr lang="ru-RU" dirty="0"/>
          </a:p>
        </p:txBody>
      </p:sp>
      <p:sp>
        <p:nvSpPr>
          <p:cNvPr id="3" name="Date Placeholder 2"/>
          <p:cNvSpPr>
            <a:spLocks noGrp="1"/>
          </p:cNvSpPr>
          <p:nvPr>
            <p:ph type="dt" idx="1"/>
          </p:nvPr>
        </p:nvSpPr>
        <p:spPr>
          <a:xfrm>
            <a:off x="5536474" y="3"/>
            <a:ext cx="4235504" cy="715263"/>
          </a:xfrm>
          <a:prstGeom prst="rect">
            <a:avLst/>
          </a:prstGeom>
        </p:spPr>
        <p:txBody>
          <a:bodyPr vert="horz" lIns="133167" tIns="66584" rIns="133167" bIns="66584" rtlCol="0"/>
          <a:lstStyle>
            <a:lvl1pPr algn="r">
              <a:defRPr sz="1800"/>
            </a:lvl1pPr>
          </a:lstStyle>
          <a:p>
            <a:fld id="{56727D22-D115-4CF2-BE84-ED8A12B36F7E}" type="datetimeFigureOut">
              <a:rPr lang="ru-RU" smtClean="0"/>
              <a:t>25.01.20</a:t>
            </a:fld>
            <a:endParaRPr lang="ru-RU" dirty="0"/>
          </a:p>
        </p:txBody>
      </p:sp>
      <p:sp>
        <p:nvSpPr>
          <p:cNvPr id="4" name="Slide Image Placeholder 3"/>
          <p:cNvSpPr>
            <a:spLocks noGrp="1" noRot="1" noChangeAspect="1"/>
          </p:cNvSpPr>
          <p:nvPr>
            <p:ph type="sldImg" idx="2"/>
          </p:nvPr>
        </p:nvSpPr>
        <p:spPr>
          <a:xfrm>
            <a:off x="3186113" y="1782763"/>
            <a:ext cx="3402012" cy="4811712"/>
          </a:xfrm>
          <a:prstGeom prst="rect">
            <a:avLst/>
          </a:prstGeom>
          <a:noFill/>
          <a:ln w="12700">
            <a:solidFill>
              <a:prstClr val="black"/>
            </a:solidFill>
          </a:ln>
        </p:spPr>
        <p:txBody>
          <a:bodyPr vert="horz" lIns="133167" tIns="66584" rIns="133167" bIns="66584" rtlCol="0" anchor="ctr"/>
          <a:lstStyle/>
          <a:p>
            <a:endParaRPr lang="ru-RU" dirty="0"/>
          </a:p>
        </p:txBody>
      </p:sp>
      <p:sp>
        <p:nvSpPr>
          <p:cNvPr id="5" name="Notes Placeholder 4"/>
          <p:cNvSpPr>
            <a:spLocks noGrp="1"/>
          </p:cNvSpPr>
          <p:nvPr>
            <p:ph type="body" sz="quarter" idx="3"/>
          </p:nvPr>
        </p:nvSpPr>
        <p:spPr>
          <a:xfrm>
            <a:off x="977424" y="6860580"/>
            <a:ext cx="7819390" cy="5613203"/>
          </a:xfrm>
          <a:prstGeom prst="rect">
            <a:avLst/>
          </a:prstGeom>
        </p:spPr>
        <p:txBody>
          <a:bodyPr vert="horz" lIns="133167" tIns="66584" rIns="133167" bIns="6658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13540489"/>
            <a:ext cx="4235504" cy="715261"/>
          </a:xfrm>
          <a:prstGeom prst="rect">
            <a:avLst/>
          </a:prstGeom>
        </p:spPr>
        <p:txBody>
          <a:bodyPr vert="horz" lIns="133167" tIns="66584" rIns="133167" bIns="66584" rtlCol="0" anchor="b"/>
          <a:lstStyle>
            <a:lvl1pPr algn="l">
              <a:defRPr sz="1800"/>
            </a:lvl1pPr>
          </a:lstStyle>
          <a:p>
            <a:endParaRPr lang="ru-RU" dirty="0"/>
          </a:p>
        </p:txBody>
      </p:sp>
      <p:sp>
        <p:nvSpPr>
          <p:cNvPr id="7" name="Slide Number Placeholder 6"/>
          <p:cNvSpPr>
            <a:spLocks noGrp="1"/>
          </p:cNvSpPr>
          <p:nvPr>
            <p:ph type="sldNum" sz="quarter" idx="5"/>
          </p:nvPr>
        </p:nvSpPr>
        <p:spPr>
          <a:xfrm>
            <a:off x="5536474" y="13540489"/>
            <a:ext cx="4235504" cy="715261"/>
          </a:xfrm>
          <a:prstGeom prst="rect">
            <a:avLst/>
          </a:prstGeom>
        </p:spPr>
        <p:txBody>
          <a:bodyPr vert="horz" lIns="133167" tIns="66584" rIns="133167" bIns="66584" rtlCol="0" anchor="b"/>
          <a:lstStyle>
            <a:lvl1pPr algn="r">
              <a:defRPr sz="1800"/>
            </a:lvl1pPr>
          </a:lstStyle>
          <a:p>
            <a:fld id="{C8136092-2EDF-47BF-99B1-B87430F95B70}" type="slidenum">
              <a:rPr lang="ru-RU" smtClean="0"/>
              <a:t>‹#›</a:t>
            </a:fld>
            <a:endParaRPr lang="ru-RU" dirty="0"/>
          </a:p>
        </p:txBody>
      </p:sp>
    </p:spTree>
    <p:extLst>
      <p:ext uri="{BB962C8B-B14F-4D97-AF65-F5344CB8AC3E}">
        <p14:creationId xmlns:p14="http://schemas.microsoft.com/office/powerpoint/2010/main" val="3603056596"/>
      </p:ext>
    </p:extLst>
  </p:cSld>
  <p:clrMap bg1="lt1" tx1="dk1" bg2="lt2" tx2="dk2" accent1="accent1" accent2="accent2" accent3="accent3" accent4="accent4" accent5="accent5" accent6="accent6" hlink="hlink" folHlink="folHlink"/>
  <p:notesStyle>
    <a:lvl1pPr marL="0" algn="l" defTabSz="1489685" rtl="0" eaLnBrk="1" latinLnBrk="0" hangingPunct="1">
      <a:defRPr sz="1955" kern="1200">
        <a:solidFill>
          <a:schemeClr val="tx1"/>
        </a:solidFill>
        <a:latin typeface="+mn-lt"/>
        <a:ea typeface="+mn-ea"/>
        <a:cs typeface="+mn-cs"/>
      </a:defRPr>
    </a:lvl1pPr>
    <a:lvl2pPr marL="744843" algn="l" defTabSz="1489685" rtl="0" eaLnBrk="1" latinLnBrk="0" hangingPunct="1">
      <a:defRPr sz="1955" kern="1200">
        <a:solidFill>
          <a:schemeClr val="tx1"/>
        </a:solidFill>
        <a:latin typeface="+mn-lt"/>
        <a:ea typeface="+mn-ea"/>
        <a:cs typeface="+mn-cs"/>
      </a:defRPr>
    </a:lvl2pPr>
    <a:lvl3pPr marL="1489685" algn="l" defTabSz="1489685" rtl="0" eaLnBrk="1" latinLnBrk="0" hangingPunct="1">
      <a:defRPr sz="1955" kern="1200">
        <a:solidFill>
          <a:schemeClr val="tx1"/>
        </a:solidFill>
        <a:latin typeface="+mn-lt"/>
        <a:ea typeface="+mn-ea"/>
        <a:cs typeface="+mn-cs"/>
      </a:defRPr>
    </a:lvl3pPr>
    <a:lvl4pPr marL="2234528" algn="l" defTabSz="1489685" rtl="0" eaLnBrk="1" latinLnBrk="0" hangingPunct="1">
      <a:defRPr sz="1955" kern="1200">
        <a:solidFill>
          <a:schemeClr val="tx1"/>
        </a:solidFill>
        <a:latin typeface="+mn-lt"/>
        <a:ea typeface="+mn-ea"/>
        <a:cs typeface="+mn-cs"/>
      </a:defRPr>
    </a:lvl4pPr>
    <a:lvl5pPr marL="2979371" algn="l" defTabSz="1489685" rtl="0" eaLnBrk="1" latinLnBrk="0" hangingPunct="1">
      <a:defRPr sz="1955" kern="1200">
        <a:solidFill>
          <a:schemeClr val="tx1"/>
        </a:solidFill>
        <a:latin typeface="+mn-lt"/>
        <a:ea typeface="+mn-ea"/>
        <a:cs typeface="+mn-cs"/>
      </a:defRPr>
    </a:lvl5pPr>
    <a:lvl6pPr marL="3724213" algn="l" defTabSz="1489685" rtl="0" eaLnBrk="1" latinLnBrk="0" hangingPunct="1">
      <a:defRPr sz="1955" kern="1200">
        <a:solidFill>
          <a:schemeClr val="tx1"/>
        </a:solidFill>
        <a:latin typeface="+mn-lt"/>
        <a:ea typeface="+mn-ea"/>
        <a:cs typeface="+mn-cs"/>
      </a:defRPr>
    </a:lvl6pPr>
    <a:lvl7pPr marL="4469056" algn="l" defTabSz="1489685" rtl="0" eaLnBrk="1" latinLnBrk="0" hangingPunct="1">
      <a:defRPr sz="1955" kern="1200">
        <a:solidFill>
          <a:schemeClr val="tx1"/>
        </a:solidFill>
        <a:latin typeface="+mn-lt"/>
        <a:ea typeface="+mn-ea"/>
        <a:cs typeface="+mn-cs"/>
      </a:defRPr>
    </a:lvl7pPr>
    <a:lvl8pPr marL="5213898" algn="l" defTabSz="1489685" rtl="0" eaLnBrk="1" latinLnBrk="0" hangingPunct="1">
      <a:defRPr sz="1955" kern="1200">
        <a:solidFill>
          <a:schemeClr val="tx1"/>
        </a:solidFill>
        <a:latin typeface="+mn-lt"/>
        <a:ea typeface="+mn-ea"/>
        <a:cs typeface="+mn-cs"/>
      </a:defRPr>
    </a:lvl8pPr>
    <a:lvl9pPr marL="5958741" algn="l" defTabSz="1489685" rtl="0" eaLnBrk="1" latinLnBrk="0" hangingPunct="1">
      <a:defRPr sz="1955"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3" Type="http://schemas.openxmlformats.org/officeDocument/2006/relationships/image" Target="../media/image12.svg"/><Relationship Id="rId18" Type="http://schemas.openxmlformats.org/officeDocument/2006/relationships/image" Target="../media/image17.png"/><Relationship Id="rId26" Type="http://schemas.openxmlformats.org/officeDocument/2006/relationships/image" Target="../media/image25.svg"/><Relationship Id="rId39" Type="http://schemas.openxmlformats.org/officeDocument/2006/relationships/image" Target="../media/image38.png"/><Relationship Id="rId21" Type="http://schemas.openxmlformats.org/officeDocument/2006/relationships/image" Target="../media/image20.png"/><Relationship Id="rId34" Type="http://schemas.openxmlformats.org/officeDocument/2006/relationships/image" Target="../media/image33.svg"/><Relationship Id="rId42" Type="http://schemas.openxmlformats.org/officeDocument/2006/relationships/image" Target="../media/image41.svg"/><Relationship Id="rId47" Type="http://schemas.openxmlformats.org/officeDocument/2006/relationships/image" Target="../media/image46.png"/><Relationship Id="rId7" Type="http://schemas.openxmlformats.org/officeDocument/2006/relationships/image" Target="../media/image6.svg"/><Relationship Id="rId2" Type="http://schemas.openxmlformats.org/officeDocument/2006/relationships/image" Target="../media/image1.png"/><Relationship Id="rId16" Type="http://schemas.openxmlformats.org/officeDocument/2006/relationships/image" Target="../media/image15.png"/><Relationship Id="rId29" Type="http://schemas.openxmlformats.org/officeDocument/2006/relationships/image" Target="../media/image28.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0.svg"/><Relationship Id="rId24" Type="http://schemas.openxmlformats.org/officeDocument/2006/relationships/image" Target="../media/image23.svg"/><Relationship Id="rId32" Type="http://schemas.openxmlformats.org/officeDocument/2006/relationships/image" Target="../media/image31.svg"/><Relationship Id="rId37" Type="http://schemas.openxmlformats.org/officeDocument/2006/relationships/image" Target="../media/image36.png"/><Relationship Id="rId40" Type="http://schemas.openxmlformats.org/officeDocument/2006/relationships/image" Target="../media/image39.svg"/><Relationship Id="rId45" Type="http://schemas.openxmlformats.org/officeDocument/2006/relationships/image" Target="../media/image44.png"/><Relationship Id="rId5" Type="http://schemas.openxmlformats.org/officeDocument/2006/relationships/image" Target="../media/image4.svg"/><Relationship Id="rId15" Type="http://schemas.openxmlformats.org/officeDocument/2006/relationships/image" Target="../media/image14.svg"/><Relationship Id="rId23" Type="http://schemas.openxmlformats.org/officeDocument/2006/relationships/image" Target="../media/image22.png"/><Relationship Id="rId28" Type="http://schemas.openxmlformats.org/officeDocument/2006/relationships/image" Target="../media/image27.svg"/><Relationship Id="rId36" Type="http://schemas.openxmlformats.org/officeDocument/2006/relationships/image" Target="../media/image35.svg"/><Relationship Id="rId10" Type="http://schemas.openxmlformats.org/officeDocument/2006/relationships/image" Target="../media/image9.png"/><Relationship Id="rId19" Type="http://schemas.openxmlformats.org/officeDocument/2006/relationships/image" Target="../media/image18.svg"/><Relationship Id="rId31" Type="http://schemas.openxmlformats.org/officeDocument/2006/relationships/image" Target="../media/image30.png"/><Relationship Id="rId44" Type="http://schemas.openxmlformats.org/officeDocument/2006/relationships/image" Target="../media/image43.sv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 Id="rId22" Type="http://schemas.openxmlformats.org/officeDocument/2006/relationships/image" Target="../media/image21.svg"/><Relationship Id="rId27" Type="http://schemas.openxmlformats.org/officeDocument/2006/relationships/image" Target="../media/image26.png"/><Relationship Id="rId30" Type="http://schemas.openxmlformats.org/officeDocument/2006/relationships/image" Target="../media/image29.svg"/><Relationship Id="rId35" Type="http://schemas.openxmlformats.org/officeDocument/2006/relationships/image" Target="../media/image34.png"/><Relationship Id="rId43" Type="http://schemas.openxmlformats.org/officeDocument/2006/relationships/image" Target="../media/image42.png"/><Relationship Id="rId48" Type="http://schemas.openxmlformats.org/officeDocument/2006/relationships/image" Target="../media/image47.svg"/><Relationship Id="rId8" Type="http://schemas.openxmlformats.org/officeDocument/2006/relationships/image" Target="../media/image7.png"/><Relationship Id="rId3" Type="http://schemas.openxmlformats.org/officeDocument/2006/relationships/image" Target="../media/image2.svg"/><Relationship Id="rId12" Type="http://schemas.openxmlformats.org/officeDocument/2006/relationships/image" Target="../media/image11.png"/><Relationship Id="rId17" Type="http://schemas.openxmlformats.org/officeDocument/2006/relationships/image" Target="../media/image16.svg"/><Relationship Id="rId25" Type="http://schemas.openxmlformats.org/officeDocument/2006/relationships/image" Target="../media/image24.png"/><Relationship Id="rId33" Type="http://schemas.openxmlformats.org/officeDocument/2006/relationships/image" Target="../media/image32.png"/><Relationship Id="rId38" Type="http://schemas.openxmlformats.org/officeDocument/2006/relationships/image" Target="../media/image37.svg"/><Relationship Id="rId46" Type="http://schemas.openxmlformats.org/officeDocument/2006/relationships/image" Target="../media/image45.svg"/><Relationship Id="rId20" Type="http://schemas.openxmlformats.org/officeDocument/2006/relationships/image" Target="../media/image19.png"/><Relationship Id="rId41" Type="http://schemas.openxmlformats.org/officeDocument/2006/relationships/image" Target="../media/image40.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F799AA8-8B5E-4CF5-9975-99FDD726FFD3}"/>
              </a:ext>
            </a:extLst>
          </p:cNvPr>
          <p:cNvGrpSpPr/>
          <p:nvPr userDrawn="1"/>
        </p:nvGrpSpPr>
        <p:grpSpPr>
          <a:xfrm>
            <a:off x="4408584" y="0"/>
            <a:ext cx="6302189" cy="21383625"/>
            <a:chOff x="2157768" y="0"/>
            <a:chExt cx="2858616" cy="9144000"/>
          </a:xfrm>
        </p:grpSpPr>
        <p:pic>
          <p:nvPicPr>
            <p:cNvPr id="3" name="Graphic 2">
              <a:extLst>
                <a:ext uri="{FF2B5EF4-FFF2-40B4-BE49-F238E27FC236}">
                  <a16:creationId xmlns:a16="http://schemas.microsoft.com/office/drawing/2014/main" id="{4C5FBD76-8904-4E42-AE88-D512DA7052DA}"/>
                </a:ext>
              </a:extLst>
            </p:cNvPr>
            <p:cNvPicPr preferRelativeResize="0">
              <a:picLocks/>
            </p:cNvPicPr>
            <p:nvPr userDrawn="1"/>
          </p:nvPicPr>
          <p:blipFill>
            <a:blip r:embed="rId2">
              <a:extLst>
                <a:ext uri="{96DAC541-7B7A-43D3-8B79-37D633B846F1}">
                  <asvg:svgBlip xmlns:asvg="http://schemas.microsoft.com/office/drawing/2016/SVG/main" r:embed="rId3"/>
                </a:ext>
              </a:extLst>
            </a:blip>
            <a:stretch>
              <a:fillRect/>
            </a:stretch>
          </p:blipFill>
          <p:spPr>
            <a:xfrm>
              <a:off x="2157984" y="0"/>
              <a:ext cx="2858400" cy="2122490"/>
            </a:xfrm>
            <a:prstGeom prst="rect">
              <a:avLst/>
            </a:prstGeom>
          </p:spPr>
        </p:pic>
        <p:pic>
          <p:nvPicPr>
            <p:cNvPr id="4" name="Graphic 3">
              <a:extLst>
                <a:ext uri="{FF2B5EF4-FFF2-40B4-BE49-F238E27FC236}">
                  <a16:creationId xmlns:a16="http://schemas.microsoft.com/office/drawing/2014/main" id="{AA3BC40D-C194-4EEE-8E69-4ED4ECFDEBE8}"/>
                </a:ext>
              </a:extLst>
            </p:cNvPr>
            <p:cNvPicPr preferRelativeResize="0">
              <a:picLocks/>
            </p:cNvPicPr>
            <p:nvPr userDrawn="1"/>
          </p:nvPicPr>
          <p:blipFill>
            <a:blip r:embed="rId4">
              <a:extLst>
                <a:ext uri="{96DAC541-7B7A-43D3-8B79-37D633B846F1}">
                  <asvg:svgBlip xmlns:asvg="http://schemas.microsoft.com/office/drawing/2016/SVG/main" r:embed="rId5"/>
                </a:ext>
              </a:extLst>
            </a:blip>
            <a:stretch>
              <a:fillRect/>
            </a:stretch>
          </p:blipFill>
          <p:spPr>
            <a:xfrm>
              <a:off x="2157984" y="1992793"/>
              <a:ext cx="2858400" cy="1598400"/>
            </a:xfrm>
            <a:prstGeom prst="rect">
              <a:avLst/>
            </a:prstGeom>
          </p:spPr>
        </p:pic>
        <p:pic>
          <p:nvPicPr>
            <p:cNvPr id="6" name="Graphic 5">
              <a:extLst>
                <a:ext uri="{FF2B5EF4-FFF2-40B4-BE49-F238E27FC236}">
                  <a16:creationId xmlns:a16="http://schemas.microsoft.com/office/drawing/2014/main" id="{CD689866-F1C0-4715-81BF-9196A55EDE9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157768" y="3434239"/>
              <a:ext cx="2854286" cy="1598400"/>
            </a:xfrm>
            <a:prstGeom prst="rect">
              <a:avLst/>
            </a:prstGeom>
          </p:spPr>
        </p:pic>
        <p:pic>
          <p:nvPicPr>
            <p:cNvPr id="61" name="Graphic 60">
              <a:extLst>
                <a:ext uri="{FF2B5EF4-FFF2-40B4-BE49-F238E27FC236}">
                  <a16:creationId xmlns:a16="http://schemas.microsoft.com/office/drawing/2014/main" id="{DF44A126-1FEE-452F-85E5-3E973F14245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157984" y="4873949"/>
              <a:ext cx="2854286" cy="1598400"/>
            </a:xfrm>
            <a:prstGeom prst="rect">
              <a:avLst/>
            </a:prstGeom>
          </p:spPr>
        </p:pic>
        <p:pic>
          <p:nvPicPr>
            <p:cNvPr id="62" name="Graphic 61">
              <a:extLst>
                <a:ext uri="{FF2B5EF4-FFF2-40B4-BE49-F238E27FC236}">
                  <a16:creationId xmlns:a16="http://schemas.microsoft.com/office/drawing/2014/main" id="{9F5B1665-7823-4B65-9CA6-373B04C106C4}"/>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158200" y="6316234"/>
              <a:ext cx="2854286" cy="1598400"/>
            </a:xfrm>
            <a:prstGeom prst="rect">
              <a:avLst/>
            </a:prstGeom>
          </p:spPr>
        </p:pic>
        <p:pic>
          <p:nvPicPr>
            <p:cNvPr id="11" name="Graphic 10">
              <a:extLst>
                <a:ext uri="{FF2B5EF4-FFF2-40B4-BE49-F238E27FC236}">
                  <a16:creationId xmlns:a16="http://schemas.microsoft.com/office/drawing/2014/main" id="{6516D51E-C5EF-493C-A49F-FA5A03131D58}"/>
                </a:ext>
              </a:extLst>
            </p:cNvPr>
            <p:cNvPicPr preferRelativeResize="0">
              <a:picLocks/>
            </p:cNvPicPr>
            <p:nvPr userDrawn="1"/>
          </p:nvPicPr>
          <p:blipFill>
            <a:blip r:embed="rId6">
              <a:extLst>
                <a:ext uri="{96DAC541-7B7A-43D3-8B79-37D633B846F1}">
                  <asvg:svgBlip xmlns:asvg="http://schemas.microsoft.com/office/drawing/2016/SVG/main" r:embed="rId7"/>
                </a:ext>
              </a:extLst>
            </a:blip>
            <a:stretch>
              <a:fillRect/>
            </a:stretch>
          </p:blipFill>
          <p:spPr>
            <a:xfrm>
              <a:off x="3428568" y="7830000"/>
              <a:ext cx="1587600" cy="1314000"/>
            </a:xfrm>
            <a:prstGeom prst="rect">
              <a:avLst/>
            </a:prstGeom>
          </p:spPr>
        </p:pic>
      </p:grpSp>
      <p:pic>
        <p:nvPicPr>
          <p:cNvPr id="15" name="Graphic 14">
            <a:extLst>
              <a:ext uri="{FF2B5EF4-FFF2-40B4-BE49-F238E27FC236}">
                <a16:creationId xmlns:a16="http://schemas.microsoft.com/office/drawing/2014/main" id="{F6C46E00-3822-4C50-9645-1D8C321873EB}"/>
              </a:ext>
            </a:extLst>
          </p:cNvPr>
          <p:cNvPicPr preferRelativeResize="0">
            <a:picLocks/>
          </p:cNvPicPr>
          <p:nvPr userDrawn="1"/>
        </p:nvPicPr>
        <p:blipFill>
          <a:blip r:embed="rId8">
            <a:extLst>
              <a:ext uri="{96DAC541-7B7A-43D3-8B79-37D633B846F1}">
                <asvg:svgBlip xmlns:asvg="http://schemas.microsoft.com/office/drawing/2016/SVG/main" r:embed="rId9"/>
              </a:ext>
            </a:extLst>
          </a:blip>
          <a:stretch>
            <a:fillRect/>
          </a:stretch>
        </p:blipFill>
        <p:spPr>
          <a:xfrm>
            <a:off x="4516481" y="-2"/>
            <a:ext cx="6079487" cy="4822073"/>
          </a:xfrm>
          <a:prstGeom prst="rect">
            <a:avLst/>
          </a:prstGeom>
        </p:spPr>
      </p:pic>
      <p:pic>
        <p:nvPicPr>
          <p:cNvPr id="23" name="Graphic 22">
            <a:extLst>
              <a:ext uri="{FF2B5EF4-FFF2-40B4-BE49-F238E27FC236}">
                <a16:creationId xmlns:a16="http://schemas.microsoft.com/office/drawing/2014/main" id="{806B0370-83C6-482C-A9C3-4659AB1E3CF0}"/>
              </a:ext>
            </a:extLst>
          </p:cNvPr>
          <p:cNvPicPr preferRelativeResize="0">
            <a:picLocks/>
          </p:cNvPicPr>
          <p:nvPr userDrawn="1"/>
        </p:nvPicPr>
        <p:blipFill>
          <a:blip r:embed="rId10">
            <a:extLst>
              <a:ext uri="{96DAC541-7B7A-43D3-8B79-37D633B846F1}">
                <asvg:svgBlip xmlns:asvg="http://schemas.microsoft.com/office/drawing/2016/SVG/main" r:embed="rId11"/>
              </a:ext>
            </a:extLst>
          </a:blip>
          <a:stretch>
            <a:fillRect/>
          </a:stretch>
        </p:blipFill>
        <p:spPr>
          <a:xfrm>
            <a:off x="4516481" y="4761430"/>
            <a:ext cx="6079487" cy="3504467"/>
          </a:xfrm>
          <a:prstGeom prst="rect">
            <a:avLst/>
          </a:prstGeom>
        </p:spPr>
      </p:pic>
      <p:pic>
        <p:nvPicPr>
          <p:cNvPr id="35" name="Graphic 34">
            <a:extLst>
              <a:ext uri="{FF2B5EF4-FFF2-40B4-BE49-F238E27FC236}">
                <a16:creationId xmlns:a16="http://schemas.microsoft.com/office/drawing/2014/main" id="{BC672D68-3DAD-4B79-95BD-57D7C75F60A1}"/>
              </a:ext>
            </a:extLst>
          </p:cNvPr>
          <p:cNvPicPr preferRelativeResize="0">
            <a:picLocks/>
          </p:cNvPicPr>
          <p:nvPr userDrawn="1"/>
        </p:nvPicPr>
        <p:blipFill>
          <a:blip r:embed="rId12">
            <a:extLst>
              <a:ext uri="{96DAC541-7B7A-43D3-8B79-37D633B846F1}">
                <asvg:svgBlip xmlns:asvg="http://schemas.microsoft.com/office/drawing/2016/SVG/main" r:embed="rId13"/>
              </a:ext>
            </a:extLst>
          </a:blip>
          <a:stretch>
            <a:fillRect/>
          </a:stretch>
        </p:blipFill>
        <p:spPr>
          <a:xfrm>
            <a:off x="4516481" y="8132411"/>
            <a:ext cx="6079487" cy="3502200"/>
          </a:xfrm>
          <a:prstGeom prst="rect">
            <a:avLst/>
          </a:prstGeom>
        </p:spPr>
      </p:pic>
      <p:pic>
        <p:nvPicPr>
          <p:cNvPr id="58" name="Graphic 57">
            <a:extLst>
              <a:ext uri="{FF2B5EF4-FFF2-40B4-BE49-F238E27FC236}">
                <a16:creationId xmlns:a16="http://schemas.microsoft.com/office/drawing/2014/main" id="{B8180608-A80A-409D-B02A-35C4F9DB1EC4}"/>
              </a:ext>
            </a:extLst>
          </p:cNvPr>
          <p:cNvPicPr preferRelativeResize="0">
            <a:picLocks/>
          </p:cNvPicPr>
          <p:nvPr userDrawn="1"/>
        </p:nvPicPr>
        <p:blipFill>
          <a:blip r:embed="rId14">
            <a:extLst>
              <a:ext uri="{96DAC541-7B7A-43D3-8B79-37D633B846F1}">
                <asvg:svgBlip xmlns:asvg="http://schemas.microsoft.com/office/drawing/2016/SVG/main" r:embed="rId15"/>
              </a:ext>
            </a:extLst>
          </a:blip>
          <a:stretch>
            <a:fillRect/>
          </a:stretch>
        </p:blipFill>
        <p:spPr>
          <a:xfrm>
            <a:off x="4516481" y="11495464"/>
            <a:ext cx="6079487" cy="3502200"/>
          </a:xfrm>
          <a:prstGeom prst="rect">
            <a:avLst/>
          </a:prstGeom>
        </p:spPr>
      </p:pic>
      <p:pic>
        <p:nvPicPr>
          <p:cNvPr id="71" name="Graphic 70">
            <a:extLst>
              <a:ext uri="{FF2B5EF4-FFF2-40B4-BE49-F238E27FC236}">
                <a16:creationId xmlns:a16="http://schemas.microsoft.com/office/drawing/2014/main" id="{0FF81C97-DE5D-4DFC-83AA-6F65EC3EB8F1}"/>
              </a:ext>
            </a:extLst>
          </p:cNvPr>
          <p:cNvPicPr preferRelativeResize="0">
            <a:picLocks/>
          </p:cNvPicPr>
          <p:nvPr userDrawn="1"/>
        </p:nvPicPr>
        <p:blipFill>
          <a:blip r:embed="rId16">
            <a:extLst>
              <a:ext uri="{96DAC541-7B7A-43D3-8B79-37D633B846F1}">
                <asvg:svgBlip xmlns:asvg="http://schemas.microsoft.com/office/drawing/2016/SVG/main" r:embed="rId17"/>
              </a:ext>
            </a:extLst>
          </a:blip>
          <a:stretch>
            <a:fillRect/>
          </a:stretch>
        </p:blipFill>
        <p:spPr>
          <a:xfrm>
            <a:off x="4516481" y="14885013"/>
            <a:ext cx="6079487" cy="3502200"/>
          </a:xfrm>
          <a:prstGeom prst="rect">
            <a:avLst/>
          </a:prstGeom>
        </p:spPr>
      </p:pic>
      <p:pic>
        <p:nvPicPr>
          <p:cNvPr id="90" name="Graphic 89">
            <a:extLst>
              <a:ext uri="{FF2B5EF4-FFF2-40B4-BE49-F238E27FC236}">
                <a16:creationId xmlns:a16="http://schemas.microsoft.com/office/drawing/2014/main" id="{C1A8DC0F-B0F0-4E15-9642-9FC080079EC4}"/>
              </a:ext>
            </a:extLst>
          </p:cNvPr>
          <p:cNvPicPr>
            <a:picLocks noChangeAspect="1"/>
          </p:cNvPicPr>
          <p:nvPr userDrawn="1"/>
        </p:nvPicPr>
        <p:blipFill>
          <a:blip r:embed="rId18">
            <a:extLst>
              <a:ext uri="{96DAC541-7B7A-43D3-8B79-37D633B846F1}">
                <asvg:svgBlip xmlns:asvg="http://schemas.microsoft.com/office/drawing/2016/SVG/main" r:embed="rId19"/>
              </a:ext>
            </a:extLst>
          </a:blip>
          <a:stretch>
            <a:fillRect/>
          </a:stretch>
        </p:blipFill>
        <p:spPr>
          <a:xfrm>
            <a:off x="7321337" y="18310752"/>
            <a:ext cx="3277843" cy="3060899"/>
          </a:xfrm>
          <a:prstGeom prst="rect">
            <a:avLst/>
          </a:prstGeom>
        </p:spPr>
      </p:pic>
      <p:pic>
        <p:nvPicPr>
          <p:cNvPr id="95" name="Picture 94" descr="A close up of a logo&#10;&#10;Description generated with very high confidence">
            <a:extLst>
              <a:ext uri="{FF2B5EF4-FFF2-40B4-BE49-F238E27FC236}">
                <a16:creationId xmlns:a16="http://schemas.microsoft.com/office/drawing/2014/main" id="{46BADA27-1431-44DB-AE87-0052CCA4FACD}"/>
              </a:ext>
            </a:extLst>
          </p:cNvPr>
          <p:cNvPicPr preferRelativeResize="0">
            <a:picLocks/>
          </p:cNvPicPr>
          <p:nvPr userDrawn="1"/>
        </p:nvPicPr>
        <p:blipFill>
          <a:blip r:embed="rId20"/>
          <a:stretch>
            <a:fillRect/>
          </a:stretch>
        </p:blipFill>
        <p:spPr>
          <a:xfrm>
            <a:off x="5356679" y="2189031"/>
            <a:ext cx="3122004" cy="3268745"/>
          </a:xfrm>
          <a:prstGeom prst="rect">
            <a:avLst/>
          </a:prstGeom>
        </p:spPr>
      </p:pic>
      <p:sp>
        <p:nvSpPr>
          <p:cNvPr id="96" name="Picture Placeholder 73">
            <a:extLst>
              <a:ext uri="{FF2B5EF4-FFF2-40B4-BE49-F238E27FC236}">
                <a16:creationId xmlns:a16="http://schemas.microsoft.com/office/drawing/2014/main" id="{F2FA5F01-5003-4089-BB04-B5F22F240915}"/>
              </a:ext>
            </a:extLst>
          </p:cNvPr>
          <p:cNvSpPr>
            <a:spLocks noGrp="1"/>
          </p:cNvSpPr>
          <p:nvPr>
            <p:ph type="pic" sz="quarter" idx="20"/>
          </p:nvPr>
        </p:nvSpPr>
        <p:spPr>
          <a:xfrm>
            <a:off x="5347617" y="2149039"/>
            <a:ext cx="1793687" cy="1902638"/>
          </a:xfrm>
          <a:prstGeom prst="ellipse">
            <a:avLst/>
          </a:prstGeom>
          <a:solidFill>
            <a:schemeClr val="tx1"/>
          </a:solidFill>
        </p:spPr>
        <p:txBody>
          <a:bodyPr anchor="ctr" anchorCtr="0">
            <a:normAutofit/>
          </a:bodyPr>
          <a:lstStyle>
            <a:lvl1pPr marL="0" indent="0" algn="ctr">
              <a:buNone/>
              <a:defRPr sz="1488">
                <a:solidFill>
                  <a:schemeClr val="bg1"/>
                </a:solidFill>
              </a:defRPr>
            </a:lvl1pPr>
          </a:lstStyle>
          <a:p>
            <a:r>
              <a:rPr lang="en-US"/>
              <a:t>Click icon to add picture</a:t>
            </a:r>
            <a:endParaRPr lang="ru-RU" dirty="0"/>
          </a:p>
        </p:txBody>
      </p:sp>
      <p:pic>
        <p:nvPicPr>
          <p:cNvPr id="97" name="Picture 96" descr="A close up of a logo&#10;&#10;Description generated with very high confidence">
            <a:extLst>
              <a:ext uri="{FF2B5EF4-FFF2-40B4-BE49-F238E27FC236}">
                <a16:creationId xmlns:a16="http://schemas.microsoft.com/office/drawing/2014/main" id="{3403E16F-BF67-4BC6-938B-B540E81E3B9A}"/>
              </a:ext>
            </a:extLst>
          </p:cNvPr>
          <p:cNvPicPr preferRelativeResize="0">
            <a:picLocks/>
          </p:cNvPicPr>
          <p:nvPr userDrawn="1"/>
        </p:nvPicPr>
        <p:blipFill>
          <a:blip r:embed="rId20"/>
          <a:stretch>
            <a:fillRect/>
          </a:stretch>
        </p:blipFill>
        <p:spPr>
          <a:xfrm>
            <a:off x="5374793" y="5625187"/>
            <a:ext cx="3122004" cy="3268745"/>
          </a:xfrm>
          <a:prstGeom prst="rect">
            <a:avLst/>
          </a:prstGeom>
        </p:spPr>
      </p:pic>
      <p:sp>
        <p:nvSpPr>
          <p:cNvPr id="98" name="Picture Placeholder 73">
            <a:extLst>
              <a:ext uri="{FF2B5EF4-FFF2-40B4-BE49-F238E27FC236}">
                <a16:creationId xmlns:a16="http://schemas.microsoft.com/office/drawing/2014/main" id="{8ADA19E5-32D4-4E60-A2D3-18859AF0950E}"/>
              </a:ext>
            </a:extLst>
          </p:cNvPr>
          <p:cNvSpPr>
            <a:spLocks noGrp="1"/>
          </p:cNvSpPr>
          <p:nvPr>
            <p:ph type="pic" sz="quarter" idx="21"/>
          </p:nvPr>
        </p:nvSpPr>
        <p:spPr>
          <a:xfrm>
            <a:off x="5347617" y="5585199"/>
            <a:ext cx="1793687" cy="1902638"/>
          </a:xfrm>
          <a:prstGeom prst="ellipse">
            <a:avLst/>
          </a:prstGeom>
          <a:solidFill>
            <a:schemeClr val="tx1"/>
          </a:solidFill>
        </p:spPr>
        <p:txBody>
          <a:bodyPr anchor="ctr" anchorCtr="0">
            <a:normAutofit/>
          </a:bodyPr>
          <a:lstStyle>
            <a:lvl1pPr marL="0" indent="0" algn="ctr">
              <a:buNone/>
              <a:defRPr sz="1488">
                <a:solidFill>
                  <a:schemeClr val="bg1"/>
                </a:solidFill>
              </a:defRPr>
            </a:lvl1pPr>
          </a:lstStyle>
          <a:p>
            <a:r>
              <a:rPr lang="en-US"/>
              <a:t>Click icon to add picture</a:t>
            </a:r>
            <a:endParaRPr lang="ru-RU" dirty="0"/>
          </a:p>
        </p:txBody>
      </p:sp>
      <p:pic>
        <p:nvPicPr>
          <p:cNvPr id="101" name="Picture 100" descr="A close up of a logo&#10;&#10;Description generated with very high confidence">
            <a:extLst>
              <a:ext uri="{FF2B5EF4-FFF2-40B4-BE49-F238E27FC236}">
                <a16:creationId xmlns:a16="http://schemas.microsoft.com/office/drawing/2014/main" id="{DA395262-84CF-4F06-A46D-2E49E941DE7D}"/>
              </a:ext>
            </a:extLst>
          </p:cNvPr>
          <p:cNvPicPr preferRelativeResize="0">
            <a:picLocks/>
          </p:cNvPicPr>
          <p:nvPr userDrawn="1"/>
        </p:nvPicPr>
        <p:blipFill>
          <a:blip r:embed="rId20"/>
          <a:stretch>
            <a:fillRect/>
          </a:stretch>
        </p:blipFill>
        <p:spPr>
          <a:xfrm>
            <a:off x="5366847" y="9000702"/>
            <a:ext cx="3122004" cy="3268745"/>
          </a:xfrm>
          <a:prstGeom prst="rect">
            <a:avLst/>
          </a:prstGeom>
        </p:spPr>
      </p:pic>
      <p:sp>
        <p:nvSpPr>
          <p:cNvPr id="102" name="Picture Placeholder 73">
            <a:extLst>
              <a:ext uri="{FF2B5EF4-FFF2-40B4-BE49-F238E27FC236}">
                <a16:creationId xmlns:a16="http://schemas.microsoft.com/office/drawing/2014/main" id="{ECB2E69E-31AD-4FD8-9097-58BA78C1FD4A}"/>
              </a:ext>
            </a:extLst>
          </p:cNvPr>
          <p:cNvSpPr>
            <a:spLocks noGrp="1"/>
          </p:cNvSpPr>
          <p:nvPr>
            <p:ph type="pic" sz="quarter" idx="23"/>
          </p:nvPr>
        </p:nvSpPr>
        <p:spPr>
          <a:xfrm>
            <a:off x="5347617" y="8960712"/>
            <a:ext cx="1793687" cy="1902638"/>
          </a:xfrm>
          <a:prstGeom prst="ellipse">
            <a:avLst/>
          </a:prstGeom>
          <a:solidFill>
            <a:schemeClr val="tx1"/>
          </a:solidFill>
        </p:spPr>
        <p:txBody>
          <a:bodyPr anchor="ctr" anchorCtr="0">
            <a:normAutofit/>
          </a:bodyPr>
          <a:lstStyle>
            <a:lvl1pPr marL="0" indent="0" algn="ctr">
              <a:buNone/>
              <a:defRPr sz="1488">
                <a:solidFill>
                  <a:schemeClr val="bg1"/>
                </a:solidFill>
              </a:defRPr>
            </a:lvl1pPr>
          </a:lstStyle>
          <a:p>
            <a:r>
              <a:rPr lang="en-US"/>
              <a:t>Click icon to add picture</a:t>
            </a:r>
            <a:endParaRPr lang="ru-RU" dirty="0"/>
          </a:p>
        </p:txBody>
      </p:sp>
      <p:pic>
        <p:nvPicPr>
          <p:cNvPr id="105" name="Picture 104" descr="A close up of a logo&#10;&#10;Description generated with very high confidence">
            <a:extLst>
              <a:ext uri="{FF2B5EF4-FFF2-40B4-BE49-F238E27FC236}">
                <a16:creationId xmlns:a16="http://schemas.microsoft.com/office/drawing/2014/main" id="{E76A10D9-295C-442F-97E0-F3CE8AF40C1D}"/>
              </a:ext>
            </a:extLst>
          </p:cNvPr>
          <p:cNvPicPr preferRelativeResize="0">
            <a:picLocks/>
          </p:cNvPicPr>
          <p:nvPr userDrawn="1"/>
        </p:nvPicPr>
        <p:blipFill>
          <a:blip r:embed="rId20"/>
          <a:stretch>
            <a:fillRect/>
          </a:stretch>
        </p:blipFill>
        <p:spPr>
          <a:xfrm>
            <a:off x="5374793" y="12376215"/>
            <a:ext cx="3122004" cy="3268745"/>
          </a:xfrm>
          <a:prstGeom prst="rect">
            <a:avLst/>
          </a:prstGeom>
        </p:spPr>
      </p:pic>
      <p:sp>
        <p:nvSpPr>
          <p:cNvPr id="106" name="Picture Placeholder 73">
            <a:extLst>
              <a:ext uri="{FF2B5EF4-FFF2-40B4-BE49-F238E27FC236}">
                <a16:creationId xmlns:a16="http://schemas.microsoft.com/office/drawing/2014/main" id="{01AFF473-1ADB-4A01-A1C6-CD802CBB0E8A}"/>
              </a:ext>
            </a:extLst>
          </p:cNvPr>
          <p:cNvSpPr>
            <a:spLocks noGrp="1"/>
          </p:cNvSpPr>
          <p:nvPr>
            <p:ph type="pic" sz="quarter" idx="25"/>
          </p:nvPr>
        </p:nvSpPr>
        <p:spPr>
          <a:xfrm>
            <a:off x="5347617" y="12336226"/>
            <a:ext cx="1793687" cy="1902638"/>
          </a:xfrm>
          <a:prstGeom prst="ellipse">
            <a:avLst/>
          </a:prstGeom>
          <a:solidFill>
            <a:schemeClr val="tx1"/>
          </a:solidFill>
        </p:spPr>
        <p:txBody>
          <a:bodyPr anchor="ctr" anchorCtr="0">
            <a:normAutofit/>
          </a:bodyPr>
          <a:lstStyle>
            <a:lvl1pPr marL="0" indent="0" algn="ctr">
              <a:buNone/>
              <a:defRPr sz="1488">
                <a:solidFill>
                  <a:schemeClr val="bg1"/>
                </a:solidFill>
              </a:defRPr>
            </a:lvl1pPr>
          </a:lstStyle>
          <a:p>
            <a:r>
              <a:rPr lang="en-US"/>
              <a:t>Click icon to add picture</a:t>
            </a:r>
            <a:endParaRPr lang="ru-RU" dirty="0"/>
          </a:p>
        </p:txBody>
      </p:sp>
      <p:pic>
        <p:nvPicPr>
          <p:cNvPr id="109" name="Picture 108" descr="A close up of a logo&#10;&#10;Description generated with very high confidence">
            <a:extLst>
              <a:ext uri="{FF2B5EF4-FFF2-40B4-BE49-F238E27FC236}">
                <a16:creationId xmlns:a16="http://schemas.microsoft.com/office/drawing/2014/main" id="{C4DBEF57-0E51-47BA-BD9D-6D970FB2520C}"/>
              </a:ext>
            </a:extLst>
          </p:cNvPr>
          <p:cNvPicPr preferRelativeResize="0">
            <a:picLocks/>
          </p:cNvPicPr>
          <p:nvPr userDrawn="1"/>
        </p:nvPicPr>
        <p:blipFill>
          <a:blip r:embed="rId20"/>
          <a:stretch>
            <a:fillRect/>
          </a:stretch>
        </p:blipFill>
        <p:spPr>
          <a:xfrm>
            <a:off x="5374793" y="15730163"/>
            <a:ext cx="3122004" cy="3268745"/>
          </a:xfrm>
          <a:prstGeom prst="rect">
            <a:avLst/>
          </a:prstGeom>
        </p:spPr>
      </p:pic>
      <p:sp>
        <p:nvSpPr>
          <p:cNvPr id="110" name="Picture Placeholder 73">
            <a:extLst>
              <a:ext uri="{FF2B5EF4-FFF2-40B4-BE49-F238E27FC236}">
                <a16:creationId xmlns:a16="http://schemas.microsoft.com/office/drawing/2014/main" id="{67025B7D-364F-4E77-84EE-93E1C3B8D9C1}"/>
              </a:ext>
            </a:extLst>
          </p:cNvPr>
          <p:cNvSpPr>
            <a:spLocks noGrp="1"/>
          </p:cNvSpPr>
          <p:nvPr>
            <p:ph type="pic" sz="quarter" idx="27"/>
          </p:nvPr>
        </p:nvSpPr>
        <p:spPr>
          <a:xfrm>
            <a:off x="5347617" y="15690171"/>
            <a:ext cx="1793687" cy="1902638"/>
          </a:xfrm>
          <a:prstGeom prst="ellipse">
            <a:avLst/>
          </a:prstGeom>
          <a:solidFill>
            <a:schemeClr val="tx1"/>
          </a:solidFill>
        </p:spPr>
        <p:txBody>
          <a:bodyPr anchor="ctr" anchorCtr="0">
            <a:normAutofit/>
          </a:bodyPr>
          <a:lstStyle>
            <a:lvl1pPr marL="0" indent="0" algn="ctr">
              <a:buNone/>
              <a:defRPr sz="1488">
                <a:solidFill>
                  <a:schemeClr val="bg1"/>
                </a:solidFill>
              </a:defRPr>
            </a:lvl1pPr>
          </a:lstStyle>
          <a:p>
            <a:r>
              <a:rPr lang="en-US"/>
              <a:t>Click icon to add picture</a:t>
            </a:r>
            <a:endParaRPr lang="ru-RU" dirty="0"/>
          </a:p>
        </p:txBody>
      </p:sp>
      <p:pic>
        <p:nvPicPr>
          <p:cNvPr id="113" name="Graphic 112">
            <a:extLst>
              <a:ext uri="{FF2B5EF4-FFF2-40B4-BE49-F238E27FC236}">
                <a16:creationId xmlns:a16="http://schemas.microsoft.com/office/drawing/2014/main" id="{2C85FBDC-70FA-43E1-8F6D-59CCDB9A3E81}"/>
              </a:ext>
            </a:extLst>
          </p:cNvPr>
          <p:cNvPicPr preferRelativeResize="0">
            <a:picLocks/>
          </p:cNvPicPr>
          <p:nvPr userDrawn="1"/>
        </p:nvPicPr>
        <p:blipFill>
          <a:blip r:embed="rId21">
            <a:extLst>
              <a:ext uri="{96DAC541-7B7A-43D3-8B79-37D633B846F1}">
                <asvg:svgBlip xmlns:asvg="http://schemas.microsoft.com/office/drawing/2016/SVG/main" r:embed="rId22"/>
              </a:ext>
            </a:extLst>
          </a:blip>
          <a:stretch>
            <a:fillRect/>
          </a:stretch>
        </p:blipFill>
        <p:spPr>
          <a:xfrm>
            <a:off x="3706089" y="2922790"/>
            <a:ext cx="833350" cy="336750"/>
          </a:xfrm>
          <a:prstGeom prst="rect">
            <a:avLst/>
          </a:prstGeom>
        </p:spPr>
      </p:pic>
      <p:pic>
        <p:nvPicPr>
          <p:cNvPr id="114" name="Graphic 113">
            <a:extLst>
              <a:ext uri="{FF2B5EF4-FFF2-40B4-BE49-F238E27FC236}">
                <a16:creationId xmlns:a16="http://schemas.microsoft.com/office/drawing/2014/main" id="{AF1D5EFC-2A9F-40F0-84DE-9F12D7582A4A}"/>
              </a:ext>
            </a:extLst>
          </p:cNvPr>
          <p:cNvPicPr preferRelativeResize="0">
            <a:picLocks/>
          </p:cNvPicPr>
          <p:nvPr userDrawn="1"/>
        </p:nvPicPr>
        <p:blipFill>
          <a:blip r:embed="rId23">
            <a:extLst>
              <a:ext uri="{96DAC541-7B7A-43D3-8B79-37D633B846F1}">
                <asvg:svgBlip xmlns:asvg="http://schemas.microsoft.com/office/drawing/2016/SVG/main" r:embed="rId24"/>
              </a:ext>
            </a:extLst>
          </a:blip>
          <a:stretch>
            <a:fillRect/>
          </a:stretch>
        </p:blipFill>
        <p:spPr>
          <a:xfrm>
            <a:off x="3706089" y="6309935"/>
            <a:ext cx="833350" cy="336750"/>
          </a:xfrm>
          <a:prstGeom prst="rect">
            <a:avLst/>
          </a:prstGeom>
        </p:spPr>
      </p:pic>
      <p:pic>
        <p:nvPicPr>
          <p:cNvPr id="115" name="Graphic 114">
            <a:extLst>
              <a:ext uri="{FF2B5EF4-FFF2-40B4-BE49-F238E27FC236}">
                <a16:creationId xmlns:a16="http://schemas.microsoft.com/office/drawing/2014/main" id="{9BEC8EDD-AC8F-4413-8861-0EAAC6143EBF}"/>
              </a:ext>
            </a:extLst>
          </p:cNvPr>
          <p:cNvPicPr preferRelativeResize="0">
            <a:picLocks/>
          </p:cNvPicPr>
          <p:nvPr userDrawn="1"/>
        </p:nvPicPr>
        <p:blipFill>
          <a:blip r:embed="rId25">
            <a:extLst>
              <a:ext uri="{96DAC541-7B7A-43D3-8B79-37D633B846F1}">
                <asvg:svgBlip xmlns:asvg="http://schemas.microsoft.com/office/drawing/2016/SVG/main" r:embed="rId26"/>
              </a:ext>
            </a:extLst>
          </a:blip>
          <a:stretch>
            <a:fillRect/>
          </a:stretch>
        </p:blipFill>
        <p:spPr>
          <a:xfrm>
            <a:off x="3706089" y="9697079"/>
            <a:ext cx="833350" cy="336750"/>
          </a:xfrm>
          <a:prstGeom prst="rect">
            <a:avLst/>
          </a:prstGeom>
        </p:spPr>
      </p:pic>
      <p:pic>
        <p:nvPicPr>
          <p:cNvPr id="116" name="Graphic 115">
            <a:extLst>
              <a:ext uri="{FF2B5EF4-FFF2-40B4-BE49-F238E27FC236}">
                <a16:creationId xmlns:a16="http://schemas.microsoft.com/office/drawing/2014/main" id="{65B8B11A-6D5B-4222-A3FA-9C529A333AB0}"/>
              </a:ext>
            </a:extLst>
          </p:cNvPr>
          <p:cNvPicPr preferRelativeResize="0">
            <a:picLocks/>
          </p:cNvPicPr>
          <p:nvPr userDrawn="1"/>
        </p:nvPicPr>
        <p:blipFill>
          <a:blip r:embed="rId27">
            <a:extLst>
              <a:ext uri="{96DAC541-7B7A-43D3-8B79-37D633B846F1}">
                <asvg:svgBlip xmlns:asvg="http://schemas.microsoft.com/office/drawing/2016/SVG/main" r:embed="rId28"/>
              </a:ext>
            </a:extLst>
          </a:blip>
          <a:stretch>
            <a:fillRect/>
          </a:stretch>
        </p:blipFill>
        <p:spPr>
          <a:xfrm>
            <a:off x="3706089" y="13084222"/>
            <a:ext cx="833350" cy="336750"/>
          </a:xfrm>
          <a:prstGeom prst="rect">
            <a:avLst/>
          </a:prstGeom>
        </p:spPr>
      </p:pic>
      <p:pic>
        <p:nvPicPr>
          <p:cNvPr id="117" name="Graphic 116">
            <a:extLst>
              <a:ext uri="{FF2B5EF4-FFF2-40B4-BE49-F238E27FC236}">
                <a16:creationId xmlns:a16="http://schemas.microsoft.com/office/drawing/2014/main" id="{DEF1451D-B6A1-4704-A941-E48FA3914715}"/>
              </a:ext>
            </a:extLst>
          </p:cNvPr>
          <p:cNvPicPr preferRelativeResize="0">
            <a:picLocks/>
          </p:cNvPicPr>
          <p:nvPr userDrawn="1"/>
        </p:nvPicPr>
        <p:blipFill>
          <a:blip r:embed="rId29">
            <a:extLst>
              <a:ext uri="{96DAC541-7B7A-43D3-8B79-37D633B846F1}">
                <asvg:svgBlip xmlns:asvg="http://schemas.microsoft.com/office/drawing/2016/SVG/main" r:embed="rId30"/>
              </a:ext>
            </a:extLst>
          </a:blip>
          <a:stretch>
            <a:fillRect/>
          </a:stretch>
        </p:blipFill>
        <p:spPr>
          <a:xfrm>
            <a:off x="3706089" y="16471365"/>
            <a:ext cx="833350" cy="336750"/>
          </a:xfrm>
          <a:prstGeom prst="rect">
            <a:avLst/>
          </a:prstGeom>
        </p:spPr>
      </p:pic>
      <p:sp>
        <p:nvSpPr>
          <p:cNvPr id="124" name="Title 123">
            <a:extLst>
              <a:ext uri="{FF2B5EF4-FFF2-40B4-BE49-F238E27FC236}">
                <a16:creationId xmlns:a16="http://schemas.microsoft.com/office/drawing/2014/main" id="{B3407580-EBB8-4AA5-B546-D1F3744C9C79}"/>
              </a:ext>
            </a:extLst>
          </p:cNvPr>
          <p:cNvSpPr>
            <a:spLocks noGrp="1"/>
          </p:cNvSpPr>
          <p:nvPr>
            <p:ph type="title" hasCustomPrompt="1"/>
          </p:nvPr>
        </p:nvSpPr>
        <p:spPr>
          <a:xfrm>
            <a:off x="9359347" y="626670"/>
            <a:ext cx="4982710" cy="2151814"/>
          </a:xfrm>
        </p:spPr>
        <p:txBody>
          <a:bodyPr lIns="0" tIns="0" rIns="0" bIns="0">
            <a:noAutofit/>
          </a:bodyPr>
          <a:lstStyle>
            <a:lvl1pPr algn="r">
              <a:defRPr sz="5126" b="1"/>
            </a:lvl1pPr>
          </a:lstStyle>
          <a:p>
            <a:r>
              <a:rPr lang="en-US" dirty="0"/>
              <a:t>PRODUCT</a:t>
            </a:r>
            <a:br>
              <a:rPr lang="en-US" dirty="0"/>
            </a:br>
            <a:r>
              <a:rPr lang="en-US" dirty="0"/>
              <a:t>ROADMAP</a:t>
            </a:r>
            <a:endParaRPr lang="ru-RU" dirty="0"/>
          </a:p>
        </p:txBody>
      </p:sp>
      <p:sp>
        <p:nvSpPr>
          <p:cNvPr id="126" name="Text Placeholder 125">
            <a:extLst>
              <a:ext uri="{FF2B5EF4-FFF2-40B4-BE49-F238E27FC236}">
                <a16:creationId xmlns:a16="http://schemas.microsoft.com/office/drawing/2014/main" id="{61E9C073-FC12-4172-943F-F20E258E6088}"/>
              </a:ext>
            </a:extLst>
          </p:cNvPr>
          <p:cNvSpPr>
            <a:spLocks noGrp="1"/>
          </p:cNvSpPr>
          <p:nvPr>
            <p:ph type="body" sz="quarter" idx="29" hasCustomPrompt="1"/>
          </p:nvPr>
        </p:nvSpPr>
        <p:spPr>
          <a:xfrm>
            <a:off x="11392888" y="4433086"/>
            <a:ext cx="2015913" cy="711156"/>
          </a:xfrm>
        </p:spPr>
        <p:txBody>
          <a:bodyPr>
            <a:noAutofit/>
          </a:bodyPr>
          <a:lstStyle>
            <a:lvl1pPr marL="0" indent="0" algn="l">
              <a:buNone/>
              <a:defRPr sz="2978" b="1">
                <a:latin typeface="+mj-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dirty="0"/>
              <a:t>20XX</a:t>
            </a:r>
            <a:endParaRPr lang="ru-RU" dirty="0"/>
          </a:p>
        </p:txBody>
      </p:sp>
      <p:sp>
        <p:nvSpPr>
          <p:cNvPr id="127" name="Text Placeholder 125">
            <a:extLst>
              <a:ext uri="{FF2B5EF4-FFF2-40B4-BE49-F238E27FC236}">
                <a16:creationId xmlns:a16="http://schemas.microsoft.com/office/drawing/2014/main" id="{0C7C304C-05C9-4DB2-B0B0-74D44D8D141A}"/>
              </a:ext>
            </a:extLst>
          </p:cNvPr>
          <p:cNvSpPr>
            <a:spLocks noGrp="1"/>
          </p:cNvSpPr>
          <p:nvPr>
            <p:ph type="body" sz="quarter" idx="30"/>
          </p:nvPr>
        </p:nvSpPr>
        <p:spPr>
          <a:xfrm>
            <a:off x="11398500" y="5154501"/>
            <a:ext cx="3103607" cy="1492192"/>
          </a:xfrm>
        </p:spPr>
        <p:txBody>
          <a:bodyPr>
            <a:noAutofit/>
          </a:bodyPr>
          <a:lstStyle>
            <a:lvl1pPr marL="0" indent="0" algn="l">
              <a:buNone/>
              <a:defRPr sz="1323" b="0">
                <a:solidFill>
                  <a:schemeClr val="tx2"/>
                </a:solidFill>
                <a:latin typeface="+mn-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a:t>Edit Master text styles</a:t>
            </a:r>
          </a:p>
        </p:txBody>
      </p:sp>
      <p:sp>
        <p:nvSpPr>
          <p:cNvPr id="129" name="Text Placeholder 125">
            <a:extLst>
              <a:ext uri="{FF2B5EF4-FFF2-40B4-BE49-F238E27FC236}">
                <a16:creationId xmlns:a16="http://schemas.microsoft.com/office/drawing/2014/main" id="{F57246CD-9926-4879-B191-79E7A54314AA}"/>
              </a:ext>
            </a:extLst>
          </p:cNvPr>
          <p:cNvSpPr>
            <a:spLocks noGrp="1"/>
          </p:cNvSpPr>
          <p:nvPr>
            <p:ph type="body" sz="quarter" idx="31" hasCustomPrompt="1"/>
          </p:nvPr>
        </p:nvSpPr>
        <p:spPr>
          <a:xfrm>
            <a:off x="11392888" y="7819087"/>
            <a:ext cx="2015913" cy="711156"/>
          </a:xfrm>
        </p:spPr>
        <p:txBody>
          <a:bodyPr>
            <a:noAutofit/>
          </a:bodyPr>
          <a:lstStyle>
            <a:lvl1pPr marL="0" indent="0" algn="l">
              <a:buNone/>
              <a:defRPr sz="2978" b="1">
                <a:latin typeface="+mj-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dirty="0"/>
              <a:t>20XX</a:t>
            </a:r>
            <a:endParaRPr lang="ru-RU" dirty="0"/>
          </a:p>
        </p:txBody>
      </p:sp>
      <p:sp>
        <p:nvSpPr>
          <p:cNvPr id="130" name="Text Placeholder 125">
            <a:extLst>
              <a:ext uri="{FF2B5EF4-FFF2-40B4-BE49-F238E27FC236}">
                <a16:creationId xmlns:a16="http://schemas.microsoft.com/office/drawing/2014/main" id="{9936E90E-F2B3-4E38-B811-25ED33DA3A95}"/>
              </a:ext>
            </a:extLst>
          </p:cNvPr>
          <p:cNvSpPr>
            <a:spLocks noGrp="1"/>
          </p:cNvSpPr>
          <p:nvPr>
            <p:ph type="body" sz="quarter" idx="32"/>
          </p:nvPr>
        </p:nvSpPr>
        <p:spPr>
          <a:xfrm>
            <a:off x="11398500" y="8540499"/>
            <a:ext cx="3103607" cy="1492192"/>
          </a:xfrm>
        </p:spPr>
        <p:txBody>
          <a:bodyPr>
            <a:noAutofit/>
          </a:bodyPr>
          <a:lstStyle>
            <a:lvl1pPr marL="0" indent="0" algn="l">
              <a:buNone/>
              <a:defRPr sz="1323" b="0">
                <a:solidFill>
                  <a:schemeClr val="tx2"/>
                </a:solidFill>
                <a:latin typeface="+mn-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a:t>Edit Master text styles</a:t>
            </a:r>
          </a:p>
        </p:txBody>
      </p:sp>
      <p:sp>
        <p:nvSpPr>
          <p:cNvPr id="131" name="Text Placeholder 125">
            <a:extLst>
              <a:ext uri="{FF2B5EF4-FFF2-40B4-BE49-F238E27FC236}">
                <a16:creationId xmlns:a16="http://schemas.microsoft.com/office/drawing/2014/main" id="{09319DEE-EC4D-4A76-B160-394553CFA6C2}"/>
              </a:ext>
            </a:extLst>
          </p:cNvPr>
          <p:cNvSpPr>
            <a:spLocks noGrp="1"/>
          </p:cNvSpPr>
          <p:nvPr>
            <p:ph type="body" sz="quarter" idx="33" hasCustomPrompt="1"/>
          </p:nvPr>
        </p:nvSpPr>
        <p:spPr>
          <a:xfrm>
            <a:off x="11392888" y="11205088"/>
            <a:ext cx="2015913" cy="711156"/>
          </a:xfrm>
        </p:spPr>
        <p:txBody>
          <a:bodyPr>
            <a:noAutofit/>
          </a:bodyPr>
          <a:lstStyle>
            <a:lvl1pPr marL="0" indent="0" algn="l">
              <a:buNone/>
              <a:defRPr sz="2978" b="1">
                <a:latin typeface="+mj-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dirty="0"/>
              <a:t>20XX</a:t>
            </a:r>
            <a:endParaRPr lang="ru-RU" dirty="0"/>
          </a:p>
        </p:txBody>
      </p:sp>
      <p:sp>
        <p:nvSpPr>
          <p:cNvPr id="132" name="Text Placeholder 125">
            <a:extLst>
              <a:ext uri="{FF2B5EF4-FFF2-40B4-BE49-F238E27FC236}">
                <a16:creationId xmlns:a16="http://schemas.microsoft.com/office/drawing/2014/main" id="{1FD9D20E-0961-46BE-87E2-F9C4F76B60C4}"/>
              </a:ext>
            </a:extLst>
          </p:cNvPr>
          <p:cNvSpPr>
            <a:spLocks noGrp="1"/>
          </p:cNvSpPr>
          <p:nvPr>
            <p:ph type="body" sz="quarter" idx="34"/>
          </p:nvPr>
        </p:nvSpPr>
        <p:spPr>
          <a:xfrm>
            <a:off x="11398500" y="11926500"/>
            <a:ext cx="3103607" cy="1492192"/>
          </a:xfrm>
        </p:spPr>
        <p:txBody>
          <a:bodyPr>
            <a:noAutofit/>
          </a:bodyPr>
          <a:lstStyle>
            <a:lvl1pPr marL="0" indent="0" algn="l">
              <a:buNone/>
              <a:defRPr sz="1323" b="0">
                <a:solidFill>
                  <a:schemeClr val="tx2"/>
                </a:solidFill>
                <a:latin typeface="+mn-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a:t>Edit Master text styles</a:t>
            </a:r>
          </a:p>
        </p:txBody>
      </p:sp>
      <p:sp>
        <p:nvSpPr>
          <p:cNvPr id="133" name="Text Placeholder 125">
            <a:extLst>
              <a:ext uri="{FF2B5EF4-FFF2-40B4-BE49-F238E27FC236}">
                <a16:creationId xmlns:a16="http://schemas.microsoft.com/office/drawing/2014/main" id="{43063DE6-06A7-4B93-A9B1-56B792F46218}"/>
              </a:ext>
            </a:extLst>
          </p:cNvPr>
          <p:cNvSpPr>
            <a:spLocks noGrp="1"/>
          </p:cNvSpPr>
          <p:nvPr>
            <p:ph type="body" sz="quarter" idx="35" hasCustomPrompt="1"/>
          </p:nvPr>
        </p:nvSpPr>
        <p:spPr>
          <a:xfrm>
            <a:off x="11392888" y="14591089"/>
            <a:ext cx="2015913" cy="711156"/>
          </a:xfrm>
        </p:spPr>
        <p:txBody>
          <a:bodyPr>
            <a:noAutofit/>
          </a:bodyPr>
          <a:lstStyle>
            <a:lvl1pPr marL="0" indent="0" algn="l">
              <a:buNone/>
              <a:defRPr sz="2978" b="1">
                <a:latin typeface="+mj-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dirty="0"/>
              <a:t>20XX</a:t>
            </a:r>
            <a:endParaRPr lang="ru-RU" dirty="0"/>
          </a:p>
        </p:txBody>
      </p:sp>
      <p:sp>
        <p:nvSpPr>
          <p:cNvPr id="134" name="Text Placeholder 125">
            <a:extLst>
              <a:ext uri="{FF2B5EF4-FFF2-40B4-BE49-F238E27FC236}">
                <a16:creationId xmlns:a16="http://schemas.microsoft.com/office/drawing/2014/main" id="{CC35E657-25FD-4CFB-93D1-5D8FDFD4205C}"/>
              </a:ext>
            </a:extLst>
          </p:cNvPr>
          <p:cNvSpPr>
            <a:spLocks noGrp="1"/>
          </p:cNvSpPr>
          <p:nvPr>
            <p:ph type="body" sz="quarter" idx="36"/>
          </p:nvPr>
        </p:nvSpPr>
        <p:spPr>
          <a:xfrm>
            <a:off x="11398500" y="15312499"/>
            <a:ext cx="3103607" cy="1492192"/>
          </a:xfrm>
        </p:spPr>
        <p:txBody>
          <a:bodyPr>
            <a:noAutofit/>
          </a:bodyPr>
          <a:lstStyle>
            <a:lvl1pPr marL="0" indent="0" algn="l">
              <a:buNone/>
              <a:defRPr sz="1323" b="0">
                <a:solidFill>
                  <a:schemeClr val="tx2"/>
                </a:solidFill>
                <a:latin typeface="+mn-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a:t>Edit Master text styles</a:t>
            </a:r>
          </a:p>
        </p:txBody>
      </p:sp>
      <p:sp>
        <p:nvSpPr>
          <p:cNvPr id="135" name="Text Placeholder 125">
            <a:extLst>
              <a:ext uri="{FF2B5EF4-FFF2-40B4-BE49-F238E27FC236}">
                <a16:creationId xmlns:a16="http://schemas.microsoft.com/office/drawing/2014/main" id="{D4A639A1-4C42-4815-9CE3-2E8328F3658D}"/>
              </a:ext>
            </a:extLst>
          </p:cNvPr>
          <p:cNvSpPr>
            <a:spLocks noGrp="1"/>
          </p:cNvSpPr>
          <p:nvPr>
            <p:ph type="body" sz="quarter" idx="37" hasCustomPrompt="1"/>
          </p:nvPr>
        </p:nvSpPr>
        <p:spPr>
          <a:xfrm>
            <a:off x="11392888" y="17977089"/>
            <a:ext cx="2015913" cy="711156"/>
          </a:xfrm>
        </p:spPr>
        <p:txBody>
          <a:bodyPr>
            <a:noAutofit/>
          </a:bodyPr>
          <a:lstStyle>
            <a:lvl1pPr marL="0" indent="0" algn="l">
              <a:buNone/>
              <a:defRPr sz="2978" b="1">
                <a:latin typeface="+mj-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dirty="0"/>
              <a:t>20XX</a:t>
            </a:r>
            <a:endParaRPr lang="ru-RU" dirty="0"/>
          </a:p>
        </p:txBody>
      </p:sp>
      <p:sp>
        <p:nvSpPr>
          <p:cNvPr id="136" name="Text Placeholder 125">
            <a:extLst>
              <a:ext uri="{FF2B5EF4-FFF2-40B4-BE49-F238E27FC236}">
                <a16:creationId xmlns:a16="http://schemas.microsoft.com/office/drawing/2014/main" id="{B3269007-346F-4FD2-B1DF-C0ABF16C69E1}"/>
              </a:ext>
            </a:extLst>
          </p:cNvPr>
          <p:cNvSpPr>
            <a:spLocks noGrp="1"/>
          </p:cNvSpPr>
          <p:nvPr>
            <p:ph type="body" sz="quarter" idx="38"/>
          </p:nvPr>
        </p:nvSpPr>
        <p:spPr>
          <a:xfrm>
            <a:off x="11398500" y="18698502"/>
            <a:ext cx="3103607" cy="1492192"/>
          </a:xfrm>
        </p:spPr>
        <p:txBody>
          <a:bodyPr>
            <a:noAutofit/>
          </a:bodyPr>
          <a:lstStyle>
            <a:lvl1pPr marL="0" indent="0" algn="l">
              <a:buNone/>
              <a:defRPr sz="1323" b="0">
                <a:solidFill>
                  <a:schemeClr val="tx2"/>
                </a:solidFill>
                <a:latin typeface="+mn-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a:t>Edit Master text styles</a:t>
            </a:r>
          </a:p>
        </p:txBody>
      </p:sp>
      <p:sp>
        <p:nvSpPr>
          <p:cNvPr id="137" name="Text Placeholder 125">
            <a:extLst>
              <a:ext uri="{FF2B5EF4-FFF2-40B4-BE49-F238E27FC236}">
                <a16:creationId xmlns:a16="http://schemas.microsoft.com/office/drawing/2014/main" id="{2DD4B9A1-260C-47E9-85AF-839662A27B09}"/>
              </a:ext>
            </a:extLst>
          </p:cNvPr>
          <p:cNvSpPr>
            <a:spLocks noGrp="1"/>
          </p:cNvSpPr>
          <p:nvPr>
            <p:ph type="body" sz="quarter" idx="39" hasCustomPrompt="1"/>
          </p:nvPr>
        </p:nvSpPr>
        <p:spPr>
          <a:xfrm>
            <a:off x="1713664" y="2747982"/>
            <a:ext cx="2015913" cy="711156"/>
          </a:xfrm>
        </p:spPr>
        <p:txBody>
          <a:bodyPr>
            <a:noAutofit/>
          </a:bodyPr>
          <a:lstStyle>
            <a:lvl1pPr marL="0" indent="0" algn="r">
              <a:buNone/>
              <a:defRPr sz="2978" b="1">
                <a:latin typeface="+mj-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dirty="0"/>
              <a:t>20XX</a:t>
            </a:r>
            <a:endParaRPr lang="ru-RU" dirty="0"/>
          </a:p>
        </p:txBody>
      </p:sp>
      <p:sp>
        <p:nvSpPr>
          <p:cNvPr id="138" name="Text Placeholder 125">
            <a:extLst>
              <a:ext uri="{FF2B5EF4-FFF2-40B4-BE49-F238E27FC236}">
                <a16:creationId xmlns:a16="http://schemas.microsoft.com/office/drawing/2014/main" id="{1DDF711E-F1E1-4741-BED9-423C39E062A1}"/>
              </a:ext>
            </a:extLst>
          </p:cNvPr>
          <p:cNvSpPr>
            <a:spLocks noGrp="1"/>
          </p:cNvSpPr>
          <p:nvPr>
            <p:ph type="body" sz="quarter" idx="40"/>
          </p:nvPr>
        </p:nvSpPr>
        <p:spPr>
          <a:xfrm>
            <a:off x="625974" y="3459161"/>
            <a:ext cx="3103607" cy="1492192"/>
          </a:xfrm>
        </p:spPr>
        <p:txBody>
          <a:bodyPr>
            <a:noAutofit/>
          </a:bodyPr>
          <a:lstStyle>
            <a:lvl1pPr marL="0" indent="0" algn="r">
              <a:buNone/>
              <a:defRPr sz="1323" b="0">
                <a:solidFill>
                  <a:schemeClr val="tx2"/>
                </a:solidFill>
                <a:latin typeface="+mn-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a:t>Edit Master text styles</a:t>
            </a:r>
          </a:p>
        </p:txBody>
      </p:sp>
      <p:sp>
        <p:nvSpPr>
          <p:cNvPr id="139" name="Text Placeholder 125">
            <a:extLst>
              <a:ext uri="{FF2B5EF4-FFF2-40B4-BE49-F238E27FC236}">
                <a16:creationId xmlns:a16="http://schemas.microsoft.com/office/drawing/2014/main" id="{77BB882E-219A-476E-8B3E-23001520D76E}"/>
              </a:ext>
            </a:extLst>
          </p:cNvPr>
          <p:cNvSpPr>
            <a:spLocks noGrp="1"/>
          </p:cNvSpPr>
          <p:nvPr>
            <p:ph type="body" sz="quarter" idx="41" hasCustomPrompt="1"/>
          </p:nvPr>
        </p:nvSpPr>
        <p:spPr>
          <a:xfrm>
            <a:off x="1713664" y="6144469"/>
            <a:ext cx="2015913" cy="711156"/>
          </a:xfrm>
        </p:spPr>
        <p:txBody>
          <a:bodyPr>
            <a:noAutofit/>
          </a:bodyPr>
          <a:lstStyle>
            <a:lvl1pPr marL="0" indent="0" algn="r">
              <a:buNone/>
              <a:defRPr sz="2978" b="1">
                <a:latin typeface="+mj-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dirty="0"/>
              <a:t>20XX</a:t>
            </a:r>
            <a:endParaRPr lang="ru-RU" dirty="0"/>
          </a:p>
        </p:txBody>
      </p:sp>
      <p:sp>
        <p:nvSpPr>
          <p:cNvPr id="140" name="Text Placeholder 125">
            <a:extLst>
              <a:ext uri="{FF2B5EF4-FFF2-40B4-BE49-F238E27FC236}">
                <a16:creationId xmlns:a16="http://schemas.microsoft.com/office/drawing/2014/main" id="{89DFFD7A-9DD2-44B5-99C2-25902B382824}"/>
              </a:ext>
            </a:extLst>
          </p:cNvPr>
          <p:cNvSpPr>
            <a:spLocks noGrp="1"/>
          </p:cNvSpPr>
          <p:nvPr>
            <p:ph type="body" sz="quarter" idx="42"/>
          </p:nvPr>
        </p:nvSpPr>
        <p:spPr>
          <a:xfrm>
            <a:off x="625974" y="6855646"/>
            <a:ext cx="3103607" cy="1492192"/>
          </a:xfrm>
        </p:spPr>
        <p:txBody>
          <a:bodyPr>
            <a:noAutofit/>
          </a:bodyPr>
          <a:lstStyle>
            <a:lvl1pPr marL="0" indent="0" algn="r">
              <a:buNone/>
              <a:defRPr sz="1323" b="0">
                <a:solidFill>
                  <a:schemeClr val="tx2"/>
                </a:solidFill>
                <a:latin typeface="+mn-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a:t>Edit Master text styles</a:t>
            </a:r>
          </a:p>
        </p:txBody>
      </p:sp>
      <p:sp>
        <p:nvSpPr>
          <p:cNvPr id="141" name="Text Placeholder 125">
            <a:extLst>
              <a:ext uri="{FF2B5EF4-FFF2-40B4-BE49-F238E27FC236}">
                <a16:creationId xmlns:a16="http://schemas.microsoft.com/office/drawing/2014/main" id="{F30C0AAF-6652-4351-8462-0E29AB699244}"/>
              </a:ext>
            </a:extLst>
          </p:cNvPr>
          <p:cNvSpPr>
            <a:spLocks noGrp="1"/>
          </p:cNvSpPr>
          <p:nvPr>
            <p:ph type="body" sz="quarter" idx="43" hasCustomPrompt="1"/>
          </p:nvPr>
        </p:nvSpPr>
        <p:spPr>
          <a:xfrm>
            <a:off x="1713664" y="9540955"/>
            <a:ext cx="2015913" cy="711156"/>
          </a:xfrm>
        </p:spPr>
        <p:txBody>
          <a:bodyPr>
            <a:noAutofit/>
          </a:bodyPr>
          <a:lstStyle>
            <a:lvl1pPr marL="0" indent="0" algn="r">
              <a:buNone/>
              <a:defRPr sz="2978" b="1">
                <a:latin typeface="+mj-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dirty="0"/>
              <a:t>20XX</a:t>
            </a:r>
            <a:endParaRPr lang="ru-RU" dirty="0"/>
          </a:p>
        </p:txBody>
      </p:sp>
      <p:sp>
        <p:nvSpPr>
          <p:cNvPr id="142" name="Text Placeholder 125">
            <a:extLst>
              <a:ext uri="{FF2B5EF4-FFF2-40B4-BE49-F238E27FC236}">
                <a16:creationId xmlns:a16="http://schemas.microsoft.com/office/drawing/2014/main" id="{CD8B9314-7C43-4A64-BE27-81EC4D690E96}"/>
              </a:ext>
            </a:extLst>
          </p:cNvPr>
          <p:cNvSpPr>
            <a:spLocks noGrp="1"/>
          </p:cNvSpPr>
          <p:nvPr>
            <p:ph type="body" sz="quarter" idx="44"/>
          </p:nvPr>
        </p:nvSpPr>
        <p:spPr>
          <a:xfrm>
            <a:off x="625974" y="10252134"/>
            <a:ext cx="3103607" cy="1492192"/>
          </a:xfrm>
        </p:spPr>
        <p:txBody>
          <a:bodyPr>
            <a:noAutofit/>
          </a:bodyPr>
          <a:lstStyle>
            <a:lvl1pPr marL="0" indent="0" algn="r">
              <a:buNone/>
              <a:defRPr sz="1323" b="0">
                <a:solidFill>
                  <a:schemeClr val="tx2"/>
                </a:solidFill>
                <a:latin typeface="+mn-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a:t>Edit Master text styles</a:t>
            </a:r>
          </a:p>
        </p:txBody>
      </p:sp>
      <p:sp>
        <p:nvSpPr>
          <p:cNvPr id="143" name="Text Placeholder 125">
            <a:extLst>
              <a:ext uri="{FF2B5EF4-FFF2-40B4-BE49-F238E27FC236}">
                <a16:creationId xmlns:a16="http://schemas.microsoft.com/office/drawing/2014/main" id="{76C8DAF6-BCAA-4A6A-8584-CBACCC55D4A9}"/>
              </a:ext>
            </a:extLst>
          </p:cNvPr>
          <p:cNvSpPr>
            <a:spLocks noGrp="1"/>
          </p:cNvSpPr>
          <p:nvPr>
            <p:ph type="body" sz="quarter" idx="45" hasCustomPrompt="1"/>
          </p:nvPr>
        </p:nvSpPr>
        <p:spPr>
          <a:xfrm>
            <a:off x="1713664" y="12937441"/>
            <a:ext cx="2015913" cy="711156"/>
          </a:xfrm>
        </p:spPr>
        <p:txBody>
          <a:bodyPr>
            <a:noAutofit/>
          </a:bodyPr>
          <a:lstStyle>
            <a:lvl1pPr marL="0" indent="0" algn="r">
              <a:buNone/>
              <a:defRPr sz="2978" b="1">
                <a:latin typeface="+mj-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dirty="0"/>
              <a:t>20XX</a:t>
            </a:r>
            <a:endParaRPr lang="ru-RU" dirty="0"/>
          </a:p>
        </p:txBody>
      </p:sp>
      <p:sp>
        <p:nvSpPr>
          <p:cNvPr id="144" name="Text Placeholder 125">
            <a:extLst>
              <a:ext uri="{FF2B5EF4-FFF2-40B4-BE49-F238E27FC236}">
                <a16:creationId xmlns:a16="http://schemas.microsoft.com/office/drawing/2014/main" id="{67BC4A97-C4FB-421D-94A4-6782498E5DBE}"/>
              </a:ext>
            </a:extLst>
          </p:cNvPr>
          <p:cNvSpPr>
            <a:spLocks noGrp="1"/>
          </p:cNvSpPr>
          <p:nvPr>
            <p:ph type="body" sz="quarter" idx="46"/>
          </p:nvPr>
        </p:nvSpPr>
        <p:spPr>
          <a:xfrm>
            <a:off x="625974" y="13648622"/>
            <a:ext cx="3103607" cy="1492192"/>
          </a:xfrm>
        </p:spPr>
        <p:txBody>
          <a:bodyPr>
            <a:noAutofit/>
          </a:bodyPr>
          <a:lstStyle>
            <a:lvl1pPr marL="0" indent="0" algn="r">
              <a:buNone/>
              <a:defRPr sz="1323" b="0">
                <a:solidFill>
                  <a:schemeClr val="tx2"/>
                </a:solidFill>
                <a:latin typeface="+mn-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a:t>Edit Master text styles</a:t>
            </a:r>
          </a:p>
        </p:txBody>
      </p:sp>
      <p:sp>
        <p:nvSpPr>
          <p:cNvPr id="145" name="Text Placeholder 125">
            <a:extLst>
              <a:ext uri="{FF2B5EF4-FFF2-40B4-BE49-F238E27FC236}">
                <a16:creationId xmlns:a16="http://schemas.microsoft.com/office/drawing/2014/main" id="{0E9F45AE-C3A2-491A-B767-3DDAD7726AFE}"/>
              </a:ext>
            </a:extLst>
          </p:cNvPr>
          <p:cNvSpPr>
            <a:spLocks noGrp="1"/>
          </p:cNvSpPr>
          <p:nvPr>
            <p:ph type="body" sz="quarter" idx="47" hasCustomPrompt="1"/>
          </p:nvPr>
        </p:nvSpPr>
        <p:spPr>
          <a:xfrm>
            <a:off x="1713664" y="16333934"/>
            <a:ext cx="2015913" cy="711156"/>
          </a:xfrm>
        </p:spPr>
        <p:txBody>
          <a:bodyPr>
            <a:noAutofit/>
          </a:bodyPr>
          <a:lstStyle>
            <a:lvl1pPr marL="0" indent="0" algn="r">
              <a:buNone/>
              <a:defRPr sz="2978" b="1">
                <a:latin typeface="+mj-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dirty="0"/>
              <a:t>20XX</a:t>
            </a:r>
            <a:endParaRPr lang="ru-RU" dirty="0"/>
          </a:p>
        </p:txBody>
      </p:sp>
      <p:sp>
        <p:nvSpPr>
          <p:cNvPr id="146" name="Text Placeholder 125">
            <a:extLst>
              <a:ext uri="{FF2B5EF4-FFF2-40B4-BE49-F238E27FC236}">
                <a16:creationId xmlns:a16="http://schemas.microsoft.com/office/drawing/2014/main" id="{C6C593EB-C5A3-477B-AF33-06A1FC9C2D5A}"/>
              </a:ext>
            </a:extLst>
          </p:cNvPr>
          <p:cNvSpPr>
            <a:spLocks noGrp="1"/>
          </p:cNvSpPr>
          <p:nvPr>
            <p:ph type="body" sz="quarter" idx="48"/>
          </p:nvPr>
        </p:nvSpPr>
        <p:spPr>
          <a:xfrm>
            <a:off x="625974" y="17045111"/>
            <a:ext cx="3103607" cy="1492192"/>
          </a:xfrm>
        </p:spPr>
        <p:txBody>
          <a:bodyPr>
            <a:noAutofit/>
          </a:bodyPr>
          <a:lstStyle>
            <a:lvl1pPr marL="0" indent="0" algn="r">
              <a:buNone/>
              <a:defRPr sz="1323" b="0">
                <a:solidFill>
                  <a:schemeClr val="tx2"/>
                </a:solidFill>
                <a:latin typeface="+mn-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a:t>Edit Master text styles</a:t>
            </a:r>
          </a:p>
        </p:txBody>
      </p:sp>
      <p:sp>
        <p:nvSpPr>
          <p:cNvPr id="148" name="Text Placeholder 125">
            <a:extLst>
              <a:ext uri="{FF2B5EF4-FFF2-40B4-BE49-F238E27FC236}">
                <a16:creationId xmlns:a16="http://schemas.microsoft.com/office/drawing/2014/main" id="{1BAD5442-3EEA-4CC9-8722-EE38EFAB42A4}"/>
              </a:ext>
            </a:extLst>
          </p:cNvPr>
          <p:cNvSpPr>
            <a:spLocks noGrp="1"/>
          </p:cNvSpPr>
          <p:nvPr>
            <p:ph type="body" sz="quarter" idx="49" hasCustomPrompt="1"/>
          </p:nvPr>
        </p:nvSpPr>
        <p:spPr>
          <a:xfrm>
            <a:off x="627076" y="18654018"/>
            <a:ext cx="3103607" cy="1936065"/>
          </a:xfrm>
        </p:spPr>
        <p:txBody>
          <a:bodyPr>
            <a:noAutofit/>
          </a:bodyPr>
          <a:lstStyle>
            <a:lvl1pPr marL="0" indent="0" algn="l">
              <a:buNone/>
              <a:defRPr sz="5126" b="1">
                <a:latin typeface="+mj-lt"/>
              </a:defRPr>
            </a:lvl1pPr>
            <a:lvl2pPr>
              <a:defRPr sz="2978" b="1">
                <a:latin typeface="+mj-lt"/>
              </a:defRPr>
            </a:lvl2pPr>
            <a:lvl3pPr>
              <a:defRPr sz="2978" b="1">
                <a:latin typeface="+mj-lt"/>
              </a:defRPr>
            </a:lvl3pPr>
            <a:lvl4pPr>
              <a:defRPr sz="2978" b="1">
                <a:latin typeface="+mj-lt"/>
              </a:defRPr>
            </a:lvl4pPr>
            <a:lvl5pPr>
              <a:defRPr sz="2978" b="1">
                <a:latin typeface="+mj-lt"/>
              </a:defRPr>
            </a:lvl5pPr>
          </a:lstStyle>
          <a:p>
            <a:pPr lvl="0"/>
            <a:r>
              <a:rPr lang="en-US" dirty="0"/>
              <a:t>20XX</a:t>
            </a:r>
            <a:br>
              <a:rPr lang="en-US" dirty="0"/>
            </a:br>
            <a:r>
              <a:rPr lang="en-US" dirty="0"/>
              <a:t>20YY</a:t>
            </a:r>
            <a:endParaRPr lang="ru-RU" dirty="0"/>
          </a:p>
        </p:txBody>
      </p:sp>
      <p:pic>
        <p:nvPicPr>
          <p:cNvPr id="151" name="Graphic 150">
            <a:extLst>
              <a:ext uri="{FF2B5EF4-FFF2-40B4-BE49-F238E27FC236}">
                <a16:creationId xmlns:a16="http://schemas.microsoft.com/office/drawing/2014/main" id="{6E7D6CD0-B65D-490C-BB82-4F861318EB09}"/>
              </a:ext>
            </a:extLst>
          </p:cNvPr>
          <p:cNvPicPr>
            <a:picLocks noChangeAspect="1"/>
          </p:cNvPicPr>
          <p:nvPr userDrawn="1"/>
        </p:nvPicPr>
        <p:blipFill>
          <a:blip r:embed="rId31">
            <a:extLst>
              <a:ext uri="{96DAC541-7B7A-43D3-8B79-37D633B846F1}">
                <asvg:svgBlip xmlns:asvg="http://schemas.microsoft.com/office/drawing/2016/SVG/main" r:embed="rId32"/>
              </a:ext>
            </a:extLst>
          </a:blip>
          <a:stretch>
            <a:fillRect/>
          </a:stretch>
        </p:blipFill>
        <p:spPr>
          <a:xfrm>
            <a:off x="3179312" y="19622047"/>
            <a:ext cx="190480" cy="202050"/>
          </a:xfrm>
          <a:prstGeom prst="rect">
            <a:avLst/>
          </a:prstGeom>
        </p:spPr>
      </p:pic>
      <p:pic>
        <p:nvPicPr>
          <p:cNvPr id="152" name="Graphic 151">
            <a:extLst>
              <a:ext uri="{FF2B5EF4-FFF2-40B4-BE49-F238E27FC236}">
                <a16:creationId xmlns:a16="http://schemas.microsoft.com/office/drawing/2014/main" id="{1B7EC4F3-1509-4925-BD92-54C58B32BD9F}"/>
              </a:ext>
            </a:extLst>
          </p:cNvPr>
          <p:cNvPicPr preferRelativeResize="0">
            <a:picLocks noChangeAspect="1"/>
          </p:cNvPicPr>
          <p:nvPr userDrawn="1"/>
        </p:nvPicPr>
        <p:blipFill>
          <a:blip r:embed="rId33">
            <a:extLst>
              <a:ext uri="{96DAC541-7B7A-43D3-8B79-37D633B846F1}">
                <asvg:svgBlip xmlns:asvg="http://schemas.microsoft.com/office/drawing/2016/SVG/main" r:embed="rId34"/>
              </a:ext>
            </a:extLst>
          </a:blip>
          <a:stretch>
            <a:fillRect/>
          </a:stretch>
        </p:blipFill>
        <p:spPr>
          <a:xfrm>
            <a:off x="4730254" y="3"/>
            <a:ext cx="5658843" cy="4818256"/>
          </a:xfrm>
          <a:prstGeom prst="rect">
            <a:avLst/>
          </a:prstGeom>
        </p:spPr>
      </p:pic>
      <p:sp>
        <p:nvSpPr>
          <p:cNvPr id="162" name="Picture Placeholder 161">
            <a:extLst>
              <a:ext uri="{FF2B5EF4-FFF2-40B4-BE49-F238E27FC236}">
                <a16:creationId xmlns:a16="http://schemas.microsoft.com/office/drawing/2014/main" id="{F870B909-72EA-4D59-9577-5B30CD8BAECC}"/>
              </a:ext>
            </a:extLst>
          </p:cNvPr>
          <p:cNvSpPr>
            <a:spLocks noGrp="1"/>
          </p:cNvSpPr>
          <p:nvPr>
            <p:ph type="pic" sz="quarter" idx="50"/>
          </p:nvPr>
        </p:nvSpPr>
        <p:spPr>
          <a:xfrm>
            <a:off x="2770122" y="1797648"/>
            <a:ext cx="968273" cy="1027088"/>
          </a:xfrm>
        </p:spPr>
        <p:txBody>
          <a:bodyPr anchor="ctr" anchorCtr="0">
            <a:normAutofit/>
          </a:bodyPr>
          <a:lstStyle>
            <a:lvl1pPr marL="0" indent="0" algn="ctr">
              <a:buNone/>
              <a:defRPr sz="990"/>
            </a:lvl1pPr>
          </a:lstStyle>
          <a:p>
            <a:r>
              <a:rPr lang="en-US"/>
              <a:t>Click icon to add picture</a:t>
            </a:r>
            <a:endParaRPr lang="ru-RU" dirty="0"/>
          </a:p>
        </p:txBody>
      </p:sp>
      <p:sp>
        <p:nvSpPr>
          <p:cNvPr id="163" name="Picture Placeholder 161">
            <a:extLst>
              <a:ext uri="{FF2B5EF4-FFF2-40B4-BE49-F238E27FC236}">
                <a16:creationId xmlns:a16="http://schemas.microsoft.com/office/drawing/2014/main" id="{CDA0B0E1-512A-4F96-9FDF-B4DA609D921F}"/>
              </a:ext>
            </a:extLst>
          </p:cNvPr>
          <p:cNvSpPr>
            <a:spLocks noGrp="1"/>
          </p:cNvSpPr>
          <p:nvPr>
            <p:ph type="pic" sz="quarter" idx="51"/>
          </p:nvPr>
        </p:nvSpPr>
        <p:spPr>
          <a:xfrm>
            <a:off x="2770122" y="5177777"/>
            <a:ext cx="968273" cy="1027088"/>
          </a:xfrm>
        </p:spPr>
        <p:txBody>
          <a:bodyPr anchor="ctr" anchorCtr="0">
            <a:normAutofit/>
          </a:bodyPr>
          <a:lstStyle>
            <a:lvl1pPr marL="0" indent="0" algn="ctr">
              <a:buNone/>
              <a:defRPr sz="990"/>
            </a:lvl1pPr>
          </a:lstStyle>
          <a:p>
            <a:r>
              <a:rPr lang="en-US"/>
              <a:t>Click icon to add picture</a:t>
            </a:r>
            <a:endParaRPr lang="ru-RU" dirty="0"/>
          </a:p>
        </p:txBody>
      </p:sp>
      <p:sp>
        <p:nvSpPr>
          <p:cNvPr id="164" name="Picture Placeholder 161">
            <a:extLst>
              <a:ext uri="{FF2B5EF4-FFF2-40B4-BE49-F238E27FC236}">
                <a16:creationId xmlns:a16="http://schemas.microsoft.com/office/drawing/2014/main" id="{048F318E-3204-4389-942D-101D5836C9D8}"/>
              </a:ext>
            </a:extLst>
          </p:cNvPr>
          <p:cNvSpPr>
            <a:spLocks noGrp="1"/>
          </p:cNvSpPr>
          <p:nvPr>
            <p:ph type="pic" sz="quarter" idx="52"/>
          </p:nvPr>
        </p:nvSpPr>
        <p:spPr>
          <a:xfrm>
            <a:off x="2770122" y="8557905"/>
            <a:ext cx="968273" cy="1027088"/>
          </a:xfrm>
        </p:spPr>
        <p:txBody>
          <a:bodyPr anchor="ctr" anchorCtr="0">
            <a:normAutofit/>
          </a:bodyPr>
          <a:lstStyle>
            <a:lvl1pPr marL="0" indent="0" algn="ctr">
              <a:buNone/>
              <a:defRPr sz="990"/>
            </a:lvl1pPr>
          </a:lstStyle>
          <a:p>
            <a:r>
              <a:rPr lang="en-US"/>
              <a:t>Click icon to add picture</a:t>
            </a:r>
            <a:endParaRPr lang="ru-RU" dirty="0"/>
          </a:p>
        </p:txBody>
      </p:sp>
      <p:sp>
        <p:nvSpPr>
          <p:cNvPr id="165" name="Picture Placeholder 161">
            <a:extLst>
              <a:ext uri="{FF2B5EF4-FFF2-40B4-BE49-F238E27FC236}">
                <a16:creationId xmlns:a16="http://schemas.microsoft.com/office/drawing/2014/main" id="{2CCFF41C-8ABD-40A6-B8DE-716AC102A4E1}"/>
              </a:ext>
            </a:extLst>
          </p:cNvPr>
          <p:cNvSpPr>
            <a:spLocks noGrp="1"/>
          </p:cNvSpPr>
          <p:nvPr>
            <p:ph type="pic" sz="quarter" idx="53"/>
          </p:nvPr>
        </p:nvSpPr>
        <p:spPr>
          <a:xfrm>
            <a:off x="2770122" y="11938033"/>
            <a:ext cx="968273" cy="1027088"/>
          </a:xfrm>
        </p:spPr>
        <p:txBody>
          <a:bodyPr anchor="ctr" anchorCtr="0">
            <a:normAutofit/>
          </a:bodyPr>
          <a:lstStyle>
            <a:lvl1pPr marL="0" indent="0" algn="ctr">
              <a:buNone/>
              <a:defRPr sz="990"/>
            </a:lvl1pPr>
          </a:lstStyle>
          <a:p>
            <a:r>
              <a:rPr lang="en-US"/>
              <a:t>Click icon to add picture</a:t>
            </a:r>
            <a:endParaRPr lang="ru-RU" dirty="0"/>
          </a:p>
        </p:txBody>
      </p:sp>
      <p:sp>
        <p:nvSpPr>
          <p:cNvPr id="166" name="Picture Placeholder 161">
            <a:extLst>
              <a:ext uri="{FF2B5EF4-FFF2-40B4-BE49-F238E27FC236}">
                <a16:creationId xmlns:a16="http://schemas.microsoft.com/office/drawing/2014/main" id="{BD4BA0D9-906A-4550-921F-8DEF8B5F67F5}"/>
              </a:ext>
            </a:extLst>
          </p:cNvPr>
          <p:cNvSpPr>
            <a:spLocks noGrp="1"/>
          </p:cNvSpPr>
          <p:nvPr>
            <p:ph type="pic" sz="quarter" idx="54"/>
          </p:nvPr>
        </p:nvSpPr>
        <p:spPr>
          <a:xfrm>
            <a:off x="2770122" y="15318164"/>
            <a:ext cx="968273" cy="1027088"/>
          </a:xfrm>
        </p:spPr>
        <p:txBody>
          <a:bodyPr anchor="ctr" anchorCtr="0">
            <a:normAutofit/>
          </a:bodyPr>
          <a:lstStyle>
            <a:lvl1pPr marL="0" indent="0" algn="ctr">
              <a:buNone/>
              <a:defRPr sz="990"/>
            </a:lvl1pPr>
          </a:lstStyle>
          <a:p>
            <a:r>
              <a:rPr lang="en-US"/>
              <a:t>Click icon to add picture</a:t>
            </a:r>
            <a:endParaRPr lang="ru-RU" dirty="0"/>
          </a:p>
        </p:txBody>
      </p:sp>
      <p:sp>
        <p:nvSpPr>
          <p:cNvPr id="167" name="Picture Placeholder 161">
            <a:extLst>
              <a:ext uri="{FF2B5EF4-FFF2-40B4-BE49-F238E27FC236}">
                <a16:creationId xmlns:a16="http://schemas.microsoft.com/office/drawing/2014/main" id="{38A03188-2028-4987-8540-3F92BAA01C04}"/>
              </a:ext>
            </a:extLst>
          </p:cNvPr>
          <p:cNvSpPr>
            <a:spLocks noGrp="1"/>
          </p:cNvSpPr>
          <p:nvPr>
            <p:ph type="pic" sz="quarter" idx="55"/>
          </p:nvPr>
        </p:nvSpPr>
        <p:spPr>
          <a:xfrm>
            <a:off x="11398496" y="3428663"/>
            <a:ext cx="968273" cy="1027088"/>
          </a:xfrm>
        </p:spPr>
        <p:txBody>
          <a:bodyPr anchor="ctr" anchorCtr="0">
            <a:normAutofit/>
          </a:bodyPr>
          <a:lstStyle>
            <a:lvl1pPr marL="0" indent="0" algn="ctr">
              <a:buNone/>
              <a:defRPr sz="990"/>
            </a:lvl1pPr>
          </a:lstStyle>
          <a:p>
            <a:r>
              <a:rPr lang="en-US"/>
              <a:t>Click icon to add picture</a:t>
            </a:r>
            <a:endParaRPr lang="ru-RU" dirty="0"/>
          </a:p>
        </p:txBody>
      </p:sp>
      <p:sp>
        <p:nvSpPr>
          <p:cNvPr id="168" name="Picture Placeholder 161">
            <a:extLst>
              <a:ext uri="{FF2B5EF4-FFF2-40B4-BE49-F238E27FC236}">
                <a16:creationId xmlns:a16="http://schemas.microsoft.com/office/drawing/2014/main" id="{E852A18B-1B0E-4D14-A3B5-90901651D9AD}"/>
              </a:ext>
            </a:extLst>
          </p:cNvPr>
          <p:cNvSpPr>
            <a:spLocks noGrp="1"/>
          </p:cNvSpPr>
          <p:nvPr>
            <p:ph type="pic" sz="quarter" idx="56"/>
          </p:nvPr>
        </p:nvSpPr>
        <p:spPr>
          <a:xfrm>
            <a:off x="11398496" y="6808791"/>
            <a:ext cx="968273" cy="1027088"/>
          </a:xfrm>
        </p:spPr>
        <p:txBody>
          <a:bodyPr anchor="ctr" anchorCtr="0">
            <a:normAutofit/>
          </a:bodyPr>
          <a:lstStyle>
            <a:lvl1pPr marL="0" indent="0" algn="ctr">
              <a:buNone/>
              <a:defRPr sz="990"/>
            </a:lvl1pPr>
          </a:lstStyle>
          <a:p>
            <a:r>
              <a:rPr lang="en-US"/>
              <a:t>Click icon to add picture</a:t>
            </a:r>
            <a:endParaRPr lang="ru-RU" dirty="0"/>
          </a:p>
        </p:txBody>
      </p:sp>
      <p:sp>
        <p:nvSpPr>
          <p:cNvPr id="169" name="Picture Placeholder 161">
            <a:extLst>
              <a:ext uri="{FF2B5EF4-FFF2-40B4-BE49-F238E27FC236}">
                <a16:creationId xmlns:a16="http://schemas.microsoft.com/office/drawing/2014/main" id="{E3CBC1C2-A558-473B-B432-5EA0DF907D4F}"/>
              </a:ext>
            </a:extLst>
          </p:cNvPr>
          <p:cNvSpPr>
            <a:spLocks noGrp="1"/>
          </p:cNvSpPr>
          <p:nvPr>
            <p:ph type="pic" sz="quarter" idx="57"/>
          </p:nvPr>
        </p:nvSpPr>
        <p:spPr>
          <a:xfrm>
            <a:off x="11398496" y="10188919"/>
            <a:ext cx="968273" cy="1027088"/>
          </a:xfrm>
        </p:spPr>
        <p:txBody>
          <a:bodyPr anchor="ctr" anchorCtr="0">
            <a:normAutofit/>
          </a:bodyPr>
          <a:lstStyle>
            <a:lvl1pPr marL="0" indent="0" algn="ctr">
              <a:buNone/>
              <a:defRPr sz="990"/>
            </a:lvl1pPr>
          </a:lstStyle>
          <a:p>
            <a:r>
              <a:rPr lang="en-US"/>
              <a:t>Click icon to add picture</a:t>
            </a:r>
            <a:endParaRPr lang="ru-RU" dirty="0"/>
          </a:p>
        </p:txBody>
      </p:sp>
      <p:sp>
        <p:nvSpPr>
          <p:cNvPr id="170" name="Picture Placeholder 161">
            <a:extLst>
              <a:ext uri="{FF2B5EF4-FFF2-40B4-BE49-F238E27FC236}">
                <a16:creationId xmlns:a16="http://schemas.microsoft.com/office/drawing/2014/main" id="{4DE9035A-302D-4F90-9635-EFCB5C1CA7B5}"/>
              </a:ext>
            </a:extLst>
          </p:cNvPr>
          <p:cNvSpPr>
            <a:spLocks noGrp="1"/>
          </p:cNvSpPr>
          <p:nvPr>
            <p:ph type="pic" sz="quarter" idx="58"/>
          </p:nvPr>
        </p:nvSpPr>
        <p:spPr>
          <a:xfrm>
            <a:off x="11398496" y="13569049"/>
            <a:ext cx="968273" cy="1027088"/>
          </a:xfrm>
        </p:spPr>
        <p:txBody>
          <a:bodyPr anchor="ctr" anchorCtr="0">
            <a:normAutofit/>
          </a:bodyPr>
          <a:lstStyle>
            <a:lvl1pPr marL="0" indent="0" algn="ctr">
              <a:buNone/>
              <a:defRPr sz="990"/>
            </a:lvl1pPr>
          </a:lstStyle>
          <a:p>
            <a:r>
              <a:rPr lang="en-US"/>
              <a:t>Click icon to add picture</a:t>
            </a:r>
            <a:endParaRPr lang="ru-RU" dirty="0"/>
          </a:p>
        </p:txBody>
      </p:sp>
      <p:sp>
        <p:nvSpPr>
          <p:cNvPr id="171" name="Picture Placeholder 161">
            <a:extLst>
              <a:ext uri="{FF2B5EF4-FFF2-40B4-BE49-F238E27FC236}">
                <a16:creationId xmlns:a16="http://schemas.microsoft.com/office/drawing/2014/main" id="{E3AC4923-7437-4A2F-9E25-AF9781EC54AB}"/>
              </a:ext>
            </a:extLst>
          </p:cNvPr>
          <p:cNvSpPr>
            <a:spLocks noGrp="1"/>
          </p:cNvSpPr>
          <p:nvPr>
            <p:ph type="pic" sz="quarter" idx="59"/>
          </p:nvPr>
        </p:nvSpPr>
        <p:spPr>
          <a:xfrm>
            <a:off x="11398496" y="16949180"/>
            <a:ext cx="968273" cy="1027088"/>
          </a:xfrm>
        </p:spPr>
        <p:txBody>
          <a:bodyPr anchor="ctr" anchorCtr="0">
            <a:normAutofit/>
          </a:bodyPr>
          <a:lstStyle>
            <a:lvl1pPr marL="0" indent="0" algn="ctr">
              <a:buNone/>
              <a:defRPr sz="990"/>
            </a:lvl1pPr>
          </a:lstStyle>
          <a:p>
            <a:r>
              <a:rPr lang="en-US"/>
              <a:t>Click icon to add picture</a:t>
            </a:r>
            <a:endParaRPr lang="ru-RU" dirty="0"/>
          </a:p>
        </p:txBody>
      </p:sp>
      <p:pic>
        <p:nvPicPr>
          <p:cNvPr id="178" name="Graphic 177">
            <a:extLst>
              <a:ext uri="{FF2B5EF4-FFF2-40B4-BE49-F238E27FC236}">
                <a16:creationId xmlns:a16="http://schemas.microsoft.com/office/drawing/2014/main" id="{3149A7F4-4CDA-4E4A-8A0E-916FFE64A687}"/>
              </a:ext>
            </a:extLst>
          </p:cNvPr>
          <p:cNvPicPr preferRelativeResize="0">
            <a:picLocks/>
          </p:cNvPicPr>
          <p:nvPr userDrawn="1"/>
        </p:nvPicPr>
        <p:blipFill>
          <a:blip r:embed="rId35">
            <a:extLst>
              <a:ext uri="{96DAC541-7B7A-43D3-8B79-37D633B846F1}">
                <asvg:svgBlip xmlns:asvg="http://schemas.microsoft.com/office/drawing/2016/SVG/main" r:embed="rId36"/>
              </a:ext>
            </a:extLst>
          </a:blip>
          <a:stretch>
            <a:fillRect/>
          </a:stretch>
        </p:blipFill>
        <p:spPr>
          <a:xfrm>
            <a:off x="10095916" y="4628721"/>
            <a:ext cx="1309550" cy="336750"/>
          </a:xfrm>
          <a:prstGeom prst="rect">
            <a:avLst/>
          </a:prstGeom>
        </p:spPr>
      </p:pic>
      <p:pic>
        <p:nvPicPr>
          <p:cNvPr id="179" name="Graphic 178">
            <a:extLst>
              <a:ext uri="{FF2B5EF4-FFF2-40B4-BE49-F238E27FC236}">
                <a16:creationId xmlns:a16="http://schemas.microsoft.com/office/drawing/2014/main" id="{16F8F551-DF22-4154-9160-E3D1BE3ED58B}"/>
              </a:ext>
            </a:extLst>
          </p:cNvPr>
          <p:cNvPicPr preferRelativeResize="0">
            <a:picLocks/>
          </p:cNvPicPr>
          <p:nvPr userDrawn="1"/>
        </p:nvPicPr>
        <p:blipFill>
          <a:blip r:embed="rId37">
            <a:extLst>
              <a:ext uri="{96DAC541-7B7A-43D3-8B79-37D633B846F1}">
                <asvg:svgBlip xmlns:asvg="http://schemas.microsoft.com/office/drawing/2016/SVG/main" r:embed="rId38"/>
              </a:ext>
            </a:extLst>
          </a:blip>
          <a:stretch>
            <a:fillRect/>
          </a:stretch>
        </p:blipFill>
        <p:spPr>
          <a:xfrm>
            <a:off x="10095916" y="7991614"/>
            <a:ext cx="1309550" cy="336750"/>
          </a:xfrm>
          <a:prstGeom prst="rect">
            <a:avLst/>
          </a:prstGeom>
        </p:spPr>
      </p:pic>
      <p:pic>
        <p:nvPicPr>
          <p:cNvPr id="180" name="Graphic 179">
            <a:extLst>
              <a:ext uri="{FF2B5EF4-FFF2-40B4-BE49-F238E27FC236}">
                <a16:creationId xmlns:a16="http://schemas.microsoft.com/office/drawing/2014/main" id="{DFAB86E6-909B-4AA9-8F44-2A7709C04949}"/>
              </a:ext>
            </a:extLst>
          </p:cNvPr>
          <p:cNvPicPr preferRelativeResize="0">
            <a:picLocks/>
          </p:cNvPicPr>
          <p:nvPr userDrawn="1"/>
        </p:nvPicPr>
        <p:blipFill>
          <a:blip r:embed="rId39">
            <a:extLst>
              <a:ext uri="{96DAC541-7B7A-43D3-8B79-37D633B846F1}">
                <asvg:svgBlip xmlns:asvg="http://schemas.microsoft.com/office/drawing/2016/SVG/main" r:embed="rId40"/>
              </a:ext>
            </a:extLst>
          </a:blip>
          <a:stretch>
            <a:fillRect/>
          </a:stretch>
        </p:blipFill>
        <p:spPr>
          <a:xfrm>
            <a:off x="10095916" y="11379424"/>
            <a:ext cx="1309550" cy="336750"/>
          </a:xfrm>
          <a:prstGeom prst="rect">
            <a:avLst/>
          </a:prstGeom>
        </p:spPr>
      </p:pic>
      <p:pic>
        <p:nvPicPr>
          <p:cNvPr id="157" name="Graphic 156">
            <a:extLst>
              <a:ext uri="{FF2B5EF4-FFF2-40B4-BE49-F238E27FC236}">
                <a16:creationId xmlns:a16="http://schemas.microsoft.com/office/drawing/2014/main" id="{12B89D1D-8F9E-48DE-B231-5DDE8D36E103}"/>
              </a:ext>
            </a:extLst>
          </p:cNvPr>
          <p:cNvPicPr>
            <a:picLocks noChangeAspect="1"/>
          </p:cNvPicPr>
          <p:nvPr userDrawn="1"/>
        </p:nvPicPr>
        <p:blipFill>
          <a:blip r:embed="rId41">
            <a:extLst>
              <a:ext uri="{96DAC541-7B7A-43D3-8B79-37D633B846F1}">
                <asvg:svgBlip xmlns:asvg="http://schemas.microsoft.com/office/drawing/2016/SVG/main" r:embed="rId42"/>
              </a:ext>
            </a:extLst>
          </a:blip>
          <a:stretch>
            <a:fillRect/>
          </a:stretch>
        </p:blipFill>
        <p:spPr>
          <a:xfrm>
            <a:off x="4746198" y="11714491"/>
            <a:ext cx="5658843" cy="3239009"/>
          </a:xfrm>
          <a:prstGeom prst="rect">
            <a:avLst/>
          </a:prstGeom>
        </p:spPr>
      </p:pic>
      <p:pic>
        <p:nvPicPr>
          <p:cNvPr id="153" name="Graphic 152">
            <a:extLst>
              <a:ext uri="{FF2B5EF4-FFF2-40B4-BE49-F238E27FC236}">
                <a16:creationId xmlns:a16="http://schemas.microsoft.com/office/drawing/2014/main" id="{4158ADA4-93AF-432F-98CD-D9F668C98B75}"/>
              </a:ext>
            </a:extLst>
          </p:cNvPr>
          <p:cNvPicPr>
            <a:picLocks noChangeAspect="1"/>
          </p:cNvPicPr>
          <p:nvPr userDrawn="1"/>
        </p:nvPicPr>
        <p:blipFill>
          <a:blip r:embed="rId41">
            <a:extLst>
              <a:ext uri="{96DAC541-7B7A-43D3-8B79-37D633B846F1}">
                <asvg:svgBlip xmlns:asvg="http://schemas.microsoft.com/office/drawing/2016/SVG/main" r:embed="rId42"/>
              </a:ext>
            </a:extLst>
          </a:blip>
          <a:stretch>
            <a:fillRect/>
          </a:stretch>
        </p:blipFill>
        <p:spPr>
          <a:xfrm>
            <a:off x="4737173" y="8313670"/>
            <a:ext cx="5658843" cy="3239009"/>
          </a:xfrm>
          <a:prstGeom prst="rect">
            <a:avLst/>
          </a:prstGeom>
        </p:spPr>
      </p:pic>
      <p:pic>
        <p:nvPicPr>
          <p:cNvPr id="99" name="Picture 98" descr="A close up of a logo&#10;&#10;Description generated with very high confidence">
            <a:extLst>
              <a:ext uri="{FF2B5EF4-FFF2-40B4-BE49-F238E27FC236}">
                <a16:creationId xmlns:a16="http://schemas.microsoft.com/office/drawing/2014/main" id="{032C3018-06F9-4DE4-BFE6-0E9FCBBDABEE}"/>
              </a:ext>
            </a:extLst>
          </p:cNvPr>
          <p:cNvPicPr preferRelativeResize="0">
            <a:picLocks/>
          </p:cNvPicPr>
          <p:nvPr userDrawn="1"/>
        </p:nvPicPr>
        <p:blipFill>
          <a:blip r:embed="rId20"/>
          <a:stretch>
            <a:fillRect/>
          </a:stretch>
        </p:blipFill>
        <p:spPr>
          <a:xfrm>
            <a:off x="8026784" y="7267985"/>
            <a:ext cx="3122004" cy="3268745"/>
          </a:xfrm>
          <a:prstGeom prst="rect">
            <a:avLst/>
          </a:prstGeom>
        </p:spPr>
      </p:pic>
      <p:sp>
        <p:nvSpPr>
          <p:cNvPr id="100" name="Picture Placeholder 73">
            <a:extLst>
              <a:ext uri="{FF2B5EF4-FFF2-40B4-BE49-F238E27FC236}">
                <a16:creationId xmlns:a16="http://schemas.microsoft.com/office/drawing/2014/main" id="{A87F9CD2-C878-4F63-863E-C34F056E00C4}"/>
              </a:ext>
            </a:extLst>
          </p:cNvPr>
          <p:cNvSpPr>
            <a:spLocks noGrp="1"/>
          </p:cNvSpPr>
          <p:nvPr>
            <p:ph type="pic" sz="quarter" idx="22"/>
          </p:nvPr>
        </p:nvSpPr>
        <p:spPr>
          <a:xfrm>
            <a:off x="8006941" y="7227996"/>
            <a:ext cx="1793687" cy="1902638"/>
          </a:xfrm>
          <a:prstGeom prst="ellipse">
            <a:avLst/>
          </a:prstGeom>
          <a:solidFill>
            <a:schemeClr val="tx1"/>
          </a:solidFill>
        </p:spPr>
        <p:txBody>
          <a:bodyPr anchor="ctr" anchorCtr="0">
            <a:normAutofit/>
          </a:bodyPr>
          <a:lstStyle>
            <a:lvl1pPr marL="0" indent="0" algn="ctr">
              <a:buNone/>
              <a:defRPr sz="1488">
                <a:solidFill>
                  <a:schemeClr val="bg1"/>
                </a:solidFill>
              </a:defRPr>
            </a:lvl1pPr>
          </a:lstStyle>
          <a:p>
            <a:r>
              <a:rPr lang="en-US"/>
              <a:t>Click icon to add picture</a:t>
            </a:r>
            <a:endParaRPr lang="ru-RU" dirty="0"/>
          </a:p>
        </p:txBody>
      </p:sp>
      <p:pic>
        <p:nvPicPr>
          <p:cNvPr id="103" name="Picture 102" descr="A close up of a logo&#10;&#10;Description generated with very high confidence">
            <a:extLst>
              <a:ext uri="{FF2B5EF4-FFF2-40B4-BE49-F238E27FC236}">
                <a16:creationId xmlns:a16="http://schemas.microsoft.com/office/drawing/2014/main" id="{4AFB5FB4-1CBF-4F80-A9F9-873851BF8A1B}"/>
              </a:ext>
            </a:extLst>
          </p:cNvPr>
          <p:cNvPicPr preferRelativeResize="0">
            <a:picLocks/>
          </p:cNvPicPr>
          <p:nvPr userDrawn="1"/>
        </p:nvPicPr>
        <p:blipFill>
          <a:blip r:embed="rId20"/>
          <a:stretch>
            <a:fillRect/>
          </a:stretch>
        </p:blipFill>
        <p:spPr>
          <a:xfrm>
            <a:off x="8044898" y="10634816"/>
            <a:ext cx="3122004" cy="3268745"/>
          </a:xfrm>
          <a:prstGeom prst="rect">
            <a:avLst/>
          </a:prstGeom>
        </p:spPr>
      </p:pic>
      <p:sp>
        <p:nvSpPr>
          <p:cNvPr id="104" name="Picture Placeholder 73">
            <a:extLst>
              <a:ext uri="{FF2B5EF4-FFF2-40B4-BE49-F238E27FC236}">
                <a16:creationId xmlns:a16="http://schemas.microsoft.com/office/drawing/2014/main" id="{9F0D59E8-AB95-48A3-A6C7-D58CFAD149A4}"/>
              </a:ext>
            </a:extLst>
          </p:cNvPr>
          <p:cNvSpPr>
            <a:spLocks noGrp="1"/>
          </p:cNvSpPr>
          <p:nvPr>
            <p:ph type="pic" sz="quarter" idx="24"/>
          </p:nvPr>
        </p:nvSpPr>
        <p:spPr>
          <a:xfrm>
            <a:off x="8006941" y="10594828"/>
            <a:ext cx="1793687" cy="1902638"/>
          </a:xfrm>
          <a:prstGeom prst="ellipse">
            <a:avLst/>
          </a:prstGeom>
          <a:solidFill>
            <a:schemeClr val="tx1"/>
          </a:solidFill>
        </p:spPr>
        <p:txBody>
          <a:bodyPr anchor="ctr" anchorCtr="0">
            <a:normAutofit/>
          </a:bodyPr>
          <a:lstStyle>
            <a:lvl1pPr marL="0" indent="0" algn="ctr">
              <a:buNone/>
              <a:defRPr sz="1488">
                <a:solidFill>
                  <a:schemeClr val="bg1"/>
                </a:solidFill>
              </a:defRPr>
            </a:lvl1pPr>
          </a:lstStyle>
          <a:p>
            <a:r>
              <a:rPr lang="en-US"/>
              <a:t>Click icon to add picture</a:t>
            </a:r>
            <a:endParaRPr lang="ru-RU" dirty="0"/>
          </a:p>
        </p:txBody>
      </p:sp>
      <p:pic>
        <p:nvPicPr>
          <p:cNvPr id="181" name="Graphic 180">
            <a:extLst>
              <a:ext uri="{FF2B5EF4-FFF2-40B4-BE49-F238E27FC236}">
                <a16:creationId xmlns:a16="http://schemas.microsoft.com/office/drawing/2014/main" id="{9E752783-DDE2-44F7-B86A-1EF50472DCD7}"/>
              </a:ext>
            </a:extLst>
          </p:cNvPr>
          <p:cNvPicPr preferRelativeResize="0">
            <a:picLocks/>
          </p:cNvPicPr>
          <p:nvPr userDrawn="1"/>
        </p:nvPicPr>
        <p:blipFill>
          <a:blip r:embed="rId43">
            <a:extLst>
              <a:ext uri="{96DAC541-7B7A-43D3-8B79-37D633B846F1}">
                <asvg:svgBlip xmlns:asvg="http://schemas.microsoft.com/office/drawing/2016/SVG/main" r:embed="rId44"/>
              </a:ext>
            </a:extLst>
          </a:blip>
          <a:stretch>
            <a:fillRect/>
          </a:stretch>
        </p:blipFill>
        <p:spPr>
          <a:xfrm>
            <a:off x="10095916" y="14773805"/>
            <a:ext cx="1309550" cy="336750"/>
          </a:xfrm>
          <a:prstGeom prst="rect">
            <a:avLst/>
          </a:prstGeom>
        </p:spPr>
      </p:pic>
      <p:pic>
        <p:nvPicPr>
          <p:cNvPr id="107" name="Picture 106" descr="A close up of a logo&#10;&#10;Description generated with very high confidence">
            <a:extLst>
              <a:ext uri="{FF2B5EF4-FFF2-40B4-BE49-F238E27FC236}">
                <a16:creationId xmlns:a16="http://schemas.microsoft.com/office/drawing/2014/main" id="{BEA68911-A091-421B-BD18-C7DE7DD3074D}"/>
              </a:ext>
            </a:extLst>
          </p:cNvPr>
          <p:cNvPicPr preferRelativeResize="0">
            <a:picLocks/>
          </p:cNvPicPr>
          <p:nvPr userDrawn="1"/>
        </p:nvPicPr>
        <p:blipFill>
          <a:blip r:embed="rId20"/>
          <a:stretch>
            <a:fillRect/>
          </a:stretch>
        </p:blipFill>
        <p:spPr>
          <a:xfrm>
            <a:off x="8057386" y="14023906"/>
            <a:ext cx="3122004" cy="3268745"/>
          </a:xfrm>
          <a:prstGeom prst="rect">
            <a:avLst/>
          </a:prstGeom>
        </p:spPr>
      </p:pic>
      <p:sp>
        <p:nvSpPr>
          <p:cNvPr id="108" name="Picture Placeholder 73">
            <a:extLst>
              <a:ext uri="{FF2B5EF4-FFF2-40B4-BE49-F238E27FC236}">
                <a16:creationId xmlns:a16="http://schemas.microsoft.com/office/drawing/2014/main" id="{FFA6074B-E2C1-4676-BABB-F9A4E168F48B}"/>
              </a:ext>
            </a:extLst>
          </p:cNvPr>
          <p:cNvSpPr>
            <a:spLocks noGrp="1"/>
          </p:cNvSpPr>
          <p:nvPr>
            <p:ph type="pic" sz="quarter" idx="26"/>
          </p:nvPr>
        </p:nvSpPr>
        <p:spPr>
          <a:xfrm>
            <a:off x="8006941" y="13983918"/>
            <a:ext cx="1793687" cy="1902638"/>
          </a:xfrm>
          <a:prstGeom prst="ellipse">
            <a:avLst/>
          </a:prstGeom>
          <a:solidFill>
            <a:schemeClr val="tx1"/>
          </a:solidFill>
        </p:spPr>
        <p:txBody>
          <a:bodyPr anchor="ctr" anchorCtr="0">
            <a:normAutofit/>
          </a:bodyPr>
          <a:lstStyle>
            <a:lvl1pPr marL="0" indent="0" algn="ctr">
              <a:buNone/>
              <a:defRPr sz="1488">
                <a:solidFill>
                  <a:schemeClr val="bg1"/>
                </a:solidFill>
              </a:defRPr>
            </a:lvl1pPr>
          </a:lstStyle>
          <a:p>
            <a:r>
              <a:rPr lang="en-US"/>
              <a:t>Click icon to add picture</a:t>
            </a:r>
            <a:endParaRPr lang="ru-RU" dirty="0"/>
          </a:p>
        </p:txBody>
      </p:sp>
      <p:pic>
        <p:nvPicPr>
          <p:cNvPr id="182" name="Graphic 181">
            <a:extLst>
              <a:ext uri="{FF2B5EF4-FFF2-40B4-BE49-F238E27FC236}">
                <a16:creationId xmlns:a16="http://schemas.microsoft.com/office/drawing/2014/main" id="{527C0226-D714-4BF7-911E-5D62B88B7447}"/>
              </a:ext>
            </a:extLst>
          </p:cNvPr>
          <p:cNvPicPr preferRelativeResize="0">
            <a:picLocks/>
          </p:cNvPicPr>
          <p:nvPr userDrawn="1"/>
        </p:nvPicPr>
        <p:blipFill>
          <a:blip r:embed="rId45">
            <a:extLst>
              <a:ext uri="{96DAC541-7B7A-43D3-8B79-37D633B846F1}">
                <asvg:svgBlip xmlns:asvg="http://schemas.microsoft.com/office/drawing/2016/SVG/main" r:embed="rId46"/>
              </a:ext>
            </a:extLst>
          </a:blip>
          <a:stretch>
            <a:fillRect/>
          </a:stretch>
        </p:blipFill>
        <p:spPr>
          <a:xfrm>
            <a:off x="10095916" y="18159431"/>
            <a:ext cx="1309550" cy="336750"/>
          </a:xfrm>
          <a:prstGeom prst="rect">
            <a:avLst/>
          </a:prstGeom>
        </p:spPr>
      </p:pic>
      <p:pic>
        <p:nvPicPr>
          <p:cNvPr id="111" name="Picture 110" descr="A close up of a logo&#10;&#10;Description generated with very high confidence">
            <a:extLst>
              <a:ext uri="{FF2B5EF4-FFF2-40B4-BE49-F238E27FC236}">
                <a16:creationId xmlns:a16="http://schemas.microsoft.com/office/drawing/2014/main" id="{2BBFF7AD-7F35-4F2A-9989-3561F0CE6A7A}"/>
              </a:ext>
            </a:extLst>
          </p:cNvPr>
          <p:cNvPicPr preferRelativeResize="0">
            <a:picLocks/>
          </p:cNvPicPr>
          <p:nvPr userDrawn="1"/>
        </p:nvPicPr>
        <p:blipFill>
          <a:blip r:embed="rId20"/>
          <a:stretch>
            <a:fillRect/>
          </a:stretch>
        </p:blipFill>
        <p:spPr>
          <a:xfrm>
            <a:off x="8063013" y="17412994"/>
            <a:ext cx="3122004" cy="3268745"/>
          </a:xfrm>
          <a:prstGeom prst="rect">
            <a:avLst/>
          </a:prstGeom>
        </p:spPr>
      </p:pic>
      <p:sp>
        <p:nvSpPr>
          <p:cNvPr id="112" name="Picture Placeholder 73">
            <a:extLst>
              <a:ext uri="{FF2B5EF4-FFF2-40B4-BE49-F238E27FC236}">
                <a16:creationId xmlns:a16="http://schemas.microsoft.com/office/drawing/2014/main" id="{B6C2A255-BD7D-48FE-9AC9-EA2DBD4B9400}"/>
              </a:ext>
            </a:extLst>
          </p:cNvPr>
          <p:cNvSpPr>
            <a:spLocks noGrp="1"/>
          </p:cNvSpPr>
          <p:nvPr>
            <p:ph type="pic" sz="quarter" idx="28"/>
          </p:nvPr>
        </p:nvSpPr>
        <p:spPr>
          <a:xfrm>
            <a:off x="8006941" y="17373006"/>
            <a:ext cx="1793687" cy="1902638"/>
          </a:xfrm>
          <a:prstGeom prst="ellipse">
            <a:avLst/>
          </a:prstGeom>
          <a:solidFill>
            <a:schemeClr val="tx1"/>
          </a:solidFill>
        </p:spPr>
        <p:txBody>
          <a:bodyPr anchor="ctr" anchorCtr="0">
            <a:normAutofit/>
          </a:bodyPr>
          <a:lstStyle>
            <a:lvl1pPr marL="0" indent="0" algn="ctr">
              <a:buNone/>
              <a:defRPr sz="1488">
                <a:solidFill>
                  <a:schemeClr val="bg1"/>
                </a:solidFill>
              </a:defRPr>
            </a:lvl1pPr>
          </a:lstStyle>
          <a:p>
            <a:r>
              <a:rPr lang="en-US"/>
              <a:t>Click icon to add picture</a:t>
            </a:r>
            <a:endParaRPr lang="ru-RU" dirty="0"/>
          </a:p>
        </p:txBody>
      </p:sp>
      <p:pic>
        <p:nvPicPr>
          <p:cNvPr id="183" name="Graphic 182">
            <a:extLst>
              <a:ext uri="{FF2B5EF4-FFF2-40B4-BE49-F238E27FC236}">
                <a16:creationId xmlns:a16="http://schemas.microsoft.com/office/drawing/2014/main" id="{4B2E0E94-8E68-4B4C-8A38-B19A52D69894}"/>
              </a:ext>
            </a:extLst>
          </p:cNvPr>
          <p:cNvPicPr preferRelativeResize="0">
            <a:picLocks/>
          </p:cNvPicPr>
          <p:nvPr userDrawn="1"/>
        </p:nvPicPr>
        <p:blipFill>
          <a:blip r:embed="rId47">
            <a:extLst>
              <a:ext uri="{96DAC541-7B7A-43D3-8B79-37D633B846F1}">
                <asvg:svgBlip xmlns:asvg="http://schemas.microsoft.com/office/drawing/2016/SVG/main" r:embed="rId48"/>
              </a:ext>
            </a:extLst>
          </a:blip>
          <a:stretch>
            <a:fillRect/>
          </a:stretch>
        </p:blipFill>
        <p:spPr>
          <a:xfrm>
            <a:off x="7552318" y="18293869"/>
            <a:ext cx="2857200" cy="3060463"/>
          </a:xfrm>
          <a:prstGeom prst="rect">
            <a:avLst/>
          </a:prstGeom>
        </p:spPr>
      </p:pic>
      <p:pic>
        <p:nvPicPr>
          <p:cNvPr id="159" name="Graphic 158">
            <a:extLst>
              <a:ext uri="{FF2B5EF4-FFF2-40B4-BE49-F238E27FC236}">
                <a16:creationId xmlns:a16="http://schemas.microsoft.com/office/drawing/2014/main" id="{A5488CC7-053D-4AC5-AE92-5E975339AA56}"/>
              </a:ext>
            </a:extLst>
          </p:cNvPr>
          <p:cNvPicPr>
            <a:picLocks noChangeAspect="1"/>
          </p:cNvPicPr>
          <p:nvPr userDrawn="1"/>
        </p:nvPicPr>
        <p:blipFill>
          <a:blip r:embed="rId41">
            <a:extLst>
              <a:ext uri="{96DAC541-7B7A-43D3-8B79-37D633B846F1}">
                <asvg:svgBlip xmlns:asvg="http://schemas.microsoft.com/office/drawing/2016/SVG/main" r:embed="rId42"/>
              </a:ext>
            </a:extLst>
          </a:blip>
          <a:stretch>
            <a:fillRect/>
          </a:stretch>
        </p:blipFill>
        <p:spPr>
          <a:xfrm>
            <a:off x="4747316" y="15068735"/>
            <a:ext cx="5658843" cy="3239009"/>
          </a:xfrm>
          <a:prstGeom prst="rect">
            <a:avLst/>
          </a:prstGeom>
        </p:spPr>
      </p:pic>
      <p:pic>
        <p:nvPicPr>
          <p:cNvPr id="184" name="Graphic 183">
            <a:extLst>
              <a:ext uri="{FF2B5EF4-FFF2-40B4-BE49-F238E27FC236}">
                <a16:creationId xmlns:a16="http://schemas.microsoft.com/office/drawing/2014/main" id="{46B3D8DB-F765-46B6-82B1-506B5A369130}"/>
              </a:ext>
            </a:extLst>
          </p:cNvPr>
          <p:cNvPicPr>
            <a:picLocks noChangeAspect="1"/>
          </p:cNvPicPr>
          <p:nvPr userDrawn="1"/>
        </p:nvPicPr>
        <p:blipFill>
          <a:blip r:embed="rId41">
            <a:extLst>
              <a:ext uri="{96DAC541-7B7A-43D3-8B79-37D633B846F1}">
                <asvg:svgBlip xmlns:asvg="http://schemas.microsoft.com/office/drawing/2016/SVG/main" r:embed="rId42"/>
              </a:ext>
            </a:extLst>
          </a:blip>
          <a:stretch>
            <a:fillRect/>
          </a:stretch>
        </p:blipFill>
        <p:spPr>
          <a:xfrm>
            <a:off x="4730254" y="5006486"/>
            <a:ext cx="5658843" cy="3239009"/>
          </a:xfrm>
          <a:prstGeom prst="rect">
            <a:avLst/>
          </a:prstGeom>
        </p:spPr>
      </p:pic>
      <p:pic>
        <p:nvPicPr>
          <p:cNvPr id="92" name="Picture 91" descr="A close up of a logo&#10;&#10;Description generated with very high confidence">
            <a:extLst>
              <a:ext uri="{FF2B5EF4-FFF2-40B4-BE49-F238E27FC236}">
                <a16:creationId xmlns:a16="http://schemas.microsoft.com/office/drawing/2014/main" id="{F144D1E4-253E-4973-990D-A790780C28F3}"/>
              </a:ext>
            </a:extLst>
          </p:cNvPr>
          <p:cNvPicPr preferRelativeResize="0">
            <a:picLocks/>
          </p:cNvPicPr>
          <p:nvPr userDrawn="1"/>
        </p:nvPicPr>
        <p:blipFill>
          <a:blip r:embed="rId20"/>
          <a:stretch>
            <a:fillRect/>
          </a:stretch>
        </p:blipFill>
        <p:spPr>
          <a:xfrm>
            <a:off x="7987109" y="3875703"/>
            <a:ext cx="3122004" cy="3268745"/>
          </a:xfrm>
          <a:prstGeom prst="rect">
            <a:avLst/>
          </a:prstGeom>
        </p:spPr>
      </p:pic>
      <p:sp>
        <p:nvSpPr>
          <p:cNvPr id="75" name="Picture Placeholder 73">
            <a:extLst>
              <a:ext uri="{FF2B5EF4-FFF2-40B4-BE49-F238E27FC236}">
                <a16:creationId xmlns:a16="http://schemas.microsoft.com/office/drawing/2014/main" id="{79E08CEB-DD89-4B29-8641-C4EE0A4853B3}"/>
              </a:ext>
            </a:extLst>
          </p:cNvPr>
          <p:cNvSpPr>
            <a:spLocks noGrp="1"/>
          </p:cNvSpPr>
          <p:nvPr userDrawn="1">
            <p:ph type="pic" sz="quarter" idx="11"/>
          </p:nvPr>
        </p:nvSpPr>
        <p:spPr>
          <a:xfrm>
            <a:off x="8006941" y="3835714"/>
            <a:ext cx="1793687" cy="1902638"/>
          </a:xfrm>
          <a:prstGeom prst="ellipse">
            <a:avLst/>
          </a:prstGeom>
          <a:solidFill>
            <a:schemeClr val="tx1"/>
          </a:solidFill>
        </p:spPr>
        <p:txBody>
          <a:bodyPr anchor="ctr" anchorCtr="0">
            <a:normAutofit/>
          </a:bodyPr>
          <a:lstStyle>
            <a:lvl1pPr marL="0" indent="0" algn="ctr">
              <a:buNone/>
              <a:defRPr sz="1488">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4160577128"/>
      </p:ext>
    </p:extLst>
  </p:cSld>
  <p:clrMapOvr>
    <a:masterClrMapping/>
  </p:clrMapOvr>
  <p:extLst mod="1">
    <p:ext uri="{DCECCB84-F9BA-43D5-87BE-67443E8EF086}">
      <p15:sldGuideLst xmlns:p15="http://schemas.microsoft.com/office/powerpoint/2012/main">
        <p15:guide id="1" orient="horz" pos="369" userDrawn="1">
          <p15:clr>
            <a:srgbClr val="FBAE40"/>
          </p15:clr>
        </p15:guide>
        <p15:guide id="2" pos="4762" userDrawn="1">
          <p15:clr>
            <a:srgbClr val="FBAE40"/>
          </p15:clr>
        </p15:guide>
        <p15:guide id="3" pos="362" userDrawn="1">
          <p15:clr>
            <a:srgbClr val="FBAE40"/>
          </p15:clr>
        </p15:guide>
        <p15:guide id="4" pos="9162" userDrawn="1">
          <p15:clr>
            <a:srgbClr val="FBAE40"/>
          </p15:clr>
        </p15:guide>
        <p15:guide id="12" orient="horz" pos="13101" userDrawn="1">
          <p15:clr>
            <a:srgbClr val="FBAE40"/>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62" y="1138489"/>
            <a:ext cx="13040439"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9462" y="5692404"/>
            <a:ext cx="13040439" cy="1356771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9456" y="19819464"/>
            <a:ext cx="3401854" cy="1138481"/>
          </a:xfrm>
          <a:prstGeom prst="rect">
            <a:avLst/>
          </a:prstGeom>
        </p:spPr>
        <p:txBody>
          <a:bodyPr vert="horz" lIns="91440" tIns="45720" rIns="91440" bIns="45720" rtlCol="0" anchor="ctr"/>
          <a:lstStyle>
            <a:lvl1pPr algn="l">
              <a:defRPr sz="1488">
                <a:solidFill>
                  <a:schemeClr val="tx1">
                    <a:tint val="75000"/>
                  </a:schemeClr>
                </a:solidFill>
              </a:defRPr>
            </a:lvl1pPr>
          </a:lstStyle>
          <a:p>
            <a:r>
              <a:rPr lang="ru-RU" dirty="0"/>
              <a:t>MM.DD.20XX</a:t>
            </a:r>
          </a:p>
        </p:txBody>
      </p:sp>
      <p:sp>
        <p:nvSpPr>
          <p:cNvPr id="5" name="Footer Placeholder 4"/>
          <p:cNvSpPr>
            <a:spLocks noGrp="1"/>
          </p:cNvSpPr>
          <p:nvPr>
            <p:ph type="ftr" sz="quarter" idx="3"/>
          </p:nvPr>
        </p:nvSpPr>
        <p:spPr>
          <a:xfrm>
            <a:off x="5008291" y="19819464"/>
            <a:ext cx="5102781" cy="1138481"/>
          </a:xfrm>
          <a:prstGeom prst="rect">
            <a:avLst/>
          </a:prstGeom>
        </p:spPr>
        <p:txBody>
          <a:bodyPr vert="horz" lIns="91440" tIns="45720" rIns="91440" bIns="45720" rtlCol="0" anchor="ctr"/>
          <a:lstStyle>
            <a:lvl1pPr algn="ctr">
              <a:defRPr sz="1488">
                <a:solidFill>
                  <a:schemeClr val="tx1">
                    <a:tint val="75000"/>
                  </a:schemeClr>
                </a:solidFill>
              </a:defRPr>
            </a:lvl1pPr>
          </a:lstStyle>
          <a:p>
            <a:r>
              <a:rPr lang="en-US" dirty="0"/>
              <a:t>ADD A FOOTER</a:t>
            </a:r>
            <a:endParaRPr lang="ru-RU" dirty="0"/>
          </a:p>
        </p:txBody>
      </p:sp>
      <p:sp>
        <p:nvSpPr>
          <p:cNvPr id="6" name="Slide Number Placeholder 5"/>
          <p:cNvSpPr>
            <a:spLocks noGrp="1"/>
          </p:cNvSpPr>
          <p:nvPr>
            <p:ph type="sldNum" sz="quarter" idx="4"/>
          </p:nvPr>
        </p:nvSpPr>
        <p:spPr>
          <a:xfrm>
            <a:off x="10678042" y="19819464"/>
            <a:ext cx="3401854" cy="1138481"/>
          </a:xfrm>
          <a:prstGeom prst="rect">
            <a:avLst/>
          </a:prstGeom>
        </p:spPr>
        <p:txBody>
          <a:bodyPr vert="horz" lIns="91440" tIns="45720" rIns="91440" bIns="45720" rtlCol="0" anchor="ctr"/>
          <a:lstStyle>
            <a:lvl1pPr algn="r">
              <a:defRPr sz="1488">
                <a:solidFill>
                  <a:schemeClr val="tx1">
                    <a:tint val="75000"/>
                  </a:schemeClr>
                </a:solidFill>
              </a:defRPr>
            </a:lvl1pPr>
          </a:lstStyle>
          <a:p>
            <a:fld id="{C075BE66-B004-4B62-93B5-6C3A07EE5DEC}" type="slidenum">
              <a:rPr lang="ru-RU" smtClean="0"/>
              <a:t>‹#›</a:t>
            </a:fld>
            <a:endParaRPr lang="ru-RU" dirty="0"/>
          </a:p>
        </p:txBody>
      </p:sp>
    </p:spTree>
    <p:extLst>
      <p:ext uri="{BB962C8B-B14F-4D97-AF65-F5344CB8AC3E}">
        <p14:creationId xmlns:p14="http://schemas.microsoft.com/office/powerpoint/2010/main" val="2127442875"/>
      </p:ext>
    </p:extLst>
  </p:cSld>
  <p:clrMap bg1="lt1" tx1="dk1" bg2="lt2" tx2="dk2" accent1="accent1" accent2="accent2" accent3="accent3" accent4="accent4" accent5="accent5" accent6="accent6" hlink="hlink" folHlink="folHlink"/>
  <p:sldLayoutIdLst>
    <p:sldLayoutId id="2147483661" r:id="rId1"/>
  </p:sldLayoutIdLst>
  <p:hf hdr="0"/>
  <p:txStyles>
    <p:titleStyle>
      <a:lvl1pPr algn="l" defTabSz="1133899" rtl="0" eaLnBrk="1" latinLnBrk="0" hangingPunct="1">
        <a:lnSpc>
          <a:spcPct val="90000"/>
        </a:lnSpc>
        <a:spcBef>
          <a:spcPct val="0"/>
        </a:spcBef>
        <a:buNone/>
        <a:defRPr sz="5456" kern="1200">
          <a:solidFill>
            <a:schemeClr val="tx1"/>
          </a:solidFill>
          <a:latin typeface="+mj-lt"/>
          <a:ea typeface="+mj-ea"/>
          <a:cs typeface="+mj-cs"/>
        </a:defRPr>
      </a:lvl1pPr>
    </p:titleStyle>
    <p:bodyStyle>
      <a:lvl1pPr marL="283474" indent="-283474" algn="l" defTabSz="1133899" rtl="0" eaLnBrk="1" latinLnBrk="0" hangingPunct="1">
        <a:lnSpc>
          <a:spcPct val="90000"/>
        </a:lnSpc>
        <a:spcBef>
          <a:spcPts val="1241"/>
        </a:spcBef>
        <a:buFont typeface="Arial" panose="020B0604020202020204" pitchFamily="34" charset="0"/>
        <a:buChar char="•"/>
        <a:defRPr sz="3472" kern="1200">
          <a:solidFill>
            <a:schemeClr val="tx1"/>
          </a:solidFill>
          <a:latin typeface="+mn-lt"/>
          <a:ea typeface="+mn-ea"/>
          <a:cs typeface="+mn-cs"/>
        </a:defRPr>
      </a:lvl1pPr>
      <a:lvl2pPr marL="850423" indent="-283474" algn="l" defTabSz="1133899" rtl="0" eaLnBrk="1" latinLnBrk="0" hangingPunct="1">
        <a:lnSpc>
          <a:spcPct val="90000"/>
        </a:lnSpc>
        <a:spcBef>
          <a:spcPts val="622"/>
        </a:spcBef>
        <a:buFont typeface="Arial" panose="020B0604020202020204" pitchFamily="34" charset="0"/>
        <a:buChar char="•"/>
        <a:defRPr sz="2978" kern="1200">
          <a:solidFill>
            <a:schemeClr val="tx1"/>
          </a:solidFill>
          <a:latin typeface="+mn-lt"/>
          <a:ea typeface="+mn-ea"/>
          <a:cs typeface="+mn-cs"/>
        </a:defRPr>
      </a:lvl2pPr>
      <a:lvl3pPr marL="1417373" indent="-283474" algn="l" defTabSz="1133899" rtl="0" eaLnBrk="1" latinLnBrk="0" hangingPunct="1">
        <a:lnSpc>
          <a:spcPct val="90000"/>
        </a:lnSpc>
        <a:spcBef>
          <a:spcPts val="622"/>
        </a:spcBef>
        <a:buFont typeface="Arial" panose="020B0604020202020204" pitchFamily="34" charset="0"/>
        <a:buChar char="•"/>
        <a:defRPr sz="2480" kern="1200">
          <a:solidFill>
            <a:schemeClr val="tx1"/>
          </a:solidFill>
          <a:latin typeface="+mn-lt"/>
          <a:ea typeface="+mn-ea"/>
          <a:cs typeface="+mn-cs"/>
        </a:defRPr>
      </a:lvl3pPr>
      <a:lvl4pPr marL="1984322" indent="-283474" algn="l" defTabSz="1133899" rtl="0" eaLnBrk="1" latinLnBrk="0" hangingPunct="1">
        <a:lnSpc>
          <a:spcPct val="90000"/>
        </a:lnSpc>
        <a:spcBef>
          <a:spcPts val="622"/>
        </a:spcBef>
        <a:buFont typeface="Arial" panose="020B0604020202020204" pitchFamily="34" charset="0"/>
        <a:buChar char="•"/>
        <a:defRPr sz="2234" kern="1200">
          <a:solidFill>
            <a:schemeClr val="tx1"/>
          </a:solidFill>
          <a:latin typeface="+mn-lt"/>
          <a:ea typeface="+mn-ea"/>
          <a:cs typeface="+mn-cs"/>
        </a:defRPr>
      </a:lvl4pPr>
      <a:lvl5pPr marL="2551269" indent="-283474" algn="l" defTabSz="1133899" rtl="0" eaLnBrk="1" latinLnBrk="0" hangingPunct="1">
        <a:lnSpc>
          <a:spcPct val="90000"/>
        </a:lnSpc>
        <a:spcBef>
          <a:spcPts val="622"/>
        </a:spcBef>
        <a:buFont typeface="Arial" panose="020B0604020202020204" pitchFamily="34" charset="0"/>
        <a:buChar char="•"/>
        <a:defRPr sz="2234" kern="1200">
          <a:solidFill>
            <a:schemeClr val="tx1"/>
          </a:solidFill>
          <a:latin typeface="+mn-lt"/>
          <a:ea typeface="+mn-ea"/>
          <a:cs typeface="+mn-cs"/>
        </a:defRPr>
      </a:lvl5pPr>
      <a:lvl6pPr marL="3118218" indent="-283474" algn="l" defTabSz="1133899" rtl="0" eaLnBrk="1" latinLnBrk="0" hangingPunct="1">
        <a:lnSpc>
          <a:spcPct val="90000"/>
        </a:lnSpc>
        <a:spcBef>
          <a:spcPts val="622"/>
        </a:spcBef>
        <a:buFont typeface="Arial" panose="020B0604020202020204" pitchFamily="34" charset="0"/>
        <a:buChar char="•"/>
        <a:defRPr sz="2234" kern="1200">
          <a:solidFill>
            <a:schemeClr val="tx1"/>
          </a:solidFill>
          <a:latin typeface="+mn-lt"/>
          <a:ea typeface="+mn-ea"/>
          <a:cs typeface="+mn-cs"/>
        </a:defRPr>
      </a:lvl6pPr>
      <a:lvl7pPr marL="3685168" indent="-283474" algn="l" defTabSz="1133899" rtl="0" eaLnBrk="1" latinLnBrk="0" hangingPunct="1">
        <a:lnSpc>
          <a:spcPct val="90000"/>
        </a:lnSpc>
        <a:spcBef>
          <a:spcPts val="622"/>
        </a:spcBef>
        <a:buFont typeface="Arial" panose="020B0604020202020204" pitchFamily="34" charset="0"/>
        <a:buChar char="•"/>
        <a:defRPr sz="2234" kern="1200">
          <a:solidFill>
            <a:schemeClr val="tx1"/>
          </a:solidFill>
          <a:latin typeface="+mn-lt"/>
          <a:ea typeface="+mn-ea"/>
          <a:cs typeface="+mn-cs"/>
        </a:defRPr>
      </a:lvl7pPr>
      <a:lvl8pPr marL="4252117" indent="-283474" algn="l" defTabSz="1133899" rtl="0" eaLnBrk="1" latinLnBrk="0" hangingPunct="1">
        <a:lnSpc>
          <a:spcPct val="90000"/>
        </a:lnSpc>
        <a:spcBef>
          <a:spcPts val="622"/>
        </a:spcBef>
        <a:buFont typeface="Arial" panose="020B0604020202020204" pitchFamily="34" charset="0"/>
        <a:buChar char="•"/>
        <a:defRPr sz="2234" kern="1200">
          <a:solidFill>
            <a:schemeClr val="tx1"/>
          </a:solidFill>
          <a:latin typeface="+mn-lt"/>
          <a:ea typeface="+mn-ea"/>
          <a:cs typeface="+mn-cs"/>
        </a:defRPr>
      </a:lvl8pPr>
      <a:lvl9pPr marL="4819064" indent="-283474" algn="l" defTabSz="1133899" rtl="0" eaLnBrk="1" latinLnBrk="0" hangingPunct="1">
        <a:lnSpc>
          <a:spcPct val="90000"/>
        </a:lnSpc>
        <a:spcBef>
          <a:spcPts val="622"/>
        </a:spcBef>
        <a:buFont typeface="Arial" panose="020B0604020202020204" pitchFamily="34" charset="0"/>
        <a:buChar char="•"/>
        <a:defRPr sz="2234" kern="1200">
          <a:solidFill>
            <a:schemeClr val="tx1"/>
          </a:solidFill>
          <a:latin typeface="+mn-lt"/>
          <a:ea typeface="+mn-ea"/>
          <a:cs typeface="+mn-cs"/>
        </a:defRPr>
      </a:lvl9pPr>
    </p:bodyStyle>
    <p:otherStyle>
      <a:defPPr>
        <a:defRPr lang="en-US"/>
      </a:defPPr>
      <a:lvl1pPr marL="0" algn="l" defTabSz="1133899" rtl="0" eaLnBrk="1" latinLnBrk="0" hangingPunct="1">
        <a:defRPr sz="2234" kern="1200">
          <a:solidFill>
            <a:schemeClr val="tx1"/>
          </a:solidFill>
          <a:latin typeface="+mn-lt"/>
          <a:ea typeface="+mn-ea"/>
          <a:cs typeface="+mn-cs"/>
        </a:defRPr>
      </a:lvl1pPr>
      <a:lvl2pPr marL="566949" algn="l" defTabSz="1133899" rtl="0" eaLnBrk="1" latinLnBrk="0" hangingPunct="1">
        <a:defRPr sz="2234" kern="1200">
          <a:solidFill>
            <a:schemeClr val="tx1"/>
          </a:solidFill>
          <a:latin typeface="+mn-lt"/>
          <a:ea typeface="+mn-ea"/>
          <a:cs typeface="+mn-cs"/>
        </a:defRPr>
      </a:lvl2pPr>
      <a:lvl3pPr marL="1133899" algn="l" defTabSz="1133899" rtl="0" eaLnBrk="1" latinLnBrk="0" hangingPunct="1">
        <a:defRPr sz="2234" kern="1200">
          <a:solidFill>
            <a:schemeClr val="tx1"/>
          </a:solidFill>
          <a:latin typeface="+mn-lt"/>
          <a:ea typeface="+mn-ea"/>
          <a:cs typeface="+mn-cs"/>
        </a:defRPr>
      </a:lvl3pPr>
      <a:lvl4pPr marL="1700846" algn="l" defTabSz="1133899" rtl="0" eaLnBrk="1" latinLnBrk="0" hangingPunct="1">
        <a:defRPr sz="2234" kern="1200">
          <a:solidFill>
            <a:schemeClr val="tx1"/>
          </a:solidFill>
          <a:latin typeface="+mn-lt"/>
          <a:ea typeface="+mn-ea"/>
          <a:cs typeface="+mn-cs"/>
        </a:defRPr>
      </a:lvl4pPr>
      <a:lvl5pPr marL="2267795" algn="l" defTabSz="1133899" rtl="0" eaLnBrk="1" latinLnBrk="0" hangingPunct="1">
        <a:defRPr sz="2234" kern="1200">
          <a:solidFill>
            <a:schemeClr val="tx1"/>
          </a:solidFill>
          <a:latin typeface="+mn-lt"/>
          <a:ea typeface="+mn-ea"/>
          <a:cs typeface="+mn-cs"/>
        </a:defRPr>
      </a:lvl5pPr>
      <a:lvl6pPr marL="2834743" algn="l" defTabSz="1133899" rtl="0" eaLnBrk="1" latinLnBrk="0" hangingPunct="1">
        <a:defRPr sz="2234" kern="1200">
          <a:solidFill>
            <a:schemeClr val="tx1"/>
          </a:solidFill>
          <a:latin typeface="+mn-lt"/>
          <a:ea typeface="+mn-ea"/>
          <a:cs typeface="+mn-cs"/>
        </a:defRPr>
      </a:lvl6pPr>
      <a:lvl7pPr marL="3401694" algn="l" defTabSz="1133899" rtl="0" eaLnBrk="1" latinLnBrk="0" hangingPunct="1">
        <a:defRPr sz="2234" kern="1200">
          <a:solidFill>
            <a:schemeClr val="tx1"/>
          </a:solidFill>
          <a:latin typeface="+mn-lt"/>
          <a:ea typeface="+mn-ea"/>
          <a:cs typeface="+mn-cs"/>
        </a:defRPr>
      </a:lvl7pPr>
      <a:lvl8pPr marL="3968641" algn="l" defTabSz="1133899" rtl="0" eaLnBrk="1" latinLnBrk="0" hangingPunct="1">
        <a:defRPr sz="2234" kern="1200">
          <a:solidFill>
            <a:schemeClr val="tx1"/>
          </a:solidFill>
          <a:latin typeface="+mn-lt"/>
          <a:ea typeface="+mn-ea"/>
          <a:cs typeface="+mn-cs"/>
        </a:defRPr>
      </a:lvl8pPr>
      <a:lvl9pPr marL="4535590" algn="l" defTabSz="1133899" rtl="0" eaLnBrk="1" latinLnBrk="0" hangingPunct="1">
        <a:defRPr sz="223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3" Type="http://schemas.openxmlformats.org/officeDocument/2006/relationships/image" Target="../media/image59.png"/><Relationship Id="rId18" Type="http://schemas.openxmlformats.org/officeDocument/2006/relationships/image" Target="../media/image64.svg"/><Relationship Id="rId26" Type="http://schemas.openxmlformats.org/officeDocument/2006/relationships/image" Target="../media/image72.svg"/><Relationship Id="rId39" Type="http://schemas.openxmlformats.org/officeDocument/2006/relationships/image" Target="../media/image85.png"/><Relationship Id="rId21" Type="http://schemas.openxmlformats.org/officeDocument/2006/relationships/image" Target="../media/image67.png"/><Relationship Id="rId34" Type="http://schemas.openxmlformats.org/officeDocument/2006/relationships/image" Target="../media/image80.svg"/><Relationship Id="rId42" Type="http://schemas.openxmlformats.org/officeDocument/2006/relationships/image" Target="../media/image88.svg"/><Relationship Id="rId7" Type="http://schemas.openxmlformats.org/officeDocument/2006/relationships/image" Target="../media/image53.png"/><Relationship Id="rId2" Type="http://schemas.openxmlformats.org/officeDocument/2006/relationships/slideLayout" Target="../slideLayouts/slideLayout1.xml"/><Relationship Id="rId16" Type="http://schemas.openxmlformats.org/officeDocument/2006/relationships/image" Target="../media/image62.svg"/><Relationship Id="rId20" Type="http://schemas.openxmlformats.org/officeDocument/2006/relationships/image" Target="../media/image66.svg"/><Relationship Id="rId29" Type="http://schemas.openxmlformats.org/officeDocument/2006/relationships/image" Target="../media/image75.png"/><Relationship Id="rId41" Type="http://schemas.openxmlformats.org/officeDocument/2006/relationships/image" Target="../media/image87.png"/><Relationship Id="rId1" Type="http://schemas.openxmlformats.org/officeDocument/2006/relationships/vmlDrawing" Target="../drawings/vmlDrawing1.vml"/><Relationship Id="rId6" Type="http://schemas.openxmlformats.org/officeDocument/2006/relationships/image" Target="../media/image52.svg"/><Relationship Id="rId11" Type="http://schemas.openxmlformats.org/officeDocument/2006/relationships/image" Target="../media/image57.png"/><Relationship Id="rId24" Type="http://schemas.openxmlformats.org/officeDocument/2006/relationships/image" Target="../media/image70.svg"/><Relationship Id="rId32" Type="http://schemas.openxmlformats.org/officeDocument/2006/relationships/image" Target="../media/image78.svg"/><Relationship Id="rId37" Type="http://schemas.openxmlformats.org/officeDocument/2006/relationships/image" Target="../media/image83.png"/><Relationship Id="rId40" Type="http://schemas.openxmlformats.org/officeDocument/2006/relationships/image" Target="../media/image86.svg"/><Relationship Id="rId5" Type="http://schemas.openxmlformats.org/officeDocument/2006/relationships/image" Target="../media/image51.png"/><Relationship Id="rId15" Type="http://schemas.openxmlformats.org/officeDocument/2006/relationships/image" Target="../media/image61.png"/><Relationship Id="rId23" Type="http://schemas.openxmlformats.org/officeDocument/2006/relationships/image" Target="../media/image69.png"/><Relationship Id="rId28" Type="http://schemas.openxmlformats.org/officeDocument/2006/relationships/image" Target="../media/image74.svg"/><Relationship Id="rId36" Type="http://schemas.openxmlformats.org/officeDocument/2006/relationships/image" Target="../media/image82.svg"/><Relationship Id="rId10" Type="http://schemas.openxmlformats.org/officeDocument/2006/relationships/image" Target="../media/image56.svg"/><Relationship Id="rId19" Type="http://schemas.openxmlformats.org/officeDocument/2006/relationships/image" Target="../media/image65.png"/><Relationship Id="rId31" Type="http://schemas.openxmlformats.org/officeDocument/2006/relationships/image" Target="../media/image77.png"/><Relationship Id="rId44" Type="http://schemas.openxmlformats.org/officeDocument/2006/relationships/image" Target="../media/image48.emf"/><Relationship Id="rId4" Type="http://schemas.openxmlformats.org/officeDocument/2006/relationships/image" Target="../media/image50.svg"/><Relationship Id="rId9" Type="http://schemas.openxmlformats.org/officeDocument/2006/relationships/image" Target="../media/image55.png"/><Relationship Id="rId14" Type="http://schemas.openxmlformats.org/officeDocument/2006/relationships/image" Target="../media/image60.svg"/><Relationship Id="rId22" Type="http://schemas.openxmlformats.org/officeDocument/2006/relationships/image" Target="../media/image68.svg"/><Relationship Id="rId27" Type="http://schemas.openxmlformats.org/officeDocument/2006/relationships/image" Target="../media/image73.png"/><Relationship Id="rId30" Type="http://schemas.openxmlformats.org/officeDocument/2006/relationships/image" Target="../media/image76.svg"/><Relationship Id="rId35" Type="http://schemas.openxmlformats.org/officeDocument/2006/relationships/image" Target="../media/image81.png"/><Relationship Id="rId43" Type="http://schemas.openxmlformats.org/officeDocument/2006/relationships/package" Target="../embeddings/Microsoft_Word_Document.docx"/><Relationship Id="rId8" Type="http://schemas.openxmlformats.org/officeDocument/2006/relationships/image" Target="../media/image54.svg"/><Relationship Id="rId3" Type="http://schemas.openxmlformats.org/officeDocument/2006/relationships/image" Target="../media/image49.png"/><Relationship Id="rId12" Type="http://schemas.openxmlformats.org/officeDocument/2006/relationships/image" Target="../media/image58.svg"/><Relationship Id="rId17" Type="http://schemas.openxmlformats.org/officeDocument/2006/relationships/image" Target="../media/image63.png"/><Relationship Id="rId25" Type="http://schemas.openxmlformats.org/officeDocument/2006/relationships/image" Target="../media/image71.png"/><Relationship Id="rId33" Type="http://schemas.openxmlformats.org/officeDocument/2006/relationships/image" Target="../media/image79.png"/><Relationship Id="rId38" Type="http://schemas.openxmlformats.org/officeDocument/2006/relationships/image" Target="../media/image8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 name="Picture Placeholder 54" descr="Globe icon">
            <a:extLst>
              <a:ext uri="{FF2B5EF4-FFF2-40B4-BE49-F238E27FC236}">
                <a16:creationId xmlns:a16="http://schemas.microsoft.com/office/drawing/2014/main" id="{37A3FB08-CD7E-4D12-B6D5-0474F2D2CF96}"/>
              </a:ext>
            </a:extLst>
          </p:cNvPr>
          <p:cNvPicPr>
            <a:picLocks noGrp="1" noChangeAspect="1"/>
          </p:cNvPicPr>
          <p:nvPr>
            <p:ph type="pic" sz="quarter" idx="20"/>
          </p:nvPr>
        </p:nvPicPr>
        <p:blipFill>
          <a:blip r:embed="rId3">
            <a:extLst>
              <a:ext uri="{96DAC541-7B7A-43D3-8B79-37D633B846F1}">
                <asvg:svgBlip xmlns:asvg="http://schemas.microsoft.com/office/drawing/2016/SVG/main" r:embed="rId4"/>
              </a:ext>
            </a:extLst>
          </a:blip>
          <a:srcRect/>
          <a:stretch>
            <a:fillRect/>
          </a:stretch>
        </p:blipFill>
        <p:spPr>
          <a:xfrm>
            <a:off x="5712947" y="2515904"/>
            <a:ext cx="1373874" cy="1139423"/>
          </a:xfrm>
        </p:spPr>
      </p:pic>
      <p:pic>
        <p:nvPicPr>
          <p:cNvPr id="145" name="Picture Placeholder 144" descr="Globe icon">
            <a:extLst>
              <a:ext uri="{FF2B5EF4-FFF2-40B4-BE49-F238E27FC236}">
                <a16:creationId xmlns:a16="http://schemas.microsoft.com/office/drawing/2014/main" id="{6C18A99E-6A88-4308-A775-A52F54832F0D}"/>
              </a:ext>
            </a:extLst>
          </p:cNvPr>
          <p:cNvPicPr>
            <a:picLocks noGrp="1" noChangeAspect="1"/>
          </p:cNvPicPr>
          <p:nvPr>
            <p:ph type="pic" sz="quarter" idx="50"/>
          </p:nvPr>
        </p:nvPicPr>
        <p:blipFill>
          <a:blip r:embed="rId5">
            <a:extLst>
              <a:ext uri="{96DAC541-7B7A-43D3-8B79-37D633B846F1}">
                <asvg:svgBlip xmlns:asvg="http://schemas.microsoft.com/office/drawing/2016/SVG/main" r:embed="rId6"/>
              </a:ext>
            </a:extLst>
          </a:blip>
          <a:srcRect/>
          <a:stretch>
            <a:fillRect/>
          </a:stretch>
        </p:blipFill>
        <p:spPr>
          <a:xfrm>
            <a:off x="13835478" y="11461333"/>
            <a:ext cx="1302092" cy="893549"/>
          </a:xfrm>
        </p:spPr>
      </p:pic>
      <p:sp>
        <p:nvSpPr>
          <p:cNvPr id="33" name="Text Placeholder 32">
            <a:extLst>
              <a:ext uri="{FF2B5EF4-FFF2-40B4-BE49-F238E27FC236}">
                <a16:creationId xmlns:a16="http://schemas.microsoft.com/office/drawing/2014/main" id="{CC616A15-98AE-445C-9F92-21A3FD16B02E}"/>
              </a:ext>
            </a:extLst>
          </p:cNvPr>
          <p:cNvSpPr>
            <a:spLocks noGrp="1"/>
          </p:cNvSpPr>
          <p:nvPr>
            <p:ph type="body" sz="quarter" idx="39"/>
          </p:nvPr>
        </p:nvSpPr>
        <p:spPr>
          <a:xfrm>
            <a:off x="10529888" y="11784017"/>
            <a:ext cx="3426887" cy="471688"/>
          </a:xfrm>
        </p:spPr>
        <p:txBody>
          <a:bodyPr/>
          <a:lstStyle/>
          <a:p>
            <a:r>
              <a:rPr lang="en-US" sz="2000" dirty="0"/>
              <a:t>Vulnerability assessment  </a:t>
            </a:r>
            <a:endParaRPr lang="ru-RU" sz="2000" dirty="0"/>
          </a:p>
        </p:txBody>
      </p:sp>
      <p:sp>
        <p:nvSpPr>
          <p:cNvPr id="34" name="Text Placeholder 33">
            <a:extLst>
              <a:ext uri="{FF2B5EF4-FFF2-40B4-BE49-F238E27FC236}">
                <a16:creationId xmlns:a16="http://schemas.microsoft.com/office/drawing/2014/main" id="{23CCB585-5A15-4E7C-96B6-C0057D449F2E}"/>
              </a:ext>
            </a:extLst>
          </p:cNvPr>
          <p:cNvSpPr>
            <a:spLocks noGrp="1"/>
          </p:cNvSpPr>
          <p:nvPr>
            <p:ph type="body" sz="quarter" idx="40"/>
          </p:nvPr>
        </p:nvSpPr>
        <p:spPr>
          <a:xfrm>
            <a:off x="10897355" y="12382285"/>
            <a:ext cx="4156213" cy="1540320"/>
          </a:xfrm>
        </p:spPr>
        <p:txBody>
          <a:bodyPr/>
          <a:lstStyle/>
          <a:p>
            <a:pPr algn="just"/>
            <a:r>
              <a:rPr lang="en-US" sz="1600" dirty="0">
                <a:latin typeface="Courier New" panose="02070309020205020404" pitchFamily="49" charset="0"/>
                <a:cs typeface="Courier New" panose="02070309020205020404" pitchFamily="49" charset="0"/>
              </a:rPr>
              <a:t>The author had used Wireshark to analyzed the network traffic and found the Lightweight Directory access protocol (LDAP) without any security protocol, the author than had put his entire focus there for a appropriate PEN test.</a:t>
            </a:r>
            <a:endParaRPr lang="ru-RU" sz="1600" dirty="0">
              <a:latin typeface="Courier New" panose="02070309020205020404" pitchFamily="49" charset="0"/>
              <a:cs typeface="Courier New" panose="02070309020205020404" pitchFamily="49" charset="0"/>
            </a:endParaRPr>
          </a:p>
        </p:txBody>
      </p:sp>
      <p:pic>
        <p:nvPicPr>
          <p:cNvPr id="95" name="Picture Placeholder 94" descr="Microprocessor icon">
            <a:extLst>
              <a:ext uri="{FF2B5EF4-FFF2-40B4-BE49-F238E27FC236}">
                <a16:creationId xmlns:a16="http://schemas.microsoft.com/office/drawing/2014/main" id="{E5480516-45F9-4EB0-944F-75CCED408117}"/>
              </a:ext>
            </a:extLst>
          </p:cNvPr>
          <p:cNvPicPr>
            <a:picLocks noGrp="1" noChangeAspect="1"/>
          </p:cNvPicPr>
          <p:nvPr>
            <p:ph type="pic" sz="quarter" idx="11"/>
          </p:nvPr>
        </p:nvPicPr>
        <p:blipFill>
          <a:blip r:embed="rId7">
            <a:extLst>
              <a:ext uri="{96DAC541-7B7A-43D3-8B79-37D633B846F1}">
                <asvg:svgBlip xmlns:asvg="http://schemas.microsoft.com/office/drawing/2016/SVG/main" r:embed="rId8"/>
              </a:ext>
            </a:extLst>
          </a:blip>
          <a:srcRect l="97" r="97"/>
          <a:stretch>
            <a:fillRect/>
          </a:stretch>
        </p:blipFill>
        <p:spPr>
          <a:xfrm>
            <a:off x="8578883" y="4208744"/>
            <a:ext cx="979045" cy="878921"/>
          </a:xfrm>
        </p:spPr>
      </p:pic>
      <p:pic>
        <p:nvPicPr>
          <p:cNvPr id="149" name="Picture Placeholder 148" descr="Microprocessor icon">
            <a:extLst>
              <a:ext uri="{FF2B5EF4-FFF2-40B4-BE49-F238E27FC236}">
                <a16:creationId xmlns:a16="http://schemas.microsoft.com/office/drawing/2014/main" id="{E62C5D57-46DB-4FE5-B73D-50B4288EB53D}"/>
              </a:ext>
            </a:extLst>
          </p:cNvPr>
          <p:cNvPicPr>
            <a:picLocks noGrp="1" noChangeAspect="1"/>
          </p:cNvPicPr>
          <p:nvPr>
            <p:ph type="pic" sz="quarter" idx="55"/>
          </p:nvPr>
        </p:nvPicPr>
        <p:blipFill>
          <a:blip r:embed="rId9">
            <a:extLst>
              <a:ext uri="{96DAC541-7B7A-43D3-8B79-37D633B846F1}">
                <asvg:svgBlip xmlns:asvg="http://schemas.microsoft.com/office/drawing/2016/SVG/main" r:embed="rId10"/>
              </a:ext>
            </a:extLst>
          </a:blip>
          <a:srcRect t="180" b="180"/>
          <a:stretch>
            <a:fillRect/>
          </a:stretch>
        </p:blipFill>
        <p:spPr>
          <a:xfrm>
            <a:off x="480103" y="9450341"/>
            <a:ext cx="726205" cy="726205"/>
          </a:xfrm>
        </p:spPr>
      </p:pic>
      <p:sp>
        <p:nvSpPr>
          <p:cNvPr id="23" name="Text Placeholder 22">
            <a:extLst>
              <a:ext uri="{FF2B5EF4-FFF2-40B4-BE49-F238E27FC236}">
                <a16:creationId xmlns:a16="http://schemas.microsoft.com/office/drawing/2014/main" id="{0CABC91A-531F-4132-B5A2-3E70E3F6985D}"/>
              </a:ext>
            </a:extLst>
          </p:cNvPr>
          <p:cNvSpPr>
            <a:spLocks noGrp="1"/>
          </p:cNvSpPr>
          <p:nvPr>
            <p:ph type="body" sz="quarter" idx="29"/>
          </p:nvPr>
        </p:nvSpPr>
        <p:spPr>
          <a:xfrm>
            <a:off x="250775" y="13063153"/>
            <a:ext cx="3105426" cy="666907"/>
          </a:xfrm>
        </p:spPr>
        <p:txBody>
          <a:bodyPr/>
          <a:lstStyle/>
          <a:p>
            <a:r>
              <a:rPr lang="en-US" sz="2000" dirty="0"/>
              <a:t>Penetration Test</a:t>
            </a:r>
            <a:endParaRPr lang="ru-RU" sz="2000" dirty="0"/>
          </a:p>
        </p:txBody>
      </p:sp>
      <p:sp>
        <p:nvSpPr>
          <p:cNvPr id="24" name="Text Placeholder 23">
            <a:extLst>
              <a:ext uri="{FF2B5EF4-FFF2-40B4-BE49-F238E27FC236}">
                <a16:creationId xmlns:a16="http://schemas.microsoft.com/office/drawing/2014/main" id="{15606479-9866-4A9F-8795-33225594A992}"/>
              </a:ext>
            </a:extLst>
          </p:cNvPr>
          <p:cNvSpPr>
            <a:spLocks noGrp="1"/>
          </p:cNvSpPr>
          <p:nvPr>
            <p:ph type="body" sz="quarter" idx="30"/>
          </p:nvPr>
        </p:nvSpPr>
        <p:spPr>
          <a:xfrm>
            <a:off x="83675" y="14079890"/>
            <a:ext cx="4284062" cy="1959965"/>
          </a:xfrm>
        </p:spPr>
        <p:txBody>
          <a:bodyPr/>
          <a:lstStyle/>
          <a:p>
            <a:pPr algn="just"/>
            <a:r>
              <a:rPr lang="en-GB" sz="1600" dirty="0">
                <a:latin typeface="Courier New" panose="02070309020205020404" pitchFamily="49" charset="0"/>
                <a:cs typeface="Courier New" panose="02070309020205020404" pitchFamily="49" charset="0"/>
              </a:rPr>
              <a:t>The author had performed penetration test via using a script that they had created to bypass administration password which is to install third party software Hyena and </a:t>
            </a:r>
            <a:r>
              <a:rPr lang="en-GB" sz="1600" dirty="0" err="1">
                <a:latin typeface="Courier New" panose="02070309020205020404" pitchFamily="49" charset="0"/>
                <a:cs typeface="Courier New" panose="02070309020205020404" pitchFamily="49" charset="0"/>
              </a:rPr>
              <a:t>Softerra</a:t>
            </a:r>
            <a:r>
              <a:rPr lang="en-GB" sz="1600" dirty="0">
                <a:latin typeface="Courier New" panose="02070309020205020404" pitchFamily="49" charset="0"/>
                <a:cs typeface="Courier New" panose="02070309020205020404" pitchFamily="49" charset="0"/>
              </a:rPr>
              <a:t> LDAP to attack the directory access protocol to access the hierarchy domain. </a:t>
            </a:r>
          </a:p>
        </p:txBody>
      </p:sp>
      <p:pic>
        <p:nvPicPr>
          <p:cNvPr id="85" name="Picture Placeholder 84" descr="Cubes icon">
            <a:extLst>
              <a:ext uri="{FF2B5EF4-FFF2-40B4-BE49-F238E27FC236}">
                <a16:creationId xmlns:a16="http://schemas.microsoft.com/office/drawing/2014/main" id="{2B9CA395-C630-4D04-8BD8-EF76AEB56222}"/>
              </a:ext>
            </a:extLst>
          </p:cNvPr>
          <p:cNvPicPr>
            <a:picLocks noGrp="1" noChangeAspect="1"/>
          </p:cNvPicPr>
          <p:nvPr>
            <p:ph type="pic" sz="quarter" idx="21"/>
          </p:nvPr>
        </p:nvPicPr>
        <p:blipFill>
          <a:blip r:embed="rId11" cstate="screen">
            <a:extLst>
              <a:ext uri="{28A0092B-C50C-407E-A947-70E740481C1C}">
                <a14:useLocalDpi xmlns:a14="http://schemas.microsoft.com/office/drawing/2010/main"/>
              </a:ext>
              <a:ext uri="{96DAC541-7B7A-43D3-8B79-37D633B846F1}">
                <asvg:svgBlip xmlns:asvg="http://schemas.microsoft.com/office/drawing/2016/SVG/main" r:embed="rId12"/>
              </a:ext>
            </a:extLst>
          </a:blip>
          <a:srcRect/>
          <a:stretch>
            <a:fillRect/>
          </a:stretch>
        </p:blipFill>
        <p:spPr>
          <a:xfrm>
            <a:off x="5749755" y="6019537"/>
            <a:ext cx="1364015" cy="920115"/>
          </a:xfrm>
        </p:spPr>
      </p:pic>
      <p:pic>
        <p:nvPicPr>
          <p:cNvPr id="153" name="Picture Placeholder 152" descr="Cubes icon">
            <a:extLst>
              <a:ext uri="{FF2B5EF4-FFF2-40B4-BE49-F238E27FC236}">
                <a16:creationId xmlns:a16="http://schemas.microsoft.com/office/drawing/2014/main" id="{9A054944-2900-4354-8B3E-B3CE692C35A1}"/>
              </a:ext>
            </a:extLst>
          </p:cNvPr>
          <p:cNvPicPr>
            <a:picLocks noGrp="1" noChangeAspect="1"/>
          </p:cNvPicPr>
          <p:nvPr>
            <p:ph type="pic" sz="quarter" idx="51"/>
          </p:nvPr>
        </p:nvPicPr>
        <p:blipFill>
          <a:blip r:embed="rId13">
            <a:extLst>
              <a:ext uri="{96DAC541-7B7A-43D3-8B79-37D633B846F1}">
                <asvg:svgBlip xmlns:asvg="http://schemas.microsoft.com/office/drawing/2016/SVG/main" r:embed="rId14"/>
              </a:ext>
            </a:extLst>
          </a:blip>
          <a:srcRect t="180" b="180"/>
          <a:stretch>
            <a:fillRect/>
          </a:stretch>
        </p:blipFill>
        <p:spPr>
          <a:xfrm>
            <a:off x="131446" y="6048464"/>
            <a:ext cx="726205" cy="726205"/>
          </a:xfrm>
        </p:spPr>
      </p:pic>
      <p:sp>
        <p:nvSpPr>
          <p:cNvPr id="35" name="Text Placeholder 34">
            <a:extLst>
              <a:ext uri="{FF2B5EF4-FFF2-40B4-BE49-F238E27FC236}">
                <a16:creationId xmlns:a16="http://schemas.microsoft.com/office/drawing/2014/main" id="{7C731E8C-632F-45FC-92FD-29CD284AB643}"/>
              </a:ext>
            </a:extLst>
          </p:cNvPr>
          <p:cNvSpPr>
            <a:spLocks noGrp="1"/>
          </p:cNvSpPr>
          <p:nvPr>
            <p:ph type="body" sz="quarter" idx="41"/>
          </p:nvPr>
        </p:nvSpPr>
        <p:spPr>
          <a:xfrm>
            <a:off x="-424660" y="6229098"/>
            <a:ext cx="4156213" cy="483102"/>
          </a:xfrm>
        </p:spPr>
        <p:txBody>
          <a:bodyPr/>
          <a:lstStyle/>
          <a:p>
            <a:r>
              <a:rPr lang="en-US" sz="2000" dirty="0"/>
              <a:t>Ethical considerations</a:t>
            </a:r>
            <a:endParaRPr lang="ru-RU" sz="2000" dirty="0"/>
          </a:p>
        </p:txBody>
      </p:sp>
      <p:sp>
        <p:nvSpPr>
          <p:cNvPr id="36" name="Text Placeholder 35">
            <a:extLst>
              <a:ext uri="{FF2B5EF4-FFF2-40B4-BE49-F238E27FC236}">
                <a16:creationId xmlns:a16="http://schemas.microsoft.com/office/drawing/2014/main" id="{77DE7F63-93F9-44B6-8B3C-DE039FD2271C}"/>
              </a:ext>
            </a:extLst>
          </p:cNvPr>
          <p:cNvSpPr>
            <a:spLocks noGrp="1"/>
          </p:cNvSpPr>
          <p:nvPr>
            <p:ph type="body" sz="quarter" idx="42"/>
          </p:nvPr>
        </p:nvSpPr>
        <p:spPr>
          <a:xfrm>
            <a:off x="83675" y="6643783"/>
            <a:ext cx="4579632" cy="2905218"/>
          </a:xfrm>
        </p:spPr>
        <p:txBody>
          <a:bodyPr/>
          <a:lstStyle/>
          <a:p>
            <a:pPr algn="l">
              <a:lnSpc>
                <a:spcPct val="110000"/>
              </a:lnSpc>
              <a:spcBef>
                <a:spcPts val="0"/>
              </a:spcBef>
            </a:pPr>
            <a:r>
              <a:rPr lang="en-GB" sz="1500" dirty="0">
                <a:latin typeface="Courier New" panose="02070309020205020404" pitchFamily="49" charset="0"/>
                <a:cs typeface="Courier New" panose="02070309020205020404" pitchFamily="49" charset="0"/>
              </a:rPr>
              <a:t>The author was obligated to apply for prior authorisation of the penetration attacks to ensure confidentiality of the target enterprise network. Some of the required ethics are:</a:t>
            </a:r>
          </a:p>
          <a:p>
            <a:pPr algn="l">
              <a:lnSpc>
                <a:spcPct val="110000"/>
              </a:lnSpc>
              <a:spcBef>
                <a:spcPts val="0"/>
              </a:spcBef>
            </a:pPr>
            <a:r>
              <a:rPr lang="en-GB" sz="1500" dirty="0">
                <a:latin typeface="Courier New" panose="02070309020205020404" pitchFamily="49" charset="0"/>
                <a:cs typeface="Courier New" panose="02070309020205020404" pitchFamily="49" charset="0"/>
              </a:rPr>
              <a:t>• Computer Misuse Act 1990</a:t>
            </a:r>
          </a:p>
          <a:p>
            <a:pPr algn="l">
              <a:lnSpc>
                <a:spcPct val="110000"/>
              </a:lnSpc>
              <a:spcBef>
                <a:spcPts val="0"/>
              </a:spcBef>
            </a:pPr>
            <a:r>
              <a:rPr lang="en-GB" sz="1500" dirty="0">
                <a:latin typeface="Courier New" panose="02070309020205020404" pitchFamily="49" charset="0"/>
                <a:cs typeface="Courier New" panose="02070309020205020404" pitchFamily="49" charset="0"/>
              </a:rPr>
              <a:t>• BCS (British Computer Society)</a:t>
            </a:r>
          </a:p>
          <a:p>
            <a:pPr algn="l">
              <a:lnSpc>
                <a:spcPct val="110000"/>
              </a:lnSpc>
              <a:spcBef>
                <a:spcPts val="0"/>
              </a:spcBef>
            </a:pPr>
            <a:r>
              <a:rPr lang="en-GB" sz="1500" dirty="0">
                <a:latin typeface="Courier New" panose="02070309020205020404" pitchFamily="49" charset="0"/>
                <a:cs typeface="Courier New" panose="02070309020205020404" pitchFamily="49" charset="0"/>
              </a:rPr>
              <a:t>• Declaration of secrecy 1970</a:t>
            </a:r>
          </a:p>
          <a:p>
            <a:pPr algn="l">
              <a:lnSpc>
                <a:spcPct val="110000"/>
              </a:lnSpc>
              <a:spcBef>
                <a:spcPts val="0"/>
              </a:spcBef>
            </a:pPr>
            <a:r>
              <a:rPr lang="en-GB" sz="1500" dirty="0">
                <a:latin typeface="Courier New" panose="02070309020205020404" pitchFamily="49" charset="0"/>
                <a:cs typeface="Courier New" panose="02070309020205020404" pitchFamily="49" charset="0"/>
              </a:rPr>
              <a:t>• IEEE (Institution of Electrical &amp; Electronic Engineering)</a:t>
            </a:r>
          </a:p>
        </p:txBody>
      </p:sp>
      <p:pic>
        <p:nvPicPr>
          <p:cNvPr id="89" name="Picture Placeholder 88" descr="Atom icon">
            <a:extLst>
              <a:ext uri="{FF2B5EF4-FFF2-40B4-BE49-F238E27FC236}">
                <a16:creationId xmlns:a16="http://schemas.microsoft.com/office/drawing/2014/main" id="{765E7290-F2FE-45E1-9802-21FC47893724}"/>
              </a:ext>
            </a:extLst>
          </p:cNvPr>
          <p:cNvPicPr>
            <a:picLocks noGrp="1" noChangeAspect="1"/>
          </p:cNvPicPr>
          <p:nvPr>
            <p:ph type="pic" sz="quarter" idx="22"/>
          </p:nvPr>
        </p:nvPicPr>
        <p:blipFill>
          <a:blip r:embed="rId15">
            <a:extLst>
              <a:ext uri="{96DAC541-7B7A-43D3-8B79-37D633B846F1}">
                <asvg:svgBlip xmlns:asvg="http://schemas.microsoft.com/office/drawing/2016/SVG/main" r:embed="rId16"/>
              </a:ext>
            </a:extLst>
          </a:blip>
          <a:srcRect/>
          <a:stretch>
            <a:fillRect/>
          </a:stretch>
        </p:blipFill>
        <p:spPr>
          <a:xfrm>
            <a:off x="8302017" y="7697524"/>
            <a:ext cx="1360854" cy="1123036"/>
          </a:xfrm>
        </p:spPr>
      </p:pic>
      <p:pic>
        <p:nvPicPr>
          <p:cNvPr id="161" name="Picture Placeholder 160" descr="Atom icon">
            <a:extLst>
              <a:ext uri="{FF2B5EF4-FFF2-40B4-BE49-F238E27FC236}">
                <a16:creationId xmlns:a16="http://schemas.microsoft.com/office/drawing/2014/main" id="{43E7DEA2-F049-452D-A1DC-EC3566B788D3}"/>
              </a:ext>
            </a:extLst>
          </p:cNvPr>
          <p:cNvPicPr>
            <a:picLocks noGrp="1" noChangeAspect="1"/>
          </p:cNvPicPr>
          <p:nvPr>
            <p:ph type="pic" sz="quarter" idx="56"/>
          </p:nvPr>
        </p:nvPicPr>
        <p:blipFill>
          <a:blip r:embed="rId17">
            <a:extLst>
              <a:ext uri="{96DAC541-7B7A-43D3-8B79-37D633B846F1}">
                <asvg:svgBlip xmlns:asvg="http://schemas.microsoft.com/office/drawing/2016/SVG/main" r:embed="rId18"/>
              </a:ext>
            </a:extLst>
          </a:blip>
          <a:srcRect/>
          <a:stretch>
            <a:fillRect/>
          </a:stretch>
        </p:blipFill>
        <p:spPr>
          <a:xfrm>
            <a:off x="14096278" y="7946991"/>
            <a:ext cx="726205" cy="726205"/>
          </a:xfrm>
        </p:spPr>
      </p:pic>
      <p:sp>
        <p:nvSpPr>
          <p:cNvPr id="25" name="Text Placeholder 24">
            <a:extLst>
              <a:ext uri="{FF2B5EF4-FFF2-40B4-BE49-F238E27FC236}">
                <a16:creationId xmlns:a16="http://schemas.microsoft.com/office/drawing/2014/main" id="{0E5AF557-A75D-4BB5-8354-37F4A2137F01}"/>
              </a:ext>
            </a:extLst>
          </p:cNvPr>
          <p:cNvSpPr>
            <a:spLocks noGrp="1"/>
          </p:cNvSpPr>
          <p:nvPr>
            <p:ph type="body" sz="quarter" idx="31"/>
          </p:nvPr>
        </p:nvSpPr>
        <p:spPr>
          <a:xfrm>
            <a:off x="11410516" y="8051634"/>
            <a:ext cx="4890714" cy="548021"/>
          </a:xfrm>
        </p:spPr>
        <p:txBody>
          <a:bodyPr/>
          <a:lstStyle/>
          <a:p>
            <a:r>
              <a:rPr lang="en-US" sz="2000" dirty="0"/>
              <a:t>Literature research</a:t>
            </a:r>
            <a:endParaRPr lang="ru-RU" sz="2000" dirty="0"/>
          </a:p>
        </p:txBody>
      </p:sp>
      <p:sp>
        <p:nvSpPr>
          <p:cNvPr id="26" name="Text Placeholder 25">
            <a:extLst>
              <a:ext uri="{FF2B5EF4-FFF2-40B4-BE49-F238E27FC236}">
                <a16:creationId xmlns:a16="http://schemas.microsoft.com/office/drawing/2014/main" id="{AC8C46E0-0C8A-4D59-B217-A16B7E30F999}"/>
              </a:ext>
            </a:extLst>
          </p:cNvPr>
          <p:cNvSpPr>
            <a:spLocks noGrp="1"/>
          </p:cNvSpPr>
          <p:nvPr>
            <p:ph type="body" sz="quarter" idx="32"/>
          </p:nvPr>
        </p:nvSpPr>
        <p:spPr>
          <a:xfrm>
            <a:off x="10749319" y="8612404"/>
            <a:ext cx="4159374" cy="2899877"/>
          </a:xfrm>
        </p:spPr>
        <p:txBody>
          <a:bodyPr/>
          <a:lstStyle/>
          <a:p>
            <a:pPr algn="just">
              <a:lnSpc>
                <a:spcPct val="80000"/>
              </a:lnSpc>
              <a:spcBef>
                <a:spcPts val="0"/>
              </a:spcBef>
            </a:pPr>
            <a:r>
              <a:rPr lang="en-US" sz="1600" dirty="0">
                <a:latin typeface="Courier New" panose="02070309020205020404" pitchFamily="49" charset="0"/>
                <a:cs typeface="Courier New" panose="02070309020205020404" pitchFamily="49" charset="0"/>
              </a:rPr>
              <a:t>There is both background and literature research conducted to protect the integrity of the project and to enhance knowledge, Researched documents:</a:t>
            </a:r>
          </a:p>
          <a:p>
            <a:pPr marL="202483" indent="-202483" algn="just">
              <a:lnSpc>
                <a:spcPct val="80000"/>
              </a:lnSpc>
              <a:spcBef>
                <a:spcPts val="0"/>
              </a:spcBef>
              <a:buFont typeface="Wingdings" pitchFamily="2" charset="2"/>
              <a:buChar char="q"/>
            </a:pPr>
            <a:r>
              <a:rPr lang="en-US" sz="1600" dirty="0">
                <a:latin typeface="Courier New" panose="02070309020205020404" pitchFamily="49" charset="0"/>
                <a:cs typeface="Courier New" panose="02070309020205020404" pitchFamily="49" charset="0"/>
              </a:rPr>
              <a:t>Development of penetration testing model for increasing network security</a:t>
            </a:r>
          </a:p>
          <a:p>
            <a:pPr marL="202483" indent="-202483" algn="just">
              <a:lnSpc>
                <a:spcPct val="80000"/>
              </a:lnSpc>
              <a:spcBef>
                <a:spcPts val="0"/>
              </a:spcBef>
              <a:buFont typeface="Wingdings" pitchFamily="2" charset="2"/>
              <a:buChar char="q"/>
            </a:pPr>
            <a:r>
              <a:rPr lang="en-US" sz="1600" dirty="0">
                <a:latin typeface="Courier New" panose="02070309020205020404" pitchFamily="49" charset="0"/>
                <a:cs typeface="Courier New" panose="02070309020205020404" pitchFamily="49" charset="0"/>
              </a:rPr>
              <a:t>A research of behavior-based penetration testing model of the network</a:t>
            </a:r>
          </a:p>
          <a:p>
            <a:pPr marL="202483" indent="-202483" algn="just">
              <a:lnSpc>
                <a:spcPct val="80000"/>
              </a:lnSpc>
              <a:spcBef>
                <a:spcPts val="0"/>
              </a:spcBef>
              <a:buFont typeface="Wingdings" pitchFamily="2" charset="2"/>
              <a:buChar char="q"/>
            </a:pPr>
            <a:r>
              <a:rPr lang="en-US" sz="1600" dirty="0">
                <a:latin typeface="Courier New" panose="02070309020205020404" pitchFamily="49" charset="0"/>
                <a:cs typeface="Courier New" panose="02070309020205020404" pitchFamily="49" charset="0"/>
              </a:rPr>
              <a:t>A testing of penetration testing process and tools</a:t>
            </a:r>
            <a:endParaRPr lang="ru-RU" sz="1600" dirty="0">
              <a:latin typeface="Courier New" panose="02070309020205020404" pitchFamily="49" charset="0"/>
              <a:cs typeface="Courier New" panose="02070309020205020404" pitchFamily="49" charset="0"/>
            </a:endParaRPr>
          </a:p>
          <a:p>
            <a:endParaRPr lang="en-US" sz="1600" dirty="0"/>
          </a:p>
          <a:p>
            <a:pPr>
              <a:spcBef>
                <a:spcPts val="1260"/>
              </a:spcBef>
            </a:pPr>
            <a:endParaRPr lang="ru-RU" sz="1600" dirty="0">
              <a:latin typeface="Courier New" panose="02070309020205020404" pitchFamily="49" charset="0"/>
              <a:cs typeface="Courier New" panose="02070309020205020404" pitchFamily="49" charset="0"/>
            </a:endParaRPr>
          </a:p>
        </p:txBody>
      </p:sp>
      <p:pic>
        <p:nvPicPr>
          <p:cNvPr id="125" name="Picture Placeholder 124" descr="Lock icon">
            <a:extLst>
              <a:ext uri="{FF2B5EF4-FFF2-40B4-BE49-F238E27FC236}">
                <a16:creationId xmlns:a16="http://schemas.microsoft.com/office/drawing/2014/main" id="{8532ADC0-72F7-4847-B0C8-C1F323D80D03}"/>
              </a:ext>
            </a:extLst>
          </p:cNvPr>
          <p:cNvPicPr>
            <a:picLocks noGrp="1" noChangeAspect="1"/>
          </p:cNvPicPr>
          <p:nvPr>
            <p:ph type="pic" sz="quarter" idx="23"/>
          </p:nvPr>
        </p:nvPicPr>
        <p:blipFill>
          <a:blip r:embed="rId19">
            <a:extLst>
              <a:ext uri="{96DAC541-7B7A-43D3-8B79-37D633B846F1}">
                <asvg:svgBlip xmlns:asvg="http://schemas.microsoft.com/office/drawing/2016/SVG/main" r:embed="rId20"/>
              </a:ext>
            </a:extLst>
          </a:blip>
          <a:srcRect/>
          <a:stretch>
            <a:fillRect/>
          </a:stretch>
        </p:blipFill>
        <p:spPr>
          <a:xfrm>
            <a:off x="5667709" y="9467120"/>
            <a:ext cx="1464349" cy="994502"/>
          </a:xfrm>
        </p:spPr>
      </p:pic>
      <p:pic>
        <p:nvPicPr>
          <p:cNvPr id="175" name="Picture Placeholder 174" descr="Lock icon">
            <a:extLst>
              <a:ext uri="{FF2B5EF4-FFF2-40B4-BE49-F238E27FC236}">
                <a16:creationId xmlns:a16="http://schemas.microsoft.com/office/drawing/2014/main" id="{E6F999B9-904A-41D4-9CC7-1C96BF142DD9}"/>
              </a:ext>
            </a:extLst>
          </p:cNvPr>
          <p:cNvPicPr>
            <a:picLocks noGrp="1" noChangeAspect="1"/>
          </p:cNvPicPr>
          <p:nvPr>
            <p:ph type="pic" sz="quarter" idx="52"/>
          </p:nvPr>
        </p:nvPicPr>
        <p:blipFill>
          <a:blip r:embed="rId21">
            <a:extLst>
              <a:ext uri="{96DAC541-7B7A-43D3-8B79-37D633B846F1}">
                <asvg:svgBlip xmlns:asvg="http://schemas.microsoft.com/office/drawing/2016/SVG/main" r:embed="rId22"/>
              </a:ext>
            </a:extLst>
          </a:blip>
          <a:srcRect/>
          <a:stretch>
            <a:fillRect/>
          </a:stretch>
        </p:blipFill>
        <p:spPr>
          <a:xfrm>
            <a:off x="2663249" y="12978059"/>
            <a:ext cx="726205" cy="726205"/>
          </a:xfrm>
        </p:spPr>
      </p:pic>
      <p:sp>
        <p:nvSpPr>
          <p:cNvPr id="37" name="Text Placeholder 36">
            <a:extLst>
              <a:ext uri="{FF2B5EF4-FFF2-40B4-BE49-F238E27FC236}">
                <a16:creationId xmlns:a16="http://schemas.microsoft.com/office/drawing/2014/main" id="{8E898CFA-1688-4C14-BC59-751C9B4D2BF2}"/>
              </a:ext>
            </a:extLst>
          </p:cNvPr>
          <p:cNvSpPr>
            <a:spLocks noGrp="1"/>
          </p:cNvSpPr>
          <p:nvPr>
            <p:ph type="body" sz="quarter" idx="43"/>
          </p:nvPr>
        </p:nvSpPr>
        <p:spPr>
          <a:xfrm>
            <a:off x="1" y="9693517"/>
            <a:ext cx="3606974" cy="437768"/>
          </a:xfrm>
        </p:spPr>
        <p:txBody>
          <a:bodyPr/>
          <a:lstStyle/>
          <a:p>
            <a:r>
              <a:rPr lang="en-US" sz="2000" dirty="0"/>
              <a:t>Security Breaches</a:t>
            </a:r>
            <a:endParaRPr lang="ru-RU" sz="2000" dirty="0"/>
          </a:p>
        </p:txBody>
      </p:sp>
      <p:sp>
        <p:nvSpPr>
          <p:cNvPr id="38" name="Text Placeholder 37">
            <a:extLst>
              <a:ext uri="{FF2B5EF4-FFF2-40B4-BE49-F238E27FC236}">
                <a16:creationId xmlns:a16="http://schemas.microsoft.com/office/drawing/2014/main" id="{7680C2A3-C4E3-40E7-9961-5A026F441EFA}"/>
              </a:ext>
            </a:extLst>
          </p:cNvPr>
          <p:cNvSpPr>
            <a:spLocks noGrp="1"/>
          </p:cNvSpPr>
          <p:nvPr>
            <p:ph type="body" sz="quarter" idx="44"/>
          </p:nvPr>
        </p:nvSpPr>
        <p:spPr>
          <a:xfrm>
            <a:off x="56063" y="10437676"/>
            <a:ext cx="4560834" cy="1944609"/>
          </a:xfrm>
        </p:spPr>
        <p:txBody>
          <a:bodyPr/>
          <a:lstStyle/>
          <a:p>
            <a:pPr algn="just">
              <a:lnSpc>
                <a:spcPct val="100000"/>
              </a:lnSpc>
              <a:spcBef>
                <a:spcPts val="1260"/>
              </a:spcBef>
            </a:pPr>
            <a:r>
              <a:rPr lang="en-US" sz="1500" dirty="0">
                <a:latin typeface="Courier New" panose="02070309020205020404" pitchFamily="49" charset="0"/>
                <a:cs typeface="Courier New" panose="02070309020205020404" pitchFamily="49" charset="0"/>
              </a:rPr>
              <a:t>Biggest data breaches of the 21st century</a:t>
            </a:r>
          </a:p>
          <a:p>
            <a:pPr marL="283474" indent="-283474" algn="l">
              <a:lnSpc>
                <a:spcPct val="100000"/>
              </a:lnSpc>
              <a:spcBef>
                <a:spcPts val="1260"/>
              </a:spcBef>
              <a:buFont typeface="Wingdings" pitchFamily="2" charset="2"/>
              <a:buChar char="q"/>
            </a:pPr>
            <a:r>
              <a:rPr lang="en-US" sz="1500" dirty="0">
                <a:latin typeface="Courier New" panose="02070309020205020404" pitchFamily="49" charset="0"/>
                <a:cs typeface="Courier New" panose="02070309020205020404" pitchFamily="49" charset="0"/>
              </a:rPr>
              <a:t>2016 – 3 billion Yahoo accounts</a:t>
            </a:r>
          </a:p>
          <a:p>
            <a:pPr marL="283474" indent="-283474" algn="l">
              <a:lnSpc>
                <a:spcPct val="100000"/>
              </a:lnSpc>
              <a:spcBef>
                <a:spcPts val="1260"/>
              </a:spcBef>
              <a:buFont typeface="Wingdings" pitchFamily="2" charset="2"/>
              <a:buChar char="q"/>
            </a:pPr>
            <a:r>
              <a:rPr lang="en-US" sz="1500" dirty="0">
                <a:latin typeface="Courier New" panose="02070309020205020404" pitchFamily="49" charset="0"/>
                <a:cs typeface="Courier New" panose="02070309020205020404" pitchFamily="49" charset="0"/>
              </a:rPr>
              <a:t>2016- 57 million Uber accounts</a:t>
            </a:r>
          </a:p>
          <a:p>
            <a:pPr marL="283474" indent="-283474" algn="l">
              <a:lnSpc>
                <a:spcPct val="100000"/>
              </a:lnSpc>
              <a:spcBef>
                <a:spcPts val="1260"/>
              </a:spcBef>
              <a:buFont typeface="Wingdings" pitchFamily="2" charset="2"/>
              <a:buChar char="q"/>
            </a:pPr>
            <a:r>
              <a:rPr lang="en-US" sz="1500" dirty="0">
                <a:latin typeface="Courier New" panose="02070309020205020404" pitchFamily="49" charset="0"/>
                <a:cs typeface="Courier New" panose="02070309020205020404" pitchFamily="49" charset="0"/>
              </a:rPr>
              <a:t>2017 – 412 million </a:t>
            </a:r>
            <a:r>
              <a:rPr lang="en-US" sz="1500" dirty="0" err="1">
                <a:latin typeface="Courier New" panose="02070309020205020404" pitchFamily="49" charset="0"/>
                <a:cs typeface="Courier New" panose="02070309020205020404" pitchFamily="49" charset="0"/>
              </a:rPr>
              <a:t>Friendfinders</a:t>
            </a:r>
            <a:r>
              <a:rPr lang="en-US" sz="1500" dirty="0">
                <a:latin typeface="Courier New" panose="02070309020205020404" pitchFamily="49" charset="0"/>
                <a:cs typeface="Courier New" panose="02070309020205020404" pitchFamily="49" charset="0"/>
              </a:rPr>
              <a:t> users</a:t>
            </a:r>
          </a:p>
          <a:p>
            <a:pPr marL="283474" indent="-283474" algn="l">
              <a:lnSpc>
                <a:spcPct val="100000"/>
              </a:lnSpc>
              <a:spcBef>
                <a:spcPts val="1260"/>
              </a:spcBef>
              <a:buFont typeface="Wingdings" pitchFamily="2" charset="2"/>
              <a:buChar char="q"/>
            </a:pPr>
            <a:r>
              <a:rPr lang="en-US" sz="1500" dirty="0">
                <a:latin typeface="Courier New" panose="02070309020205020404" pitchFamily="49" charset="0"/>
                <a:cs typeface="Courier New" panose="02070309020205020404" pitchFamily="49" charset="0"/>
              </a:rPr>
              <a:t>2017 – 5.4 billion virus attacks </a:t>
            </a:r>
            <a:endParaRPr lang="ru-RU" sz="1500" dirty="0">
              <a:latin typeface="Courier New" panose="02070309020205020404" pitchFamily="49" charset="0"/>
              <a:cs typeface="Courier New" panose="02070309020205020404" pitchFamily="49" charset="0"/>
            </a:endParaRPr>
          </a:p>
        </p:txBody>
      </p:sp>
      <p:pic>
        <p:nvPicPr>
          <p:cNvPr id="135" name="Picture Placeholder 134" descr="Search icon">
            <a:extLst>
              <a:ext uri="{FF2B5EF4-FFF2-40B4-BE49-F238E27FC236}">
                <a16:creationId xmlns:a16="http://schemas.microsoft.com/office/drawing/2014/main" id="{90469E46-8456-4C58-A8AE-7729767DFD2E}"/>
              </a:ext>
            </a:extLst>
          </p:cNvPr>
          <p:cNvPicPr>
            <a:picLocks noGrp="1" noChangeAspect="1"/>
          </p:cNvPicPr>
          <p:nvPr>
            <p:ph type="pic" sz="quarter" idx="24"/>
          </p:nvPr>
        </p:nvPicPr>
        <p:blipFill rotWithShape="1">
          <a:blip r:embed="rId23">
            <a:extLst>
              <a:ext uri="{96DAC541-7B7A-43D3-8B79-37D633B846F1}">
                <asvg:svgBlip xmlns:asvg="http://schemas.microsoft.com/office/drawing/2016/SVG/main" r:embed="rId24"/>
              </a:ext>
            </a:extLst>
          </a:blip>
          <a:srcRect/>
          <a:stretch/>
        </p:blipFill>
        <p:spPr>
          <a:xfrm>
            <a:off x="8301681" y="14288619"/>
            <a:ext cx="1361525" cy="1134487"/>
          </a:xfrm>
        </p:spPr>
      </p:pic>
      <p:pic>
        <p:nvPicPr>
          <p:cNvPr id="179" name="Picture Placeholder 178" descr="Search icon">
            <a:extLst>
              <a:ext uri="{FF2B5EF4-FFF2-40B4-BE49-F238E27FC236}">
                <a16:creationId xmlns:a16="http://schemas.microsoft.com/office/drawing/2014/main" id="{1DDA7E32-6ED9-4B33-B32F-8ED11400FB96}"/>
              </a:ext>
            </a:extLst>
          </p:cNvPr>
          <p:cNvPicPr>
            <a:picLocks noGrp="1" noChangeAspect="1"/>
          </p:cNvPicPr>
          <p:nvPr>
            <p:ph type="pic" sz="quarter" idx="57"/>
          </p:nvPr>
        </p:nvPicPr>
        <p:blipFill>
          <a:blip r:embed="rId25">
            <a:extLst>
              <a:ext uri="{96DAC541-7B7A-43D3-8B79-37D633B846F1}">
                <asvg:svgBlip xmlns:asvg="http://schemas.microsoft.com/office/drawing/2016/SVG/main" r:embed="rId26"/>
              </a:ext>
            </a:extLst>
          </a:blip>
          <a:srcRect t="180" b="180"/>
          <a:stretch>
            <a:fillRect/>
          </a:stretch>
        </p:blipFill>
        <p:spPr>
          <a:xfrm>
            <a:off x="13845499" y="14658961"/>
            <a:ext cx="1048448" cy="555983"/>
          </a:xfrm>
        </p:spPr>
      </p:pic>
      <p:sp>
        <p:nvSpPr>
          <p:cNvPr id="27" name="Text Placeholder 26">
            <a:extLst>
              <a:ext uri="{FF2B5EF4-FFF2-40B4-BE49-F238E27FC236}">
                <a16:creationId xmlns:a16="http://schemas.microsoft.com/office/drawing/2014/main" id="{A9886B47-EB19-4F7C-B11C-AC77F7E0CB21}"/>
              </a:ext>
            </a:extLst>
          </p:cNvPr>
          <p:cNvSpPr>
            <a:spLocks noGrp="1"/>
          </p:cNvSpPr>
          <p:nvPr>
            <p:ph type="body" sz="quarter" idx="33"/>
          </p:nvPr>
        </p:nvSpPr>
        <p:spPr>
          <a:xfrm>
            <a:off x="1711942" y="2891799"/>
            <a:ext cx="2861164" cy="434537"/>
          </a:xfrm>
        </p:spPr>
        <p:txBody>
          <a:bodyPr/>
          <a:lstStyle/>
          <a:p>
            <a:r>
              <a:rPr lang="en-US" sz="2000" dirty="0"/>
              <a:t>Introduction</a:t>
            </a:r>
            <a:endParaRPr lang="ru-RU" sz="2000" dirty="0"/>
          </a:p>
        </p:txBody>
      </p:sp>
      <p:sp>
        <p:nvSpPr>
          <p:cNvPr id="28" name="Text Placeholder 27">
            <a:extLst>
              <a:ext uri="{FF2B5EF4-FFF2-40B4-BE49-F238E27FC236}">
                <a16:creationId xmlns:a16="http://schemas.microsoft.com/office/drawing/2014/main" id="{6386FE1D-5753-4826-9BC9-B63ACE83BD68}"/>
              </a:ext>
            </a:extLst>
          </p:cNvPr>
          <p:cNvSpPr>
            <a:spLocks noGrp="1"/>
          </p:cNvSpPr>
          <p:nvPr>
            <p:ph type="body" sz="quarter" idx="34"/>
          </p:nvPr>
        </p:nvSpPr>
        <p:spPr>
          <a:xfrm>
            <a:off x="483230" y="3774071"/>
            <a:ext cx="3922652" cy="1955372"/>
          </a:xfrm>
        </p:spPr>
        <p:txBody>
          <a:bodyPr/>
          <a:lstStyle/>
          <a:p>
            <a:pPr marL="72000" algn="just"/>
            <a:r>
              <a:rPr lang="en-US" sz="1500" dirty="0">
                <a:latin typeface="Courier New" panose="02070309020205020404" pitchFamily="49" charset="0"/>
                <a:cs typeface="Courier New" panose="02070309020205020404" pitchFamily="49" charset="0"/>
              </a:rPr>
              <a:t>This research project is set to improve industrial security infrastructures with the use of ethical hacking. The author had performed various vulnerability assessments to perform the final penetration test upon completion the author pushes the  appropriate solution.</a:t>
            </a:r>
          </a:p>
        </p:txBody>
      </p:sp>
      <p:pic>
        <p:nvPicPr>
          <p:cNvPr id="133" name="Picture Placeholder 132" descr="Charts icon">
            <a:extLst>
              <a:ext uri="{FF2B5EF4-FFF2-40B4-BE49-F238E27FC236}">
                <a16:creationId xmlns:a16="http://schemas.microsoft.com/office/drawing/2014/main" id="{DA693DAA-70F5-4DE5-B82E-2209B56F19AE}"/>
              </a:ext>
            </a:extLst>
          </p:cNvPr>
          <p:cNvPicPr>
            <a:picLocks noGrp="1" noChangeAspect="1"/>
          </p:cNvPicPr>
          <p:nvPr>
            <p:ph type="pic" sz="quarter" idx="25"/>
          </p:nvPr>
        </p:nvPicPr>
        <p:blipFill>
          <a:blip r:embed="rId27">
            <a:extLst>
              <a:ext uri="{96DAC541-7B7A-43D3-8B79-37D633B846F1}">
                <asvg:svgBlip xmlns:asvg="http://schemas.microsoft.com/office/drawing/2016/SVG/main" r:embed="rId28"/>
              </a:ext>
            </a:extLst>
          </a:blip>
          <a:srcRect/>
          <a:stretch>
            <a:fillRect/>
          </a:stretch>
        </p:blipFill>
        <p:spPr>
          <a:xfrm>
            <a:off x="5657823" y="12769084"/>
            <a:ext cx="1428998" cy="960976"/>
          </a:xfrm>
        </p:spPr>
      </p:pic>
      <p:pic>
        <p:nvPicPr>
          <p:cNvPr id="183" name="Picture Placeholder 182" descr="Charts icon">
            <a:extLst>
              <a:ext uri="{FF2B5EF4-FFF2-40B4-BE49-F238E27FC236}">
                <a16:creationId xmlns:a16="http://schemas.microsoft.com/office/drawing/2014/main" id="{5BA8F33C-1995-45BD-B260-DF39DAF5655D}"/>
              </a:ext>
            </a:extLst>
          </p:cNvPr>
          <p:cNvPicPr>
            <a:picLocks noGrp="1" noChangeAspect="1"/>
          </p:cNvPicPr>
          <p:nvPr>
            <p:ph type="pic" sz="quarter" idx="53"/>
          </p:nvPr>
        </p:nvPicPr>
        <p:blipFill>
          <a:blip r:embed="rId29">
            <a:extLst>
              <a:ext uri="{96DAC541-7B7A-43D3-8B79-37D633B846F1}">
                <asvg:svgBlip xmlns:asvg="http://schemas.microsoft.com/office/drawing/2016/SVG/main" r:embed="rId30"/>
              </a:ext>
            </a:extLst>
          </a:blip>
          <a:srcRect t="180" b="180"/>
          <a:stretch>
            <a:fillRect/>
          </a:stretch>
        </p:blipFill>
        <p:spPr>
          <a:xfrm>
            <a:off x="14077103" y="3932965"/>
            <a:ext cx="726205" cy="726205"/>
          </a:xfrm>
        </p:spPr>
      </p:pic>
      <p:sp>
        <p:nvSpPr>
          <p:cNvPr id="39" name="Text Placeholder 38">
            <a:extLst>
              <a:ext uri="{FF2B5EF4-FFF2-40B4-BE49-F238E27FC236}">
                <a16:creationId xmlns:a16="http://schemas.microsoft.com/office/drawing/2014/main" id="{594741B7-D929-4272-B25B-81E711AF29AA}"/>
              </a:ext>
            </a:extLst>
          </p:cNvPr>
          <p:cNvSpPr>
            <a:spLocks noGrp="1"/>
          </p:cNvSpPr>
          <p:nvPr>
            <p:ph type="body" sz="quarter" idx="45"/>
          </p:nvPr>
        </p:nvSpPr>
        <p:spPr>
          <a:xfrm>
            <a:off x="9537156" y="4064833"/>
            <a:ext cx="4419619" cy="594337"/>
          </a:xfrm>
        </p:spPr>
        <p:txBody>
          <a:bodyPr/>
          <a:lstStyle/>
          <a:p>
            <a:r>
              <a:rPr lang="en-US" sz="2000" dirty="0"/>
              <a:t>Aim &amp; Objectives </a:t>
            </a:r>
            <a:endParaRPr lang="ru-RU" sz="2000" dirty="0"/>
          </a:p>
        </p:txBody>
      </p:sp>
      <p:sp>
        <p:nvSpPr>
          <p:cNvPr id="40" name="Text Placeholder 39">
            <a:extLst>
              <a:ext uri="{FF2B5EF4-FFF2-40B4-BE49-F238E27FC236}">
                <a16:creationId xmlns:a16="http://schemas.microsoft.com/office/drawing/2014/main" id="{BD0AFB30-1FB2-418E-B2D2-297AA3CD453D}"/>
              </a:ext>
            </a:extLst>
          </p:cNvPr>
          <p:cNvSpPr>
            <a:spLocks noGrp="1"/>
          </p:cNvSpPr>
          <p:nvPr>
            <p:ph type="body" sz="quarter" idx="46"/>
          </p:nvPr>
        </p:nvSpPr>
        <p:spPr>
          <a:xfrm>
            <a:off x="11410516" y="4645798"/>
            <a:ext cx="3600559" cy="1817931"/>
          </a:xfrm>
        </p:spPr>
        <p:txBody>
          <a:bodyPr/>
          <a:lstStyle/>
          <a:p>
            <a:pPr algn="just"/>
            <a:r>
              <a:rPr lang="en-GB" sz="1500" dirty="0">
                <a:latin typeface="Courier New" panose="02070309020205020404" pitchFamily="49" charset="0"/>
                <a:cs typeface="Courier New" panose="02070309020205020404" pitchFamily="49" charset="0"/>
              </a:rPr>
              <a:t>Black Box Penetration testing to assess the security exploits and potential vulnerabilities of the “Uni” network </a:t>
            </a:r>
          </a:p>
          <a:p>
            <a:pPr marL="285750" indent="-285750" algn="just">
              <a:buFont typeface="Arial" panose="020B0604020202020204" pitchFamily="34" charset="0"/>
              <a:buChar char="•"/>
            </a:pPr>
            <a:r>
              <a:rPr lang="en-GB" sz="1500" dirty="0">
                <a:latin typeface="Courier New" panose="02070309020205020404" pitchFamily="49" charset="0"/>
                <a:cs typeface="Courier New" panose="02070309020205020404" pitchFamily="49" charset="0"/>
              </a:rPr>
              <a:t>Security solutions</a:t>
            </a:r>
          </a:p>
          <a:p>
            <a:pPr marL="285750" indent="-285750" algn="just">
              <a:buFont typeface="Arial" panose="020B0604020202020204" pitchFamily="34" charset="0"/>
              <a:buChar char="•"/>
            </a:pPr>
            <a:r>
              <a:rPr lang="en-GB" sz="1500" dirty="0">
                <a:latin typeface="Courier New" panose="02070309020205020404" pitchFamily="49" charset="0"/>
                <a:cs typeface="Courier New" panose="02070309020205020404" pitchFamily="49" charset="0"/>
              </a:rPr>
              <a:t>Improved learning areas</a:t>
            </a:r>
          </a:p>
          <a:p>
            <a:pPr marL="285750" indent="-285750" algn="just">
              <a:buFont typeface="Arial" panose="020B0604020202020204" pitchFamily="34" charset="0"/>
              <a:buChar char="•"/>
            </a:pPr>
            <a:r>
              <a:rPr lang="en-GB" sz="1500" dirty="0">
                <a:latin typeface="Courier New" panose="02070309020205020404" pitchFamily="49" charset="0"/>
                <a:cs typeface="Courier New" panose="02070309020205020404" pitchFamily="49" charset="0"/>
              </a:rPr>
              <a:t>•	Use findings to perform penetration test to obtain access into operational enterprise network to support the hypothesis of the finding</a:t>
            </a:r>
          </a:p>
        </p:txBody>
      </p:sp>
      <p:pic>
        <p:nvPicPr>
          <p:cNvPr id="121" name="Picture Placeholder 120" descr="Mobile devices icon">
            <a:extLst>
              <a:ext uri="{FF2B5EF4-FFF2-40B4-BE49-F238E27FC236}">
                <a16:creationId xmlns:a16="http://schemas.microsoft.com/office/drawing/2014/main" id="{950B4FEA-3E81-4BA2-902D-6C72B63914FE}"/>
              </a:ext>
            </a:extLst>
          </p:cNvPr>
          <p:cNvPicPr>
            <a:picLocks noGrp="1" noChangeAspect="1"/>
          </p:cNvPicPr>
          <p:nvPr>
            <p:ph type="pic" sz="quarter" idx="26"/>
          </p:nvPr>
        </p:nvPicPr>
        <p:blipFill>
          <a:blip r:embed="rId31">
            <a:extLst>
              <a:ext uri="{96DAC541-7B7A-43D3-8B79-37D633B846F1}">
                <asvg:svgBlip xmlns:asvg="http://schemas.microsoft.com/office/drawing/2016/SVG/main" r:embed="rId32"/>
              </a:ext>
            </a:extLst>
          </a:blip>
          <a:srcRect/>
          <a:stretch>
            <a:fillRect/>
          </a:stretch>
        </p:blipFill>
        <p:spPr>
          <a:xfrm>
            <a:off x="8301681" y="10998563"/>
            <a:ext cx="1256919" cy="909593"/>
          </a:xfrm>
        </p:spPr>
      </p:pic>
      <p:pic>
        <p:nvPicPr>
          <p:cNvPr id="165" name="Picture Placeholder 164" descr="Mobile devices icon">
            <a:extLst>
              <a:ext uri="{FF2B5EF4-FFF2-40B4-BE49-F238E27FC236}">
                <a16:creationId xmlns:a16="http://schemas.microsoft.com/office/drawing/2014/main" id="{56C27F8C-5947-4902-9D6D-9111560A0DCC}"/>
              </a:ext>
            </a:extLst>
          </p:cNvPr>
          <p:cNvPicPr>
            <a:picLocks noGrp="1" noChangeAspect="1"/>
          </p:cNvPicPr>
          <p:nvPr>
            <p:ph type="pic" sz="quarter" idx="58"/>
          </p:nvPr>
        </p:nvPicPr>
        <p:blipFill>
          <a:blip r:embed="rId33">
            <a:extLst>
              <a:ext uri="{96DAC541-7B7A-43D3-8B79-37D633B846F1}">
                <asvg:svgBlip xmlns:asvg="http://schemas.microsoft.com/office/drawing/2016/SVG/main" r:embed="rId34"/>
              </a:ext>
            </a:extLst>
          </a:blip>
          <a:srcRect/>
          <a:stretch>
            <a:fillRect/>
          </a:stretch>
        </p:blipFill>
        <p:spPr>
          <a:xfrm>
            <a:off x="642074" y="2722512"/>
            <a:ext cx="726205" cy="726205"/>
          </a:xfrm>
        </p:spPr>
      </p:pic>
      <p:sp>
        <p:nvSpPr>
          <p:cNvPr id="29" name="Text Placeholder 28">
            <a:extLst>
              <a:ext uri="{FF2B5EF4-FFF2-40B4-BE49-F238E27FC236}">
                <a16:creationId xmlns:a16="http://schemas.microsoft.com/office/drawing/2014/main" id="{908F6B36-65A4-4364-B129-AEC7505F2F32}"/>
              </a:ext>
            </a:extLst>
          </p:cNvPr>
          <p:cNvSpPr>
            <a:spLocks noGrp="1"/>
          </p:cNvSpPr>
          <p:nvPr>
            <p:ph type="body" sz="quarter" idx="35"/>
          </p:nvPr>
        </p:nvSpPr>
        <p:spPr>
          <a:xfrm>
            <a:off x="11410516" y="14792609"/>
            <a:ext cx="2791333" cy="396070"/>
          </a:xfrm>
        </p:spPr>
        <p:txBody>
          <a:bodyPr/>
          <a:lstStyle/>
          <a:p>
            <a:r>
              <a:rPr lang="en-US" sz="2000" dirty="0"/>
              <a:t>Research Benefits</a:t>
            </a:r>
            <a:endParaRPr lang="ru-RU" sz="2000" dirty="0"/>
          </a:p>
        </p:txBody>
      </p:sp>
      <p:sp>
        <p:nvSpPr>
          <p:cNvPr id="30" name="Text Placeholder 29">
            <a:extLst>
              <a:ext uri="{FF2B5EF4-FFF2-40B4-BE49-F238E27FC236}">
                <a16:creationId xmlns:a16="http://schemas.microsoft.com/office/drawing/2014/main" id="{8CEC195C-526B-4BFC-8648-6508872A1CD1}"/>
              </a:ext>
            </a:extLst>
          </p:cNvPr>
          <p:cNvSpPr>
            <a:spLocks noGrp="1"/>
          </p:cNvSpPr>
          <p:nvPr>
            <p:ph type="body" sz="quarter" idx="36"/>
          </p:nvPr>
        </p:nvSpPr>
        <p:spPr>
          <a:xfrm>
            <a:off x="10696590" y="15423107"/>
            <a:ext cx="4314130" cy="2687398"/>
          </a:xfrm>
        </p:spPr>
        <p:txBody>
          <a:bodyPr/>
          <a:lstStyle/>
          <a:p>
            <a:pPr algn="just">
              <a:spcBef>
                <a:spcPts val="1260"/>
              </a:spcBef>
            </a:pPr>
            <a:r>
              <a:rPr lang="en-US" sz="1400" dirty="0">
                <a:latin typeface="Courier New" panose="02070309020205020404" pitchFamily="49" charset="0"/>
                <a:cs typeface="Courier New" panose="02070309020205020404" pitchFamily="49" charset="0"/>
              </a:rPr>
              <a:t>This research ensured 100% security improvements to ensure the target network an stronger foundation of security some are:</a:t>
            </a:r>
          </a:p>
          <a:p>
            <a:pPr>
              <a:lnSpc>
                <a:spcPct val="100000"/>
              </a:lnSpc>
              <a:spcBef>
                <a:spcPts val="1260"/>
              </a:spcBef>
            </a:pPr>
            <a:r>
              <a:rPr lang="en-GB" sz="1400" dirty="0">
                <a:latin typeface="Courier New" panose="02070309020205020404" pitchFamily="49" charset="0"/>
                <a:cs typeface="Courier New" panose="02070309020205020404" pitchFamily="49" charset="0"/>
              </a:rPr>
              <a:t>• Fully operational and secure network</a:t>
            </a:r>
          </a:p>
          <a:p>
            <a:pPr>
              <a:lnSpc>
                <a:spcPct val="100000"/>
              </a:lnSpc>
              <a:spcBef>
                <a:spcPts val="1260"/>
              </a:spcBef>
            </a:pPr>
            <a:r>
              <a:rPr lang="en-GB" sz="1400" dirty="0">
                <a:latin typeface="Courier New" panose="02070309020205020404" pitchFamily="49" charset="0"/>
                <a:cs typeface="Courier New" panose="02070309020205020404" pitchFamily="49" charset="0"/>
              </a:rPr>
              <a:t>• Fewer or no security risk</a:t>
            </a:r>
          </a:p>
          <a:p>
            <a:pPr>
              <a:lnSpc>
                <a:spcPct val="100000"/>
              </a:lnSpc>
              <a:spcBef>
                <a:spcPts val="1260"/>
              </a:spcBef>
            </a:pPr>
            <a:r>
              <a:rPr lang="en-GB" sz="1400" dirty="0">
                <a:latin typeface="Courier New" panose="02070309020205020404" pitchFamily="49" charset="0"/>
                <a:cs typeface="Courier New" panose="02070309020205020404" pitchFamily="49" charset="0"/>
              </a:rPr>
              <a:t>• Lower cost</a:t>
            </a:r>
          </a:p>
          <a:p>
            <a:pPr>
              <a:lnSpc>
                <a:spcPct val="100000"/>
              </a:lnSpc>
              <a:spcBef>
                <a:spcPts val="1260"/>
              </a:spcBef>
            </a:pPr>
            <a:r>
              <a:rPr lang="en-GB" sz="1400" dirty="0">
                <a:latin typeface="Courier New" panose="02070309020205020404" pitchFamily="49" charset="0"/>
                <a:cs typeface="Courier New" panose="02070309020205020404" pitchFamily="49" charset="0"/>
              </a:rPr>
              <a:t>•Advanced security</a:t>
            </a:r>
          </a:p>
          <a:p>
            <a:pPr>
              <a:spcBef>
                <a:spcPts val="1260"/>
              </a:spcBef>
            </a:pPr>
            <a:endParaRPr lang="ru-RU" sz="1400" dirty="0">
              <a:latin typeface="Courier New" panose="02070309020205020404" pitchFamily="49" charset="0"/>
              <a:cs typeface="Courier New" panose="02070309020205020404" pitchFamily="49" charset="0"/>
            </a:endParaRPr>
          </a:p>
        </p:txBody>
      </p:sp>
      <p:pic>
        <p:nvPicPr>
          <p:cNvPr id="113" name="Picture Placeholder 112" descr="Laptop icon">
            <a:extLst>
              <a:ext uri="{FF2B5EF4-FFF2-40B4-BE49-F238E27FC236}">
                <a16:creationId xmlns:a16="http://schemas.microsoft.com/office/drawing/2014/main" id="{5DA96FDB-9B4B-466A-ACE5-193A1A8EEE35}"/>
              </a:ext>
            </a:extLst>
          </p:cNvPr>
          <p:cNvPicPr>
            <a:picLocks noGrp="1" noChangeAspect="1"/>
          </p:cNvPicPr>
          <p:nvPr>
            <p:ph type="pic" sz="quarter" idx="27"/>
          </p:nvPr>
        </p:nvPicPr>
        <p:blipFill>
          <a:blip r:embed="rId35">
            <a:extLst>
              <a:ext uri="{96DAC541-7B7A-43D3-8B79-37D633B846F1}">
                <asvg:svgBlip xmlns:asvg="http://schemas.microsoft.com/office/drawing/2016/SVG/main" r:embed="rId36"/>
              </a:ext>
            </a:extLst>
          </a:blip>
          <a:srcRect l="97" r="97"/>
          <a:stretch>
            <a:fillRect/>
          </a:stretch>
        </p:blipFill>
        <p:spPr>
          <a:xfrm>
            <a:off x="5598572" y="15913323"/>
            <a:ext cx="1602621" cy="1086895"/>
          </a:xfrm>
        </p:spPr>
      </p:pic>
      <p:pic>
        <p:nvPicPr>
          <p:cNvPr id="157" name="Picture Placeholder 156" descr="Laptop icon">
            <a:extLst>
              <a:ext uri="{FF2B5EF4-FFF2-40B4-BE49-F238E27FC236}">
                <a16:creationId xmlns:a16="http://schemas.microsoft.com/office/drawing/2014/main" id="{E286CD76-366D-409D-8801-BBF79EC1E291}"/>
              </a:ext>
            </a:extLst>
          </p:cNvPr>
          <p:cNvPicPr>
            <a:picLocks noGrp="1" noChangeAspect="1"/>
          </p:cNvPicPr>
          <p:nvPr>
            <p:ph type="pic" sz="quarter" idx="54"/>
          </p:nvPr>
        </p:nvPicPr>
        <p:blipFill>
          <a:blip r:embed="rId37">
            <a:extLst>
              <a:ext uri="{96DAC541-7B7A-43D3-8B79-37D633B846F1}">
                <asvg:svgBlip xmlns:asvg="http://schemas.microsoft.com/office/drawing/2016/SVG/main" r:embed="rId38"/>
              </a:ext>
            </a:extLst>
          </a:blip>
          <a:srcRect/>
          <a:stretch>
            <a:fillRect/>
          </a:stretch>
        </p:blipFill>
        <p:spPr>
          <a:xfrm>
            <a:off x="36055" y="16201843"/>
            <a:ext cx="1464941" cy="857688"/>
          </a:xfrm>
        </p:spPr>
      </p:pic>
      <p:sp>
        <p:nvSpPr>
          <p:cNvPr id="41" name="Text Placeholder 40">
            <a:extLst>
              <a:ext uri="{FF2B5EF4-FFF2-40B4-BE49-F238E27FC236}">
                <a16:creationId xmlns:a16="http://schemas.microsoft.com/office/drawing/2014/main" id="{6674B59E-A624-46A5-B17E-CFD4EB391B16}"/>
              </a:ext>
            </a:extLst>
          </p:cNvPr>
          <p:cNvSpPr>
            <a:spLocks noGrp="1"/>
          </p:cNvSpPr>
          <p:nvPr>
            <p:ph type="body" sz="quarter" idx="47"/>
          </p:nvPr>
        </p:nvSpPr>
        <p:spPr>
          <a:xfrm>
            <a:off x="-84597" y="16516985"/>
            <a:ext cx="3860753" cy="351563"/>
          </a:xfrm>
        </p:spPr>
        <p:txBody>
          <a:bodyPr/>
          <a:lstStyle/>
          <a:p>
            <a:r>
              <a:rPr lang="en-US" sz="2000" dirty="0"/>
              <a:t>Findings &amp; Solutions</a:t>
            </a:r>
            <a:endParaRPr lang="ru-RU" sz="2000" dirty="0"/>
          </a:p>
        </p:txBody>
      </p:sp>
      <p:sp>
        <p:nvSpPr>
          <p:cNvPr id="42" name="Text Placeholder 41">
            <a:extLst>
              <a:ext uri="{FF2B5EF4-FFF2-40B4-BE49-F238E27FC236}">
                <a16:creationId xmlns:a16="http://schemas.microsoft.com/office/drawing/2014/main" id="{E6F0FC76-2379-43FD-ADED-5BE2CCDC59E1}"/>
              </a:ext>
            </a:extLst>
          </p:cNvPr>
          <p:cNvSpPr>
            <a:spLocks noGrp="1"/>
          </p:cNvSpPr>
          <p:nvPr>
            <p:ph type="body" sz="quarter" idx="48"/>
          </p:nvPr>
        </p:nvSpPr>
        <p:spPr>
          <a:xfrm>
            <a:off x="166447" y="17059531"/>
            <a:ext cx="4456756" cy="1644368"/>
          </a:xfrm>
        </p:spPr>
        <p:txBody>
          <a:bodyPr/>
          <a:lstStyle/>
          <a:p>
            <a:pPr algn="just">
              <a:lnSpc>
                <a:spcPct val="110000"/>
              </a:lnSpc>
              <a:spcBef>
                <a:spcPts val="0"/>
              </a:spcBef>
            </a:pPr>
            <a:r>
              <a:rPr lang="en-GB" sz="1600" dirty="0">
                <a:latin typeface="Courier New" panose="02070309020205020404" pitchFamily="49" charset="0"/>
                <a:cs typeface="Courier New" panose="02070309020205020404" pitchFamily="49" charset="0"/>
              </a:rPr>
              <a:t>The author had implemented appropriate solutions by editing the group policy manager to disable scripts and also had provided security to the LDAP Server for it to only have certain user access.</a:t>
            </a:r>
            <a:endParaRPr lang="ru-RU" sz="1600" dirty="0">
              <a:latin typeface="Courier New" panose="02070309020205020404" pitchFamily="49" charset="0"/>
              <a:cs typeface="Courier New" panose="02070309020205020404" pitchFamily="49" charset="0"/>
            </a:endParaRPr>
          </a:p>
        </p:txBody>
      </p:sp>
      <p:pic>
        <p:nvPicPr>
          <p:cNvPr id="117" name="Picture Placeholder 116" descr="Checklist icon">
            <a:extLst>
              <a:ext uri="{FF2B5EF4-FFF2-40B4-BE49-F238E27FC236}">
                <a16:creationId xmlns:a16="http://schemas.microsoft.com/office/drawing/2014/main" id="{4186EB7D-097D-48C1-9516-9BF372F0B804}"/>
              </a:ext>
            </a:extLst>
          </p:cNvPr>
          <p:cNvPicPr>
            <a:picLocks noGrp="1" noChangeAspect="1"/>
          </p:cNvPicPr>
          <p:nvPr>
            <p:ph type="pic" sz="quarter" idx="28"/>
          </p:nvPr>
        </p:nvPicPr>
        <p:blipFill>
          <a:blip r:embed="rId39">
            <a:extLst>
              <a:ext uri="{96DAC541-7B7A-43D3-8B79-37D633B846F1}">
                <asvg:svgBlip xmlns:asvg="http://schemas.microsoft.com/office/drawing/2016/SVG/main" r:embed="rId40"/>
              </a:ext>
            </a:extLst>
          </a:blip>
          <a:srcRect/>
          <a:stretch>
            <a:fillRect/>
          </a:stretch>
        </p:blipFill>
        <p:spPr>
          <a:xfrm>
            <a:off x="8118600" y="17604091"/>
            <a:ext cx="1440000" cy="875816"/>
          </a:xfrm>
        </p:spPr>
      </p:pic>
      <p:pic>
        <p:nvPicPr>
          <p:cNvPr id="171" name="Picture Placeholder 170" descr="Checklist icon">
            <a:extLst>
              <a:ext uri="{FF2B5EF4-FFF2-40B4-BE49-F238E27FC236}">
                <a16:creationId xmlns:a16="http://schemas.microsoft.com/office/drawing/2014/main" id="{67E3E39F-66D0-4F49-A651-D2A9E3FE26AD}"/>
              </a:ext>
            </a:extLst>
          </p:cNvPr>
          <p:cNvPicPr>
            <a:picLocks noGrp="1" noChangeAspect="1"/>
          </p:cNvPicPr>
          <p:nvPr>
            <p:ph type="pic" sz="quarter" idx="59"/>
          </p:nvPr>
        </p:nvPicPr>
        <p:blipFill>
          <a:blip r:embed="rId41">
            <a:extLst>
              <a:ext uri="{96DAC541-7B7A-43D3-8B79-37D633B846F1}">
                <asvg:svgBlip xmlns:asvg="http://schemas.microsoft.com/office/drawing/2016/SVG/main" r:embed="rId42"/>
              </a:ext>
            </a:extLst>
          </a:blip>
          <a:srcRect t="180" b="180"/>
          <a:stretch>
            <a:fillRect/>
          </a:stretch>
        </p:blipFill>
        <p:spPr>
          <a:xfrm>
            <a:off x="13615516" y="18163804"/>
            <a:ext cx="726205" cy="726205"/>
          </a:xfrm>
        </p:spPr>
      </p:pic>
      <p:sp>
        <p:nvSpPr>
          <p:cNvPr id="31" name="Text Placeholder 30">
            <a:extLst>
              <a:ext uri="{FF2B5EF4-FFF2-40B4-BE49-F238E27FC236}">
                <a16:creationId xmlns:a16="http://schemas.microsoft.com/office/drawing/2014/main" id="{50ACADB9-C1A2-43B7-AD69-4E7B9A980FD2}"/>
              </a:ext>
            </a:extLst>
          </p:cNvPr>
          <p:cNvSpPr>
            <a:spLocks noGrp="1"/>
          </p:cNvSpPr>
          <p:nvPr>
            <p:ph type="body" sz="quarter" idx="37"/>
          </p:nvPr>
        </p:nvSpPr>
        <p:spPr>
          <a:xfrm>
            <a:off x="11676363" y="18163804"/>
            <a:ext cx="2944637" cy="381699"/>
          </a:xfrm>
        </p:spPr>
        <p:txBody>
          <a:bodyPr/>
          <a:lstStyle/>
          <a:p>
            <a:r>
              <a:rPr lang="en-US" sz="2000" dirty="0"/>
              <a:t>Conclusion</a:t>
            </a:r>
            <a:endParaRPr lang="ru-RU" sz="2000" dirty="0"/>
          </a:p>
        </p:txBody>
      </p:sp>
      <p:sp>
        <p:nvSpPr>
          <p:cNvPr id="32" name="Text Placeholder 31">
            <a:extLst>
              <a:ext uri="{FF2B5EF4-FFF2-40B4-BE49-F238E27FC236}">
                <a16:creationId xmlns:a16="http://schemas.microsoft.com/office/drawing/2014/main" id="{014ADAF4-D76A-486A-BD20-92251BFE5E00}"/>
              </a:ext>
            </a:extLst>
          </p:cNvPr>
          <p:cNvSpPr>
            <a:spLocks noGrp="1"/>
          </p:cNvSpPr>
          <p:nvPr>
            <p:ph type="body" sz="quarter" idx="38"/>
          </p:nvPr>
        </p:nvSpPr>
        <p:spPr>
          <a:xfrm>
            <a:off x="10468118" y="19255297"/>
            <a:ext cx="4415653" cy="1973466"/>
          </a:xfrm>
        </p:spPr>
        <p:txBody>
          <a:bodyPr/>
          <a:lstStyle/>
          <a:p>
            <a:pPr algn="just"/>
            <a:r>
              <a:rPr lang="en-US" sz="1600" dirty="0">
                <a:latin typeface="Courier New" panose="02070309020205020404" pitchFamily="49" charset="0"/>
                <a:cs typeface="Courier New" panose="02070309020205020404" pitchFamily="49" charset="0"/>
              </a:rPr>
              <a:t>The overall of research was a success </a:t>
            </a:r>
            <a:r>
              <a:rPr lang="en-US" sz="1600">
                <a:latin typeface="Courier New" panose="02070309020205020404" pitchFamily="49" charset="0"/>
                <a:cs typeface="Courier New" panose="02070309020205020404" pitchFamily="49" charset="0"/>
              </a:rPr>
              <a:t>all penetration </a:t>
            </a:r>
            <a:r>
              <a:rPr lang="en-US" sz="1600" dirty="0">
                <a:latin typeface="Courier New" panose="02070309020205020404" pitchFamily="49" charset="0"/>
                <a:cs typeface="Courier New" panose="02070309020205020404" pitchFamily="49" charset="0"/>
              </a:rPr>
              <a:t>test had shown an exploit to potential limit also all provided solutions were tested to 100% success ability. The IT department of the network had pushed the changes to be within the entire network.</a:t>
            </a:r>
            <a:endParaRPr lang="ru-RU" sz="1600" dirty="0">
              <a:latin typeface="Courier New" panose="02070309020205020404" pitchFamily="49" charset="0"/>
              <a:cs typeface="Courier New" panose="02070309020205020404" pitchFamily="49" charset="0"/>
            </a:endParaRPr>
          </a:p>
        </p:txBody>
      </p:sp>
      <p:sp>
        <p:nvSpPr>
          <p:cNvPr id="5" name="Rectangle 2">
            <a:extLst>
              <a:ext uri="{FF2B5EF4-FFF2-40B4-BE49-F238E27FC236}">
                <a16:creationId xmlns:a16="http://schemas.microsoft.com/office/drawing/2014/main" id="{220B9F2C-A643-0C4F-A8A5-383A829371D5}"/>
              </a:ext>
            </a:extLst>
          </p:cNvPr>
          <p:cNvSpPr>
            <a:spLocks noGrp="1" noChangeArrowheads="1"/>
          </p:cNvSpPr>
          <p:nvPr>
            <p:ph type="title"/>
          </p:nvPr>
        </p:nvSpPr>
        <p:spPr bwMode="auto">
          <a:xfrm>
            <a:off x="166447" y="337939"/>
            <a:ext cx="6500369" cy="12606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51194" tIns="75598" rIns="151194" bIns="75598" numCol="1" rtlCol="0" anchor="ctr" anchorCtr="0" compatLnSpc="1">
            <a:prstTxWarp prst="textNoShape">
              <a:avLst/>
            </a:prstTxWarp>
            <a:spAutoFit/>
          </a:bodyPr>
          <a:lstStyle/>
          <a:p>
            <a:pPr algn="l" defTabSz="1511863" eaLnBrk="0" fontAlgn="base" hangingPunct="0">
              <a:lnSpc>
                <a:spcPct val="100000"/>
              </a:lnSpc>
              <a:spcAft>
                <a:spcPct val="0"/>
              </a:spcAft>
            </a:pPr>
            <a:r>
              <a:rPr lang="en-US" altLang="zh-CN" sz="3600" b="0" dirty="0">
                <a:solidFill>
                  <a:srgbClr val="FFFFFF"/>
                </a:solidFill>
                <a:effectLst>
                  <a:glow rad="101600">
                    <a:schemeClr val="accent6">
                      <a:satMod val="175000"/>
                      <a:alpha val="40000"/>
                    </a:schemeClr>
                  </a:glow>
                  <a:outerShdw blurRad="1257300" dist="38100" sx="104000" sy="104000" algn="l" rotWithShape="0">
                    <a:prstClr val="black">
                      <a:alpha val="16000"/>
                    </a:prstClr>
                  </a:outerShdw>
                  <a:reflection blurRad="6350" stA="50000" endA="300" endPos="50000" dist="29997" dir="5400000" sy="-100000" algn="bl" rotWithShape="0"/>
                </a:effectLst>
                <a:latin typeface="Calibri Light" panose="020F0302020204030204" pitchFamily="34" charset="0"/>
                <a:ea typeface="Times New Roman" panose="02020603050405020304" pitchFamily="18" charset="0"/>
                <a:cs typeface="Times New Roman" panose="02020603050405020304" pitchFamily="18" charset="0"/>
              </a:rPr>
              <a:t>Industrial Ethical Hacking With Appropriate solutions</a:t>
            </a:r>
            <a:endParaRPr lang="en-US" altLang="zh-CN" sz="3600" b="0" dirty="0">
              <a:effectLst>
                <a:glow rad="101600">
                  <a:schemeClr val="accent6">
                    <a:satMod val="175000"/>
                    <a:alpha val="40000"/>
                  </a:schemeClr>
                </a:glow>
                <a:outerShdw blurRad="1257300" dist="38100" sx="104000" sy="104000" algn="l" rotWithShape="0">
                  <a:prstClr val="black">
                    <a:alpha val="16000"/>
                  </a:prstClr>
                </a:outerShdw>
                <a:reflection blurRad="6350" stA="50000" endA="300" endPos="50000" dist="29997" dir="5400000" sy="-100000" algn="bl" rotWithShape="0"/>
              </a:effectLst>
            </a:endParaRPr>
          </a:p>
        </p:txBody>
      </p:sp>
      <p:sp>
        <p:nvSpPr>
          <p:cNvPr id="9" name="TextBox 8">
            <a:extLst>
              <a:ext uri="{FF2B5EF4-FFF2-40B4-BE49-F238E27FC236}">
                <a16:creationId xmlns:a16="http://schemas.microsoft.com/office/drawing/2014/main" id="{5C6A6C81-BCC9-8A47-921E-BA9322D7F584}"/>
              </a:ext>
            </a:extLst>
          </p:cNvPr>
          <p:cNvSpPr txBox="1"/>
          <p:nvPr/>
        </p:nvSpPr>
        <p:spPr>
          <a:xfrm>
            <a:off x="36055" y="19025046"/>
            <a:ext cx="8512420" cy="2677656"/>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References</a:t>
            </a:r>
          </a:p>
          <a:p>
            <a:r>
              <a:rPr lang="en-GB" sz="1400" dirty="0">
                <a:latin typeface="Times New Roman" panose="02020603050405020304" pitchFamily="18" charset="0"/>
                <a:cs typeface="Times New Roman" panose="02020603050405020304" pitchFamily="18" charset="0"/>
              </a:rPr>
              <a:t>[1]	“Cisco.” .</a:t>
            </a:r>
          </a:p>
          <a:p>
            <a:r>
              <a:rPr lang="en-GB" sz="1400" dirty="0">
                <a:latin typeface="Times New Roman" panose="02020603050405020304" pitchFamily="18" charset="0"/>
                <a:cs typeface="Times New Roman" panose="02020603050405020304" pitchFamily="18" charset="0"/>
              </a:rPr>
              <a:t>[4]	R. </a:t>
            </a:r>
            <a:r>
              <a:rPr lang="en-GB" sz="1400" dirty="0" err="1">
                <a:latin typeface="Times New Roman" panose="02020603050405020304" pitchFamily="18" charset="0"/>
                <a:cs typeface="Times New Roman" panose="02020603050405020304" pitchFamily="18" charset="0"/>
              </a:rPr>
              <a:t>Budiarto</a:t>
            </a:r>
            <a:r>
              <a:rPr lang="en-GB" sz="1400" dirty="0">
                <a:latin typeface="Times New Roman" panose="02020603050405020304" pitchFamily="18" charset="0"/>
                <a:cs typeface="Times New Roman" panose="02020603050405020304" pitchFamily="18" charset="0"/>
              </a:rPr>
              <a:t>, S. </a:t>
            </a:r>
            <a:r>
              <a:rPr lang="en-GB" sz="1400" dirty="0" err="1">
                <a:latin typeface="Times New Roman" panose="02020603050405020304" pitchFamily="18" charset="0"/>
                <a:cs typeface="Times New Roman" panose="02020603050405020304" pitchFamily="18" charset="0"/>
              </a:rPr>
              <a:t>Ramadass</a:t>
            </a:r>
            <a:r>
              <a:rPr lang="en-GB" sz="1400" dirty="0">
                <a:latin typeface="Times New Roman" panose="02020603050405020304" pitchFamily="18" charset="0"/>
                <a:cs typeface="Times New Roman" panose="02020603050405020304" pitchFamily="18" charset="0"/>
              </a:rPr>
              <a:t>, A. </a:t>
            </a:r>
            <a:r>
              <a:rPr lang="en-GB" sz="1400" dirty="0" err="1">
                <a:latin typeface="Times New Roman" panose="02020603050405020304" pitchFamily="18" charset="0"/>
                <a:cs typeface="Times New Roman" panose="02020603050405020304" pitchFamily="18" charset="0"/>
              </a:rPr>
              <a:t>Samsudin</a:t>
            </a:r>
            <a:r>
              <a:rPr lang="en-GB" sz="1400" dirty="0">
                <a:latin typeface="Times New Roman" panose="02020603050405020304" pitchFamily="18" charset="0"/>
                <a:cs typeface="Times New Roman" panose="02020603050405020304" pitchFamily="18" charset="0"/>
              </a:rPr>
              <a:t>, and S. Noor, “Development of penetration testing model for increasing network security,” in </a:t>
            </a:r>
            <a:r>
              <a:rPr lang="en-GB" sz="1400" i="1" dirty="0">
                <a:latin typeface="Times New Roman" panose="02020603050405020304" pitchFamily="18" charset="0"/>
                <a:cs typeface="Times New Roman" panose="02020603050405020304" pitchFamily="18" charset="0"/>
              </a:rPr>
              <a:t>Proceedings. 2004 International Conference on Information and Communication Technologies: From Theory to Applications, 2004.</a:t>
            </a:r>
            <a:r>
              <a:rPr lang="en-GB" sz="1400" dirty="0">
                <a:latin typeface="Times New Roman" panose="02020603050405020304" pitchFamily="18" charset="0"/>
                <a:cs typeface="Times New Roman" panose="02020603050405020304" pitchFamily="18" charset="0"/>
              </a:rPr>
              <a:t>, pp. 563–564.</a:t>
            </a:r>
          </a:p>
          <a:p>
            <a:r>
              <a:rPr lang="en-GB" sz="1400" dirty="0">
                <a:latin typeface="Times New Roman" panose="02020603050405020304" pitchFamily="18" charset="0"/>
                <a:cs typeface="Times New Roman" panose="02020603050405020304" pitchFamily="18" charset="0"/>
              </a:rPr>
              <a:t>[5]	W. </a:t>
            </a:r>
            <a:r>
              <a:rPr lang="en-GB" sz="1400" dirty="0" err="1">
                <a:latin typeface="Times New Roman" panose="02020603050405020304" pitchFamily="18" charset="0"/>
                <a:cs typeface="Times New Roman" panose="02020603050405020304" pitchFamily="18" charset="0"/>
              </a:rPr>
              <a:t>LanFang</a:t>
            </a:r>
            <a:r>
              <a:rPr lang="en-GB" sz="1400" dirty="0">
                <a:latin typeface="Times New Roman" panose="02020603050405020304" pitchFamily="18" charset="0"/>
                <a:cs typeface="Times New Roman" panose="02020603050405020304" pitchFamily="18" charset="0"/>
              </a:rPr>
              <a:t> and K. </a:t>
            </a:r>
            <a:r>
              <a:rPr lang="en-GB" sz="1400" dirty="0" err="1">
                <a:latin typeface="Times New Roman" panose="02020603050405020304" pitchFamily="18" charset="0"/>
                <a:cs typeface="Times New Roman" panose="02020603050405020304" pitchFamily="18" charset="0"/>
              </a:rPr>
              <a:t>HaiZhou</a:t>
            </a:r>
            <a:r>
              <a:rPr lang="en-GB" sz="1400" dirty="0">
                <a:latin typeface="Times New Roman" panose="02020603050405020304" pitchFamily="18" charset="0"/>
                <a:cs typeface="Times New Roman" panose="02020603050405020304" pitchFamily="18" charset="0"/>
              </a:rPr>
              <a:t>, “A Research of </a:t>
            </a:r>
            <a:r>
              <a:rPr lang="en-GB" sz="1400" dirty="0" err="1">
                <a:latin typeface="Times New Roman" panose="02020603050405020304" pitchFamily="18" charset="0"/>
                <a:cs typeface="Times New Roman" panose="02020603050405020304" pitchFamily="18" charset="0"/>
              </a:rPr>
              <a:t>Behavior</a:t>
            </a:r>
            <a:r>
              <a:rPr lang="en-GB" sz="1400" dirty="0">
                <a:latin typeface="Times New Roman" panose="02020603050405020304" pitchFamily="18" charset="0"/>
                <a:cs typeface="Times New Roman" panose="02020603050405020304" pitchFamily="18" charset="0"/>
              </a:rPr>
              <a:t>-Based Penetration Testing Model of the Network,” in </a:t>
            </a:r>
            <a:r>
              <a:rPr lang="en-GB" sz="1400" i="1" dirty="0">
                <a:latin typeface="Times New Roman" panose="02020603050405020304" pitchFamily="18" charset="0"/>
                <a:cs typeface="Times New Roman" panose="02020603050405020304" pitchFamily="18" charset="0"/>
              </a:rPr>
              <a:t>2012 International Conference on Industrial Control and Electronics Engineering</a:t>
            </a:r>
            <a:r>
              <a:rPr lang="en-GB" sz="1400" dirty="0">
                <a:latin typeface="Times New Roman" panose="02020603050405020304" pitchFamily="18" charset="0"/>
                <a:cs typeface="Times New Roman" panose="02020603050405020304" pitchFamily="18" charset="0"/>
              </a:rPr>
              <a:t>, 2012, pp. 1680–1683.</a:t>
            </a:r>
          </a:p>
          <a:p>
            <a:r>
              <a:rPr lang="en-GB" sz="1400" dirty="0">
                <a:latin typeface="Times New Roman" panose="02020603050405020304" pitchFamily="18" charset="0"/>
                <a:cs typeface="Times New Roman" panose="02020603050405020304" pitchFamily="18" charset="0"/>
              </a:rPr>
              <a:t>[6]	H. M. Z. Al </a:t>
            </a:r>
            <a:r>
              <a:rPr lang="en-GB" sz="1400" dirty="0" err="1">
                <a:latin typeface="Times New Roman" panose="02020603050405020304" pitchFamily="18" charset="0"/>
                <a:cs typeface="Times New Roman" panose="02020603050405020304" pitchFamily="18" charset="0"/>
              </a:rPr>
              <a:t>Shebli</a:t>
            </a:r>
            <a:r>
              <a:rPr lang="en-GB" sz="1400" dirty="0">
                <a:latin typeface="Times New Roman" panose="02020603050405020304" pitchFamily="18" charset="0"/>
                <a:cs typeface="Times New Roman" panose="02020603050405020304" pitchFamily="18" charset="0"/>
              </a:rPr>
              <a:t> and B. D. </a:t>
            </a:r>
            <a:r>
              <a:rPr lang="en-GB" sz="1400" dirty="0" err="1">
                <a:latin typeface="Times New Roman" panose="02020603050405020304" pitchFamily="18" charset="0"/>
                <a:cs typeface="Times New Roman" panose="02020603050405020304" pitchFamily="18" charset="0"/>
              </a:rPr>
              <a:t>Beheshti</a:t>
            </a:r>
            <a:r>
              <a:rPr lang="en-GB" sz="1400" dirty="0">
                <a:latin typeface="Times New Roman" panose="02020603050405020304" pitchFamily="18" charset="0"/>
                <a:cs typeface="Times New Roman" panose="02020603050405020304" pitchFamily="18" charset="0"/>
              </a:rPr>
              <a:t>, “A study on penetration testing process and tools,” in </a:t>
            </a:r>
            <a:r>
              <a:rPr lang="en-GB" sz="1400" i="1" dirty="0">
                <a:latin typeface="Times New Roman" panose="02020603050405020304" pitchFamily="18" charset="0"/>
                <a:cs typeface="Times New Roman" panose="02020603050405020304" pitchFamily="18" charset="0"/>
              </a:rPr>
              <a:t>2018 IEEE Long Island Systems, Applications and Technology Conference (LISAT)</a:t>
            </a:r>
            <a:r>
              <a:rPr lang="en-GB" sz="1400" dirty="0">
                <a:latin typeface="Times New Roman" panose="02020603050405020304" pitchFamily="18" charset="0"/>
                <a:cs typeface="Times New Roman" panose="02020603050405020304" pitchFamily="18" charset="0"/>
              </a:rPr>
              <a:t>, 2018, pp. 1–7.</a:t>
            </a:r>
          </a:p>
          <a:p>
            <a:r>
              <a:rPr lang="en-GB" sz="1400" dirty="0">
                <a:latin typeface="Times New Roman" panose="02020603050405020304" pitchFamily="18" charset="0"/>
                <a:cs typeface="Times New Roman" panose="02020603050405020304" pitchFamily="18" charset="0"/>
              </a:rPr>
              <a:t>{7 } “Irfan Onur”</a:t>
            </a:r>
          </a:p>
          <a:p>
            <a:endParaRPr lang="en-US" sz="1400" dirty="0">
              <a:latin typeface="Times New Roman" panose="02020603050405020304" pitchFamily="18" charset="0"/>
              <a:cs typeface="Times New Roman" panose="02020603050405020304" pitchFamily="18" charset="0"/>
            </a:endParaRPr>
          </a:p>
        </p:txBody>
      </p:sp>
      <p:sp>
        <p:nvSpPr>
          <p:cNvPr id="54" name="Rectangle 2">
            <a:extLst>
              <a:ext uri="{FF2B5EF4-FFF2-40B4-BE49-F238E27FC236}">
                <a16:creationId xmlns:a16="http://schemas.microsoft.com/office/drawing/2014/main" id="{220B9F2C-A643-0C4F-A8A5-383A829371D5}"/>
              </a:ext>
            </a:extLst>
          </p:cNvPr>
          <p:cNvSpPr txBox="1">
            <a:spLocks noChangeArrowheads="1"/>
          </p:cNvSpPr>
          <p:nvPr/>
        </p:nvSpPr>
        <p:spPr bwMode="auto">
          <a:xfrm>
            <a:off x="9797360" y="1326447"/>
            <a:ext cx="4741586" cy="10760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51194" tIns="75598" rIns="151194" bIns="75598" numCol="1" rtlCol="0" anchor="ctr" anchorCtr="0" compatLnSpc="1">
            <a:prstTxWarp prst="textNoShape">
              <a:avLst/>
            </a:prstTxWarp>
            <a:spAutoFit/>
          </a:bodyPr>
          <a:lstStyle>
            <a:lvl1pPr algn="r" defTabSz="960120" rtl="0" eaLnBrk="1" latinLnBrk="0" hangingPunct="1">
              <a:lnSpc>
                <a:spcPct val="90000"/>
              </a:lnSpc>
              <a:spcBef>
                <a:spcPct val="0"/>
              </a:spcBef>
              <a:buNone/>
              <a:defRPr sz="4340" b="1" kern="1200">
                <a:solidFill>
                  <a:schemeClr val="tx1"/>
                </a:solidFill>
                <a:latin typeface="+mj-lt"/>
                <a:ea typeface="+mj-ea"/>
                <a:cs typeface="+mj-cs"/>
              </a:defRPr>
            </a:lvl1pPr>
          </a:lstStyle>
          <a:p>
            <a:pPr algn="l" eaLnBrk="0" fontAlgn="base" hangingPunct="0">
              <a:lnSpc>
                <a:spcPct val="100000"/>
              </a:lnSpc>
              <a:spcAft>
                <a:spcPct val="0"/>
              </a:spcAft>
            </a:pPr>
            <a:r>
              <a:rPr lang="en-US" altLang="zh-CN" sz="2000" b="0" dirty="0">
                <a:solidFill>
                  <a:srgbClr val="FFFFFF"/>
                </a:solidFill>
                <a:effectLst>
                  <a:glow rad="101600">
                    <a:schemeClr val="accent6">
                      <a:satMod val="175000"/>
                      <a:alpha val="40000"/>
                    </a:schemeClr>
                  </a:glow>
                  <a:outerShdw blurRad="1257300" dist="38100" sx="104000" sy="104000" algn="l" rotWithShape="0">
                    <a:prstClr val="black">
                      <a:alpha val="16000"/>
                    </a:prstClr>
                  </a:outerShdw>
                  <a:reflection blurRad="6350" stA="50000" endA="300" endPos="50000" dist="29997" dir="5400000" sy="-100000" algn="bl" rotWithShape="0"/>
                </a:effectLst>
                <a:latin typeface="Calibri Light" panose="020F0302020204030204" pitchFamily="34" charset="0"/>
                <a:ea typeface="Times New Roman" panose="02020603050405020304" pitchFamily="18" charset="0"/>
                <a:cs typeface="Times New Roman" panose="02020603050405020304" pitchFamily="18" charset="0"/>
              </a:rPr>
              <a:t>Author: Irfan Onur (P147861)</a:t>
            </a:r>
          </a:p>
          <a:p>
            <a:pPr algn="l" eaLnBrk="0" fontAlgn="base" hangingPunct="0">
              <a:lnSpc>
                <a:spcPct val="100000"/>
              </a:lnSpc>
              <a:spcAft>
                <a:spcPct val="0"/>
              </a:spcAft>
            </a:pPr>
            <a:r>
              <a:rPr lang="en-US" altLang="zh-CN" sz="2000" b="0" dirty="0">
                <a:solidFill>
                  <a:srgbClr val="FFFFFF"/>
                </a:solidFill>
                <a:effectLst>
                  <a:glow rad="101600">
                    <a:schemeClr val="accent6">
                      <a:satMod val="175000"/>
                      <a:alpha val="40000"/>
                    </a:schemeClr>
                  </a:glow>
                  <a:outerShdw blurRad="1257300" dist="38100" sx="104000" sy="104000" algn="l" rotWithShape="0">
                    <a:prstClr val="black">
                      <a:alpha val="16000"/>
                    </a:prstClr>
                  </a:outerShdw>
                  <a:reflection blurRad="6350" stA="50000" endA="300" endPos="50000" dist="29997" dir="5400000" sy="-100000" algn="bl" rotWithShape="0"/>
                </a:effectLst>
                <a:latin typeface="Calibri Light" panose="020F0302020204030204" pitchFamily="34" charset="0"/>
                <a:cs typeface="Times New Roman" panose="02020603050405020304" pitchFamily="18" charset="0"/>
              </a:rPr>
              <a:t>Supervisor: </a:t>
            </a:r>
            <a:r>
              <a:rPr lang="en-US" altLang="zh-CN" sz="2000" b="0" dirty="0" err="1">
                <a:solidFill>
                  <a:srgbClr val="FFFFFF"/>
                </a:solidFill>
                <a:effectLst>
                  <a:glow rad="101600">
                    <a:schemeClr val="accent6">
                      <a:satMod val="175000"/>
                      <a:alpha val="40000"/>
                    </a:schemeClr>
                  </a:glow>
                  <a:outerShdw blurRad="1257300" dist="38100" sx="104000" sy="104000" algn="l" rotWithShape="0">
                    <a:prstClr val="black">
                      <a:alpha val="16000"/>
                    </a:prstClr>
                  </a:outerShdw>
                  <a:reflection blurRad="6350" stA="50000" endA="300" endPos="50000" dist="29997" dir="5400000" sy="-100000" algn="bl" rotWithShape="0"/>
                </a:effectLst>
                <a:latin typeface="Calibri Light" panose="020F0302020204030204" pitchFamily="34" charset="0"/>
                <a:cs typeface="Times New Roman" panose="02020603050405020304" pitchFamily="18" charset="0"/>
              </a:rPr>
              <a:t>Dr</a:t>
            </a:r>
            <a:r>
              <a:rPr lang="en-US" altLang="zh-CN" sz="2000" b="0" dirty="0">
                <a:solidFill>
                  <a:srgbClr val="FFFFFF"/>
                </a:solidFill>
                <a:effectLst>
                  <a:glow rad="101600">
                    <a:schemeClr val="accent6">
                      <a:satMod val="175000"/>
                      <a:alpha val="40000"/>
                    </a:schemeClr>
                  </a:glow>
                  <a:outerShdw blurRad="1257300" dist="38100" sx="104000" sy="104000" algn="l" rotWithShape="0">
                    <a:prstClr val="black">
                      <a:alpha val="16000"/>
                    </a:prstClr>
                  </a:outerShdw>
                  <a:reflection blurRad="6350" stA="50000" endA="300" endPos="50000" dist="29997" dir="5400000" sy="-100000" algn="bl" rotWithShape="0"/>
                </a:effectLst>
                <a:latin typeface="Calibri Light" panose="020F0302020204030204" pitchFamily="34" charset="0"/>
                <a:cs typeface="Times New Roman" panose="02020603050405020304" pitchFamily="18" charset="0"/>
              </a:rPr>
              <a:t> Carlene Campbell</a:t>
            </a:r>
          </a:p>
          <a:p>
            <a:pPr algn="l" eaLnBrk="0" fontAlgn="base" hangingPunct="0">
              <a:lnSpc>
                <a:spcPct val="100000"/>
              </a:lnSpc>
              <a:spcAft>
                <a:spcPct val="0"/>
              </a:spcAft>
            </a:pPr>
            <a:r>
              <a:rPr lang="en-US" altLang="zh-CN" sz="2000" b="0" dirty="0">
                <a:solidFill>
                  <a:srgbClr val="FFFFFF"/>
                </a:solidFill>
                <a:effectLst>
                  <a:glow rad="101600">
                    <a:schemeClr val="accent6">
                      <a:satMod val="175000"/>
                      <a:alpha val="40000"/>
                    </a:schemeClr>
                  </a:glow>
                  <a:outerShdw blurRad="1257300" dist="38100" sx="104000" sy="104000" algn="l" rotWithShape="0">
                    <a:prstClr val="black">
                      <a:alpha val="16000"/>
                    </a:prstClr>
                  </a:outerShdw>
                  <a:reflection blurRad="6350" stA="50000" endA="300" endPos="50000" dist="29997" dir="5400000" sy="-100000" algn="bl" rotWithShape="0"/>
                </a:effectLst>
                <a:latin typeface="Calibri Light" panose="020F0302020204030204" pitchFamily="34" charset="0"/>
                <a:cs typeface="Times New Roman" panose="02020603050405020304" pitchFamily="18" charset="0"/>
              </a:rPr>
              <a:t>Second Marker: </a:t>
            </a:r>
            <a:r>
              <a:rPr lang="en-US" altLang="zh-CN" sz="2000" b="0" dirty="0" err="1">
                <a:solidFill>
                  <a:srgbClr val="FFFFFF"/>
                </a:solidFill>
                <a:effectLst>
                  <a:glow rad="101600">
                    <a:schemeClr val="accent6">
                      <a:satMod val="175000"/>
                      <a:alpha val="40000"/>
                    </a:schemeClr>
                  </a:glow>
                  <a:outerShdw blurRad="1257300" dist="38100" sx="104000" sy="104000" algn="l" rotWithShape="0">
                    <a:prstClr val="black">
                      <a:alpha val="16000"/>
                    </a:prstClr>
                  </a:outerShdw>
                  <a:reflection blurRad="6350" stA="50000" endA="300" endPos="50000" dist="29997" dir="5400000" sy="-100000" algn="bl" rotWithShape="0"/>
                </a:effectLst>
                <a:latin typeface="Calibri Light" panose="020F0302020204030204" pitchFamily="34" charset="0"/>
                <a:cs typeface="Times New Roman" panose="02020603050405020304" pitchFamily="18" charset="0"/>
              </a:rPr>
              <a:t>Dr</a:t>
            </a:r>
            <a:r>
              <a:rPr lang="en-US" altLang="zh-CN" sz="2000" b="0" dirty="0">
                <a:solidFill>
                  <a:srgbClr val="FFFFFF"/>
                </a:solidFill>
                <a:effectLst>
                  <a:glow rad="101600">
                    <a:schemeClr val="accent6">
                      <a:satMod val="175000"/>
                      <a:alpha val="40000"/>
                    </a:schemeClr>
                  </a:glow>
                  <a:outerShdw blurRad="1257300" dist="38100" sx="104000" sy="104000" algn="l" rotWithShape="0">
                    <a:prstClr val="black">
                      <a:alpha val="16000"/>
                    </a:prstClr>
                  </a:outerShdw>
                  <a:reflection blurRad="6350" stA="50000" endA="300" endPos="50000" dist="29997" dir="5400000" sy="-100000" algn="bl" rotWithShape="0"/>
                </a:effectLst>
                <a:latin typeface="Calibri Light" panose="020F0302020204030204" pitchFamily="34" charset="0"/>
                <a:cs typeface="Times New Roman" panose="02020603050405020304" pitchFamily="18" charset="0"/>
              </a:rPr>
              <a:t> </a:t>
            </a:r>
            <a:r>
              <a:rPr lang="en-US" altLang="zh-CN" sz="2000" b="0" dirty="0" err="1">
                <a:solidFill>
                  <a:srgbClr val="FFFFFF"/>
                </a:solidFill>
                <a:effectLst>
                  <a:glow rad="101600">
                    <a:schemeClr val="accent6">
                      <a:satMod val="175000"/>
                      <a:alpha val="40000"/>
                    </a:schemeClr>
                  </a:glow>
                  <a:outerShdw blurRad="1257300" dist="38100" sx="104000" sy="104000" algn="l" rotWithShape="0">
                    <a:prstClr val="black">
                      <a:alpha val="16000"/>
                    </a:prstClr>
                  </a:outerShdw>
                  <a:reflection blurRad="6350" stA="50000" endA="300" endPos="50000" dist="29997" dir="5400000" sy="-100000" algn="bl" rotWithShape="0"/>
                </a:effectLst>
                <a:latin typeface="Calibri Light" panose="020F0302020204030204" pitchFamily="34" charset="0"/>
                <a:cs typeface="Times New Roman" panose="02020603050405020304" pitchFamily="18" charset="0"/>
              </a:rPr>
              <a:t>Kapilan</a:t>
            </a:r>
            <a:r>
              <a:rPr lang="en-US" altLang="zh-CN" sz="2000" b="0" dirty="0">
                <a:solidFill>
                  <a:srgbClr val="FFFFFF"/>
                </a:solidFill>
                <a:effectLst>
                  <a:glow rad="101600">
                    <a:schemeClr val="accent6">
                      <a:satMod val="175000"/>
                      <a:alpha val="40000"/>
                    </a:schemeClr>
                  </a:glow>
                  <a:outerShdw blurRad="1257300" dist="38100" sx="104000" sy="104000" algn="l" rotWithShape="0">
                    <a:prstClr val="black">
                      <a:alpha val="16000"/>
                    </a:prstClr>
                  </a:outerShdw>
                  <a:reflection blurRad="6350" stA="50000" endA="300" endPos="50000" dist="29997" dir="5400000" sy="-100000" algn="bl" rotWithShape="0"/>
                </a:effectLst>
                <a:latin typeface="Calibri Light" panose="020F0302020204030204" pitchFamily="34" charset="0"/>
                <a:cs typeface="Times New Roman" panose="02020603050405020304" pitchFamily="18" charset="0"/>
              </a:rPr>
              <a:t> Radhakrishnan</a:t>
            </a:r>
            <a:endParaRPr lang="en-US" altLang="zh-CN" sz="2000" b="0" dirty="0">
              <a:effectLst>
                <a:glow rad="101600">
                  <a:schemeClr val="accent6">
                    <a:satMod val="175000"/>
                    <a:alpha val="40000"/>
                  </a:schemeClr>
                </a:glow>
                <a:outerShdw blurRad="1257300" dist="38100" sx="104000" sy="104000" algn="l" rotWithShape="0">
                  <a:prstClr val="black">
                    <a:alpha val="16000"/>
                  </a:prstClr>
                </a:outerShdw>
                <a:reflection blurRad="6350" stA="50000" endA="300" endPos="50000" dist="29997" dir="5400000" sy="-100000" algn="bl" rotWithShape="0"/>
              </a:effectLst>
            </a:endParaRPr>
          </a:p>
        </p:txBody>
      </p:sp>
      <p:graphicFrame>
        <p:nvGraphicFramePr>
          <p:cNvPr id="2" name="Object 1">
            <a:extLst>
              <a:ext uri="{FF2B5EF4-FFF2-40B4-BE49-F238E27FC236}">
                <a16:creationId xmlns:a16="http://schemas.microsoft.com/office/drawing/2014/main" id="{AF4BBC07-B8B9-7C4B-83F2-2E0439795317}"/>
              </a:ext>
            </a:extLst>
          </p:cNvPr>
          <p:cNvGraphicFramePr>
            <a:graphicFrameLocks noChangeAspect="1"/>
          </p:cNvGraphicFramePr>
          <p:nvPr>
            <p:extLst>
              <p:ext uri="{D42A27DB-BD31-4B8C-83A1-F6EECF244321}">
                <p14:modId xmlns:p14="http://schemas.microsoft.com/office/powerpoint/2010/main" val="2947044466"/>
              </p:ext>
            </p:extLst>
          </p:nvPr>
        </p:nvGraphicFramePr>
        <p:xfrm>
          <a:off x="4586288" y="10272713"/>
          <a:ext cx="5943600" cy="838200"/>
        </p:xfrm>
        <a:graphic>
          <a:graphicData uri="http://schemas.openxmlformats.org/presentationml/2006/ole">
            <mc:AlternateContent xmlns:mc="http://schemas.openxmlformats.org/markup-compatibility/2006">
              <mc:Choice xmlns:v="urn:schemas-microsoft-com:vml" Requires="v">
                <p:oleObj spid="_x0000_s1032" name="Document" r:id="rId43" imgW="5943600" imgH="838200" progId="Word.Document.12">
                  <p:embed/>
                </p:oleObj>
              </mc:Choice>
              <mc:Fallback>
                <p:oleObj name="Document" r:id="rId43" imgW="5943600" imgH="838200" progId="Word.Document.12">
                  <p:embed/>
                  <p:pic>
                    <p:nvPicPr>
                      <p:cNvPr id="0" name=""/>
                      <p:cNvPicPr/>
                      <p:nvPr/>
                    </p:nvPicPr>
                    <p:blipFill>
                      <a:blip r:embed="rId44"/>
                      <a:stretch>
                        <a:fillRect/>
                      </a:stretch>
                    </p:blipFill>
                    <p:spPr>
                      <a:xfrm>
                        <a:off x="4586288" y="10272713"/>
                        <a:ext cx="5943600" cy="838200"/>
                      </a:xfrm>
                      <a:prstGeom prst="rect">
                        <a:avLst/>
                      </a:prstGeom>
                    </p:spPr>
                  </p:pic>
                </p:oleObj>
              </mc:Fallback>
            </mc:AlternateContent>
          </a:graphicData>
        </a:graphic>
      </p:graphicFrame>
    </p:spTree>
    <p:extLst>
      <p:ext uri="{BB962C8B-B14F-4D97-AF65-F5344CB8AC3E}">
        <p14:creationId xmlns:p14="http://schemas.microsoft.com/office/powerpoint/2010/main" val="160244010"/>
      </p:ext>
    </p:extLst>
  </p:cSld>
  <p:clrMapOvr>
    <a:masterClrMapping/>
  </p:clrMapOvr>
</p:sld>
</file>

<file path=ppt/theme/theme1.xml><?xml version="1.0" encoding="utf-8"?>
<a:theme xmlns:a="http://schemas.openxmlformats.org/drawingml/2006/main" name="Office Theme">
  <a:themeElements>
    <a:clrScheme name="Custom 15">
      <a:dk1>
        <a:srgbClr val="FFFFFF"/>
      </a:dk1>
      <a:lt1>
        <a:srgbClr val="191E28"/>
      </a:lt1>
      <a:dk2>
        <a:srgbClr val="B3B3B3"/>
      </a:dk2>
      <a:lt2>
        <a:srgbClr val="0076A1"/>
      </a:lt2>
      <a:accent1>
        <a:srgbClr val="DF3A42"/>
      </a:accent1>
      <a:accent2>
        <a:srgbClr val="F47200"/>
      </a:accent2>
      <a:accent3>
        <a:srgbClr val="D5A300"/>
      </a:accent3>
      <a:accent4>
        <a:srgbClr val="77B700"/>
      </a:accent4>
      <a:accent5>
        <a:srgbClr val="239C7E"/>
      </a:accent5>
      <a:accent6>
        <a:srgbClr val="3E2A77"/>
      </a:accent6>
      <a:hlink>
        <a:srgbClr val="B3B3B3"/>
      </a:hlink>
      <a:folHlink>
        <a:srgbClr val="B3B3B3"/>
      </a:folHlink>
    </a:clrScheme>
    <a:fontScheme name="Custom 16">
      <a:majorFont>
        <a:latin typeface="Century Gothic"/>
        <a:ea typeface=""/>
        <a:cs typeface=""/>
      </a:majorFont>
      <a:minorFont>
        <a:latin typeface="Arial"/>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nfographicsPoster_Roadmap_MO - v3" id="{22F4D88F-7D50-466B-A48A-5F83F6EA503E}" vid="{A63AB24A-8A18-4111-A8C1-10B441B9DD7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9" ma:contentTypeDescription="Create a new document." ma:contentTypeScope="" ma:versionID="76e25e1730b4532ab1d5e5b131a96a5a">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d1e9281a84c4949647088091c718de3"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48448F01-F218-472B-94EF-A6FE7AC037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74B622E-5F8A-4135-A109-F06CA7ACEDA7}">
  <ds:schemaRefs>
    <ds:schemaRef ds:uri="http://schemas.microsoft.com/sharepoint/v3/contenttype/forms"/>
  </ds:schemaRefs>
</ds:datastoreItem>
</file>

<file path=customXml/itemProps3.xml><?xml version="1.0" encoding="utf-8"?>
<ds:datastoreItem xmlns:ds="http://schemas.openxmlformats.org/officeDocument/2006/customXml" ds:itemID="{C6DD9C48-C15B-4063-BBC7-6EBD3EDB4A61}">
  <ds:schemaRefs>
    <ds:schemaRef ds:uri="http://schemas.microsoft.com/sharepoint/v3"/>
    <ds:schemaRef ds:uri="http://purl.org/dc/terms/"/>
    <ds:schemaRef ds:uri="http://schemas.openxmlformats.org/package/2006/metadata/core-properties"/>
    <ds:schemaRef ds:uri="6dc4bcd6-49db-4c07-9060-8acfc67cef9f"/>
    <ds:schemaRef ds:uri="http://schemas.microsoft.com/office/2006/documentManagement/types"/>
    <ds:schemaRef ds:uri="http://schemas.microsoft.com/office/infopath/2007/PartnerControls"/>
    <ds:schemaRef ds:uri="fb0879af-3eba-417a-a55a-ffe6dcd6ca77"/>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623</Words>
  <Application>Microsoft Macintosh PowerPoint</Application>
  <PresentationFormat>Custom</PresentationFormat>
  <Paragraphs>48</Paragraphs>
  <Slides>1</Slides>
  <Notes>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1</vt:i4>
      </vt:variant>
    </vt:vector>
  </HeadingPairs>
  <TitlesOfParts>
    <vt:vector size="10" baseType="lpstr">
      <vt:lpstr>Arial</vt:lpstr>
      <vt:lpstr>Calibri</vt:lpstr>
      <vt:lpstr>Calibri Light</vt:lpstr>
      <vt:lpstr>Century Gothic</vt:lpstr>
      <vt:lpstr>Courier New</vt:lpstr>
      <vt:lpstr>Times New Roman</vt:lpstr>
      <vt:lpstr>Wingdings</vt:lpstr>
      <vt:lpstr>Office Theme</vt:lpstr>
      <vt:lpstr>Document</vt:lpstr>
      <vt:lpstr>Industrial Ethical Hacking With Appropriate solutions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2019-05-02T21:43:44Z</dcterms:created>
  <dcterms:modified xsi:type="dcterms:W3CDTF">2020-01-25T14:34:57Z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