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notesMasterIdLst>
    <p:notesMasterId r:id="rId23"/>
  </p:notesMasterIdLst>
  <p:sldIdLst>
    <p:sldId id="256" r:id="rId2"/>
    <p:sldId id="257" r:id="rId3"/>
    <p:sldId id="265" r:id="rId4"/>
    <p:sldId id="260" r:id="rId5"/>
    <p:sldId id="258" r:id="rId6"/>
    <p:sldId id="259" r:id="rId7"/>
    <p:sldId id="261" r:id="rId8"/>
    <p:sldId id="262" r:id="rId9"/>
    <p:sldId id="263" r:id="rId10"/>
    <p:sldId id="264" r:id="rId11"/>
    <p:sldId id="266" r:id="rId12"/>
    <p:sldId id="267" r:id="rId13"/>
    <p:sldId id="268" r:id="rId14"/>
    <p:sldId id="269" r:id="rId15"/>
    <p:sldId id="270" r:id="rId16"/>
    <p:sldId id="273" r:id="rId17"/>
    <p:sldId id="274" r:id="rId18"/>
    <p:sldId id="277" r:id="rId19"/>
    <p:sldId id="278" r:id="rId20"/>
    <p:sldId id="275" r:id="rId21"/>
    <p:sldId id="276"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77955B7-9DBD-481F-B98B-D9F8129A1C30}" v="65" dt="2025-01-10T12:15:59.40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0" autoAdjust="0"/>
    <p:restoredTop sz="94660"/>
  </p:normalViewPr>
  <p:slideViewPr>
    <p:cSldViewPr snapToGrid="0">
      <p:cViewPr varScale="1">
        <p:scale>
          <a:sx n="118" d="100"/>
          <a:sy n="118" d="100"/>
        </p:scale>
        <p:origin x="198"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sa Knight" userId="d0a1f362-9d31-4649-8a1b-f39ac688af70" providerId="ADAL" clId="{677955B7-9DBD-481F-B98B-D9F8129A1C30}"/>
    <pc:docChg chg="undo custSel addSld delSld modSld">
      <pc:chgData name="Lisa Knight" userId="d0a1f362-9d31-4649-8a1b-f39ac688af70" providerId="ADAL" clId="{677955B7-9DBD-481F-B98B-D9F8129A1C30}" dt="2025-01-13T10:19:29.205" v="180" actId="2696"/>
      <pc:docMkLst>
        <pc:docMk/>
      </pc:docMkLst>
      <pc:sldChg chg="modSp">
        <pc:chgData name="Lisa Knight" userId="d0a1f362-9d31-4649-8a1b-f39ac688af70" providerId="ADAL" clId="{677955B7-9DBD-481F-B98B-D9F8129A1C30}" dt="2025-01-10T12:09:25.717" v="25" actId="20577"/>
        <pc:sldMkLst>
          <pc:docMk/>
          <pc:sldMk cId="2370005080" sldId="268"/>
        </pc:sldMkLst>
        <pc:graphicFrameChg chg="mod">
          <ac:chgData name="Lisa Knight" userId="d0a1f362-9d31-4649-8a1b-f39ac688af70" providerId="ADAL" clId="{677955B7-9DBD-481F-B98B-D9F8129A1C30}" dt="2025-01-10T12:09:25.717" v="25" actId="20577"/>
          <ac:graphicFrameMkLst>
            <pc:docMk/>
            <pc:sldMk cId="2370005080" sldId="268"/>
            <ac:graphicFrameMk id="15" creationId="{FEDA75A9-E948-609E-AFB8-4BA6E24FFD75}"/>
          </ac:graphicFrameMkLst>
        </pc:graphicFrameChg>
      </pc:sldChg>
      <pc:sldChg chg="del">
        <pc:chgData name="Lisa Knight" userId="d0a1f362-9d31-4649-8a1b-f39ac688af70" providerId="ADAL" clId="{677955B7-9DBD-481F-B98B-D9F8129A1C30}" dt="2025-01-10T12:08:54.782" v="0" actId="2696"/>
        <pc:sldMkLst>
          <pc:docMk/>
          <pc:sldMk cId="360437705" sldId="271"/>
        </pc:sldMkLst>
      </pc:sldChg>
      <pc:sldChg chg="del">
        <pc:chgData name="Lisa Knight" userId="d0a1f362-9d31-4649-8a1b-f39ac688af70" providerId="ADAL" clId="{677955B7-9DBD-481F-B98B-D9F8129A1C30}" dt="2025-01-10T12:08:57.931" v="1" actId="2696"/>
        <pc:sldMkLst>
          <pc:docMk/>
          <pc:sldMk cId="2267348234" sldId="272"/>
        </pc:sldMkLst>
      </pc:sldChg>
      <pc:sldChg chg="modSp">
        <pc:chgData name="Lisa Knight" userId="d0a1f362-9d31-4649-8a1b-f39ac688af70" providerId="ADAL" clId="{677955B7-9DBD-481F-B98B-D9F8129A1C30}" dt="2025-01-10T12:15:59.409" v="178" actId="20577"/>
        <pc:sldMkLst>
          <pc:docMk/>
          <pc:sldMk cId="3323254144" sldId="275"/>
        </pc:sldMkLst>
        <pc:graphicFrameChg chg="mod">
          <ac:chgData name="Lisa Knight" userId="d0a1f362-9d31-4649-8a1b-f39ac688af70" providerId="ADAL" clId="{677955B7-9DBD-481F-B98B-D9F8129A1C30}" dt="2025-01-10T12:15:59.409" v="178" actId="20577"/>
          <ac:graphicFrameMkLst>
            <pc:docMk/>
            <pc:sldMk cId="3323254144" sldId="275"/>
            <ac:graphicFrameMk id="5" creationId="{50F6EEA0-3745-8701-57BF-4F65AD0C8E37}"/>
          </ac:graphicFrameMkLst>
        </pc:graphicFrameChg>
      </pc:sldChg>
      <pc:sldChg chg="addSp delSp modSp new mod">
        <pc:chgData name="Lisa Knight" userId="d0a1f362-9d31-4649-8a1b-f39ac688af70" providerId="ADAL" clId="{677955B7-9DBD-481F-B98B-D9F8129A1C30}" dt="2025-01-10T12:10:45.105" v="71"/>
        <pc:sldMkLst>
          <pc:docMk/>
          <pc:sldMk cId="3538219159" sldId="277"/>
        </pc:sldMkLst>
        <pc:spChg chg="mod">
          <ac:chgData name="Lisa Knight" userId="d0a1f362-9d31-4649-8a1b-f39ac688af70" providerId="ADAL" clId="{677955B7-9DBD-481F-B98B-D9F8129A1C30}" dt="2025-01-10T12:10:39" v="70" actId="20577"/>
          <ac:spMkLst>
            <pc:docMk/>
            <pc:sldMk cId="3538219159" sldId="277"/>
            <ac:spMk id="2" creationId="{8222BFFE-7102-8F35-13FE-2EE06DBF8DA5}"/>
          </ac:spMkLst>
        </pc:spChg>
        <pc:spChg chg="del">
          <ac:chgData name="Lisa Knight" userId="d0a1f362-9d31-4649-8a1b-f39ac688af70" providerId="ADAL" clId="{677955B7-9DBD-481F-B98B-D9F8129A1C30}" dt="2025-01-10T12:10:45.105" v="71"/>
          <ac:spMkLst>
            <pc:docMk/>
            <pc:sldMk cId="3538219159" sldId="277"/>
            <ac:spMk id="3" creationId="{DD0BED76-C760-EC64-C3E4-7AA5E89D7187}"/>
          </ac:spMkLst>
        </pc:spChg>
        <pc:picChg chg="add mod">
          <ac:chgData name="Lisa Knight" userId="d0a1f362-9d31-4649-8a1b-f39ac688af70" providerId="ADAL" clId="{677955B7-9DBD-481F-B98B-D9F8129A1C30}" dt="2025-01-10T12:10:45.105" v="71"/>
          <ac:picMkLst>
            <pc:docMk/>
            <pc:sldMk cId="3538219159" sldId="277"/>
            <ac:picMk id="4" creationId="{F22EA535-184F-F8EA-D48C-D3EC229B6020}"/>
          </ac:picMkLst>
        </pc:picChg>
      </pc:sldChg>
      <pc:sldChg chg="modSp new mod">
        <pc:chgData name="Lisa Knight" userId="d0a1f362-9d31-4649-8a1b-f39ac688af70" providerId="ADAL" clId="{677955B7-9DBD-481F-B98B-D9F8129A1C30}" dt="2025-01-10T12:15:36.949" v="138" actId="115"/>
        <pc:sldMkLst>
          <pc:docMk/>
          <pc:sldMk cId="103252922" sldId="278"/>
        </pc:sldMkLst>
        <pc:spChg chg="mod">
          <ac:chgData name="Lisa Knight" userId="d0a1f362-9d31-4649-8a1b-f39ac688af70" providerId="ADAL" clId="{677955B7-9DBD-481F-B98B-D9F8129A1C30}" dt="2025-01-10T12:12:11.862" v="107" actId="1076"/>
          <ac:spMkLst>
            <pc:docMk/>
            <pc:sldMk cId="103252922" sldId="278"/>
            <ac:spMk id="2" creationId="{83A04FB9-D786-5469-0BB1-1A685D3BC284}"/>
          </ac:spMkLst>
        </pc:spChg>
        <pc:spChg chg="mod">
          <ac:chgData name="Lisa Knight" userId="d0a1f362-9d31-4649-8a1b-f39ac688af70" providerId="ADAL" clId="{677955B7-9DBD-481F-B98B-D9F8129A1C30}" dt="2025-01-10T12:15:36.949" v="138" actId="115"/>
          <ac:spMkLst>
            <pc:docMk/>
            <pc:sldMk cId="103252922" sldId="278"/>
            <ac:spMk id="3" creationId="{25EA5D85-E0A8-6756-CF7E-4B475CEDCE32}"/>
          </ac:spMkLst>
        </pc:spChg>
      </pc:sldChg>
      <pc:sldChg chg="new del">
        <pc:chgData name="Lisa Knight" userId="d0a1f362-9d31-4649-8a1b-f39ac688af70" providerId="ADAL" clId="{677955B7-9DBD-481F-B98B-D9F8129A1C30}" dt="2025-01-13T10:19:29.205" v="180" actId="2696"/>
        <pc:sldMkLst>
          <pc:docMk/>
          <pc:sldMk cId="2722376906" sldId="279"/>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77AAA9E-0609-4F30-BFE4-A9CE21A86D31}"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A1BAA67F-864E-411D-AEB3-DF2F10AD38A3}">
      <dgm:prSet/>
      <dgm:spPr/>
      <dgm:t>
        <a:bodyPr/>
        <a:lstStyle/>
        <a:p>
          <a:r>
            <a:rPr lang="en-GB"/>
            <a:t>Introduction to Developing Strategic Capability </a:t>
          </a:r>
          <a:endParaRPr lang="en-US"/>
        </a:p>
      </dgm:t>
    </dgm:pt>
    <dgm:pt modelId="{B87EFA1E-226C-4B0E-92CC-C1ED431BC511}" type="parTrans" cxnId="{FC3C1195-36DF-4BEC-9BDE-325917D9A67C}">
      <dgm:prSet/>
      <dgm:spPr/>
      <dgm:t>
        <a:bodyPr/>
        <a:lstStyle/>
        <a:p>
          <a:endParaRPr lang="en-US"/>
        </a:p>
      </dgm:t>
    </dgm:pt>
    <dgm:pt modelId="{DC0FF1F0-8723-427C-ACB1-0D1F5BD6DEF6}" type="sibTrans" cxnId="{FC3C1195-36DF-4BEC-9BDE-325917D9A67C}">
      <dgm:prSet/>
      <dgm:spPr/>
      <dgm:t>
        <a:bodyPr/>
        <a:lstStyle/>
        <a:p>
          <a:endParaRPr lang="en-US"/>
        </a:p>
      </dgm:t>
    </dgm:pt>
    <dgm:pt modelId="{E0746238-C16A-4C74-A9FA-6920F6716520}">
      <dgm:prSet/>
      <dgm:spPr/>
      <dgm:t>
        <a:bodyPr/>
        <a:lstStyle/>
        <a:p>
          <a:r>
            <a:rPr lang="en-GB"/>
            <a:t>Mintzebergs 10 Schools of thought</a:t>
          </a:r>
          <a:endParaRPr lang="en-US"/>
        </a:p>
      </dgm:t>
    </dgm:pt>
    <dgm:pt modelId="{3061745C-325B-40A5-A5FC-4F3E4A326BB5}" type="parTrans" cxnId="{6F31D11F-86D7-468D-8AE7-EC425E4A65E1}">
      <dgm:prSet/>
      <dgm:spPr/>
      <dgm:t>
        <a:bodyPr/>
        <a:lstStyle/>
        <a:p>
          <a:endParaRPr lang="en-US"/>
        </a:p>
      </dgm:t>
    </dgm:pt>
    <dgm:pt modelId="{9AE36FFA-8946-4D5A-989C-A545901A21F5}" type="sibTrans" cxnId="{6F31D11F-86D7-468D-8AE7-EC425E4A65E1}">
      <dgm:prSet/>
      <dgm:spPr/>
      <dgm:t>
        <a:bodyPr/>
        <a:lstStyle/>
        <a:p>
          <a:endParaRPr lang="en-US"/>
        </a:p>
      </dgm:t>
    </dgm:pt>
    <dgm:pt modelId="{C168506D-5004-4330-B5DC-6D5FEDE9109C}">
      <dgm:prSet/>
      <dgm:spPr/>
      <dgm:t>
        <a:bodyPr/>
        <a:lstStyle/>
        <a:p>
          <a:r>
            <a:rPr lang="en-GB"/>
            <a:t>Analysing the Environment – Considering Stakeholders</a:t>
          </a:r>
          <a:endParaRPr lang="en-US"/>
        </a:p>
      </dgm:t>
    </dgm:pt>
    <dgm:pt modelId="{6C5E63E2-D25C-4424-BF3D-56D68D36439A}" type="parTrans" cxnId="{6753FB9C-7773-40CC-8AD7-13AD2C282BD7}">
      <dgm:prSet/>
      <dgm:spPr/>
      <dgm:t>
        <a:bodyPr/>
        <a:lstStyle/>
        <a:p>
          <a:endParaRPr lang="en-US"/>
        </a:p>
      </dgm:t>
    </dgm:pt>
    <dgm:pt modelId="{4A72A73C-5EE9-4D82-A780-7A2DF9971D86}" type="sibTrans" cxnId="{6753FB9C-7773-40CC-8AD7-13AD2C282BD7}">
      <dgm:prSet/>
      <dgm:spPr/>
      <dgm:t>
        <a:bodyPr/>
        <a:lstStyle/>
        <a:p>
          <a:endParaRPr lang="en-US"/>
        </a:p>
      </dgm:t>
    </dgm:pt>
    <dgm:pt modelId="{8AF1CE29-FB50-44CA-9DCB-C8E4FC8B3DC8}">
      <dgm:prSet/>
      <dgm:spPr/>
      <dgm:t>
        <a:bodyPr/>
        <a:lstStyle/>
        <a:p>
          <a:r>
            <a:rPr lang="en-GB"/>
            <a:t>The Marshmallow Challenge Championship</a:t>
          </a:r>
          <a:endParaRPr lang="en-US"/>
        </a:p>
      </dgm:t>
    </dgm:pt>
    <dgm:pt modelId="{5A9C1BC5-7C68-402A-81C6-25B06755186C}" type="parTrans" cxnId="{815CFBCC-9D55-4139-8294-784BC0AF4F50}">
      <dgm:prSet/>
      <dgm:spPr/>
      <dgm:t>
        <a:bodyPr/>
        <a:lstStyle/>
        <a:p>
          <a:endParaRPr lang="en-US"/>
        </a:p>
      </dgm:t>
    </dgm:pt>
    <dgm:pt modelId="{2D886AB7-5C3B-4902-B6C6-93B343B5A5A2}" type="sibTrans" cxnId="{815CFBCC-9D55-4139-8294-784BC0AF4F50}">
      <dgm:prSet/>
      <dgm:spPr/>
      <dgm:t>
        <a:bodyPr/>
        <a:lstStyle/>
        <a:p>
          <a:endParaRPr lang="en-US"/>
        </a:p>
      </dgm:t>
    </dgm:pt>
    <dgm:pt modelId="{032C60D1-9D53-4699-8A44-A8BF351E822B}">
      <dgm:prSet/>
      <dgm:spPr/>
      <dgm:t>
        <a:bodyPr/>
        <a:lstStyle/>
        <a:p>
          <a:r>
            <a:rPr lang="en-GB"/>
            <a:t>The importance of strategy</a:t>
          </a:r>
          <a:endParaRPr lang="en-US"/>
        </a:p>
      </dgm:t>
    </dgm:pt>
    <dgm:pt modelId="{20DE3F28-0CAE-401B-9061-5417215157DE}" type="parTrans" cxnId="{999D9D8C-5EC8-444A-986E-570086A7DBCC}">
      <dgm:prSet/>
      <dgm:spPr/>
      <dgm:t>
        <a:bodyPr/>
        <a:lstStyle/>
        <a:p>
          <a:endParaRPr lang="en-US"/>
        </a:p>
      </dgm:t>
    </dgm:pt>
    <dgm:pt modelId="{D34EDE51-B4B8-4FE6-9CFA-BAC624F46B1C}" type="sibTrans" cxnId="{999D9D8C-5EC8-444A-986E-570086A7DBCC}">
      <dgm:prSet/>
      <dgm:spPr/>
      <dgm:t>
        <a:bodyPr/>
        <a:lstStyle/>
        <a:p>
          <a:endParaRPr lang="en-US"/>
        </a:p>
      </dgm:t>
    </dgm:pt>
    <dgm:pt modelId="{9C816C68-49AC-4A57-9FBE-7AE90DB200C7}" type="pres">
      <dgm:prSet presAssocID="{077AAA9E-0609-4F30-BFE4-A9CE21A86D31}" presName="linear" presStyleCnt="0">
        <dgm:presLayoutVars>
          <dgm:animLvl val="lvl"/>
          <dgm:resizeHandles val="exact"/>
        </dgm:presLayoutVars>
      </dgm:prSet>
      <dgm:spPr/>
    </dgm:pt>
    <dgm:pt modelId="{AF50BA56-CDDC-4E40-B2C5-8A0D0947323E}" type="pres">
      <dgm:prSet presAssocID="{A1BAA67F-864E-411D-AEB3-DF2F10AD38A3}" presName="parentText" presStyleLbl="node1" presStyleIdx="0" presStyleCnt="5">
        <dgm:presLayoutVars>
          <dgm:chMax val="0"/>
          <dgm:bulletEnabled val="1"/>
        </dgm:presLayoutVars>
      </dgm:prSet>
      <dgm:spPr/>
    </dgm:pt>
    <dgm:pt modelId="{8164C7D8-19D3-4D4F-A786-C9615C262D74}" type="pres">
      <dgm:prSet presAssocID="{DC0FF1F0-8723-427C-ACB1-0D1F5BD6DEF6}" presName="spacer" presStyleCnt="0"/>
      <dgm:spPr/>
    </dgm:pt>
    <dgm:pt modelId="{C6C0A48E-6857-4356-A964-AE654587FE24}" type="pres">
      <dgm:prSet presAssocID="{E0746238-C16A-4C74-A9FA-6920F6716520}" presName="parentText" presStyleLbl="node1" presStyleIdx="1" presStyleCnt="5">
        <dgm:presLayoutVars>
          <dgm:chMax val="0"/>
          <dgm:bulletEnabled val="1"/>
        </dgm:presLayoutVars>
      </dgm:prSet>
      <dgm:spPr/>
    </dgm:pt>
    <dgm:pt modelId="{22AF9FE8-3316-4D88-9EAE-A919B7E6A542}" type="pres">
      <dgm:prSet presAssocID="{9AE36FFA-8946-4D5A-989C-A545901A21F5}" presName="spacer" presStyleCnt="0"/>
      <dgm:spPr/>
    </dgm:pt>
    <dgm:pt modelId="{82DD7FF7-7FEE-475D-B43F-B423F054072E}" type="pres">
      <dgm:prSet presAssocID="{C168506D-5004-4330-B5DC-6D5FEDE9109C}" presName="parentText" presStyleLbl="node1" presStyleIdx="2" presStyleCnt="5">
        <dgm:presLayoutVars>
          <dgm:chMax val="0"/>
          <dgm:bulletEnabled val="1"/>
        </dgm:presLayoutVars>
      </dgm:prSet>
      <dgm:spPr/>
    </dgm:pt>
    <dgm:pt modelId="{C310B598-DBA6-42FC-ACAE-AE1069740199}" type="pres">
      <dgm:prSet presAssocID="{4A72A73C-5EE9-4D82-A780-7A2DF9971D86}" presName="spacer" presStyleCnt="0"/>
      <dgm:spPr/>
    </dgm:pt>
    <dgm:pt modelId="{AA98F2D6-576E-4F50-987B-AF409C4A213A}" type="pres">
      <dgm:prSet presAssocID="{8AF1CE29-FB50-44CA-9DCB-C8E4FC8B3DC8}" presName="parentText" presStyleLbl="node1" presStyleIdx="3" presStyleCnt="5">
        <dgm:presLayoutVars>
          <dgm:chMax val="0"/>
          <dgm:bulletEnabled val="1"/>
        </dgm:presLayoutVars>
      </dgm:prSet>
      <dgm:spPr/>
    </dgm:pt>
    <dgm:pt modelId="{ED37EABD-AF42-4A24-8B34-2D6BAEDF1F18}" type="pres">
      <dgm:prSet presAssocID="{2D886AB7-5C3B-4902-B6C6-93B343B5A5A2}" presName="spacer" presStyleCnt="0"/>
      <dgm:spPr/>
    </dgm:pt>
    <dgm:pt modelId="{09BFFCC3-A006-40CE-8B9D-605F911C4D44}" type="pres">
      <dgm:prSet presAssocID="{032C60D1-9D53-4699-8A44-A8BF351E822B}" presName="parentText" presStyleLbl="node1" presStyleIdx="4" presStyleCnt="5">
        <dgm:presLayoutVars>
          <dgm:chMax val="0"/>
          <dgm:bulletEnabled val="1"/>
        </dgm:presLayoutVars>
      </dgm:prSet>
      <dgm:spPr/>
    </dgm:pt>
  </dgm:ptLst>
  <dgm:cxnLst>
    <dgm:cxn modelId="{6F31D11F-86D7-468D-8AE7-EC425E4A65E1}" srcId="{077AAA9E-0609-4F30-BFE4-A9CE21A86D31}" destId="{E0746238-C16A-4C74-A9FA-6920F6716520}" srcOrd="1" destOrd="0" parTransId="{3061745C-325B-40A5-A5FC-4F3E4A326BB5}" sibTransId="{9AE36FFA-8946-4D5A-989C-A545901A21F5}"/>
    <dgm:cxn modelId="{ECFD1642-52A8-435D-AF6F-DE8A27A8051B}" type="presOf" srcId="{077AAA9E-0609-4F30-BFE4-A9CE21A86D31}" destId="{9C816C68-49AC-4A57-9FBE-7AE90DB200C7}" srcOrd="0" destOrd="0" presId="urn:microsoft.com/office/officeart/2005/8/layout/vList2"/>
    <dgm:cxn modelId="{38F20D7B-2861-4A45-AD08-9F93CE8D18DF}" type="presOf" srcId="{E0746238-C16A-4C74-A9FA-6920F6716520}" destId="{C6C0A48E-6857-4356-A964-AE654587FE24}" srcOrd="0" destOrd="0" presId="urn:microsoft.com/office/officeart/2005/8/layout/vList2"/>
    <dgm:cxn modelId="{CF5B0585-D8EA-47CE-AE8D-B0FC1AA5EBAB}" type="presOf" srcId="{8AF1CE29-FB50-44CA-9DCB-C8E4FC8B3DC8}" destId="{AA98F2D6-576E-4F50-987B-AF409C4A213A}" srcOrd="0" destOrd="0" presId="urn:microsoft.com/office/officeart/2005/8/layout/vList2"/>
    <dgm:cxn modelId="{999D9D8C-5EC8-444A-986E-570086A7DBCC}" srcId="{077AAA9E-0609-4F30-BFE4-A9CE21A86D31}" destId="{032C60D1-9D53-4699-8A44-A8BF351E822B}" srcOrd="4" destOrd="0" parTransId="{20DE3F28-0CAE-401B-9061-5417215157DE}" sibTransId="{D34EDE51-B4B8-4FE6-9CFA-BAC624F46B1C}"/>
    <dgm:cxn modelId="{2EAF1B91-D8B8-4DD7-A00A-538BB4AB7C59}" type="presOf" srcId="{A1BAA67F-864E-411D-AEB3-DF2F10AD38A3}" destId="{AF50BA56-CDDC-4E40-B2C5-8A0D0947323E}" srcOrd="0" destOrd="0" presId="urn:microsoft.com/office/officeart/2005/8/layout/vList2"/>
    <dgm:cxn modelId="{FC3C1195-36DF-4BEC-9BDE-325917D9A67C}" srcId="{077AAA9E-0609-4F30-BFE4-A9CE21A86D31}" destId="{A1BAA67F-864E-411D-AEB3-DF2F10AD38A3}" srcOrd="0" destOrd="0" parTransId="{B87EFA1E-226C-4B0E-92CC-C1ED431BC511}" sibTransId="{DC0FF1F0-8723-427C-ACB1-0D1F5BD6DEF6}"/>
    <dgm:cxn modelId="{6753FB9C-7773-40CC-8AD7-13AD2C282BD7}" srcId="{077AAA9E-0609-4F30-BFE4-A9CE21A86D31}" destId="{C168506D-5004-4330-B5DC-6D5FEDE9109C}" srcOrd="2" destOrd="0" parTransId="{6C5E63E2-D25C-4424-BF3D-56D68D36439A}" sibTransId="{4A72A73C-5EE9-4D82-A780-7A2DF9971D86}"/>
    <dgm:cxn modelId="{46E5AC9D-FE2A-49DC-91DB-59BB65F64562}" type="presOf" srcId="{C168506D-5004-4330-B5DC-6D5FEDE9109C}" destId="{82DD7FF7-7FEE-475D-B43F-B423F054072E}" srcOrd="0" destOrd="0" presId="urn:microsoft.com/office/officeart/2005/8/layout/vList2"/>
    <dgm:cxn modelId="{A38220C4-3207-4150-B7B6-24F4CB040B8F}" type="presOf" srcId="{032C60D1-9D53-4699-8A44-A8BF351E822B}" destId="{09BFFCC3-A006-40CE-8B9D-605F911C4D44}" srcOrd="0" destOrd="0" presId="urn:microsoft.com/office/officeart/2005/8/layout/vList2"/>
    <dgm:cxn modelId="{815CFBCC-9D55-4139-8294-784BC0AF4F50}" srcId="{077AAA9E-0609-4F30-BFE4-A9CE21A86D31}" destId="{8AF1CE29-FB50-44CA-9DCB-C8E4FC8B3DC8}" srcOrd="3" destOrd="0" parTransId="{5A9C1BC5-7C68-402A-81C6-25B06755186C}" sibTransId="{2D886AB7-5C3B-4902-B6C6-93B343B5A5A2}"/>
    <dgm:cxn modelId="{918341D7-33CD-415F-A9CA-100DDB7F70C8}" type="presParOf" srcId="{9C816C68-49AC-4A57-9FBE-7AE90DB200C7}" destId="{AF50BA56-CDDC-4E40-B2C5-8A0D0947323E}" srcOrd="0" destOrd="0" presId="urn:microsoft.com/office/officeart/2005/8/layout/vList2"/>
    <dgm:cxn modelId="{AA1788B5-6C76-4F5D-9E88-635889250FFA}" type="presParOf" srcId="{9C816C68-49AC-4A57-9FBE-7AE90DB200C7}" destId="{8164C7D8-19D3-4D4F-A786-C9615C262D74}" srcOrd="1" destOrd="0" presId="urn:microsoft.com/office/officeart/2005/8/layout/vList2"/>
    <dgm:cxn modelId="{6FBEA785-CD93-44CF-81EE-43E56212F52C}" type="presParOf" srcId="{9C816C68-49AC-4A57-9FBE-7AE90DB200C7}" destId="{C6C0A48E-6857-4356-A964-AE654587FE24}" srcOrd="2" destOrd="0" presId="urn:microsoft.com/office/officeart/2005/8/layout/vList2"/>
    <dgm:cxn modelId="{AA5D63BC-1DFE-492D-B29E-D5A8BEEC63C9}" type="presParOf" srcId="{9C816C68-49AC-4A57-9FBE-7AE90DB200C7}" destId="{22AF9FE8-3316-4D88-9EAE-A919B7E6A542}" srcOrd="3" destOrd="0" presId="urn:microsoft.com/office/officeart/2005/8/layout/vList2"/>
    <dgm:cxn modelId="{370EB586-8938-4720-B2D1-54DC19E420B2}" type="presParOf" srcId="{9C816C68-49AC-4A57-9FBE-7AE90DB200C7}" destId="{82DD7FF7-7FEE-475D-B43F-B423F054072E}" srcOrd="4" destOrd="0" presId="urn:microsoft.com/office/officeart/2005/8/layout/vList2"/>
    <dgm:cxn modelId="{BE70AC34-9D69-4A21-B135-87B85412CDDF}" type="presParOf" srcId="{9C816C68-49AC-4A57-9FBE-7AE90DB200C7}" destId="{C310B598-DBA6-42FC-ACAE-AE1069740199}" srcOrd="5" destOrd="0" presId="urn:microsoft.com/office/officeart/2005/8/layout/vList2"/>
    <dgm:cxn modelId="{1C2DA1EF-0098-499D-B879-1B923AE3C221}" type="presParOf" srcId="{9C816C68-49AC-4A57-9FBE-7AE90DB200C7}" destId="{AA98F2D6-576E-4F50-987B-AF409C4A213A}" srcOrd="6" destOrd="0" presId="urn:microsoft.com/office/officeart/2005/8/layout/vList2"/>
    <dgm:cxn modelId="{077365D3-55E5-4F66-8364-F7D6FF4A6601}" type="presParOf" srcId="{9C816C68-49AC-4A57-9FBE-7AE90DB200C7}" destId="{ED37EABD-AF42-4A24-8B34-2D6BAEDF1F18}" srcOrd="7" destOrd="0" presId="urn:microsoft.com/office/officeart/2005/8/layout/vList2"/>
    <dgm:cxn modelId="{4FE8201C-9076-40F9-A636-762BE7F5CCA1}" type="presParOf" srcId="{9C816C68-49AC-4A57-9FBE-7AE90DB200C7}" destId="{09BFFCC3-A006-40CE-8B9D-605F911C4D44}"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64551A4-8C86-4F38-9C92-919C365F9B51}" type="doc">
      <dgm:prSet loTypeId="urn:microsoft.com/office/officeart/2005/8/layout/vList5" loCatId="list" qsTypeId="urn:microsoft.com/office/officeart/2005/8/quickstyle/simple1" qsCatId="simple" csTypeId="urn:microsoft.com/office/officeart/2005/8/colors/colorful5" csCatId="colorful"/>
      <dgm:spPr/>
      <dgm:t>
        <a:bodyPr/>
        <a:lstStyle/>
        <a:p>
          <a:endParaRPr lang="en-US"/>
        </a:p>
      </dgm:t>
    </dgm:pt>
    <dgm:pt modelId="{B9B12C0C-EBF7-4B98-8B9C-48F084A42D05}">
      <dgm:prSet/>
      <dgm:spPr/>
      <dgm:t>
        <a:bodyPr/>
        <a:lstStyle/>
        <a:p>
          <a:r>
            <a:rPr lang="en-GB"/>
            <a:t>Assists in the formulation of goals &amp; objectives</a:t>
          </a:r>
          <a:endParaRPr lang="en-US"/>
        </a:p>
      </dgm:t>
    </dgm:pt>
    <dgm:pt modelId="{3147C73F-26D4-4116-9D7E-EB8EEE76D492}" type="parTrans" cxnId="{349ECA6B-B802-4F90-B5E1-266CF86ADFF2}">
      <dgm:prSet/>
      <dgm:spPr/>
      <dgm:t>
        <a:bodyPr/>
        <a:lstStyle/>
        <a:p>
          <a:endParaRPr lang="en-US"/>
        </a:p>
      </dgm:t>
    </dgm:pt>
    <dgm:pt modelId="{C496689B-9D7E-4125-9146-B424DA69364A}" type="sibTrans" cxnId="{349ECA6B-B802-4F90-B5E1-266CF86ADFF2}">
      <dgm:prSet/>
      <dgm:spPr/>
      <dgm:t>
        <a:bodyPr/>
        <a:lstStyle/>
        <a:p>
          <a:endParaRPr lang="en-US"/>
        </a:p>
      </dgm:t>
    </dgm:pt>
    <dgm:pt modelId="{4684EE55-060A-4FED-A665-F2AB2C5BD0C7}">
      <dgm:prSet/>
      <dgm:spPr/>
      <dgm:t>
        <a:bodyPr/>
        <a:lstStyle/>
        <a:p>
          <a:r>
            <a:rPr lang="en-GB"/>
            <a:t>A form of management control- operations level (budgets and targets)</a:t>
          </a:r>
          <a:endParaRPr lang="en-US"/>
        </a:p>
      </dgm:t>
    </dgm:pt>
    <dgm:pt modelId="{6CFDF36B-FA95-46F8-8840-010990D686DA}" type="parTrans" cxnId="{7D717CB7-D885-4FD7-923B-E773FE983D32}">
      <dgm:prSet/>
      <dgm:spPr/>
      <dgm:t>
        <a:bodyPr/>
        <a:lstStyle/>
        <a:p>
          <a:endParaRPr lang="en-US"/>
        </a:p>
      </dgm:t>
    </dgm:pt>
    <dgm:pt modelId="{63AD356A-5D47-4ECD-868B-C3E4E7E0E3D3}" type="sibTrans" cxnId="{7D717CB7-D885-4FD7-923B-E773FE983D32}">
      <dgm:prSet/>
      <dgm:spPr/>
      <dgm:t>
        <a:bodyPr/>
        <a:lstStyle/>
        <a:p>
          <a:endParaRPr lang="en-US"/>
        </a:p>
      </dgm:t>
    </dgm:pt>
    <dgm:pt modelId="{A7203101-A121-48C3-9D3E-CC91B8CAAD77}">
      <dgm:prSet/>
      <dgm:spPr/>
      <dgm:t>
        <a:bodyPr/>
        <a:lstStyle/>
        <a:p>
          <a:r>
            <a:rPr lang="en-GB"/>
            <a:t>Assists in the process of allocating resources</a:t>
          </a:r>
          <a:endParaRPr lang="en-US"/>
        </a:p>
      </dgm:t>
    </dgm:pt>
    <dgm:pt modelId="{CEBF6A60-A880-4993-A852-7EC54BB4AADE}" type="parTrans" cxnId="{B5EF35A8-A918-4BFB-8325-D8B37013E8E1}">
      <dgm:prSet/>
      <dgm:spPr/>
      <dgm:t>
        <a:bodyPr/>
        <a:lstStyle/>
        <a:p>
          <a:endParaRPr lang="en-US"/>
        </a:p>
      </dgm:t>
    </dgm:pt>
    <dgm:pt modelId="{0D2F96CD-2B58-4A5C-A287-37BED595085A}" type="sibTrans" cxnId="{B5EF35A8-A918-4BFB-8325-D8B37013E8E1}">
      <dgm:prSet/>
      <dgm:spPr/>
      <dgm:t>
        <a:bodyPr/>
        <a:lstStyle/>
        <a:p>
          <a:endParaRPr lang="en-US"/>
        </a:p>
      </dgm:t>
    </dgm:pt>
    <dgm:pt modelId="{CDC441B7-36DC-491C-AC39-28C179F397D2}">
      <dgm:prSet/>
      <dgm:spPr/>
      <dgm:t>
        <a:bodyPr/>
        <a:lstStyle/>
        <a:p>
          <a:r>
            <a:rPr lang="en-GB"/>
            <a:t>Identification of key strategic issues in the future</a:t>
          </a:r>
          <a:endParaRPr lang="en-US"/>
        </a:p>
      </dgm:t>
    </dgm:pt>
    <dgm:pt modelId="{742F8DBD-D496-4906-A7B8-3A145BEE0053}" type="parTrans" cxnId="{DDB00D3C-64B2-4252-9CDA-3C47D5FA110C}">
      <dgm:prSet/>
      <dgm:spPr/>
      <dgm:t>
        <a:bodyPr/>
        <a:lstStyle/>
        <a:p>
          <a:endParaRPr lang="en-US"/>
        </a:p>
      </dgm:t>
    </dgm:pt>
    <dgm:pt modelId="{439D4A5C-F8D3-4F6D-A5A7-65B4DFDBBEBC}" type="sibTrans" cxnId="{DDB00D3C-64B2-4252-9CDA-3C47D5FA110C}">
      <dgm:prSet/>
      <dgm:spPr/>
      <dgm:t>
        <a:bodyPr/>
        <a:lstStyle/>
        <a:p>
          <a:endParaRPr lang="en-US"/>
        </a:p>
      </dgm:t>
    </dgm:pt>
    <dgm:pt modelId="{066632C1-1C4D-4690-873C-506D596748D7}">
      <dgm:prSet/>
      <dgm:spPr/>
      <dgm:t>
        <a:bodyPr/>
        <a:lstStyle/>
        <a:p>
          <a:r>
            <a:rPr lang="en-GB"/>
            <a:t>Integrating power of strategy ‘corporate culture’</a:t>
          </a:r>
          <a:endParaRPr lang="en-US"/>
        </a:p>
      </dgm:t>
    </dgm:pt>
    <dgm:pt modelId="{79D1438E-4F8A-4AE5-893E-789547A4FE13}" type="parTrans" cxnId="{18CF1E2D-1BB7-4865-9D40-ED30FCBD2540}">
      <dgm:prSet/>
      <dgm:spPr/>
      <dgm:t>
        <a:bodyPr/>
        <a:lstStyle/>
        <a:p>
          <a:endParaRPr lang="en-US"/>
        </a:p>
      </dgm:t>
    </dgm:pt>
    <dgm:pt modelId="{7E7161D3-0A14-428C-9C38-6FAB5183769D}" type="sibTrans" cxnId="{18CF1E2D-1BB7-4865-9D40-ED30FCBD2540}">
      <dgm:prSet/>
      <dgm:spPr/>
      <dgm:t>
        <a:bodyPr/>
        <a:lstStyle/>
        <a:p>
          <a:endParaRPr lang="en-US"/>
        </a:p>
      </dgm:t>
    </dgm:pt>
    <dgm:pt modelId="{4E9D57E4-6408-44DA-8BCD-6AE4F9617F61}" type="pres">
      <dgm:prSet presAssocID="{C64551A4-8C86-4F38-9C92-919C365F9B51}" presName="Name0" presStyleCnt="0">
        <dgm:presLayoutVars>
          <dgm:dir/>
          <dgm:animLvl val="lvl"/>
          <dgm:resizeHandles val="exact"/>
        </dgm:presLayoutVars>
      </dgm:prSet>
      <dgm:spPr/>
    </dgm:pt>
    <dgm:pt modelId="{CEB1D10B-D479-4EF6-9EB7-18D5A660EAC1}" type="pres">
      <dgm:prSet presAssocID="{B9B12C0C-EBF7-4B98-8B9C-48F084A42D05}" presName="linNode" presStyleCnt="0"/>
      <dgm:spPr/>
    </dgm:pt>
    <dgm:pt modelId="{F86684A5-A6D5-4745-ADA6-D7D8ED8EB859}" type="pres">
      <dgm:prSet presAssocID="{B9B12C0C-EBF7-4B98-8B9C-48F084A42D05}" presName="parentText" presStyleLbl="node1" presStyleIdx="0" presStyleCnt="5">
        <dgm:presLayoutVars>
          <dgm:chMax val="1"/>
          <dgm:bulletEnabled val="1"/>
        </dgm:presLayoutVars>
      </dgm:prSet>
      <dgm:spPr/>
    </dgm:pt>
    <dgm:pt modelId="{3C3B734D-D464-4B54-860F-1595868F10AC}" type="pres">
      <dgm:prSet presAssocID="{C496689B-9D7E-4125-9146-B424DA69364A}" presName="sp" presStyleCnt="0"/>
      <dgm:spPr/>
    </dgm:pt>
    <dgm:pt modelId="{57705853-A65C-4E1D-A046-4D703B3B7D60}" type="pres">
      <dgm:prSet presAssocID="{4684EE55-060A-4FED-A665-F2AB2C5BD0C7}" presName="linNode" presStyleCnt="0"/>
      <dgm:spPr/>
    </dgm:pt>
    <dgm:pt modelId="{41B4697D-C5CD-4ED3-9080-E38A09A2159B}" type="pres">
      <dgm:prSet presAssocID="{4684EE55-060A-4FED-A665-F2AB2C5BD0C7}" presName="parentText" presStyleLbl="node1" presStyleIdx="1" presStyleCnt="5">
        <dgm:presLayoutVars>
          <dgm:chMax val="1"/>
          <dgm:bulletEnabled val="1"/>
        </dgm:presLayoutVars>
      </dgm:prSet>
      <dgm:spPr/>
    </dgm:pt>
    <dgm:pt modelId="{5AFB215E-C8D7-4DDF-9548-3907538CFF3B}" type="pres">
      <dgm:prSet presAssocID="{63AD356A-5D47-4ECD-868B-C3E4E7E0E3D3}" presName="sp" presStyleCnt="0"/>
      <dgm:spPr/>
    </dgm:pt>
    <dgm:pt modelId="{A5CF466A-272E-40AE-92A8-A6B6F23E73F0}" type="pres">
      <dgm:prSet presAssocID="{A7203101-A121-48C3-9D3E-CC91B8CAAD77}" presName="linNode" presStyleCnt="0"/>
      <dgm:spPr/>
    </dgm:pt>
    <dgm:pt modelId="{58E07851-6C85-4B71-9E79-D0F04204FAE1}" type="pres">
      <dgm:prSet presAssocID="{A7203101-A121-48C3-9D3E-CC91B8CAAD77}" presName="parentText" presStyleLbl="node1" presStyleIdx="2" presStyleCnt="5">
        <dgm:presLayoutVars>
          <dgm:chMax val="1"/>
          <dgm:bulletEnabled val="1"/>
        </dgm:presLayoutVars>
      </dgm:prSet>
      <dgm:spPr/>
    </dgm:pt>
    <dgm:pt modelId="{FFE48B72-15A1-4785-B8FB-BE4755897390}" type="pres">
      <dgm:prSet presAssocID="{0D2F96CD-2B58-4A5C-A287-37BED595085A}" presName="sp" presStyleCnt="0"/>
      <dgm:spPr/>
    </dgm:pt>
    <dgm:pt modelId="{33F9EAA2-CE38-4F75-BEB3-0F5471CC1FEA}" type="pres">
      <dgm:prSet presAssocID="{CDC441B7-36DC-491C-AC39-28C179F397D2}" presName="linNode" presStyleCnt="0"/>
      <dgm:spPr/>
    </dgm:pt>
    <dgm:pt modelId="{14C027AD-4706-42E5-9E54-F2F5DFE100A1}" type="pres">
      <dgm:prSet presAssocID="{CDC441B7-36DC-491C-AC39-28C179F397D2}" presName="parentText" presStyleLbl="node1" presStyleIdx="3" presStyleCnt="5">
        <dgm:presLayoutVars>
          <dgm:chMax val="1"/>
          <dgm:bulletEnabled val="1"/>
        </dgm:presLayoutVars>
      </dgm:prSet>
      <dgm:spPr/>
    </dgm:pt>
    <dgm:pt modelId="{3E1A7D9E-0BF7-4991-BC32-29C141BC0C1B}" type="pres">
      <dgm:prSet presAssocID="{439D4A5C-F8D3-4F6D-A5A7-65B4DFDBBEBC}" presName="sp" presStyleCnt="0"/>
      <dgm:spPr/>
    </dgm:pt>
    <dgm:pt modelId="{760A207B-1839-410F-87A9-EE2ABB6F8E95}" type="pres">
      <dgm:prSet presAssocID="{066632C1-1C4D-4690-873C-506D596748D7}" presName="linNode" presStyleCnt="0"/>
      <dgm:spPr/>
    </dgm:pt>
    <dgm:pt modelId="{ABBBC1D7-1FD0-4C8A-92CE-C2148C5C16B4}" type="pres">
      <dgm:prSet presAssocID="{066632C1-1C4D-4690-873C-506D596748D7}" presName="parentText" presStyleLbl="node1" presStyleIdx="4" presStyleCnt="5">
        <dgm:presLayoutVars>
          <dgm:chMax val="1"/>
          <dgm:bulletEnabled val="1"/>
        </dgm:presLayoutVars>
      </dgm:prSet>
      <dgm:spPr/>
    </dgm:pt>
  </dgm:ptLst>
  <dgm:cxnLst>
    <dgm:cxn modelId="{E4966A01-3EEA-400A-8E2F-7B36AE9C405A}" type="presOf" srcId="{066632C1-1C4D-4690-873C-506D596748D7}" destId="{ABBBC1D7-1FD0-4C8A-92CE-C2148C5C16B4}" srcOrd="0" destOrd="0" presId="urn:microsoft.com/office/officeart/2005/8/layout/vList5"/>
    <dgm:cxn modelId="{6C10C025-EE90-4083-A070-80DB2C19FC95}" type="presOf" srcId="{C64551A4-8C86-4F38-9C92-919C365F9B51}" destId="{4E9D57E4-6408-44DA-8BCD-6AE4F9617F61}" srcOrd="0" destOrd="0" presId="urn:microsoft.com/office/officeart/2005/8/layout/vList5"/>
    <dgm:cxn modelId="{18CF1E2D-1BB7-4865-9D40-ED30FCBD2540}" srcId="{C64551A4-8C86-4F38-9C92-919C365F9B51}" destId="{066632C1-1C4D-4690-873C-506D596748D7}" srcOrd="4" destOrd="0" parTransId="{79D1438E-4F8A-4AE5-893E-789547A4FE13}" sibTransId="{7E7161D3-0A14-428C-9C38-6FAB5183769D}"/>
    <dgm:cxn modelId="{8A31BB2D-8921-484C-A8A3-085141FEB324}" type="presOf" srcId="{A7203101-A121-48C3-9D3E-CC91B8CAAD77}" destId="{58E07851-6C85-4B71-9E79-D0F04204FAE1}" srcOrd="0" destOrd="0" presId="urn:microsoft.com/office/officeart/2005/8/layout/vList5"/>
    <dgm:cxn modelId="{D8389A37-872E-4E50-BC49-FEAEF9EB6919}" type="presOf" srcId="{B9B12C0C-EBF7-4B98-8B9C-48F084A42D05}" destId="{F86684A5-A6D5-4745-ADA6-D7D8ED8EB859}" srcOrd="0" destOrd="0" presId="urn:microsoft.com/office/officeart/2005/8/layout/vList5"/>
    <dgm:cxn modelId="{DDB00D3C-64B2-4252-9CDA-3C47D5FA110C}" srcId="{C64551A4-8C86-4F38-9C92-919C365F9B51}" destId="{CDC441B7-36DC-491C-AC39-28C179F397D2}" srcOrd="3" destOrd="0" parTransId="{742F8DBD-D496-4906-A7B8-3A145BEE0053}" sibTransId="{439D4A5C-F8D3-4F6D-A5A7-65B4DFDBBEBC}"/>
    <dgm:cxn modelId="{CA42466B-8CC7-4AFC-9A0F-5CEADD9E0BC0}" type="presOf" srcId="{4684EE55-060A-4FED-A665-F2AB2C5BD0C7}" destId="{41B4697D-C5CD-4ED3-9080-E38A09A2159B}" srcOrd="0" destOrd="0" presId="urn:microsoft.com/office/officeart/2005/8/layout/vList5"/>
    <dgm:cxn modelId="{349ECA6B-B802-4F90-B5E1-266CF86ADFF2}" srcId="{C64551A4-8C86-4F38-9C92-919C365F9B51}" destId="{B9B12C0C-EBF7-4B98-8B9C-48F084A42D05}" srcOrd="0" destOrd="0" parTransId="{3147C73F-26D4-4116-9D7E-EB8EEE76D492}" sibTransId="{C496689B-9D7E-4125-9146-B424DA69364A}"/>
    <dgm:cxn modelId="{B5EF35A8-A918-4BFB-8325-D8B37013E8E1}" srcId="{C64551A4-8C86-4F38-9C92-919C365F9B51}" destId="{A7203101-A121-48C3-9D3E-CC91B8CAAD77}" srcOrd="2" destOrd="0" parTransId="{CEBF6A60-A880-4993-A852-7EC54BB4AADE}" sibTransId="{0D2F96CD-2B58-4A5C-A287-37BED595085A}"/>
    <dgm:cxn modelId="{7D717CB7-D885-4FD7-923B-E773FE983D32}" srcId="{C64551A4-8C86-4F38-9C92-919C365F9B51}" destId="{4684EE55-060A-4FED-A665-F2AB2C5BD0C7}" srcOrd="1" destOrd="0" parTransId="{6CFDF36B-FA95-46F8-8840-010990D686DA}" sibTransId="{63AD356A-5D47-4ECD-868B-C3E4E7E0E3D3}"/>
    <dgm:cxn modelId="{F38C6EC8-84FB-434A-918A-30E713859DE6}" type="presOf" srcId="{CDC441B7-36DC-491C-AC39-28C179F397D2}" destId="{14C027AD-4706-42E5-9E54-F2F5DFE100A1}" srcOrd="0" destOrd="0" presId="urn:microsoft.com/office/officeart/2005/8/layout/vList5"/>
    <dgm:cxn modelId="{75061C31-AE02-4257-A39E-835D938A4285}" type="presParOf" srcId="{4E9D57E4-6408-44DA-8BCD-6AE4F9617F61}" destId="{CEB1D10B-D479-4EF6-9EB7-18D5A660EAC1}" srcOrd="0" destOrd="0" presId="urn:microsoft.com/office/officeart/2005/8/layout/vList5"/>
    <dgm:cxn modelId="{9BA98CBB-99A3-4513-9EAF-E1B6FB982A69}" type="presParOf" srcId="{CEB1D10B-D479-4EF6-9EB7-18D5A660EAC1}" destId="{F86684A5-A6D5-4745-ADA6-D7D8ED8EB859}" srcOrd="0" destOrd="0" presId="urn:microsoft.com/office/officeart/2005/8/layout/vList5"/>
    <dgm:cxn modelId="{B90791AF-726F-4D98-BA17-200586545C9D}" type="presParOf" srcId="{4E9D57E4-6408-44DA-8BCD-6AE4F9617F61}" destId="{3C3B734D-D464-4B54-860F-1595868F10AC}" srcOrd="1" destOrd="0" presId="urn:microsoft.com/office/officeart/2005/8/layout/vList5"/>
    <dgm:cxn modelId="{6555D966-FD79-4C20-B482-D10702039B2C}" type="presParOf" srcId="{4E9D57E4-6408-44DA-8BCD-6AE4F9617F61}" destId="{57705853-A65C-4E1D-A046-4D703B3B7D60}" srcOrd="2" destOrd="0" presId="urn:microsoft.com/office/officeart/2005/8/layout/vList5"/>
    <dgm:cxn modelId="{6E2108B4-944D-4BE1-8C3B-03472D80EA48}" type="presParOf" srcId="{57705853-A65C-4E1D-A046-4D703B3B7D60}" destId="{41B4697D-C5CD-4ED3-9080-E38A09A2159B}" srcOrd="0" destOrd="0" presId="urn:microsoft.com/office/officeart/2005/8/layout/vList5"/>
    <dgm:cxn modelId="{0CC46463-8EC2-48AE-9A27-9661C6DB5E6E}" type="presParOf" srcId="{4E9D57E4-6408-44DA-8BCD-6AE4F9617F61}" destId="{5AFB215E-C8D7-4DDF-9548-3907538CFF3B}" srcOrd="3" destOrd="0" presId="urn:microsoft.com/office/officeart/2005/8/layout/vList5"/>
    <dgm:cxn modelId="{3CB50D47-317F-47D9-8246-141396824437}" type="presParOf" srcId="{4E9D57E4-6408-44DA-8BCD-6AE4F9617F61}" destId="{A5CF466A-272E-40AE-92A8-A6B6F23E73F0}" srcOrd="4" destOrd="0" presId="urn:microsoft.com/office/officeart/2005/8/layout/vList5"/>
    <dgm:cxn modelId="{D2E2C9ED-BEEA-4788-80BF-D80935B0EEF2}" type="presParOf" srcId="{A5CF466A-272E-40AE-92A8-A6B6F23E73F0}" destId="{58E07851-6C85-4B71-9E79-D0F04204FAE1}" srcOrd="0" destOrd="0" presId="urn:microsoft.com/office/officeart/2005/8/layout/vList5"/>
    <dgm:cxn modelId="{EA99BC40-D5E2-415F-B62C-6377D9E898F3}" type="presParOf" srcId="{4E9D57E4-6408-44DA-8BCD-6AE4F9617F61}" destId="{FFE48B72-15A1-4785-B8FB-BE4755897390}" srcOrd="5" destOrd="0" presId="urn:microsoft.com/office/officeart/2005/8/layout/vList5"/>
    <dgm:cxn modelId="{05478B65-6F87-449B-8894-51A2EF3802E6}" type="presParOf" srcId="{4E9D57E4-6408-44DA-8BCD-6AE4F9617F61}" destId="{33F9EAA2-CE38-4F75-BEB3-0F5471CC1FEA}" srcOrd="6" destOrd="0" presId="urn:microsoft.com/office/officeart/2005/8/layout/vList5"/>
    <dgm:cxn modelId="{EC183223-0536-4187-A204-9C7E871F07BC}" type="presParOf" srcId="{33F9EAA2-CE38-4F75-BEB3-0F5471CC1FEA}" destId="{14C027AD-4706-42E5-9E54-F2F5DFE100A1}" srcOrd="0" destOrd="0" presId="urn:microsoft.com/office/officeart/2005/8/layout/vList5"/>
    <dgm:cxn modelId="{FE212AB4-F792-402A-8932-FE75DB3B70DB}" type="presParOf" srcId="{4E9D57E4-6408-44DA-8BCD-6AE4F9617F61}" destId="{3E1A7D9E-0BF7-4991-BC32-29C141BC0C1B}" srcOrd="7" destOrd="0" presId="urn:microsoft.com/office/officeart/2005/8/layout/vList5"/>
    <dgm:cxn modelId="{885D2BF2-4154-4016-8E1D-5B18DBB5B21C}" type="presParOf" srcId="{4E9D57E4-6408-44DA-8BCD-6AE4F9617F61}" destId="{760A207B-1839-410F-87A9-EE2ABB6F8E95}" srcOrd="8" destOrd="0" presId="urn:microsoft.com/office/officeart/2005/8/layout/vList5"/>
    <dgm:cxn modelId="{72A86432-B026-4C04-B56F-8FC75E861472}" type="presParOf" srcId="{760A207B-1839-410F-87A9-EE2ABB6F8E95}" destId="{ABBBC1D7-1FD0-4C8A-92CE-C2148C5C16B4}"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CC913CB-ACB4-47B1-BEEC-0C679F3417D9}"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2C15A6A-2C7E-4CE2-9021-3266D11B61F5}">
      <dgm:prSet/>
      <dgm:spPr/>
      <dgm:t>
        <a:bodyPr/>
        <a:lstStyle/>
        <a:p>
          <a:r>
            <a:rPr lang="en-GB"/>
            <a:t>Business can be chaotic, ever changing, therefore it is imperative to apply structure to the chaos</a:t>
          </a:r>
          <a:endParaRPr lang="en-US"/>
        </a:p>
      </dgm:t>
    </dgm:pt>
    <dgm:pt modelId="{D9F0DE2B-82AC-40D7-B86D-8EC25490C230}" type="parTrans" cxnId="{D1CFE1D2-3A69-4B26-B33A-63EDA60DD8AD}">
      <dgm:prSet/>
      <dgm:spPr/>
      <dgm:t>
        <a:bodyPr/>
        <a:lstStyle/>
        <a:p>
          <a:endParaRPr lang="en-US"/>
        </a:p>
      </dgm:t>
    </dgm:pt>
    <dgm:pt modelId="{FE0B3955-5828-4DDE-9BB4-4DEFFA29F201}" type="sibTrans" cxnId="{D1CFE1D2-3A69-4B26-B33A-63EDA60DD8AD}">
      <dgm:prSet/>
      <dgm:spPr/>
      <dgm:t>
        <a:bodyPr/>
        <a:lstStyle/>
        <a:p>
          <a:endParaRPr lang="en-US"/>
        </a:p>
      </dgm:t>
    </dgm:pt>
    <dgm:pt modelId="{24434C70-9B23-4DDA-AA39-BE97FE56B47A}">
      <dgm:prSet/>
      <dgm:spPr/>
      <dgm:t>
        <a:bodyPr/>
        <a:lstStyle/>
        <a:p>
          <a:r>
            <a:rPr lang="en-GB"/>
            <a:t>We can do this by applying Theoretical Models and Frameworks</a:t>
          </a:r>
          <a:endParaRPr lang="en-US"/>
        </a:p>
      </dgm:t>
    </dgm:pt>
    <dgm:pt modelId="{DDB56B35-4BF2-4863-ABA6-0853EFBACCAB}" type="parTrans" cxnId="{49B20292-96F3-4D66-B1D5-63CACBB77CA2}">
      <dgm:prSet/>
      <dgm:spPr/>
      <dgm:t>
        <a:bodyPr/>
        <a:lstStyle/>
        <a:p>
          <a:endParaRPr lang="en-US"/>
        </a:p>
      </dgm:t>
    </dgm:pt>
    <dgm:pt modelId="{6146EB3A-D4C8-44B4-AAC8-B8A7D2D1E1C0}" type="sibTrans" cxnId="{49B20292-96F3-4D66-B1D5-63CACBB77CA2}">
      <dgm:prSet/>
      <dgm:spPr/>
      <dgm:t>
        <a:bodyPr/>
        <a:lstStyle/>
        <a:p>
          <a:endParaRPr lang="en-US"/>
        </a:p>
      </dgm:t>
    </dgm:pt>
    <dgm:pt modelId="{C68CDE04-E892-41C4-985C-A1C4C3153E08}">
      <dgm:prSet/>
      <dgm:spPr/>
      <dgm:t>
        <a:bodyPr/>
        <a:lstStyle/>
        <a:p>
          <a:r>
            <a:rPr lang="en-GB"/>
            <a:t>This week we will be looking at:</a:t>
          </a:r>
          <a:endParaRPr lang="en-US"/>
        </a:p>
      </dgm:t>
    </dgm:pt>
    <dgm:pt modelId="{84183949-A659-4FD6-BDE8-CE89D3A6F1ED}" type="parTrans" cxnId="{EC350C7D-B8F9-4C68-AE10-F79ECC161E4C}">
      <dgm:prSet/>
      <dgm:spPr/>
      <dgm:t>
        <a:bodyPr/>
        <a:lstStyle/>
        <a:p>
          <a:endParaRPr lang="en-US"/>
        </a:p>
      </dgm:t>
    </dgm:pt>
    <dgm:pt modelId="{CAE06197-59F7-47C9-8CEB-111ED7AE39CD}" type="sibTrans" cxnId="{EC350C7D-B8F9-4C68-AE10-F79ECC161E4C}">
      <dgm:prSet/>
      <dgm:spPr/>
      <dgm:t>
        <a:bodyPr/>
        <a:lstStyle/>
        <a:p>
          <a:endParaRPr lang="en-US"/>
        </a:p>
      </dgm:t>
    </dgm:pt>
    <dgm:pt modelId="{57F2EB5D-764C-4525-A362-1EF7EB62380F}">
      <dgm:prSet/>
      <dgm:spPr/>
      <dgm:t>
        <a:bodyPr/>
        <a:lstStyle/>
        <a:p>
          <a:r>
            <a:rPr lang="en-GB"/>
            <a:t>Boston Matrix</a:t>
          </a:r>
          <a:endParaRPr lang="en-US"/>
        </a:p>
      </dgm:t>
    </dgm:pt>
    <dgm:pt modelId="{4422AC9B-FC57-4FA0-A49A-4AB7ECB2C13B}" type="parTrans" cxnId="{ACD0CC11-7F98-40FF-9B00-2E82024A03A7}">
      <dgm:prSet/>
      <dgm:spPr/>
      <dgm:t>
        <a:bodyPr/>
        <a:lstStyle/>
        <a:p>
          <a:endParaRPr lang="en-US"/>
        </a:p>
      </dgm:t>
    </dgm:pt>
    <dgm:pt modelId="{D1046FE8-882A-487D-AF0E-7E7BAB01178A}" type="sibTrans" cxnId="{ACD0CC11-7F98-40FF-9B00-2E82024A03A7}">
      <dgm:prSet/>
      <dgm:spPr/>
      <dgm:t>
        <a:bodyPr/>
        <a:lstStyle/>
        <a:p>
          <a:endParaRPr lang="en-US"/>
        </a:p>
      </dgm:t>
    </dgm:pt>
    <dgm:pt modelId="{C2DA85FA-A30C-4946-9F86-6BCA387C66F2}">
      <dgm:prSet/>
      <dgm:spPr/>
      <dgm:t>
        <a:bodyPr/>
        <a:lstStyle/>
        <a:p>
          <a:r>
            <a:rPr lang="en-GB"/>
            <a:t>Stakeholder Analysis </a:t>
          </a:r>
          <a:endParaRPr lang="en-US"/>
        </a:p>
      </dgm:t>
    </dgm:pt>
    <dgm:pt modelId="{4F0BBF4A-9C5F-44B0-A5B5-BDA60C2C8955}" type="parTrans" cxnId="{DFEB02EC-E6F2-4CE9-A9A6-9D7FE09972D2}">
      <dgm:prSet/>
      <dgm:spPr/>
      <dgm:t>
        <a:bodyPr/>
        <a:lstStyle/>
        <a:p>
          <a:endParaRPr lang="en-US"/>
        </a:p>
      </dgm:t>
    </dgm:pt>
    <dgm:pt modelId="{6B40FB48-CECA-4731-A8C2-22241E057A6B}" type="sibTrans" cxnId="{DFEB02EC-E6F2-4CE9-A9A6-9D7FE09972D2}">
      <dgm:prSet/>
      <dgm:spPr/>
      <dgm:t>
        <a:bodyPr/>
        <a:lstStyle/>
        <a:p>
          <a:endParaRPr lang="en-US"/>
        </a:p>
      </dgm:t>
    </dgm:pt>
    <dgm:pt modelId="{7D314F61-04BA-499F-B477-E147055D5C9B}">
      <dgm:prSet/>
      <dgm:spPr/>
      <dgm:t>
        <a:bodyPr/>
        <a:lstStyle/>
        <a:p>
          <a:r>
            <a:rPr lang="en-GB"/>
            <a:t>PESTEL</a:t>
          </a:r>
          <a:endParaRPr lang="en-US"/>
        </a:p>
      </dgm:t>
    </dgm:pt>
    <dgm:pt modelId="{FF34CF29-98A0-49FF-8253-58109FA1D32D}" type="parTrans" cxnId="{5264D189-8894-41A4-A443-86C53F22F39E}">
      <dgm:prSet/>
      <dgm:spPr/>
      <dgm:t>
        <a:bodyPr/>
        <a:lstStyle/>
        <a:p>
          <a:endParaRPr lang="en-US"/>
        </a:p>
      </dgm:t>
    </dgm:pt>
    <dgm:pt modelId="{D8DD9471-8194-43CE-8BE6-27A825F09B28}" type="sibTrans" cxnId="{5264D189-8894-41A4-A443-86C53F22F39E}">
      <dgm:prSet/>
      <dgm:spPr/>
      <dgm:t>
        <a:bodyPr/>
        <a:lstStyle/>
        <a:p>
          <a:endParaRPr lang="en-US"/>
        </a:p>
      </dgm:t>
    </dgm:pt>
    <dgm:pt modelId="{F7EF6F56-9774-4567-885F-DC48F274F1BC}" type="pres">
      <dgm:prSet presAssocID="{BCC913CB-ACB4-47B1-BEEC-0C679F3417D9}" presName="linear" presStyleCnt="0">
        <dgm:presLayoutVars>
          <dgm:animLvl val="lvl"/>
          <dgm:resizeHandles val="exact"/>
        </dgm:presLayoutVars>
      </dgm:prSet>
      <dgm:spPr/>
    </dgm:pt>
    <dgm:pt modelId="{14033563-97B0-4CF4-956B-FFE8402524A1}" type="pres">
      <dgm:prSet presAssocID="{32C15A6A-2C7E-4CE2-9021-3266D11B61F5}" presName="parentText" presStyleLbl="node1" presStyleIdx="0" presStyleCnt="6">
        <dgm:presLayoutVars>
          <dgm:chMax val="0"/>
          <dgm:bulletEnabled val="1"/>
        </dgm:presLayoutVars>
      </dgm:prSet>
      <dgm:spPr/>
    </dgm:pt>
    <dgm:pt modelId="{F8849A53-B7A7-4AC1-9591-42E744D312E9}" type="pres">
      <dgm:prSet presAssocID="{FE0B3955-5828-4DDE-9BB4-4DEFFA29F201}" presName="spacer" presStyleCnt="0"/>
      <dgm:spPr/>
    </dgm:pt>
    <dgm:pt modelId="{C979FB86-B33E-409A-BAE6-28544C82C06C}" type="pres">
      <dgm:prSet presAssocID="{24434C70-9B23-4DDA-AA39-BE97FE56B47A}" presName="parentText" presStyleLbl="node1" presStyleIdx="1" presStyleCnt="6">
        <dgm:presLayoutVars>
          <dgm:chMax val="0"/>
          <dgm:bulletEnabled val="1"/>
        </dgm:presLayoutVars>
      </dgm:prSet>
      <dgm:spPr/>
    </dgm:pt>
    <dgm:pt modelId="{684F71AD-6278-466D-B1DA-11EFB299CBA6}" type="pres">
      <dgm:prSet presAssocID="{6146EB3A-D4C8-44B4-AAC8-B8A7D2D1E1C0}" presName="spacer" presStyleCnt="0"/>
      <dgm:spPr/>
    </dgm:pt>
    <dgm:pt modelId="{657CDE8F-C44D-40C6-94F5-D15184728578}" type="pres">
      <dgm:prSet presAssocID="{C68CDE04-E892-41C4-985C-A1C4C3153E08}" presName="parentText" presStyleLbl="node1" presStyleIdx="2" presStyleCnt="6">
        <dgm:presLayoutVars>
          <dgm:chMax val="0"/>
          <dgm:bulletEnabled val="1"/>
        </dgm:presLayoutVars>
      </dgm:prSet>
      <dgm:spPr/>
    </dgm:pt>
    <dgm:pt modelId="{86EB7B75-C5B1-4893-93A7-B9BEEDA20863}" type="pres">
      <dgm:prSet presAssocID="{CAE06197-59F7-47C9-8CEB-111ED7AE39CD}" presName="spacer" presStyleCnt="0"/>
      <dgm:spPr/>
    </dgm:pt>
    <dgm:pt modelId="{C8AA6E7D-1C5D-4EFA-9CA1-9855783A39CA}" type="pres">
      <dgm:prSet presAssocID="{57F2EB5D-764C-4525-A362-1EF7EB62380F}" presName="parentText" presStyleLbl="node1" presStyleIdx="3" presStyleCnt="6">
        <dgm:presLayoutVars>
          <dgm:chMax val="0"/>
          <dgm:bulletEnabled val="1"/>
        </dgm:presLayoutVars>
      </dgm:prSet>
      <dgm:spPr/>
    </dgm:pt>
    <dgm:pt modelId="{ECCE0F86-75DA-4879-84AC-AD480581AC19}" type="pres">
      <dgm:prSet presAssocID="{D1046FE8-882A-487D-AF0E-7E7BAB01178A}" presName="spacer" presStyleCnt="0"/>
      <dgm:spPr/>
    </dgm:pt>
    <dgm:pt modelId="{A68D6415-6F08-462C-908B-DC62E5C04977}" type="pres">
      <dgm:prSet presAssocID="{C2DA85FA-A30C-4946-9F86-6BCA387C66F2}" presName="parentText" presStyleLbl="node1" presStyleIdx="4" presStyleCnt="6">
        <dgm:presLayoutVars>
          <dgm:chMax val="0"/>
          <dgm:bulletEnabled val="1"/>
        </dgm:presLayoutVars>
      </dgm:prSet>
      <dgm:spPr/>
    </dgm:pt>
    <dgm:pt modelId="{5455EFE2-18D8-467E-98E6-AFBE11370A34}" type="pres">
      <dgm:prSet presAssocID="{6B40FB48-CECA-4731-A8C2-22241E057A6B}" presName="spacer" presStyleCnt="0"/>
      <dgm:spPr/>
    </dgm:pt>
    <dgm:pt modelId="{FAAD671F-EFD8-4FBC-94ED-DF2573FAB563}" type="pres">
      <dgm:prSet presAssocID="{7D314F61-04BA-499F-B477-E147055D5C9B}" presName="parentText" presStyleLbl="node1" presStyleIdx="5" presStyleCnt="6">
        <dgm:presLayoutVars>
          <dgm:chMax val="0"/>
          <dgm:bulletEnabled val="1"/>
        </dgm:presLayoutVars>
      </dgm:prSet>
      <dgm:spPr/>
    </dgm:pt>
  </dgm:ptLst>
  <dgm:cxnLst>
    <dgm:cxn modelId="{ACD0CC11-7F98-40FF-9B00-2E82024A03A7}" srcId="{BCC913CB-ACB4-47B1-BEEC-0C679F3417D9}" destId="{57F2EB5D-764C-4525-A362-1EF7EB62380F}" srcOrd="3" destOrd="0" parTransId="{4422AC9B-FC57-4FA0-A49A-4AB7ECB2C13B}" sibTransId="{D1046FE8-882A-487D-AF0E-7E7BAB01178A}"/>
    <dgm:cxn modelId="{7075F861-8403-44DB-B6BD-6718C4707526}" type="presOf" srcId="{57F2EB5D-764C-4525-A362-1EF7EB62380F}" destId="{C8AA6E7D-1C5D-4EFA-9CA1-9855783A39CA}" srcOrd="0" destOrd="0" presId="urn:microsoft.com/office/officeart/2005/8/layout/vList2"/>
    <dgm:cxn modelId="{AC56767C-6475-4B06-ACBB-51672363FBF0}" type="presOf" srcId="{7D314F61-04BA-499F-B477-E147055D5C9B}" destId="{FAAD671F-EFD8-4FBC-94ED-DF2573FAB563}" srcOrd="0" destOrd="0" presId="urn:microsoft.com/office/officeart/2005/8/layout/vList2"/>
    <dgm:cxn modelId="{EC350C7D-B8F9-4C68-AE10-F79ECC161E4C}" srcId="{BCC913CB-ACB4-47B1-BEEC-0C679F3417D9}" destId="{C68CDE04-E892-41C4-985C-A1C4C3153E08}" srcOrd="2" destOrd="0" parTransId="{84183949-A659-4FD6-BDE8-CE89D3A6F1ED}" sibTransId="{CAE06197-59F7-47C9-8CEB-111ED7AE39CD}"/>
    <dgm:cxn modelId="{9131D483-3467-44D0-96DF-C89DFB6002B9}" type="presOf" srcId="{BCC913CB-ACB4-47B1-BEEC-0C679F3417D9}" destId="{F7EF6F56-9774-4567-885F-DC48F274F1BC}" srcOrd="0" destOrd="0" presId="urn:microsoft.com/office/officeart/2005/8/layout/vList2"/>
    <dgm:cxn modelId="{5264D189-8894-41A4-A443-86C53F22F39E}" srcId="{BCC913CB-ACB4-47B1-BEEC-0C679F3417D9}" destId="{7D314F61-04BA-499F-B477-E147055D5C9B}" srcOrd="5" destOrd="0" parTransId="{FF34CF29-98A0-49FF-8253-58109FA1D32D}" sibTransId="{D8DD9471-8194-43CE-8BE6-27A825F09B28}"/>
    <dgm:cxn modelId="{49B20292-96F3-4D66-B1D5-63CACBB77CA2}" srcId="{BCC913CB-ACB4-47B1-BEEC-0C679F3417D9}" destId="{24434C70-9B23-4DDA-AA39-BE97FE56B47A}" srcOrd="1" destOrd="0" parTransId="{DDB56B35-4BF2-4863-ABA6-0853EFBACCAB}" sibTransId="{6146EB3A-D4C8-44B4-AAC8-B8A7D2D1E1C0}"/>
    <dgm:cxn modelId="{FE3D9EAE-5500-42D4-B6EC-5FEB1E02CBA0}" type="presOf" srcId="{24434C70-9B23-4DDA-AA39-BE97FE56B47A}" destId="{C979FB86-B33E-409A-BAE6-28544C82C06C}" srcOrd="0" destOrd="0" presId="urn:microsoft.com/office/officeart/2005/8/layout/vList2"/>
    <dgm:cxn modelId="{1DE756B8-5420-4139-9C23-63D90BD01184}" type="presOf" srcId="{32C15A6A-2C7E-4CE2-9021-3266D11B61F5}" destId="{14033563-97B0-4CF4-956B-FFE8402524A1}" srcOrd="0" destOrd="0" presId="urn:microsoft.com/office/officeart/2005/8/layout/vList2"/>
    <dgm:cxn modelId="{46DB86C5-BC2E-401B-B7AB-F1E241A23C6C}" type="presOf" srcId="{C68CDE04-E892-41C4-985C-A1C4C3153E08}" destId="{657CDE8F-C44D-40C6-94F5-D15184728578}" srcOrd="0" destOrd="0" presId="urn:microsoft.com/office/officeart/2005/8/layout/vList2"/>
    <dgm:cxn modelId="{DF1476CD-F195-442E-AAF6-CB368B95D862}" type="presOf" srcId="{C2DA85FA-A30C-4946-9F86-6BCA387C66F2}" destId="{A68D6415-6F08-462C-908B-DC62E5C04977}" srcOrd="0" destOrd="0" presId="urn:microsoft.com/office/officeart/2005/8/layout/vList2"/>
    <dgm:cxn modelId="{D1CFE1D2-3A69-4B26-B33A-63EDA60DD8AD}" srcId="{BCC913CB-ACB4-47B1-BEEC-0C679F3417D9}" destId="{32C15A6A-2C7E-4CE2-9021-3266D11B61F5}" srcOrd="0" destOrd="0" parTransId="{D9F0DE2B-82AC-40D7-B86D-8EC25490C230}" sibTransId="{FE0B3955-5828-4DDE-9BB4-4DEFFA29F201}"/>
    <dgm:cxn modelId="{DFEB02EC-E6F2-4CE9-A9A6-9D7FE09972D2}" srcId="{BCC913CB-ACB4-47B1-BEEC-0C679F3417D9}" destId="{C2DA85FA-A30C-4946-9F86-6BCA387C66F2}" srcOrd="4" destOrd="0" parTransId="{4F0BBF4A-9C5F-44B0-A5B5-BDA60C2C8955}" sibTransId="{6B40FB48-CECA-4731-A8C2-22241E057A6B}"/>
    <dgm:cxn modelId="{7C2342A6-7FD8-470B-B6D2-D5645ED7E4E5}" type="presParOf" srcId="{F7EF6F56-9774-4567-885F-DC48F274F1BC}" destId="{14033563-97B0-4CF4-956B-FFE8402524A1}" srcOrd="0" destOrd="0" presId="urn:microsoft.com/office/officeart/2005/8/layout/vList2"/>
    <dgm:cxn modelId="{0AB825EB-B061-4235-8D13-9ABB6F803402}" type="presParOf" srcId="{F7EF6F56-9774-4567-885F-DC48F274F1BC}" destId="{F8849A53-B7A7-4AC1-9591-42E744D312E9}" srcOrd="1" destOrd="0" presId="urn:microsoft.com/office/officeart/2005/8/layout/vList2"/>
    <dgm:cxn modelId="{BE94E250-153E-4CCE-9ED6-CB25BD75C1F8}" type="presParOf" srcId="{F7EF6F56-9774-4567-885F-DC48F274F1BC}" destId="{C979FB86-B33E-409A-BAE6-28544C82C06C}" srcOrd="2" destOrd="0" presId="urn:microsoft.com/office/officeart/2005/8/layout/vList2"/>
    <dgm:cxn modelId="{93F8F078-14E3-4976-9556-6377C88BBB9A}" type="presParOf" srcId="{F7EF6F56-9774-4567-885F-DC48F274F1BC}" destId="{684F71AD-6278-466D-B1DA-11EFB299CBA6}" srcOrd="3" destOrd="0" presId="urn:microsoft.com/office/officeart/2005/8/layout/vList2"/>
    <dgm:cxn modelId="{B99EB8E1-F61C-4E6B-A94B-01A1B31FAEF0}" type="presParOf" srcId="{F7EF6F56-9774-4567-885F-DC48F274F1BC}" destId="{657CDE8F-C44D-40C6-94F5-D15184728578}" srcOrd="4" destOrd="0" presId="urn:microsoft.com/office/officeart/2005/8/layout/vList2"/>
    <dgm:cxn modelId="{150F71E5-AA79-428D-9D15-5062E408511C}" type="presParOf" srcId="{F7EF6F56-9774-4567-885F-DC48F274F1BC}" destId="{86EB7B75-C5B1-4893-93A7-B9BEEDA20863}" srcOrd="5" destOrd="0" presId="urn:microsoft.com/office/officeart/2005/8/layout/vList2"/>
    <dgm:cxn modelId="{417AACCA-523D-451F-8FC2-FC06AD308BE0}" type="presParOf" srcId="{F7EF6F56-9774-4567-885F-DC48F274F1BC}" destId="{C8AA6E7D-1C5D-4EFA-9CA1-9855783A39CA}" srcOrd="6" destOrd="0" presId="urn:microsoft.com/office/officeart/2005/8/layout/vList2"/>
    <dgm:cxn modelId="{2C7E2FF9-D3A2-4B87-B8F8-7C333A974467}" type="presParOf" srcId="{F7EF6F56-9774-4567-885F-DC48F274F1BC}" destId="{ECCE0F86-75DA-4879-84AC-AD480581AC19}" srcOrd="7" destOrd="0" presId="urn:microsoft.com/office/officeart/2005/8/layout/vList2"/>
    <dgm:cxn modelId="{8D7DCC8F-446F-4134-9E02-F7ECBCFCD348}" type="presParOf" srcId="{F7EF6F56-9774-4567-885F-DC48F274F1BC}" destId="{A68D6415-6F08-462C-908B-DC62E5C04977}" srcOrd="8" destOrd="0" presId="urn:microsoft.com/office/officeart/2005/8/layout/vList2"/>
    <dgm:cxn modelId="{5F1EA77B-9AEE-4D5D-A380-B67ABE67CED1}" type="presParOf" srcId="{F7EF6F56-9774-4567-885F-DC48F274F1BC}" destId="{5455EFE2-18D8-467E-98E6-AFBE11370A34}" srcOrd="9" destOrd="0" presId="urn:microsoft.com/office/officeart/2005/8/layout/vList2"/>
    <dgm:cxn modelId="{B3BA7E8C-ED51-438F-8CC0-9DC0D0D698AD}" type="presParOf" srcId="{F7EF6F56-9774-4567-885F-DC48F274F1BC}" destId="{FAAD671F-EFD8-4FBC-94ED-DF2573FAB563}"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82802D5-1E25-465B-979E-07F56758F3B6}"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C64995C1-F529-4ABC-8C3C-26087446FC45}">
      <dgm:prSet/>
      <dgm:spPr/>
      <dgm:t>
        <a:bodyPr/>
        <a:lstStyle/>
        <a:p>
          <a:r>
            <a:rPr lang="en-GB" b="1"/>
            <a:t>SWOT</a:t>
          </a:r>
          <a:endParaRPr lang="en-US"/>
        </a:p>
      </dgm:t>
    </dgm:pt>
    <dgm:pt modelId="{CE79877D-8388-49B6-899E-AB09E146BA5C}" type="parTrans" cxnId="{F6E8D959-7071-4991-B124-707022FFB0F3}">
      <dgm:prSet/>
      <dgm:spPr/>
      <dgm:t>
        <a:bodyPr/>
        <a:lstStyle/>
        <a:p>
          <a:endParaRPr lang="en-US"/>
        </a:p>
      </dgm:t>
    </dgm:pt>
    <dgm:pt modelId="{33185EF9-09B8-41B0-8343-4F7D0CBB2249}" type="sibTrans" cxnId="{F6E8D959-7071-4991-B124-707022FFB0F3}">
      <dgm:prSet/>
      <dgm:spPr/>
      <dgm:t>
        <a:bodyPr/>
        <a:lstStyle/>
        <a:p>
          <a:endParaRPr lang="en-US"/>
        </a:p>
      </dgm:t>
    </dgm:pt>
    <dgm:pt modelId="{D55EF475-95C0-441D-BE67-2B26A98506C1}">
      <dgm:prSet/>
      <dgm:spPr/>
      <dgm:t>
        <a:bodyPr/>
        <a:lstStyle/>
        <a:p>
          <a:r>
            <a:rPr lang="en-GB" b="1"/>
            <a:t>PESTLE</a:t>
          </a:r>
          <a:endParaRPr lang="en-US"/>
        </a:p>
      </dgm:t>
    </dgm:pt>
    <dgm:pt modelId="{635E008B-B3E7-47EE-970B-6B7FC68C7E7A}" type="parTrans" cxnId="{ABE6DEF0-10CC-4F66-95BA-45F34E648765}">
      <dgm:prSet/>
      <dgm:spPr/>
      <dgm:t>
        <a:bodyPr/>
        <a:lstStyle/>
        <a:p>
          <a:endParaRPr lang="en-US"/>
        </a:p>
      </dgm:t>
    </dgm:pt>
    <dgm:pt modelId="{0365BACB-4C38-477B-BA9C-9D989CB51D84}" type="sibTrans" cxnId="{ABE6DEF0-10CC-4F66-95BA-45F34E648765}">
      <dgm:prSet/>
      <dgm:spPr/>
      <dgm:t>
        <a:bodyPr/>
        <a:lstStyle/>
        <a:p>
          <a:endParaRPr lang="en-US"/>
        </a:p>
      </dgm:t>
    </dgm:pt>
    <dgm:pt modelId="{B94C5562-6D9C-4732-8843-5F93B991C757}">
      <dgm:prSet/>
      <dgm:spPr/>
      <dgm:t>
        <a:bodyPr/>
        <a:lstStyle/>
        <a:p>
          <a:r>
            <a:rPr lang="en-GB" b="1"/>
            <a:t>Porters’ 5 Forces</a:t>
          </a:r>
          <a:endParaRPr lang="en-US"/>
        </a:p>
      </dgm:t>
    </dgm:pt>
    <dgm:pt modelId="{7A95E563-98F8-435C-A26D-45CC2E025B6C}" type="parTrans" cxnId="{3F1734DE-359A-4C98-8C1E-05AB267D0C1F}">
      <dgm:prSet/>
      <dgm:spPr/>
      <dgm:t>
        <a:bodyPr/>
        <a:lstStyle/>
        <a:p>
          <a:endParaRPr lang="en-US"/>
        </a:p>
      </dgm:t>
    </dgm:pt>
    <dgm:pt modelId="{038831C1-93B6-4624-B3C7-0D66684D727E}" type="sibTrans" cxnId="{3F1734DE-359A-4C98-8C1E-05AB267D0C1F}">
      <dgm:prSet/>
      <dgm:spPr/>
      <dgm:t>
        <a:bodyPr/>
        <a:lstStyle/>
        <a:p>
          <a:endParaRPr lang="en-US"/>
        </a:p>
      </dgm:t>
    </dgm:pt>
    <dgm:pt modelId="{59D82E29-9D3D-4BEA-87A7-C22FEF6E5E26}" type="pres">
      <dgm:prSet presAssocID="{582802D5-1E25-465B-979E-07F56758F3B6}" presName="hierChild1" presStyleCnt="0">
        <dgm:presLayoutVars>
          <dgm:chPref val="1"/>
          <dgm:dir/>
          <dgm:animOne val="branch"/>
          <dgm:animLvl val="lvl"/>
          <dgm:resizeHandles/>
        </dgm:presLayoutVars>
      </dgm:prSet>
      <dgm:spPr/>
    </dgm:pt>
    <dgm:pt modelId="{FAF286CE-FEBD-412C-9963-09FD07C69260}" type="pres">
      <dgm:prSet presAssocID="{C64995C1-F529-4ABC-8C3C-26087446FC45}" presName="hierRoot1" presStyleCnt="0"/>
      <dgm:spPr/>
    </dgm:pt>
    <dgm:pt modelId="{9327BB0A-6FFA-4E08-81E0-F2EA51A1EAA3}" type="pres">
      <dgm:prSet presAssocID="{C64995C1-F529-4ABC-8C3C-26087446FC45}" presName="composite" presStyleCnt="0"/>
      <dgm:spPr/>
    </dgm:pt>
    <dgm:pt modelId="{CE3811BF-BE42-4BF5-8E71-C32110C46F64}" type="pres">
      <dgm:prSet presAssocID="{C64995C1-F529-4ABC-8C3C-26087446FC45}" presName="background" presStyleLbl="node0" presStyleIdx="0" presStyleCnt="3"/>
      <dgm:spPr/>
    </dgm:pt>
    <dgm:pt modelId="{D02FA65A-FB2C-4141-BB34-6A8BAAD3F0A6}" type="pres">
      <dgm:prSet presAssocID="{C64995C1-F529-4ABC-8C3C-26087446FC45}" presName="text" presStyleLbl="fgAcc0" presStyleIdx="0" presStyleCnt="3">
        <dgm:presLayoutVars>
          <dgm:chPref val="3"/>
        </dgm:presLayoutVars>
      </dgm:prSet>
      <dgm:spPr/>
    </dgm:pt>
    <dgm:pt modelId="{6A94FF6C-5374-4C2E-BF6F-FD49A526C313}" type="pres">
      <dgm:prSet presAssocID="{C64995C1-F529-4ABC-8C3C-26087446FC45}" presName="hierChild2" presStyleCnt="0"/>
      <dgm:spPr/>
    </dgm:pt>
    <dgm:pt modelId="{1FE1B7B4-1838-48B5-A0EE-2258E6F53C7B}" type="pres">
      <dgm:prSet presAssocID="{D55EF475-95C0-441D-BE67-2B26A98506C1}" presName="hierRoot1" presStyleCnt="0"/>
      <dgm:spPr/>
    </dgm:pt>
    <dgm:pt modelId="{35CB33BC-9F45-4C22-8AC8-CBC4DF27823E}" type="pres">
      <dgm:prSet presAssocID="{D55EF475-95C0-441D-BE67-2B26A98506C1}" presName="composite" presStyleCnt="0"/>
      <dgm:spPr/>
    </dgm:pt>
    <dgm:pt modelId="{95DCB743-3C09-44EB-A1BF-3412EAA5B564}" type="pres">
      <dgm:prSet presAssocID="{D55EF475-95C0-441D-BE67-2B26A98506C1}" presName="background" presStyleLbl="node0" presStyleIdx="1" presStyleCnt="3"/>
      <dgm:spPr/>
    </dgm:pt>
    <dgm:pt modelId="{F231463A-9CF8-4958-9C68-BEBFF562AD38}" type="pres">
      <dgm:prSet presAssocID="{D55EF475-95C0-441D-BE67-2B26A98506C1}" presName="text" presStyleLbl="fgAcc0" presStyleIdx="1" presStyleCnt="3">
        <dgm:presLayoutVars>
          <dgm:chPref val="3"/>
        </dgm:presLayoutVars>
      </dgm:prSet>
      <dgm:spPr/>
    </dgm:pt>
    <dgm:pt modelId="{4B5A78A8-F2DC-46CE-9288-457A0CA3F7CE}" type="pres">
      <dgm:prSet presAssocID="{D55EF475-95C0-441D-BE67-2B26A98506C1}" presName="hierChild2" presStyleCnt="0"/>
      <dgm:spPr/>
    </dgm:pt>
    <dgm:pt modelId="{357AAED1-6595-40D8-A8D3-7442921DE801}" type="pres">
      <dgm:prSet presAssocID="{B94C5562-6D9C-4732-8843-5F93B991C757}" presName="hierRoot1" presStyleCnt="0"/>
      <dgm:spPr/>
    </dgm:pt>
    <dgm:pt modelId="{68DEE99F-47C9-4DD2-9900-691297E53CB4}" type="pres">
      <dgm:prSet presAssocID="{B94C5562-6D9C-4732-8843-5F93B991C757}" presName="composite" presStyleCnt="0"/>
      <dgm:spPr/>
    </dgm:pt>
    <dgm:pt modelId="{8322A85F-5ACB-43B5-9F5B-6B746A3A01EB}" type="pres">
      <dgm:prSet presAssocID="{B94C5562-6D9C-4732-8843-5F93B991C757}" presName="background" presStyleLbl="node0" presStyleIdx="2" presStyleCnt="3"/>
      <dgm:spPr/>
    </dgm:pt>
    <dgm:pt modelId="{F0E11B9A-864F-4571-9657-22D47A2081B6}" type="pres">
      <dgm:prSet presAssocID="{B94C5562-6D9C-4732-8843-5F93B991C757}" presName="text" presStyleLbl="fgAcc0" presStyleIdx="2" presStyleCnt="3">
        <dgm:presLayoutVars>
          <dgm:chPref val="3"/>
        </dgm:presLayoutVars>
      </dgm:prSet>
      <dgm:spPr/>
    </dgm:pt>
    <dgm:pt modelId="{F5BC77A7-FC1B-49DD-B1C1-6931FDF3802B}" type="pres">
      <dgm:prSet presAssocID="{B94C5562-6D9C-4732-8843-5F93B991C757}" presName="hierChild2" presStyleCnt="0"/>
      <dgm:spPr/>
    </dgm:pt>
  </dgm:ptLst>
  <dgm:cxnLst>
    <dgm:cxn modelId="{1E49FC01-3CAC-4394-95B0-AF6A06E3F469}" type="presOf" srcId="{582802D5-1E25-465B-979E-07F56758F3B6}" destId="{59D82E29-9D3D-4BEA-87A7-C22FEF6E5E26}" srcOrd="0" destOrd="0" presId="urn:microsoft.com/office/officeart/2005/8/layout/hierarchy1"/>
    <dgm:cxn modelId="{C7BD9C4C-B461-489C-BA77-BA3249AC8715}" type="presOf" srcId="{B94C5562-6D9C-4732-8843-5F93B991C757}" destId="{F0E11B9A-864F-4571-9657-22D47A2081B6}" srcOrd="0" destOrd="0" presId="urn:microsoft.com/office/officeart/2005/8/layout/hierarchy1"/>
    <dgm:cxn modelId="{F6E8D959-7071-4991-B124-707022FFB0F3}" srcId="{582802D5-1E25-465B-979E-07F56758F3B6}" destId="{C64995C1-F529-4ABC-8C3C-26087446FC45}" srcOrd="0" destOrd="0" parTransId="{CE79877D-8388-49B6-899E-AB09E146BA5C}" sibTransId="{33185EF9-09B8-41B0-8343-4F7D0CBB2249}"/>
    <dgm:cxn modelId="{A101A7D9-1C65-40CE-895D-4B3E380089A1}" type="presOf" srcId="{D55EF475-95C0-441D-BE67-2B26A98506C1}" destId="{F231463A-9CF8-4958-9C68-BEBFF562AD38}" srcOrd="0" destOrd="0" presId="urn:microsoft.com/office/officeart/2005/8/layout/hierarchy1"/>
    <dgm:cxn modelId="{3F1734DE-359A-4C98-8C1E-05AB267D0C1F}" srcId="{582802D5-1E25-465B-979E-07F56758F3B6}" destId="{B94C5562-6D9C-4732-8843-5F93B991C757}" srcOrd="2" destOrd="0" parTransId="{7A95E563-98F8-435C-A26D-45CC2E025B6C}" sibTransId="{038831C1-93B6-4624-B3C7-0D66684D727E}"/>
    <dgm:cxn modelId="{ABE6DEF0-10CC-4F66-95BA-45F34E648765}" srcId="{582802D5-1E25-465B-979E-07F56758F3B6}" destId="{D55EF475-95C0-441D-BE67-2B26A98506C1}" srcOrd="1" destOrd="0" parTransId="{635E008B-B3E7-47EE-970B-6B7FC68C7E7A}" sibTransId="{0365BACB-4C38-477B-BA9C-9D989CB51D84}"/>
    <dgm:cxn modelId="{E6B511F8-38AE-470E-A220-71B494DA057B}" type="presOf" srcId="{C64995C1-F529-4ABC-8C3C-26087446FC45}" destId="{D02FA65A-FB2C-4141-BB34-6A8BAAD3F0A6}" srcOrd="0" destOrd="0" presId="urn:microsoft.com/office/officeart/2005/8/layout/hierarchy1"/>
    <dgm:cxn modelId="{191499E0-0121-4FB3-8FF4-E86E2FFFF804}" type="presParOf" srcId="{59D82E29-9D3D-4BEA-87A7-C22FEF6E5E26}" destId="{FAF286CE-FEBD-412C-9963-09FD07C69260}" srcOrd="0" destOrd="0" presId="urn:microsoft.com/office/officeart/2005/8/layout/hierarchy1"/>
    <dgm:cxn modelId="{F4985E85-EAC6-4568-A003-C7F8B6B13BE5}" type="presParOf" srcId="{FAF286CE-FEBD-412C-9963-09FD07C69260}" destId="{9327BB0A-6FFA-4E08-81E0-F2EA51A1EAA3}" srcOrd="0" destOrd="0" presId="urn:microsoft.com/office/officeart/2005/8/layout/hierarchy1"/>
    <dgm:cxn modelId="{AC0306CF-8420-40F4-BC2A-B54183E6DF5C}" type="presParOf" srcId="{9327BB0A-6FFA-4E08-81E0-F2EA51A1EAA3}" destId="{CE3811BF-BE42-4BF5-8E71-C32110C46F64}" srcOrd="0" destOrd="0" presId="urn:microsoft.com/office/officeart/2005/8/layout/hierarchy1"/>
    <dgm:cxn modelId="{E74D477B-21E6-4150-ADD1-BDAC4CCA223A}" type="presParOf" srcId="{9327BB0A-6FFA-4E08-81E0-F2EA51A1EAA3}" destId="{D02FA65A-FB2C-4141-BB34-6A8BAAD3F0A6}" srcOrd="1" destOrd="0" presId="urn:microsoft.com/office/officeart/2005/8/layout/hierarchy1"/>
    <dgm:cxn modelId="{4CC167D8-CF8B-4599-B3DD-8028FB7B457B}" type="presParOf" srcId="{FAF286CE-FEBD-412C-9963-09FD07C69260}" destId="{6A94FF6C-5374-4C2E-BF6F-FD49A526C313}" srcOrd="1" destOrd="0" presId="urn:microsoft.com/office/officeart/2005/8/layout/hierarchy1"/>
    <dgm:cxn modelId="{A392205E-69AC-4A4D-A501-BD5E5B43643B}" type="presParOf" srcId="{59D82E29-9D3D-4BEA-87A7-C22FEF6E5E26}" destId="{1FE1B7B4-1838-48B5-A0EE-2258E6F53C7B}" srcOrd="1" destOrd="0" presId="urn:microsoft.com/office/officeart/2005/8/layout/hierarchy1"/>
    <dgm:cxn modelId="{F09BA3EE-A387-4D07-BB01-B9C2C4795322}" type="presParOf" srcId="{1FE1B7B4-1838-48B5-A0EE-2258E6F53C7B}" destId="{35CB33BC-9F45-4C22-8AC8-CBC4DF27823E}" srcOrd="0" destOrd="0" presId="urn:microsoft.com/office/officeart/2005/8/layout/hierarchy1"/>
    <dgm:cxn modelId="{BA8610AC-BD39-4CFA-88D3-2E2CC6A8024A}" type="presParOf" srcId="{35CB33BC-9F45-4C22-8AC8-CBC4DF27823E}" destId="{95DCB743-3C09-44EB-A1BF-3412EAA5B564}" srcOrd="0" destOrd="0" presId="urn:microsoft.com/office/officeart/2005/8/layout/hierarchy1"/>
    <dgm:cxn modelId="{4315352D-8C16-431C-8744-9DF939EB989F}" type="presParOf" srcId="{35CB33BC-9F45-4C22-8AC8-CBC4DF27823E}" destId="{F231463A-9CF8-4958-9C68-BEBFF562AD38}" srcOrd="1" destOrd="0" presId="urn:microsoft.com/office/officeart/2005/8/layout/hierarchy1"/>
    <dgm:cxn modelId="{50D36635-5B94-466D-9A60-24D42124F549}" type="presParOf" srcId="{1FE1B7B4-1838-48B5-A0EE-2258E6F53C7B}" destId="{4B5A78A8-F2DC-46CE-9288-457A0CA3F7CE}" srcOrd="1" destOrd="0" presId="urn:microsoft.com/office/officeart/2005/8/layout/hierarchy1"/>
    <dgm:cxn modelId="{FBF28D58-A8E0-4AF9-B5A4-F05E864B1D6D}" type="presParOf" srcId="{59D82E29-9D3D-4BEA-87A7-C22FEF6E5E26}" destId="{357AAED1-6595-40D8-A8D3-7442921DE801}" srcOrd="2" destOrd="0" presId="urn:microsoft.com/office/officeart/2005/8/layout/hierarchy1"/>
    <dgm:cxn modelId="{06A8DAA1-D8A2-4F3D-8A5F-AEBC60E0612E}" type="presParOf" srcId="{357AAED1-6595-40D8-A8D3-7442921DE801}" destId="{68DEE99F-47C9-4DD2-9900-691297E53CB4}" srcOrd="0" destOrd="0" presId="urn:microsoft.com/office/officeart/2005/8/layout/hierarchy1"/>
    <dgm:cxn modelId="{522836A1-9717-4377-A82C-1A4D4A4265A3}" type="presParOf" srcId="{68DEE99F-47C9-4DD2-9900-691297E53CB4}" destId="{8322A85F-5ACB-43B5-9F5B-6B746A3A01EB}" srcOrd="0" destOrd="0" presId="urn:microsoft.com/office/officeart/2005/8/layout/hierarchy1"/>
    <dgm:cxn modelId="{86F4D299-11AE-481C-862E-D0744EC987B1}" type="presParOf" srcId="{68DEE99F-47C9-4DD2-9900-691297E53CB4}" destId="{F0E11B9A-864F-4571-9657-22D47A2081B6}" srcOrd="1" destOrd="0" presId="urn:microsoft.com/office/officeart/2005/8/layout/hierarchy1"/>
    <dgm:cxn modelId="{AD1F649E-63E7-40A2-8C5E-32F34699E84B}" type="presParOf" srcId="{357AAED1-6595-40D8-A8D3-7442921DE801}" destId="{F5BC77A7-FC1B-49DD-B1C1-6931FDF3802B}"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542FB56-85FC-498E-A02A-46925AFABAB3}"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02100CC2-8867-4B8A-B787-89B899F4468B}">
      <dgm:prSet/>
      <dgm:spPr/>
      <dgm:t>
        <a:bodyPr/>
        <a:lstStyle/>
        <a:p>
          <a:r>
            <a:rPr lang="en-GB"/>
            <a:t>Divided into groups and allocated a framework</a:t>
          </a:r>
          <a:endParaRPr lang="en-US"/>
        </a:p>
      </dgm:t>
    </dgm:pt>
    <dgm:pt modelId="{14330738-0AB0-4C61-A4CD-317F7DB1B316}" type="parTrans" cxnId="{8009103A-09EF-4A68-9D4F-947710A48CCC}">
      <dgm:prSet/>
      <dgm:spPr/>
      <dgm:t>
        <a:bodyPr/>
        <a:lstStyle/>
        <a:p>
          <a:endParaRPr lang="en-US"/>
        </a:p>
      </dgm:t>
    </dgm:pt>
    <dgm:pt modelId="{B20E3C63-B417-436D-A341-CE43CFC6BDDE}" type="sibTrans" cxnId="{8009103A-09EF-4A68-9D4F-947710A48CCC}">
      <dgm:prSet/>
      <dgm:spPr/>
      <dgm:t>
        <a:bodyPr/>
        <a:lstStyle/>
        <a:p>
          <a:endParaRPr lang="en-US"/>
        </a:p>
      </dgm:t>
    </dgm:pt>
    <dgm:pt modelId="{3FE2C417-E875-40A7-890C-4FC377B27769}">
      <dgm:prSet/>
      <dgm:spPr/>
      <dgm:t>
        <a:bodyPr/>
        <a:lstStyle/>
        <a:p>
          <a:r>
            <a:rPr lang="en-GB"/>
            <a:t>You are required to explain what the framework entails, what it includes, how it is applied.</a:t>
          </a:r>
          <a:endParaRPr lang="en-US"/>
        </a:p>
      </dgm:t>
    </dgm:pt>
    <dgm:pt modelId="{EB538618-8C43-4FF5-976F-F2461997B484}" type="parTrans" cxnId="{C7112599-2209-4F67-B504-C3B789F9571E}">
      <dgm:prSet/>
      <dgm:spPr/>
      <dgm:t>
        <a:bodyPr/>
        <a:lstStyle/>
        <a:p>
          <a:endParaRPr lang="en-US"/>
        </a:p>
      </dgm:t>
    </dgm:pt>
    <dgm:pt modelId="{CBFC96B2-85EE-4D07-882A-41FDD05ED3C4}" type="sibTrans" cxnId="{C7112599-2209-4F67-B504-C3B789F9571E}">
      <dgm:prSet/>
      <dgm:spPr/>
      <dgm:t>
        <a:bodyPr/>
        <a:lstStyle/>
        <a:p>
          <a:endParaRPr lang="en-US"/>
        </a:p>
      </dgm:t>
    </dgm:pt>
    <dgm:pt modelId="{28063DEE-AF67-4DE3-9D46-8A1200B39367}">
      <dgm:prSet/>
      <dgm:spPr/>
      <dgm:t>
        <a:bodyPr/>
        <a:lstStyle/>
        <a:p>
          <a:r>
            <a:rPr lang="en-GB"/>
            <a:t>You are required to discuss any drawbacks that may occur if solely using the allocated framework</a:t>
          </a:r>
          <a:endParaRPr lang="en-US"/>
        </a:p>
      </dgm:t>
    </dgm:pt>
    <dgm:pt modelId="{B322C924-16EC-45F3-B7AE-7669BE790A9D}" type="parTrans" cxnId="{725DB7E3-D808-4A63-9744-11A65345EB6C}">
      <dgm:prSet/>
      <dgm:spPr/>
      <dgm:t>
        <a:bodyPr/>
        <a:lstStyle/>
        <a:p>
          <a:endParaRPr lang="en-US"/>
        </a:p>
      </dgm:t>
    </dgm:pt>
    <dgm:pt modelId="{EC762A9E-6DF4-49E8-AF46-3A87005A12CF}" type="sibTrans" cxnId="{725DB7E3-D808-4A63-9744-11A65345EB6C}">
      <dgm:prSet/>
      <dgm:spPr/>
      <dgm:t>
        <a:bodyPr/>
        <a:lstStyle/>
        <a:p>
          <a:endParaRPr lang="en-US"/>
        </a:p>
      </dgm:t>
    </dgm:pt>
    <dgm:pt modelId="{6347CFF6-C373-49D2-A4C7-27509BE30E0A}">
      <dgm:prSet/>
      <dgm:spPr/>
      <dgm:t>
        <a:bodyPr/>
        <a:lstStyle/>
        <a:p>
          <a:r>
            <a:rPr lang="en-GB"/>
            <a:t>You are required to discuss the benefits of using the allocated framework</a:t>
          </a:r>
          <a:endParaRPr lang="en-US"/>
        </a:p>
      </dgm:t>
    </dgm:pt>
    <dgm:pt modelId="{14E75C7D-37C1-428C-9ABB-DA52EFA9B4F1}" type="parTrans" cxnId="{50040490-8E11-43D6-A272-B6B662ADF16E}">
      <dgm:prSet/>
      <dgm:spPr/>
      <dgm:t>
        <a:bodyPr/>
        <a:lstStyle/>
        <a:p>
          <a:endParaRPr lang="en-US"/>
        </a:p>
      </dgm:t>
    </dgm:pt>
    <dgm:pt modelId="{75F7BD80-4D9A-4A8C-892D-172793946476}" type="sibTrans" cxnId="{50040490-8E11-43D6-A272-B6B662ADF16E}">
      <dgm:prSet/>
      <dgm:spPr/>
      <dgm:t>
        <a:bodyPr/>
        <a:lstStyle/>
        <a:p>
          <a:endParaRPr lang="en-US"/>
        </a:p>
      </dgm:t>
    </dgm:pt>
    <dgm:pt modelId="{25BE1843-7641-4950-9343-51D316B26B2E}">
      <dgm:prSet/>
      <dgm:spPr/>
      <dgm:t>
        <a:bodyPr/>
        <a:lstStyle/>
        <a:p>
          <a:r>
            <a:rPr lang="en-GB"/>
            <a:t>You are required to create a PowerPoint for presentation, maximum 3 slides</a:t>
          </a:r>
          <a:endParaRPr lang="en-US"/>
        </a:p>
      </dgm:t>
    </dgm:pt>
    <dgm:pt modelId="{48F1B52D-67EA-40B2-9366-6DC43484B7F3}" type="parTrans" cxnId="{B48B56C9-46E5-474F-BA39-FB44009F2212}">
      <dgm:prSet/>
      <dgm:spPr/>
      <dgm:t>
        <a:bodyPr/>
        <a:lstStyle/>
        <a:p>
          <a:endParaRPr lang="en-US"/>
        </a:p>
      </dgm:t>
    </dgm:pt>
    <dgm:pt modelId="{3EA27A14-169C-4146-84DD-5E7D197FC4D6}" type="sibTrans" cxnId="{B48B56C9-46E5-474F-BA39-FB44009F2212}">
      <dgm:prSet/>
      <dgm:spPr/>
      <dgm:t>
        <a:bodyPr/>
        <a:lstStyle/>
        <a:p>
          <a:endParaRPr lang="en-US"/>
        </a:p>
      </dgm:t>
    </dgm:pt>
    <dgm:pt modelId="{C81F99FB-C7B2-411F-951E-2A37A641AE6E}">
      <dgm:prSet/>
      <dgm:spPr/>
      <dgm:t>
        <a:bodyPr/>
        <a:lstStyle/>
        <a:p>
          <a:r>
            <a:rPr lang="en-GB"/>
            <a:t>When complete email the slides to your lecturer ahead of presenting – L.knight@uwtsd.ac.uk</a:t>
          </a:r>
          <a:endParaRPr lang="en-US"/>
        </a:p>
      </dgm:t>
    </dgm:pt>
    <dgm:pt modelId="{B263AA62-BBD4-4DD7-ADC9-608CD20A075E}" type="parTrans" cxnId="{C2D23078-19D5-47A0-84F2-DBCC55D02C3B}">
      <dgm:prSet/>
      <dgm:spPr/>
      <dgm:t>
        <a:bodyPr/>
        <a:lstStyle/>
        <a:p>
          <a:endParaRPr lang="en-US"/>
        </a:p>
      </dgm:t>
    </dgm:pt>
    <dgm:pt modelId="{D4D8436A-661F-4414-9034-D4C6C91F9027}" type="sibTrans" cxnId="{C2D23078-19D5-47A0-84F2-DBCC55D02C3B}">
      <dgm:prSet/>
      <dgm:spPr/>
      <dgm:t>
        <a:bodyPr/>
        <a:lstStyle/>
        <a:p>
          <a:endParaRPr lang="en-US"/>
        </a:p>
      </dgm:t>
    </dgm:pt>
    <dgm:pt modelId="{670EF719-10DD-41E3-9120-1C55D3CFBA87}" type="pres">
      <dgm:prSet presAssocID="{2542FB56-85FC-498E-A02A-46925AFABAB3}" presName="vert0" presStyleCnt="0">
        <dgm:presLayoutVars>
          <dgm:dir/>
          <dgm:animOne val="branch"/>
          <dgm:animLvl val="lvl"/>
        </dgm:presLayoutVars>
      </dgm:prSet>
      <dgm:spPr/>
    </dgm:pt>
    <dgm:pt modelId="{8F45B4BE-38AE-4614-835A-6E43A2641445}" type="pres">
      <dgm:prSet presAssocID="{02100CC2-8867-4B8A-B787-89B899F4468B}" presName="thickLine" presStyleLbl="alignNode1" presStyleIdx="0" presStyleCnt="6"/>
      <dgm:spPr/>
    </dgm:pt>
    <dgm:pt modelId="{26C429E1-0D65-4607-9690-388DE7D85A5B}" type="pres">
      <dgm:prSet presAssocID="{02100CC2-8867-4B8A-B787-89B899F4468B}" presName="horz1" presStyleCnt="0"/>
      <dgm:spPr/>
    </dgm:pt>
    <dgm:pt modelId="{129FF431-9DB9-481B-A814-03705EDD18F2}" type="pres">
      <dgm:prSet presAssocID="{02100CC2-8867-4B8A-B787-89B899F4468B}" presName="tx1" presStyleLbl="revTx" presStyleIdx="0" presStyleCnt="6"/>
      <dgm:spPr/>
    </dgm:pt>
    <dgm:pt modelId="{4CB2D75B-3908-4F3E-94C9-ADDDED062FB2}" type="pres">
      <dgm:prSet presAssocID="{02100CC2-8867-4B8A-B787-89B899F4468B}" presName="vert1" presStyleCnt="0"/>
      <dgm:spPr/>
    </dgm:pt>
    <dgm:pt modelId="{DC8EE1F7-9ED3-4B4F-8D03-8A272CA43C7F}" type="pres">
      <dgm:prSet presAssocID="{3FE2C417-E875-40A7-890C-4FC377B27769}" presName="thickLine" presStyleLbl="alignNode1" presStyleIdx="1" presStyleCnt="6"/>
      <dgm:spPr/>
    </dgm:pt>
    <dgm:pt modelId="{2C2294BD-873D-4D53-86FE-134096286AD5}" type="pres">
      <dgm:prSet presAssocID="{3FE2C417-E875-40A7-890C-4FC377B27769}" presName="horz1" presStyleCnt="0"/>
      <dgm:spPr/>
    </dgm:pt>
    <dgm:pt modelId="{BC406D25-7FE2-400C-8F34-FCE4030A1C78}" type="pres">
      <dgm:prSet presAssocID="{3FE2C417-E875-40A7-890C-4FC377B27769}" presName="tx1" presStyleLbl="revTx" presStyleIdx="1" presStyleCnt="6"/>
      <dgm:spPr/>
    </dgm:pt>
    <dgm:pt modelId="{ED60D862-F390-4F98-AD2B-3FBD87A9626A}" type="pres">
      <dgm:prSet presAssocID="{3FE2C417-E875-40A7-890C-4FC377B27769}" presName="vert1" presStyleCnt="0"/>
      <dgm:spPr/>
    </dgm:pt>
    <dgm:pt modelId="{DACF652A-CBB5-4C0A-A495-5B8ABC137ED7}" type="pres">
      <dgm:prSet presAssocID="{28063DEE-AF67-4DE3-9D46-8A1200B39367}" presName="thickLine" presStyleLbl="alignNode1" presStyleIdx="2" presStyleCnt="6"/>
      <dgm:spPr/>
    </dgm:pt>
    <dgm:pt modelId="{A2F4F2C2-9E4B-4168-9202-06E116CEACCE}" type="pres">
      <dgm:prSet presAssocID="{28063DEE-AF67-4DE3-9D46-8A1200B39367}" presName="horz1" presStyleCnt="0"/>
      <dgm:spPr/>
    </dgm:pt>
    <dgm:pt modelId="{E462CB60-9EBF-4CAB-B975-084556CEECF7}" type="pres">
      <dgm:prSet presAssocID="{28063DEE-AF67-4DE3-9D46-8A1200B39367}" presName="tx1" presStyleLbl="revTx" presStyleIdx="2" presStyleCnt="6"/>
      <dgm:spPr/>
    </dgm:pt>
    <dgm:pt modelId="{9D16135D-C3E7-45A5-A8D8-DD0FAFE2C145}" type="pres">
      <dgm:prSet presAssocID="{28063DEE-AF67-4DE3-9D46-8A1200B39367}" presName="vert1" presStyleCnt="0"/>
      <dgm:spPr/>
    </dgm:pt>
    <dgm:pt modelId="{FD4A1CDC-B424-4595-AC95-63A4C7133167}" type="pres">
      <dgm:prSet presAssocID="{6347CFF6-C373-49D2-A4C7-27509BE30E0A}" presName="thickLine" presStyleLbl="alignNode1" presStyleIdx="3" presStyleCnt="6"/>
      <dgm:spPr/>
    </dgm:pt>
    <dgm:pt modelId="{75957116-D7BF-48F5-BF98-CCC614F24A77}" type="pres">
      <dgm:prSet presAssocID="{6347CFF6-C373-49D2-A4C7-27509BE30E0A}" presName="horz1" presStyleCnt="0"/>
      <dgm:spPr/>
    </dgm:pt>
    <dgm:pt modelId="{9C82DEDB-89CB-47F6-BBD4-711AAAD56FA5}" type="pres">
      <dgm:prSet presAssocID="{6347CFF6-C373-49D2-A4C7-27509BE30E0A}" presName="tx1" presStyleLbl="revTx" presStyleIdx="3" presStyleCnt="6"/>
      <dgm:spPr/>
    </dgm:pt>
    <dgm:pt modelId="{3BDC489B-D2F4-46E9-A39B-0327D97CB9A2}" type="pres">
      <dgm:prSet presAssocID="{6347CFF6-C373-49D2-A4C7-27509BE30E0A}" presName="vert1" presStyleCnt="0"/>
      <dgm:spPr/>
    </dgm:pt>
    <dgm:pt modelId="{CE81FFD8-27C6-4B1F-BEBB-314B2FDB4D1C}" type="pres">
      <dgm:prSet presAssocID="{25BE1843-7641-4950-9343-51D316B26B2E}" presName="thickLine" presStyleLbl="alignNode1" presStyleIdx="4" presStyleCnt="6"/>
      <dgm:spPr/>
    </dgm:pt>
    <dgm:pt modelId="{6395C6FB-1572-44A7-908A-4E63C22BA2CD}" type="pres">
      <dgm:prSet presAssocID="{25BE1843-7641-4950-9343-51D316B26B2E}" presName="horz1" presStyleCnt="0"/>
      <dgm:spPr/>
    </dgm:pt>
    <dgm:pt modelId="{8B1E0499-3CB7-48BB-988E-43759FF88974}" type="pres">
      <dgm:prSet presAssocID="{25BE1843-7641-4950-9343-51D316B26B2E}" presName="tx1" presStyleLbl="revTx" presStyleIdx="4" presStyleCnt="6"/>
      <dgm:spPr/>
    </dgm:pt>
    <dgm:pt modelId="{24105486-435E-4392-9C49-19071A3A54F3}" type="pres">
      <dgm:prSet presAssocID="{25BE1843-7641-4950-9343-51D316B26B2E}" presName="vert1" presStyleCnt="0"/>
      <dgm:spPr/>
    </dgm:pt>
    <dgm:pt modelId="{559181B4-4368-4B13-8DA1-A468CFB4C25F}" type="pres">
      <dgm:prSet presAssocID="{C81F99FB-C7B2-411F-951E-2A37A641AE6E}" presName="thickLine" presStyleLbl="alignNode1" presStyleIdx="5" presStyleCnt="6"/>
      <dgm:spPr/>
    </dgm:pt>
    <dgm:pt modelId="{D591006E-7475-4DAE-9379-2D78F4D55E96}" type="pres">
      <dgm:prSet presAssocID="{C81F99FB-C7B2-411F-951E-2A37A641AE6E}" presName="horz1" presStyleCnt="0"/>
      <dgm:spPr/>
    </dgm:pt>
    <dgm:pt modelId="{54110B65-AE76-4176-A8C5-4986D8464345}" type="pres">
      <dgm:prSet presAssocID="{C81F99FB-C7B2-411F-951E-2A37A641AE6E}" presName="tx1" presStyleLbl="revTx" presStyleIdx="5" presStyleCnt="6"/>
      <dgm:spPr/>
    </dgm:pt>
    <dgm:pt modelId="{98FAED99-747C-4249-B608-65EE2D146DC1}" type="pres">
      <dgm:prSet presAssocID="{C81F99FB-C7B2-411F-951E-2A37A641AE6E}" presName="vert1" presStyleCnt="0"/>
      <dgm:spPr/>
    </dgm:pt>
  </dgm:ptLst>
  <dgm:cxnLst>
    <dgm:cxn modelId="{27B41101-5894-4189-BFF5-53CCF3E74D11}" type="presOf" srcId="{C81F99FB-C7B2-411F-951E-2A37A641AE6E}" destId="{54110B65-AE76-4176-A8C5-4986D8464345}" srcOrd="0" destOrd="0" presId="urn:microsoft.com/office/officeart/2008/layout/LinedList"/>
    <dgm:cxn modelId="{23A2A72C-2E3D-44BB-A07B-7BC4494B910E}" type="presOf" srcId="{6347CFF6-C373-49D2-A4C7-27509BE30E0A}" destId="{9C82DEDB-89CB-47F6-BBD4-711AAAD56FA5}" srcOrd="0" destOrd="0" presId="urn:microsoft.com/office/officeart/2008/layout/LinedList"/>
    <dgm:cxn modelId="{8009103A-09EF-4A68-9D4F-947710A48CCC}" srcId="{2542FB56-85FC-498E-A02A-46925AFABAB3}" destId="{02100CC2-8867-4B8A-B787-89B899F4468B}" srcOrd="0" destOrd="0" parTransId="{14330738-0AB0-4C61-A4CD-317F7DB1B316}" sibTransId="{B20E3C63-B417-436D-A341-CE43CFC6BDDE}"/>
    <dgm:cxn modelId="{C2D23078-19D5-47A0-84F2-DBCC55D02C3B}" srcId="{2542FB56-85FC-498E-A02A-46925AFABAB3}" destId="{C81F99FB-C7B2-411F-951E-2A37A641AE6E}" srcOrd="5" destOrd="0" parTransId="{B263AA62-BBD4-4DD7-ADC9-608CD20A075E}" sibTransId="{D4D8436A-661F-4414-9034-D4C6C91F9027}"/>
    <dgm:cxn modelId="{50040490-8E11-43D6-A272-B6B662ADF16E}" srcId="{2542FB56-85FC-498E-A02A-46925AFABAB3}" destId="{6347CFF6-C373-49D2-A4C7-27509BE30E0A}" srcOrd="3" destOrd="0" parTransId="{14E75C7D-37C1-428C-9ABB-DA52EFA9B4F1}" sibTransId="{75F7BD80-4D9A-4A8C-892D-172793946476}"/>
    <dgm:cxn modelId="{C7112599-2209-4F67-B504-C3B789F9571E}" srcId="{2542FB56-85FC-498E-A02A-46925AFABAB3}" destId="{3FE2C417-E875-40A7-890C-4FC377B27769}" srcOrd="1" destOrd="0" parTransId="{EB538618-8C43-4FF5-976F-F2461997B484}" sibTransId="{CBFC96B2-85EE-4D07-882A-41FDD05ED3C4}"/>
    <dgm:cxn modelId="{BEAB7AA5-A342-4D00-8DD9-B0F00414A363}" type="presOf" srcId="{28063DEE-AF67-4DE3-9D46-8A1200B39367}" destId="{E462CB60-9EBF-4CAB-B975-084556CEECF7}" srcOrd="0" destOrd="0" presId="urn:microsoft.com/office/officeart/2008/layout/LinedList"/>
    <dgm:cxn modelId="{5472C0B0-C940-4BB8-8712-C3AECDDD0603}" type="presOf" srcId="{02100CC2-8867-4B8A-B787-89B899F4468B}" destId="{129FF431-9DB9-481B-A814-03705EDD18F2}" srcOrd="0" destOrd="0" presId="urn:microsoft.com/office/officeart/2008/layout/LinedList"/>
    <dgm:cxn modelId="{B48B56C9-46E5-474F-BA39-FB44009F2212}" srcId="{2542FB56-85FC-498E-A02A-46925AFABAB3}" destId="{25BE1843-7641-4950-9343-51D316B26B2E}" srcOrd="4" destOrd="0" parTransId="{48F1B52D-67EA-40B2-9366-6DC43484B7F3}" sibTransId="{3EA27A14-169C-4146-84DD-5E7D197FC4D6}"/>
    <dgm:cxn modelId="{D34F75DA-1914-44FB-92D1-A4AF3EF3DE4B}" type="presOf" srcId="{3FE2C417-E875-40A7-890C-4FC377B27769}" destId="{BC406D25-7FE2-400C-8F34-FCE4030A1C78}" srcOrd="0" destOrd="0" presId="urn:microsoft.com/office/officeart/2008/layout/LinedList"/>
    <dgm:cxn modelId="{725DB7E3-D808-4A63-9744-11A65345EB6C}" srcId="{2542FB56-85FC-498E-A02A-46925AFABAB3}" destId="{28063DEE-AF67-4DE3-9D46-8A1200B39367}" srcOrd="2" destOrd="0" parTransId="{B322C924-16EC-45F3-B7AE-7669BE790A9D}" sibTransId="{EC762A9E-6DF4-49E8-AF46-3A87005A12CF}"/>
    <dgm:cxn modelId="{3D8001FA-20C3-40E4-80D9-69B039640D80}" type="presOf" srcId="{25BE1843-7641-4950-9343-51D316B26B2E}" destId="{8B1E0499-3CB7-48BB-988E-43759FF88974}" srcOrd="0" destOrd="0" presId="urn:microsoft.com/office/officeart/2008/layout/LinedList"/>
    <dgm:cxn modelId="{66627CFA-E2BE-4FCA-A404-FD5A9436995F}" type="presOf" srcId="{2542FB56-85FC-498E-A02A-46925AFABAB3}" destId="{670EF719-10DD-41E3-9120-1C55D3CFBA87}" srcOrd="0" destOrd="0" presId="urn:microsoft.com/office/officeart/2008/layout/LinedList"/>
    <dgm:cxn modelId="{61EE9A40-FAF1-40E8-9F49-F5981EF55EB9}" type="presParOf" srcId="{670EF719-10DD-41E3-9120-1C55D3CFBA87}" destId="{8F45B4BE-38AE-4614-835A-6E43A2641445}" srcOrd="0" destOrd="0" presId="urn:microsoft.com/office/officeart/2008/layout/LinedList"/>
    <dgm:cxn modelId="{BEA7B0AB-1FD2-4DDD-8AD4-1ECF9EC557F0}" type="presParOf" srcId="{670EF719-10DD-41E3-9120-1C55D3CFBA87}" destId="{26C429E1-0D65-4607-9690-388DE7D85A5B}" srcOrd="1" destOrd="0" presId="urn:microsoft.com/office/officeart/2008/layout/LinedList"/>
    <dgm:cxn modelId="{47F1F2D7-909C-4962-A526-F35F35159DE5}" type="presParOf" srcId="{26C429E1-0D65-4607-9690-388DE7D85A5B}" destId="{129FF431-9DB9-481B-A814-03705EDD18F2}" srcOrd="0" destOrd="0" presId="urn:microsoft.com/office/officeart/2008/layout/LinedList"/>
    <dgm:cxn modelId="{7544D279-3A9F-4F8C-8201-BDFE7F2E0EE6}" type="presParOf" srcId="{26C429E1-0D65-4607-9690-388DE7D85A5B}" destId="{4CB2D75B-3908-4F3E-94C9-ADDDED062FB2}" srcOrd="1" destOrd="0" presId="urn:microsoft.com/office/officeart/2008/layout/LinedList"/>
    <dgm:cxn modelId="{1E0281B7-019C-428B-971F-4CD91C2FF2E1}" type="presParOf" srcId="{670EF719-10DD-41E3-9120-1C55D3CFBA87}" destId="{DC8EE1F7-9ED3-4B4F-8D03-8A272CA43C7F}" srcOrd="2" destOrd="0" presId="urn:microsoft.com/office/officeart/2008/layout/LinedList"/>
    <dgm:cxn modelId="{9769A4E4-818B-4AA0-A9EC-4568658635FB}" type="presParOf" srcId="{670EF719-10DD-41E3-9120-1C55D3CFBA87}" destId="{2C2294BD-873D-4D53-86FE-134096286AD5}" srcOrd="3" destOrd="0" presId="urn:microsoft.com/office/officeart/2008/layout/LinedList"/>
    <dgm:cxn modelId="{304A1140-1263-4240-B606-D1FC54DE6D0C}" type="presParOf" srcId="{2C2294BD-873D-4D53-86FE-134096286AD5}" destId="{BC406D25-7FE2-400C-8F34-FCE4030A1C78}" srcOrd="0" destOrd="0" presId="urn:microsoft.com/office/officeart/2008/layout/LinedList"/>
    <dgm:cxn modelId="{C483BFD0-1CE1-43DD-BE10-DD56B8CC52CC}" type="presParOf" srcId="{2C2294BD-873D-4D53-86FE-134096286AD5}" destId="{ED60D862-F390-4F98-AD2B-3FBD87A9626A}" srcOrd="1" destOrd="0" presId="urn:microsoft.com/office/officeart/2008/layout/LinedList"/>
    <dgm:cxn modelId="{784CD055-AA49-47BF-BCF7-36C6683FF22C}" type="presParOf" srcId="{670EF719-10DD-41E3-9120-1C55D3CFBA87}" destId="{DACF652A-CBB5-4C0A-A495-5B8ABC137ED7}" srcOrd="4" destOrd="0" presId="urn:microsoft.com/office/officeart/2008/layout/LinedList"/>
    <dgm:cxn modelId="{501EC6D3-B3FB-4142-8544-360FC590D99D}" type="presParOf" srcId="{670EF719-10DD-41E3-9120-1C55D3CFBA87}" destId="{A2F4F2C2-9E4B-4168-9202-06E116CEACCE}" srcOrd="5" destOrd="0" presId="urn:microsoft.com/office/officeart/2008/layout/LinedList"/>
    <dgm:cxn modelId="{C49EC631-9AA4-4A47-AC2F-F8A2FDAF0131}" type="presParOf" srcId="{A2F4F2C2-9E4B-4168-9202-06E116CEACCE}" destId="{E462CB60-9EBF-4CAB-B975-084556CEECF7}" srcOrd="0" destOrd="0" presId="urn:microsoft.com/office/officeart/2008/layout/LinedList"/>
    <dgm:cxn modelId="{1CA78B77-FEF1-48E5-9EC5-B685B193D133}" type="presParOf" srcId="{A2F4F2C2-9E4B-4168-9202-06E116CEACCE}" destId="{9D16135D-C3E7-45A5-A8D8-DD0FAFE2C145}" srcOrd="1" destOrd="0" presId="urn:microsoft.com/office/officeart/2008/layout/LinedList"/>
    <dgm:cxn modelId="{141602CF-924E-4E77-A985-D63FD038F2D7}" type="presParOf" srcId="{670EF719-10DD-41E3-9120-1C55D3CFBA87}" destId="{FD4A1CDC-B424-4595-AC95-63A4C7133167}" srcOrd="6" destOrd="0" presId="urn:microsoft.com/office/officeart/2008/layout/LinedList"/>
    <dgm:cxn modelId="{69DD2FB7-386F-47D1-AA46-AA796A8B30B6}" type="presParOf" srcId="{670EF719-10DD-41E3-9120-1C55D3CFBA87}" destId="{75957116-D7BF-48F5-BF98-CCC614F24A77}" srcOrd="7" destOrd="0" presId="urn:microsoft.com/office/officeart/2008/layout/LinedList"/>
    <dgm:cxn modelId="{59A3A09B-7EC4-4E21-A8EE-6F8BBF8CE8D8}" type="presParOf" srcId="{75957116-D7BF-48F5-BF98-CCC614F24A77}" destId="{9C82DEDB-89CB-47F6-BBD4-711AAAD56FA5}" srcOrd="0" destOrd="0" presId="urn:microsoft.com/office/officeart/2008/layout/LinedList"/>
    <dgm:cxn modelId="{23B9A62E-5F3B-454D-ABD6-6EF9F7A6B785}" type="presParOf" srcId="{75957116-D7BF-48F5-BF98-CCC614F24A77}" destId="{3BDC489B-D2F4-46E9-A39B-0327D97CB9A2}" srcOrd="1" destOrd="0" presId="urn:microsoft.com/office/officeart/2008/layout/LinedList"/>
    <dgm:cxn modelId="{091D1E96-3476-4EAA-8C13-A3DF93CB83D9}" type="presParOf" srcId="{670EF719-10DD-41E3-9120-1C55D3CFBA87}" destId="{CE81FFD8-27C6-4B1F-BEBB-314B2FDB4D1C}" srcOrd="8" destOrd="0" presId="urn:microsoft.com/office/officeart/2008/layout/LinedList"/>
    <dgm:cxn modelId="{C24F34E9-1F2B-48EA-B53D-700B5871CBC3}" type="presParOf" srcId="{670EF719-10DD-41E3-9120-1C55D3CFBA87}" destId="{6395C6FB-1572-44A7-908A-4E63C22BA2CD}" srcOrd="9" destOrd="0" presId="urn:microsoft.com/office/officeart/2008/layout/LinedList"/>
    <dgm:cxn modelId="{AF588EBA-1A94-413C-9DE7-FD0F40C8BE22}" type="presParOf" srcId="{6395C6FB-1572-44A7-908A-4E63C22BA2CD}" destId="{8B1E0499-3CB7-48BB-988E-43759FF88974}" srcOrd="0" destOrd="0" presId="urn:microsoft.com/office/officeart/2008/layout/LinedList"/>
    <dgm:cxn modelId="{BE8E3AA8-1B65-46AF-84DF-17C615039F74}" type="presParOf" srcId="{6395C6FB-1572-44A7-908A-4E63C22BA2CD}" destId="{24105486-435E-4392-9C49-19071A3A54F3}" srcOrd="1" destOrd="0" presId="urn:microsoft.com/office/officeart/2008/layout/LinedList"/>
    <dgm:cxn modelId="{A1595696-3123-4F19-B461-3CD9C8DA55E2}" type="presParOf" srcId="{670EF719-10DD-41E3-9120-1C55D3CFBA87}" destId="{559181B4-4368-4B13-8DA1-A468CFB4C25F}" srcOrd="10" destOrd="0" presId="urn:microsoft.com/office/officeart/2008/layout/LinedList"/>
    <dgm:cxn modelId="{6F5CB090-7501-415D-91DE-AE608CE213E7}" type="presParOf" srcId="{670EF719-10DD-41E3-9120-1C55D3CFBA87}" destId="{D591006E-7475-4DAE-9379-2D78F4D55E96}" srcOrd="11" destOrd="0" presId="urn:microsoft.com/office/officeart/2008/layout/LinedList"/>
    <dgm:cxn modelId="{3872C065-9913-4BA8-8E23-54105FB59F49}" type="presParOf" srcId="{D591006E-7475-4DAE-9379-2D78F4D55E96}" destId="{54110B65-AE76-4176-A8C5-4986D8464345}" srcOrd="0" destOrd="0" presId="urn:microsoft.com/office/officeart/2008/layout/LinedList"/>
    <dgm:cxn modelId="{27142626-02B5-4190-9E50-0D79BA356E88}" type="presParOf" srcId="{D591006E-7475-4DAE-9379-2D78F4D55E96}" destId="{98FAED99-747C-4249-B608-65EE2D146DC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5106F4F-39B3-40FE-910E-389013FD86FD}"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5B803D9A-B3C0-4FA1-AA14-0DFD7CDECB9F}">
      <dgm:prSet/>
      <dgm:spPr/>
      <dgm:t>
        <a:bodyPr/>
        <a:lstStyle/>
        <a:p>
          <a:r>
            <a:rPr lang="en-GB"/>
            <a:t>Group A – BCG Matrix</a:t>
          </a:r>
          <a:endParaRPr lang="en-US"/>
        </a:p>
      </dgm:t>
    </dgm:pt>
    <dgm:pt modelId="{2BD10D3F-0564-464B-B09E-294DF37AB5BF}" type="parTrans" cxnId="{08C57D38-67B5-48D5-AA40-F32029D51545}">
      <dgm:prSet/>
      <dgm:spPr/>
      <dgm:t>
        <a:bodyPr/>
        <a:lstStyle/>
        <a:p>
          <a:endParaRPr lang="en-US"/>
        </a:p>
      </dgm:t>
    </dgm:pt>
    <dgm:pt modelId="{C6C28EA4-5D49-44C3-9345-3A8DD73B358A}" type="sibTrans" cxnId="{08C57D38-67B5-48D5-AA40-F32029D51545}">
      <dgm:prSet/>
      <dgm:spPr/>
      <dgm:t>
        <a:bodyPr/>
        <a:lstStyle/>
        <a:p>
          <a:endParaRPr lang="en-US"/>
        </a:p>
      </dgm:t>
    </dgm:pt>
    <dgm:pt modelId="{BDC28411-8933-44B7-9C72-990C9D9CC24D}">
      <dgm:prSet/>
      <dgm:spPr/>
      <dgm:t>
        <a:bodyPr/>
        <a:lstStyle/>
        <a:p>
          <a:r>
            <a:rPr lang="en-GB" dirty="0"/>
            <a:t>Group B – PESTLE</a:t>
          </a:r>
        </a:p>
      </dgm:t>
    </dgm:pt>
    <dgm:pt modelId="{0719B9B3-FCE8-4C8F-B6E2-C82570E6867D}" type="parTrans" cxnId="{ED0452A6-A650-45D9-AF41-A7DBA91444BD}">
      <dgm:prSet/>
      <dgm:spPr/>
      <dgm:t>
        <a:bodyPr/>
        <a:lstStyle/>
        <a:p>
          <a:endParaRPr lang="en-US"/>
        </a:p>
      </dgm:t>
    </dgm:pt>
    <dgm:pt modelId="{1EF53189-4F4F-4666-98F1-3A9F8492E0D1}" type="sibTrans" cxnId="{ED0452A6-A650-45D9-AF41-A7DBA91444BD}">
      <dgm:prSet/>
      <dgm:spPr/>
      <dgm:t>
        <a:bodyPr/>
        <a:lstStyle/>
        <a:p>
          <a:endParaRPr lang="en-US"/>
        </a:p>
      </dgm:t>
    </dgm:pt>
    <dgm:pt modelId="{911DB5DB-31DA-4645-A3C6-B97CE7F115CB}" type="pres">
      <dgm:prSet presAssocID="{25106F4F-39B3-40FE-910E-389013FD86FD}" presName="hierChild1" presStyleCnt="0">
        <dgm:presLayoutVars>
          <dgm:chPref val="1"/>
          <dgm:dir/>
          <dgm:animOne val="branch"/>
          <dgm:animLvl val="lvl"/>
          <dgm:resizeHandles/>
        </dgm:presLayoutVars>
      </dgm:prSet>
      <dgm:spPr/>
    </dgm:pt>
    <dgm:pt modelId="{7FA3490A-D1EF-4682-81D7-2BEAB777935D}" type="pres">
      <dgm:prSet presAssocID="{5B803D9A-B3C0-4FA1-AA14-0DFD7CDECB9F}" presName="hierRoot1" presStyleCnt="0"/>
      <dgm:spPr/>
    </dgm:pt>
    <dgm:pt modelId="{A5D907CC-D5B2-4DB3-A764-EB2CD3C70761}" type="pres">
      <dgm:prSet presAssocID="{5B803D9A-B3C0-4FA1-AA14-0DFD7CDECB9F}" presName="composite" presStyleCnt="0"/>
      <dgm:spPr/>
    </dgm:pt>
    <dgm:pt modelId="{592F1C16-4D41-41A2-A272-7D90DB095B24}" type="pres">
      <dgm:prSet presAssocID="{5B803D9A-B3C0-4FA1-AA14-0DFD7CDECB9F}" presName="background" presStyleLbl="node0" presStyleIdx="0" presStyleCnt="2"/>
      <dgm:spPr/>
    </dgm:pt>
    <dgm:pt modelId="{897958AA-5CE2-43D1-BA59-702098360FCB}" type="pres">
      <dgm:prSet presAssocID="{5B803D9A-B3C0-4FA1-AA14-0DFD7CDECB9F}" presName="text" presStyleLbl="fgAcc0" presStyleIdx="0" presStyleCnt="2">
        <dgm:presLayoutVars>
          <dgm:chPref val="3"/>
        </dgm:presLayoutVars>
      </dgm:prSet>
      <dgm:spPr/>
    </dgm:pt>
    <dgm:pt modelId="{296CD696-271A-4270-8D65-3DA748FAB29D}" type="pres">
      <dgm:prSet presAssocID="{5B803D9A-B3C0-4FA1-AA14-0DFD7CDECB9F}" presName="hierChild2" presStyleCnt="0"/>
      <dgm:spPr/>
    </dgm:pt>
    <dgm:pt modelId="{98C97EFF-ADEC-4DFE-9826-77AEA40A20B1}" type="pres">
      <dgm:prSet presAssocID="{BDC28411-8933-44B7-9C72-990C9D9CC24D}" presName="hierRoot1" presStyleCnt="0"/>
      <dgm:spPr/>
    </dgm:pt>
    <dgm:pt modelId="{9FD08126-4271-4CCF-8F6D-E194C563A589}" type="pres">
      <dgm:prSet presAssocID="{BDC28411-8933-44B7-9C72-990C9D9CC24D}" presName="composite" presStyleCnt="0"/>
      <dgm:spPr/>
    </dgm:pt>
    <dgm:pt modelId="{ADB35D7C-F4B0-4543-9F20-07012ED875D5}" type="pres">
      <dgm:prSet presAssocID="{BDC28411-8933-44B7-9C72-990C9D9CC24D}" presName="background" presStyleLbl="node0" presStyleIdx="1" presStyleCnt="2"/>
      <dgm:spPr/>
    </dgm:pt>
    <dgm:pt modelId="{BA56578B-89B9-4A02-825D-1EEA54AA7037}" type="pres">
      <dgm:prSet presAssocID="{BDC28411-8933-44B7-9C72-990C9D9CC24D}" presName="text" presStyleLbl="fgAcc0" presStyleIdx="1" presStyleCnt="2">
        <dgm:presLayoutVars>
          <dgm:chPref val="3"/>
        </dgm:presLayoutVars>
      </dgm:prSet>
      <dgm:spPr/>
    </dgm:pt>
    <dgm:pt modelId="{01D14ED9-4EF6-4310-AB78-63133B723517}" type="pres">
      <dgm:prSet presAssocID="{BDC28411-8933-44B7-9C72-990C9D9CC24D}" presName="hierChild2" presStyleCnt="0"/>
      <dgm:spPr/>
    </dgm:pt>
  </dgm:ptLst>
  <dgm:cxnLst>
    <dgm:cxn modelId="{08C57D38-67B5-48D5-AA40-F32029D51545}" srcId="{25106F4F-39B3-40FE-910E-389013FD86FD}" destId="{5B803D9A-B3C0-4FA1-AA14-0DFD7CDECB9F}" srcOrd="0" destOrd="0" parTransId="{2BD10D3F-0564-464B-B09E-294DF37AB5BF}" sibTransId="{C6C28EA4-5D49-44C3-9345-3A8DD73B358A}"/>
    <dgm:cxn modelId="{A0881759-2127-4198-8525-DD059AB5CD92}" type="presOf" srcId="{25106F4F-39B3-40FE-910E-389013FD86FD}" destId="{911DB5DB-31DA-4645-A3C6-B97CE7F115CB}" srcOrd="0" destOrd="0" presId="urn:microsoft.com/office/officeart/2005/8/layout/hierarchy1"/>
    <dgm:cxn modelId="{30D6217E-94CE-4771-879A-49840BC97A07}" type="presOf" srcId="{5B803D9A-B3C0-4FA1-AA14-0DFD7CDECB9F}" destId="{897958AA-5CE2-43D1-BA59-702098360FCB}" srcOrd="0" destOrd="0" presId="urn:microsoft.com/office/officeart/2005/8/layout/hierarchy1"/>
    <dgm:cxn modelId="{ED0452A6-A650-45D9-AF41-A7DBA91444BD}" srcId="{25106F4F-39B3-40FE-910E-389013FD86FD}" destId="{BDC28411-8933-44B7-9C72-990C9D9CC24D}" srcOrd="1" destOrd="0" parTransId="{0719B9B3-FCE8-4C8F-B6E2-C82570E6867D}" sibTransId="{1EF53189-4F4F-4666-98F1-3A9F8492E0D1}"/>
    <dgm:cxn modelId="{C08741F6-55A0-4A49-9C66-762450F561A9}" type="presOf" srcId="{BDC28411-8933-44B7-9C72-990C9D9CC24D}" destId="{BA56578B-89B9-4A02-825D-1EEA54AA7037}" srcOrd="0" destOrd="0" presId="urn:microsoft.com/office/officeart/2005/8/layout/hierarchy1"/>
    <dgm:cxn modelId="{F6A4DC1D-32F8-4D08-A406-02C3466BB7FB}" type="presParOf" srcId="{911DB5DB-31DA-4645-A3C6-B97CE7F115CB}" destId="{7FA3490A-D1EF-4682-81D7-2BEAB777935D}" srcOrd="0" destOrd="0" presId="urn:microsoft.com/office/officeart/2005/8/layout/hierarchy1"/>
    <dgm:cxn modelId="{D00DBF80-D7FB-438A-A146-F068838B2A4D}" type="presParOf" srcId="{7FA3490A-D1EF-4682-81D7-2BEAB777935D}" destId="{A5D907CC-D5B2-4DB3-A764-EB2CD3C70761}" srcOrd="0" destOrd="0" presId="urn:microsoft.com/office/officeart/2005/8/layout/hierarchy1"/>
    <dgm:cxn modelId="{B066B20F-450C-4525-B6F7-92E84B9F9B54}" type="presParOf" srcId="{A5D907CC-D5B2-4DB3-A764-EB2CD3C70761}" destId="{592F1C16-4D41-41A2-A272-7D90DB095B24}" srcOrd="0" destOrd="0" presId="urn:microsoft.com/office/officeart/2005/8/layout/hierarchy1"/>
    <dgm:cxn modelId="{9614F398-D98D-422A-9050-ED5EA859E3A6}" type="presParOf" srcId="{A5D907CC-D5B2-4DB3-A764-EB2CD3C70761}" destId="{897958AA-5CE2-43D1-BA59-702098360FCB}" srcOrd="1" destOrd="0" presId="urn:microsoft.com/office/officeart/2005/8/layout/hierarchy1"/>
    <dgm:cxn modelId="{23A5E6B2-C31A-445F-AD1D-FCEE5E819CDA}" type="presParOf" srcId="{7FA3490A-D1EF-4682-81D7-2BEAB777935D}" destId="{296CD696-271A-4270-8D65-3DA748FAB29D}" srcOrd="1" destOrd="0" presId="urn:microsoft.com/office/officeart/2005/8/layout/hierarchy1"/>
    <dgm:cxn modelId="{3AAB4E82-0F3D-4C35-BCAC-B8959894B01F}" type="presParOf" srcId="{911DB5DB-31DA-4645-A3C6-B97CE7F115CB}" destId="{98C97EFF-ADEC-4DFE-9826-77AEA40A20B1}" srcOrd="1" destOrd="0" presId="urn:microsoft.com/office/officeart/2005/8/layout/hierarchy1"/>
    <dgm:cxn modelId="{6B0968B1-B3D0-4140-B71C-7976A89CE02B}" type="presParOf" srcId="{98C97EFF-ADEC-4DFE-9826-77AEA40A20B1}" destId="{9FD08126-4271-4CCF-8F6D-E194C563A589}" srcOrd="0" destOrd="0" presId="urn:microsoft.com/office/officeart/2005/8/layout/hierarchy1"/>
    <dgm:cxn modelId="{FAC1C152-8A54-4043-9653-120144A20CEB}" type="presParOf" srcId="{9FD08126-4271-4CCF-8F6D-E194C563A589}" destId="{ADB35D7C-F4B0-4543-9F20-07012ED875D5}" srcOrd="0" destOrd="0" presId="urn:microsoft.com/office/officeart/2005/8/layout/hierarchy1"/>
    <dgm:cxn modelId="{8A434602-7421-4649-966A-6DE02FD87043}" type="presParOf" srcId="{9FD08126-4271-4CCF-8F6D-E194C563A589}" destId="{BA56578B-89B9-4A02-825D-1EEA54AA7037}" srcOrd="1" destOrd="0" presId="urn:microsoft.com/office/officeart/2005/8/layout/hierarchy1"/>
    <dgm:cxn modelId="{2AEBF725-C128-45C2-A6DD-0D822DC6F03C}" type="presParOf" srcId="{98C97EFF-ADEC-4DFE-9826-77AEA40A20B1}" destId="{01D14ED9-4EF6-4310-AB78-63133B723517}"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2953C58-201D-4889-BB6D-A00F81ECA4AF}"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AE490DD6-F5F1-46AD-9FDE-275256858C1D}">
      <dgm:prSet/>
      <dgm:spPr/>
      <dgm:t>
        <a:bodyPr/>
        <a:lstStyle/>
        <a:p>
          <a:r>
            <a:rPr lang="en-GB"/>
            <a:t>Three Models of strategy</a:t>
          </a:r>
          <a:endParaRPr lang="en-US"/>
        </a:p>
      </dgm:t>
    </dgm:pt>
    <dgm:pt modelId="{6C81B655-5D6B-40A9-B208-3369630B02DF}" type="parTrans" cxnId="{37154865-366C-4D17-BC72-E9BB615CECC1}">
      <dgm:prSet/>
      <dgm:spPr/>
      <dgm:t>
        <a:bodyPr/>
        <a:lstStyle/>
        <a:p>
          <a:endParaRPr lang="en-US"/>
        </a:p>
      </dgm:t>
    </dgm:pt>
    <dgm:pt modelId="{CA04843F-18B4-44DD-977D-D6B43F54F5AA}" type="sibTrans" cxnId="{37154865-366C-4D17-BC72-E9BB615CECC1}">
      <dgm:prSet/>
      <dgm:spPr/>
      <dgm:t>
        <a:bodyPr/>
        <a:lstStyle/>
        <a:p>
          <a:endParaRPr lang="en-US"/>
        </a:p>
      </dgm:t>
    </dgm:pt>
    <dgm:pt modelId="{C579A237-64C7-42ED-AFBC-A0997AC0BFA5}">
      <dgm:prSet/>
      <dgm:spPr/>
      <dgm:t>
        <a:bodyPr/>
        <a:lstStyle/>
        <a:p>
          <a:r>
            <a:rPr lang="en-US" dirty="0"/>
            <a:t>Stakeholder Analysis</a:t>
          </a:r>
        </a:p>
      </dgm:t>
    </dgm:pt>
    <dgm:pt modelId="{7C0E950E-4493-4C00-9B7E-769B451907A5}" type="parTrans" cxnId="{1485C44C-C2C4-4954-8118-C33093C86F57}">
      <dgm:prSet/>
      <dgm:spPr/>
      <dgm:t>
        <a:bodyPr/>
        <a:lstStyle/>
        <a:p>
          <a:endParaRPr lang="en-US"/>
        </a:p>
      </dgm:t>
    </dgm:pt>
    <dgm:pt modelId="{488C9EFA-B46C-4815-A973-01D1114BCDEC}" type="sibTrans" cxnId="{1485C44C-C2C4-4954-8118-C33093C86F57}">
      <dgm:prSet/>
      <dgm:spPr/>
      <dgm:t>
        <a:bodyPr/>
        <a:lstStyle/>
        <a:p>
          <a:endParaRPr lang="en-US"/>
        </a:p>
      </dgm:t>
    </dgm:pt>
    <dgm:pt modelId="{6265E338-B50D-4B02-8D6A-481FCADD2917}">
      <dgm:prSet/>
      <dgm:spPr/>
      <dgm:t>
        <a:bodyPr/>
        <a:lstStyle/>
        <a:p>
          <a:r>
            <a:rPr lang="en-GB"/>
            <a:t>PESTLE</a:t>
          </a:r>
          <a:endParaRPr lang="en-US"/>
        </a:p>
      </dgm:t>
    </dgm:pt>
    <dgm:pt modelId="{AA86E7CE-204D-4D64-8B19-6C260DB0B4CC}" type="parTrans" cxnId="{47CBC9AF-1882-46FA-A379-DA0389754AF0}">
      <dgm:prSet/>
      <dgm:spPr/>
      <dgm:t>
        <a:bodyPr/>
        <a:lstStyle/>
        <a:p>
          <a:endParaRPr lang="en-US"/>
        </a:p>
      </dgm:t>
    </dgm:pt>
    <dgm:pt modelId="{F21B8946-5D6D-4F08-BB4B-B048F857EBBC}" type="sibTrans" cxnId="{47CBC9AF-1882-46FA-A379-DA0389754AF0}">
      <dgm:prSet/>
      <dgm:spPr/>
      <dgm:t>
        <a:bodyPr/>
        <a:lstStyle/>
        <a:p>
          <a:endParaRPr lang="en-US"/>
        </a:p>
      </dgm:t>
    </dgm:pt>
    <dgm:pt modelId="{F502927B-609A-43BD-87DB-F8FBFEE03C3C}">
      <dgm:prSet/>
      <dgm:spPr/>
      <dgm:t>
        <a:bodyPr/>
        <a:lstStyle/>
        <a:p>
          <a:r>
            <a:rPr lang="en-GB"/>
            <a:t>BCG Matrix</a:t>
          </a:r>
          <a:endParaRPr lang="en-US"/>
        </a:p>
      </dgm:t>
    </dgm:pt>
    <dgm:pt modelId="{61480E23-3D00-49A3-AB01-0CECE645C285}" type="parTrans" cxnId="{B7D84CEB-EE63-47E4-A9D3-394626AE7731}">
      <dgm:prSet/>
      <dgm:spPr/>
      <dgm:t>
        <a:bodyPr/>
        <a:lstStyle/>
        <a:p>
          <a:endParaRPr lang="en-US"/>
        </a:p>
      </dgm:t>
    </dgm:pt>
    <dgm:pt modelId="{4401704C-2256-46CC-A037-6F383DE7B851}" type="sibTrans" cxnId="{B7D84CEB-EE63-47E4-A9D3-394626AE7731}">
      <dgm:prSet/>
      <dgm:spPr/>
      <dgm:t>
        <a:bodyPr/>
        <a:lstStyle/>
        <a:p>
          <a:endParaRPr lang="en-US"/>
        </a:p>
      </dgm:t>
    </dgm:pt>
    <dgm:pt modelId="{48276DB0-CA57-4E43-9956-EE184614F09C}">
      <dgm:prSet/>
      <dgm:spPr/>
      <dgm:t>
        <a:bodyPr/>
        <a:lstStyle/>
        <a:p>
          <a:r>
            <a:rPr lang="en-GB"/>
            <a:t>*Please remember… You are required to include theoretical frameworks in the assignment, to analyse the case study business</a:t>
          </a:r>
          <a:endParaRPr lang="en-US"/>
        </a:p>
      </dgm:t>
    </dgm:pt>
    <dgm:pt modelId="{86483AA0-C367-4AC9-96C4-B313B8C3F05E}" type="parTrans" cxnId="{FF117E07-CF75-4A1B-84A6-72087F04B0C2}">
      <dgm:prSet/>
      <dgm:spPr/>
      <dgm:t>
        <a:bodyPr/>
        <a:lstStyle/>
        <a:p>
          <a:endParaRPr lang="en-US"/>
        </a:p>
      </dgm:t>
    </dgm:pt>
    <dgm:pt modelId="{201E1AEA-28D8-436B-8742-C0BF7D7AC75F}" type="sibTrans" cxnId="{FF117E07-CF75-4A1B-84A6-72087F04B0C2}">
      <dgm:prSet/>
      <dgm:spPr/>
      <dgm:t>
        <a:bodyPr/>
        <a:lstStyle/>
        <a:p>
          <a:endParaRPr lang="en-US"/>
        </a:p>
      </dgm:t>
    </dgm:pt>
    <dgm:pt modelId="{31E46BB7-5CC2-48E5-B176-B9DBC82C015C}" type="pres">
      <dgm:prSet presAssocID="{42953C58-201D-4889-BB6D-A00F81ECA4AF}" presName="outerComposite" presStyleCnt="0">
        <dgm:presLayoutVars>
          <dgm:chMax val="5"/>
          <dgm:dir/>
          <dgm:resizeHandles val="exact"/>
        </dgm:presLayoutVars>
      </dgm:prSet>
      <dgm:spPr/>
    </dgm:pt>
    <dgm:pt modelId="{D05BBD16-0D85-4DA7-A40F-1F73F00CEF07}" type="pres">
      <dgm:prSet presAssocID="{42953C58-201D-4889-BB6D-A00F81ECA4AF}" presName="dummyMaxCanvas" presStyleCnt="0">
        <dgm:presLayoutVars/>
      </dgm:prSet>
      <dgm:spPr/>
    </dgm:pt>
    <dgm:pt modelId="{38BDE353-B8E4-4A56-A74B-4EC353B6DA5B}" type="pres">
      <dgm:prSet presAssocID="{42953C58-201D-4889-BB6D-A00F81ECA4AF}" presName="FiveNodes_1" presStyleLbl="node1" presStyleIdx="0" presStyleCnt="5">
        <dgm:presLayoutVars>
          <dgm:bulletEnabled val="1"/>
        </dgm:presLayoutVars>
      </dgm:prSet>
      <dgm:spPr/>
    </dgm:pt>
    <dgm:pt modelId="{7E55BA7A-9406-4822-97EF-C2317C546F4C}" type="pres">
      <dgm:prSet presAssocID="{42953C58-201D-4889-BB6D-A00F81ECA4AF}" presName="FiveNodes_2" presStyleLbl="node1" presStyleIdx="1" presStyleCnt="5">
        <dgm:presLayoutVars>
          <dgm:bulletEnabled val="1"/>
        </dgm:presLayoutVars>
      </dgm:prSet>
      <dgm:spPr/>
    </dgm:pt>
    <dgm:pt modelId="{3B06B250-C897-495F-BE12-06C6C0A82E75}" type="pres">
      <dgm:prSet presAssocID="{42953C58-201D-4889-BB6D-A00F81ECA4AF}" presName="FiveNodes_3" presStyleLbl="node1" presStyleIdx="2" presStyleCnt="5">
        <dgm:presLayoutVars>
          <dgm:bulletEnabled val="1"/>
        </dgm:presLayoutVars>
      </dgm:prSet>
      <dgm:spPr/>
    </dgm:pt>
    <dgm:pt modelId="{BDE56E22-B7CC-44A8-92F5-2C8CFC220977}" type="pres">
      <dgm:prSet presAssocID="{42953C58-201D-4889-BB6D-A00F81ECA4AF}" presName="FiveNodes_4" presStyleLbl="node1" presStyleIdx="3" presStyleCnt="5">
        <dgm:presLayoutVars>
          <dgm:bulletEnabled val="1"/>
        </dgm:presLayoutVars>
      </dgm:prSet>
      <dgm:spPr/>
    </dgm:pt>
    <dgm:pt modelId="{50523C26-6D8C-4D81-8CC3-A563ED3255B8}" type="pres">
      <dgm:prSet presAssocID="{42953C58-201D-4889-BB6D-A00F81ECA4AF}" presName="FiveNodes_5" presStyleLbl="node1" presStyleIdx="4" presStyleCnt="5">
        <dgm:presLayoutVars>
          <dgm:bulletEnabled val="1"/>
        </dgm:presLayoutVars>
      </dgm:prSet>
      <dgm:spPr/>
    </dgm:pt>
    <dgm:pt modelId="{CC0963B2-8CEF-4081-98BE-F7E0D4532B5B}" type="pres">
      <dgm:prSet presAssocID="{42953C58-201D-4889-BB6D-A00F81ECA4AF}" presName="FiveConn_1-2" presStyleLbl="fgAccFollowNode1" presStyleIdx="0" presStyleCnt="4">
        <dgm:presLayoutVars>
          <dgm:bulletEnabled val="1"/>
        </dgm:presLayoutVars>
      </dgm:prSet>
      <dgm:spPr/>
    </dgm:pt>
    <dgm:pt modelId="{92F706D9-620E-4882-8474-0066EC57FF33}" type="pres">
      <dgm:prSet presAssocID="{42953C58-201D-4889-BB6D-A00F81ECA4AF}" presName="FiveConn_2-3" presStyleLbl="fgAccFollowNode1" presStyleIdx="1" presStyleCnt="4">
        <dgm:presLayoutVars>
          <dgm:bulletEnabled val="1"/>
        </dgm:presLayoutVars>
      </dgm:prSet>
      <dgm:spPr/>
    </dgm:pt>
    <dgm:pt modelId="{F78A712E-F20A-4E2C-A985-6D3C86C30CE5}" type="pres">
      <dgm:prSet presAssocID="{42953C58-201D-4889-BB6D-A00F81ECA4AF}" presName="FiveConn_3-4" presStyleLbl="fgAccFollowNode1" presStyleIdx="2" presStyleCnt="4">
        <dgm:presLayoutVars>
          <dgm:bulletEnabled val="1"/>
        </dgm:presLayoutVars>
      </dgm:prSet>
      <dgm:spPr/>
    </dgm:pt>
    <dgm:pt modelId="{D4A8DF92-D59F-464A-BA2C-660E8B3DCF60}" type="pres">
      <dgm:prSet presAssocID="{42953C58-201D-4889-BB6D-A00F81ECA4AF}" presName="FiveConn_4-5" presStyleLbl="fgAccFollowNode1" presStyleIdx="3" presStyleCnt="4">
        <dgm:presLayoutVars>
          <dgm:bulletEnabled val="1"/>
        </dgm:presLayoutVars>
      </dgm:prSet>
      <dgm:spPr/>
    </dgm:pt>
    <dgm:pt modelId="{DAB6535E-71E4-4FBF-BBA5-4F82637BD883}" type="pres">
      <dgm:prSet presAssocID="{42953C58-201D-4889-BB6D-A00F81ECA4AF}" presName="FiveNodes_1_text" presStyleLbl="node1" presStyleIdx="4" presStyleCnt="5">
        <dgm:presLayoutVars>
          <dgm:bulletEnabled val="1"/>
        </dgm:presLayoutVars>
      </dgm:prSet>
      <dgm:spPr/>
    </dgm:pt>
    <dgm:pt modelId="{D91C2F84-3C8E-4058-9B3E-2700C3BD918F}" type="pres">
      <dgm:prSet presAssocID="{42953C58-201D-4889-BB6D-A00F81ECA4AF}" presName="FiveNodes_2_text" presStyleLbl="node1" presStyleIdx="4" presStyleCnt="5">
        <dgm:presLayoutVars>
          <dgm:bulletEnabled val="1"/>
        </dgm:presLayoutVars>
      </dgm:prSet>
      <dgm:spPr/>
    </dgm:pt>
    <dgm:pt modelId="{037E87F8-B8AE-47E9-B658-27728229C799}" type="pres">
      <dgm:prSet presAssocID="{42953C58-201D-4889-BB6D-A00F81ECA4AF}" presName="FiveNodes_3_text" presStyleLbl="node1" presStyleIdx="4" presStyleCnt="5">
        <dgm:presLayoutVars>
          <dgm:bulletEnabled val="1"/>
        </dgm:presLayoutVars>
      </dgm:prSet>
      <dgm:spPr/>
    </dgm:pt>
    <dgm:pt modelId="{F3A96917-38CA-4BA2-929F-EF67851390AC}" type="pres">
      <dgm:prSet presAssocID="{42953C58-201D-4889-BB6D-A00F81ECA4AF}" presName="FiveNodes_4_text" presStyleLbl="node1" presStyleIdx="4" presStyleCnt="5">
        <dgm:presLayoutVars>
          <dgm:bulletEnabled val="1"/>
        </dgm:presLayoutVars>
      </dgm:prSet>
      <dgm:spPr/>
    </dgm:pt>
    <dgm:pt modelId="{B07405D9-0A4F-41BB-9469-D79026D607A0}" type="pres">
      <dgm:prSet presAssocID="{42953C58-201D-4889-BB6D-A00F81ECA4AF}" presName="FiveNodes_5_text" presStyleLbl="node1" presStyleIdx="4" presStyleCnt="5">
        <dgm:presLayoutVars>
          <dgm:bulletEnabled val="1"/>
        </dgm:presLayoutVars>
      </dgm:prSet>
      <dgm:spPr/>
    </dgm:pt>
  </dgm:ptLst>
  <dgm:cxnLst>
    <dgm:cxn modelId="{FF117E07-CF75-4A1B-84A6-72087F04B0C2}" srcId="{42953C58-201D-4889-BB6D-A00F81ECA4AF}" destId="{48276DB0-CA57-4E43-9956-EE184614F09C}" srcOrd="4" destOrd="0" parTransId="{86483AA0-C367-4AC9-96C4-B313B8C3F05E}" sibTransId="{201E1AEA-28D8-436B-8742-C0BF7D7AC75F}"/>
    <dgm:cxn modelId="{CCC3450C-C03D-4147-A689-1CB511FAF514}" type="presOf" srcId="{6265E338-B50D-4B02-8D6A-481FCADD2917}" destId="{3B06B250-C897-495F-BE12-06C6C0A82E75}" srcOrd="0" destOrd="0" presId="urn:microsoft.com/office/officeart/2005/8/layout/vProcess5"/>
    <dgm:cxn modelId="{697C7C0E-B64B-4177-BB9E-B5BEC0365396}" type="presOf" srcId="{6265E338-B50D-4B02-8D6A-481FCADD2917}" destId="{037E87F8-B8AE-47E9-B658-27728229C799}" srcOrd="1" destOrd="0" presId="urn:microsoft.com/office/officeart/2005/8/layout/vProcess5"/>
    <dgm:cxn modelId="{46225417-27BB-4DC4-A7C3-7BF11852A123}" type="presOf" srcId="{C579A237-64C7-42ED-AFBC-A0997AC0BFA5}" destId="{7E55BA7A-9406-4822-97EF-C2317C546F4C}" srcOrd="0" destOrd="0" presId="urn:microsoft.com/office/officeart/2005/8/layout/vProcess5"/>
    <dgm:cxn modelId="{76DA0B1B-7185-4A97-AD6B-D8E7788A4150}" type="presOf" srcId="{42953C58-201D-4889-BB6D-A00F81ECA4AF}" destId="{31E46BB7-5CC2-48E5-B176-B9DBC82C015C}" srcOrd="0" destOrd="0" presId="urn:microsoft.com/office/officeart/2005/8/layout/vProcess5"/>
    <dgm:cxn modelId="{B08BEB26-172E-4045-A07D-B144301832D9}" type="presOf" srcId="{AE490DD6-F5F1-46AD-9FDE-275256858C1D}" destId="{DAB6535E-71E4-4FBF-BBA5-4F82637BD883}" srcOrd="1" destOrd="0" presId="urn:microsoft.com/office/officeart/2005/8/layout/vProcess5"/>
    <dgm:cxn modelId="{593EA52C-441E-45CD-BB50-9DBA03B23FB8}" type="presOf" srcId="{488C9EFA-B46C-4815-A973-01D1114BCDEC}" destId="{92F706D9-620E-4882-8474-0066EC57FF33}" srcOrd="0" destOrd="0" presId="urn:microsoft.com/office/officeart/2005/8/layout/vProcess5"/>
    <dgm:cxn modelId="{37154865-366C-4D17-BC72-E9BB615CECC1}" srcId="{42953C58-201D-4889-BB6D-A00F81ECA4AF}" destId="{AE490DD6-F5F1-46AD-9FDE-275256858C1D}" srcOrd="0" destOrd="0" parTransId="{6C81B655-5D6B-40A9-B208-3369630B02DF}" sibTransId="{CA04843F-18B4-44DD-977D-D6B43F54F5AA}"/>
    <dgm:cxn modelId="{1485C44C-C2C4-4954-8118-C33093C86F57}" srcId="{42953C58-201D-4889-BB6D-A00F81ECA4AF}" destId="{C579A237-64C7-42ED-AFBC-A0997AC0BFA5}" srcOrd="1" destOrd="0" parTransId="{7C0E950E-4493-4C00-9B7E-769B451907A5}" sibTransId="{488C9EFA-B46C-4815-A973-01D1114BCDEC}"/>
    <dgm:cxn modelId="{273E4A74-1A95-4CDB-A3A4-3780188EA261}" type="presOf" srcId="{48276DB0-CA57-4E43-9956-EE184614F09C}" destId="{B07405D9-0A4F-41BB-9469-D79026D607A0}" srcOrd="1" destOrd="0" presId="urn:microsoft.com/office/officeart/2005/8/layout/vProcess5"/>
    <dgm:cxn modelId="{986A5D57-65E5-44DA-A80F-7E4784B7BD0B}" type="presOf" srcId="{F502927B-609A-43BD-87DB-F8FBFEE03C3C}" destId="{F3A96917-38CA-4BA2-929F-EF67851390AC}" srcOrd="1" destOrd="0" presId="urn:microsoft.com/office/officeart/2005/8/layout/vProcess5"/>
    <dgm:cxn modelId="{0357917A-691D-471C-AC24-D63F4E2F5423}" type="presOf" srcId="{CA04843F-18B4-44DD-977D-D6B43F54F5AA}" destId="{CC0963B2-8CEF-4081-98BE-F7E0D4532B5B}" srcOrd="0" destOrd="0" presId="urn:microsoft.com/office/officeart/2005/8/layout/vProcess5"/>
    <dgm:cxn modelId="{887E9185-D816-4C71-83A1-E6EC9A71DF91}" type="presOf" srcId="{4401704C-2256-46CC-A037-6F383DE7B851}" destId="{D4A8DF92-D59F-464A-BA2C-660E8B3DCF60}" srcOrd="0" destOrd="0" presId="urn:microsoft.com/office/officeart/2005/8/layout/vProcess5"/>
    <dgm:cxn modelId="{09653C9A-8072-471A-B18D-2A6D85B18BE1}" type="presOf" srcId="{F502927B-609A-43BD-87DB-F8FBFEE03C3C}" destId="{BDE56E22-B7CC-44A8-92F5-2C8CFC220977}" srcOrd="0" destOrd="0" presId="urn:microsoft.com/office/officeart/2005/8/layout/vProcess5"/>
    <dgm:cxn modelId="{47CBC9AF-1882-46FA-A379-DA0389754AF0}" srcId="{42953C58-201D-4889-BB6D-A00F81ECA4AF}" destId="{6265E338-B50D-4B02-8D6A-481FCADD2917}" srcOrd="2" destOrd="0" parTransId="{AA86E7CE-204D-4D64-8B19-6C260DB0B4CC}" sibTransId="{F21B8946-5D6D-4F08-BB4B-B048F857EBBC}"/>
    <dgm:cxn modelId="{6267F9C8-3FFF-487E-BE73-185F824DB4E9}" type="presOf" srcId="{AE490DD6-F5F1-46AD-9FDE-275256858C1D}" destId="{38BDE353-B8E4-4A56-A74B-4EC353B6DA5B}" srcOrd="0" destOrd="0" presId="urn:microsoft.com/office/officeart/2005/8/layout/vProcess5"/>
    <dgm:cxn modelId="{DD7A67CA-E885-4BE7-A659-7B6974D82B3B}" type="presOf" srcId="{F21B8946-5D6D-4F08-BB4B-B048F857EBBC}" destId="{F78A712E-F20A-4E2C-A985-6D3C86C30CE5}" srcOrd="0" destOrd="0" presId="urn:microsoft.com/office/officeart/2005/8/layout/vProcess5"/>
    <dgm:cxn modelId="{B7D84CEB-EE63-47E4-A9D3-394626AE7731}" srcId="{42953C58-201D-4889-BB6D-A00F81ECA4AF}" destId="{F502927B-609A-43BD-87DB-F8FBFEE03C3C}" srcOrd="3" destOrd="0" parTransId="{61480E23-3D00-49A3-AB01-0CECE645C285}" sibTransId="{4401704C-2256-46CC-A037-6F383DE7B851}"/>
    <dgm:cxn modelId="{02EBE1F4-B5B2-48C2-9379-0997CD8F5FA6}" type="presOf" srcId="{48276DB0-CA57-4E43-9956-EE184614F09C}" destId="{50523C26-6D8C-4D81-8CC3-A563ED3255B8}" srcOrd="0" destOrd="0" presId="urn:microsoft.com/office/officeart/2005/8/layout/vProcess5"/>
    <dgm:cxn modelId="{7CA7BBF8-C25C-46CB-B54C-B99F03A6A870}" type="presOf" srcId="{C579A237-64C7-42ED-AFBC-A0997AC0BFA5}" destId="{D91C2F84-3C8E-4058-9B3E-2700C3BD918F}" srcOrd="1" destOrd="0" presId="urn:microsoft.com/office/officeart/2005/8/layout/vProcess5"/>
    <dgm:cxn modelId="{93EA6869-3F9A-4AF7-9FCC-57168B444E78}" type="presParOf" srcId="{31E46BB7-5CC2-48E5-B176-B9DBC82C015C}" destId="{D05BBD16-0D85-4DA7-A40F-1F73F00CEF07}" srcOrd="0" destOrd="0" presId="urn:microsoft.com/office/officeart/2005/8/layout/vProcess5"/>
    <dgm:cxn modelId="{C559DA57-C387-4C27-B68A-B91D4FC6D43A}" type="presParOf" srcId="{31E46BB7-5CC2-48E5-B176-B9DBC82C015C}" destId="{38BDE353-B8E4-4A56-A74B-4EC353B6DA5B}" srcOrd="1" destOrd="0" presId="urn:microsoft.com/office/officeart/2005/8/layout/vProcess5"/>
    <dgm:cxn modelId="{DB5F7297-B48A-42C8-A98C-AFD9333CBA8B}" type="presParOf" srcId="{31E46BB7-5CC2-48E5-B176-B9DBC82C015C}" destId="{7E55BA7A-9406-4822-97EF-C2317C546F4C}" srcOrd="2" destOrd="0" presId="urn:microsoft.com/office/officeart/2005/8/layout/vProcess5"/>
    <dgm:cxn modelId="{AA9C1024-B46E-4702-B0A6-DDB3E36AEAFF}" type="presParOf" srcId="{31E46BB7-5CC2-48E5-B176-B9DBC82C015C}" destId="{3B06B250-C897-495F-BE12-06C6C0A82E75}" srcOrd="3" destOrd="0" presId="urn:microsoft.com/office/officeart/2005/8/layout/vProcess5"/>
    <dgm:cxn modelId="{8362338F-6E9C-4546-BEF3-C66968783276}" type="presParOf" srcId="{31E46BB7-5CC2-48E5-B176-B9DBC82C015C}" destId="{BDE56E22-B7CC-44A8-92F5-2C8CFC220977}" srcOrd="4" destOrd="0" presId="urn:microsoft.com/office/officeart/2005/8/layout/vProcess5"/>
    <dgm:cxn modelId="{1FE2738B-6E6A-408C-81B0-C3811DD7B0BD}" type="presParOf" srcId="{31E46BB7-5CC2-48E5-B176-B9DBC82C015C}" destId="{50523C26-6D8C-4D81-8CC3-A563ED3255B8}" srcOrd="5" destOrd="0" presId="urn:microsoft.com/office/officeart/2005/8/layout/vProcess5"/>
    <dgm:cxn modelId="{3C8FBE0F-C427-4E65-8372-4F3C566E9B36}" type="presParOf" srcId="{31E46BB7-5CC2-48E5-B176-B9DBC82C015C}" destId="{CC0963B2-8CEF-4081-98BE-F7E0D4532B5B}" srcOrd="6" destOrd="0" presId="urn:microsoft.com/office/officeart/2005/8/layout/vProcess5"/>
    <dgm:cxn modelId="{65DE868D-7105-4763-84FC-05C13F103AC2}" type="presParOf" srcId="{31E46BB7-5CC2-48E5-B176-B9DBC82C015C}" destId="{92F706D9-620E-4882-8474-0066EC57FF33}" srcOrd="7" destOrd="0" presId="urn:microsoft.com/office/officeart/2005/8/layout/vProcess5"/>
    <dgm:cxn modelId="{1321BBF4-E2CE-422C-A0B2-7D9A990C8AEC}" type="presParOf" srcId="{31E46BB7-5CC2-48E5-B176-B9DBC82C015C}" destId="{F78A712E-F20A-4E2C-A985-6D3C86C30CE5}" srcOrd="8" destOrd="0" presId="urn:microsoft.com/office/officeart/2005/8/layout/vProcess5"/>
    <dgm:cxn modelId="{87B9D529-16BE-4097-A72E-05F4F41DA656}" type="presParOf" srcId="{31E46BB7-5CC2-48E5-B176-B9DBC82C015C}" destId="{D4A8DF92-D59F-464A-BA2C-660E8B3DCF60}" srcOrd="9" destOrd="0" presId="urn:microsoft.com/office/officeart/2005/8/layout/vProcess5"/>
    <dgm:cxn modelId="{0ADC09D0-34DF-403B-8870-5E4A2E979CD4}" type="presParOf" srcId="{31E46BB7-5CC2-48E5-B176-B9DBC82C015C}" destId="{DAB6535E-71E4-4FBF-BBA5-4F82637BD883}" srcOrd="10" destOrd="0" presId="urn:microsoft.com/office/officeart/2005/8/layout/vProcess5"/>
    <dgm:cxn modelId="{AF4E9C9F-4235-4450-867B-2EC51920E9FE}" type="presParOf" srcId="{31E46BB7-5CC2-48E5-B176-B9DBC82C015C}" destId="{D91C2F84-3C8E-4058-9B3E-2700C3BD918F}" srcOrd="11" destOrd="0" presId="urn:microsoft.com/office/officeart/2005/8/layout/vProcess5"/>
    <dgm:cxn modelId="{2417A49D-229B-450C-846F-CFB274AA64CC}" type="presParOf" srcId="{31E46BB7-5CC2-48E5-B176-B9DBC82C015C}" destId="{037E87F8-B8AE-47E9-B658-27728229C799}" srcOrd="12" destOrd="0" presId="urn:microsoft.com/office/officeart/2005/8/layout/vProcess5"/>
    <dgm:cxn modelId="{075CE577-2869-4FD7-B3FF-446010063F24}" type="presParOf" srcId="{31E46BB7-5CC2-48E5-B176-B9DBC82C015C}" destId="{F3A96917-38CA-4BA2-929F-EF67851390AC}" srcOrd="13" destOrd="0" presId="urn:microsoft.com/office/officeart/2005/8/layout/vProcess5"/>
    <dgm:cxn modelId="{FFE1A31D-AF37-4027-A5E8-F13BB73E81E5}" type="presParOf" srcId="{31E46BB7-5CC2-48E5-B176-B9DBC82C015C}" destId="{B07405D9-0A4F-41BB-9469-D79026D607A0}"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50BA56-CDDC-4E40-B2C5-8A0D0947323E}">
      <dsp:nvSpPr>
        <dsp:cNvPr id="0" name=""/>
        <dsp:cNvSpPr/>
      </dsp:nvSpPr>
      <dsp:spPr>
        <a:xfrm>
          <a:off x="0" y="68215"/>
          <a:ext cx="6373813" cy="10647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Introduction to Developing Strategic Capability </a:t>
          </a:r>
          <a:endParaRPr lang="en-US" sz="2600" kern="1200"/>
        </a:p>
      </dsp:txBody>
      <dsp:txXfrm>
        <a:off x="51974" y="120189"/>
        <a:ext cx="6269865" cy="960752"/>
      </dsp:txXfrm>
    </dsp:sp>
    <dsp:sp modelId="{C6C0A48E-6857-4356-A964-AE654587FE24}">
      <dsp:nvSpPr>
        <dsp:cNvPr id="0" name=""/>
        <dsp:cNvSpPr/>
      </dsp:nvSpPr>
      <dsp:spPr>
        <a:xfrm>
          <a:off x="0" y="1207795"/>
          <a:ext cx="6373813" cy="1064700"/>
        </a:xfrm>
        <a:prstGeom prst="roundRect">
          <a:avLst/>
        </a:prstGeom>
        <a:solidFill>
          <a:schemeClr val="accent5">
            <a:hueOff val="381466"/>
            <a:satOff val="2759"/>
            <a:lumOff val="-4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Mintzebergs 10 Schools of thought</a:t>
          </a:r>
          <a:endParaRPr lang="en-US" sz="2600" kern="1200"/>
        </a:p>
      </dsp:txBody>
      <dsp:txXfrm>
        <a:off x="51974" y="1259769"/>
        <a:ext cx="6269865" cy="960752"/>
      </dsp:txXfrm>
    </dsp:sp>
    <dsp:sp modelId="{82DD7FF7-7FEE-475D-B43F-B423F054072E}">
      <dsp:nvSpPr>
        <dsp:cNvPr id="0" name=""/>
        <dsp:cNvSpPr/>
      </dsp:nvSpPr>
      <dsp:spPr>
        <a:xfrm>
          <a:off x="0" y="2347375"/>
          <a:ext cx="6373813" cy="1064700"/>
        </a:xfrm>
        <a:prstGeom prst="roundRect">
          <a:avLst/>
        </a:prstGeom>
        <a:solidFill>
          <a:schemeClr val="accent5">
            <a:hueOff val="762932"/>
            <a:satOff val="5519"/>
            <a:lumOff val="-97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Analysing the Environment – Considering Stakeholders</a:t>
          </a:r>
          <a:endParaRPr lang="en-US" sz="2600" kern="1200"/>
        </a:p>
      </dsp:txBody>
      <dsp:txXfrm>
        <a:off x="51974" y="2399349"/>
        <a:ext cx="6269865" cy="960752"/>
      </dsp:txXfrm>
    </dsp:sp>
    <dsp:sp modelId="{AA98F2D6-576E-4F50-987B-AF409C4A213A}">
      <dsp:nvSpPr>
        <dsp:cNvPr id="0" name=""/>
        <dsp:cNvSpPr/>
      </dsp:nvSpPr>
      <dsp:spPr>
        <a:xfrm>
          <a:off x="0" y="3486955"/>
          <a:ext cx="6373813" cy="1064700"/>
        </a:xfrm>
        <a:prstGeom prst="roundRect">
          <a:avLst/>
        </a:prstGeom>
        <a:solidFill>
          <a:schemeClr val="accent5">
            <a:hueOff val="1144398"/>
            <a:satOff val="8278"/>
            <a:lumOff val="-146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The Marshmallow Challenge Championship</a:t>
          </a:r>
          <a:endParaRPr lang="en-US" sz="2600" kern="1200"/>
        </a:p>
      </dsp:txBody>
      <dsp:txXfrm>
        <a:off x="51974" y="3538929"/>
        <a:ext cx="6269865" cy="960752"/>
      </dsp:txXfrm>
    </dsp:sp>
    <dsp:sp modelId="{09BFFCC3-A006-40CE-8B9D-605F911C4D44}">
      <dsp:nvSpPr>
        <dsp:cNvPr id="0" name=""/>
        <dsp:cNvSpPr/>
      </dsp:nvSpPr>
      <dsp:spPr>
        <a:xfrm>
          <a:off x="0" y="4626535"/>
          <a:ext cx="6373813" cy="1064700"/>
        </a:xfrm>
        <a:prstGeom prst="roundRect">
          <a:avLst/>
        </a:prstGeom>
        <a:solidFill>
          <a:schemeClr val="accent5">
            <a:hueOff val="1525865"/>
            <a:satOff val="11038"/>
            <a:lumOff val="-19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The importance of strategy</a:t>
          </a:r>
          <a:endParaRPr lang="en-US" sz="2600" kern="1200"/>
        </a:p>
      </dsp:txBody>
      <dsp:txXfrm>
        <a:off x="51974" y="4678509"/>
        <a:ext cx="6269865" cy="9607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6684A5-A6D5-4745-ADA6-D7D8ED8EB859}">
      <dsp:nvSpPr>
        <dsp:cNvPr id="0" name=""/>
        <dsp:cNvSpPr/>
      </dsp:nvSpPr>
      <dsp:spPr>
        <a:xfrm>
          <a:off x="2039620" y="2531"/>
          <a:ext cx="2294573" cy="1106613"/>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kern="1200"/>
            <a:t>Assists in the formulation of goals &amp; objectives</a:t>
          </a:r>
          <a:endParaRPr lang="en-US" sz="1600" kern="1200"/>
        </a:p>
      </dsp:txBody>
      <dsp:txXfrm>
        <a:off x="2093640" y="56551"/>
        <a:ext cx="2186533" cy="998573"/>
      </dsp:txXfrm>
    </dsp:sp>
    <dsp:sp modelId="{41B4697D-C5CD-4ED3-9080-E38A09A2159B}">
      <dsp:nvSpPr>
        <dsp:cNvPr id="0" name=""/>
        <dsp:cNvSpPr/>
      </dsp:nvSpPr>
      <dsp:spPr>
        <a:xfrm>
          <a:off x="2039620" y="1164474"/>
          <a:ext cx="2294573" cy="1106613"/>
        </a:xfrm>
        <a:prstGeom prst="roundRect">
          <a:avLst/>
        </a:prstGeom>
        <a:solidFill>
          <a:schemeClr val="accent5">
            <a:hueOff val="381466"/>
            <a:satOff val="2759"/>
            <a:lumOff val="-4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kern="1200"/>
            <a:t>A form of management control- operations level (budgets and targets)</a:t>
          </a:r>
          <a:endParaRPr lang="en-US" sz="1600" kern="1200"/>
        </a:p>
      </dsp:txBody>
      <dsp:txXfrm>
        <a:off x="2093640" y="1218494"/>
        <a:ext cx="2186533" cy="998573"/>
      </dsp:txXfrm>
    </dsp:sp>
    <dsp:sp modelId="{58E07851-6C85-4B71-9E79-D0F04204FAE1}">
      <dsp:nvSpPr>
        <dsp:cNvPr id="0" name=""/>
        <dsp:cNvSpPr/>
      </dsp:nvSpPr>
      <dsp:spPr>
        <a:xfrm>
          <a:off x="2039620" y="2326418"/>
          <a:ext cx="2294573" cy="1106613"/>
        </a:xfrm>
        <a:prstGeom prst="roundRect">
          <a:avLst/>
        </a:prstGeom>
        <a:solidFill>
          <a:schemeClr val="accent5">
            <a:hueOff val="762932"/>
            <a:satOff val="5519"/>
            <a:lumOff val="-97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kern="1200"/>
            <a:t>Assists in the process of allocating resources</a:t>
          </a:r>
          <a:endParaRPr lang="en-US" sz="1600" kern="1200"/>
        </a:p>
      </dsp:txBody>
      <dsp:txXfrm>
        <a:off x="2093640" y="2380438"/>
        <a:ext cx="2186533" cy="998573"/>
      </dsp:txXfrm>
    </dsp:sp>
    <dsp:sp modelId="{14C027AD-4706-42E5-9E54-F2F5DFE100A1}">
      <dsp:nvSpPr>
        <dsp:cNvPr id="0" name=""/>
        <dsp:cNvSpPr/>
      </dsp:nvSpPr>
      <dsp:spPr>
        <a:xfrm>
          <a:off x="2039620" y="3488362"/>
          <a:ext cx="2294573" cy="1106613"/>
        </a:xfrm>
        <a:prstGeom prst="roundRect">
          <a:avLst/>
        </a:prstGeom>
        <a:solidFill>
          <a:schemeClr val="accent5">
            <a:hueOff val="1144398"/>
            <a:satOff val="8278"/>
            <a:lumOff val="-146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kern="1200"/>
            <a:t>Identification of key strategic issues in the future</a:t>
          </a:r>
          <a:endParaRPr lang="en-US" sz="1600" kern="1200"/>
        </a:p>
      </dsp:txBody>
      <dsp:txXfrm>
        <a:off x="2093640" y="3542382"/>
        <a:ext cx="2186533" cy="998573"/>
      </dsp:txXfrm>
    </dsp:sp>
    <dsp:sp modelId="{ABBBC1D7-1FD0-4C8A-92CE-C2148C5C16B4}">
      <dsp:nvSpPr>
        <dsp:cNvPr id="0" name=""/>
        <dsp:cNvSpPr/>
      </dsp:nvSpPr>
      <dsp:spPr>
        <a:xfrm>
          <a:off x="2039620" y="4650305"/>
          <a:ext cx="2294573" cy="1106613"/>
        </a:xfrm>
        <a:prstGeom prst="roundRect">
          <a:avLst/>
        </a:prstGeom>
        <a:solidFill>
          <a:schemeClr val="accent5">
            <a:hueOff val="1525865"/>
            <a:satOff val="11038"/>
            <a:lumOff val="-19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kern="1200"/>
            <a:t>Integrating power of strategy ‘corporate culture’</a:t>
          </a:r>
          <a:endParaRPr lang="en-US" sz="1600" kern="1200"/>
        </a:p>
      </dsp:txBody>
      <dsp:txXfrm>
        <a:off x="2093640" y="4704325"/>
        <a:ext cx="2186533" cy="99857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033563-97B0-4CF4-956B-FFE8402524A1}">
      <dsp:nvSpPr>
        <dsp:cNvPr id="0" name=""/>
        <dsp:cNvSpPr/>
      </dsp:nvSpPr>
      <dsp:spPr>
        <a:xfrm>
          <a:off x="0" y="18624"/>
          <a:ext cx="6373813" cy="9009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Business can be chaotic, ever changing, therefore it is imperative to apply structure to the chaos</a:t>
          </a:r>
          <a:endParaRPr lang="en-US" sz="2200" kern="1200"/>
        </a:p>
      </dsp:txBody>
      <dsp:txXfrm>
        <a:off x="43978" y="62602"/>
        <a:ext cx="6285857" cy="812944"/>
      </dsp:txXfrm>
    </dsp:sp>
    <dsp:sp modelId="{C979FB86-B33E-409A-BAE6-28544C82C06C}">
      <dsp:nvSpPr>
        <dsp:cNvPr id="0" name=""/>
        <dsp:cNvSpPr/>
      </dsp:nvSpPr>
      <dsp:spPr>
        <a:xfrm>
          <a:off x="0" y="982884"/>
          <a:ext cx="6373813" cy="900900"/>
        </a:xfrm>
        <a:prstGeom prst="roundRect">
          <a:avLst/>
        </a:prstGeom>
        <a:solidFill>
          <a:schemeClr val="accent2">
            <a:hueOff val="298548"/>
            <a:satOff val="-2196"/>
            <a:lumOff val="-102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We can do this by applying Theoretical Models and Frameworks</a:t>
          </a:r>
          <a:endParaRPr lang="en-US" sz="2200" kern="1200"/>
        </a:p>
      </dsp:txBody>
      <dsp:txXfrm>
        <a:off x="43978" y="1026862"/>
        <a:ext cx="6285857" cy="812944"/>
      </dsp:txXfrm>
    </dsp:sp>
    <dsp:sp modelId="{657CDE8F-C44D-40C6-94F5-D15184728578}">
      <dsp:nvSpPr>
        <dsp:cNvPr id="0" name=""/>
        <dsp:cNvSpPr/>
      </dsp:nvSpPr>
      <dsp:spPr>
        <a:xfrm>
          <a:off x="0" y="1947144"/>
          <a:ext cx="6373813" cy="900900"/>
        </a:xfrm>
        <a:prstGeom prst="roundRect">
          <a:avLst/>
        </a:prstGeom>
        <a:solidFill>
          <a:schemeClr val="accent2">
            <a:hueOff val="597096"/>
            <a:satOff val="-4391"/>
            <a:lumOff val="-204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This week we will be looking at:</a:t>
          </a:r>
          <a:endParaRPr lang="en-US" sz="2200" kern="1200"/>
        </a:p>
      </dsp:txBody>
      <dsp:txXfrm>
        <a:off x="43978" y="1991122"/>
        <a:ext cx="6285857" cy="812944"/>
      </dsp:txXfrm>
    </dsp:sp>
    <dsp:sp modelId="{C8AA6E7D-1C5D-4EFA-9CA1-9855783A39CA}">
      <dsp:nvSpPr>
        <dsp:cNvPr id="0" name=""/>
        <dsp:cNvSpPr/>
      </dsp:nvSpPr>
      <dsp:spPr>
        <a:xfrm>
          <a:off x="0" y="2911405"/>
          <a:ext cx="6373813" cy="900900"/>
        </a:xfrm>
        <a:prstGeom prst="roundRect">
          <a:avLst/>
        </a:prstGeom>
        <a:solidFill>
          <a:schemeClr val="accent2">
            <a:hueOff val="895643"/>
            <a:satOff val="-6587"/>
            <a:lumOff val="-306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Boston Matrix</a:t>
          </a:r>
          <a:endParaRPr lang="en-US" sz="2200" kern="1200"/>
        </a:p>
      </dsp:txBody>
      <dsp:txXfrm>
        <a:off x="43978" y="2955383"/>
        <a:ext cx="6285857" cy="812944"/>
      </dsp:txXfrm>
    </dsp:sp>
    <dsp:sp modelId="{A68D6415-6F08-462C-908B-DC62E5C04977}">
      <dsp:nvSpPr>
        <dsp:cNvPr id="0" name=""/>
        <dsp:cNvSpPr/>
      </dsp:nvSpPr>
      <dsp:spPr>
        <a:xfrm>
          <a:off x="0" y="3875665"/>
          <a:ext cx="6373813" cy="900900"/>
        </a:xfrm>
        <a:prstGeom prst="roundRect">
          <a:avLst/>
        </a:prstGeom>
        <a:solidFill>
          <a:schemeClr val="accent2">
            <a:hueOff val="1194191"/>
            <a:satOff val="-8782"/>
            <a:lumOff val="-408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Stakeholder Analysis </a:t>
          </a:r>
          <a:endParaRPr lang="en-US" sz="2200" kern="1200"/>
        </a:p>
      </dsp:txBody>
      <dsp:txXfrm>
        <a:off x="43978" y="3919643"/>
        <a:ext cx="6285857" cy="812944"/>
      </dsp:txXfrm>
    </dsp:sp>
    <dsp:sp modelId="{FAAD671F-EFD8-4FBC-94ED-DF2573FAB563}">
      <dsp:nvSpPr>
        <dsp:cNvPr id="0" name=""/>
        <dsp:cNvSpPr/>
      </dsp:nvSpPr>
      <dsp:spPr>
        <a:xfrm>
          <a:off x="0" y="4839925"/>
          <a:ext cx="6373813" cy="900900"/>
        </a:xfrm>
        <a:prstGeom prst="roundRect">
          <a:avLst/>
        </a:prstGeom>
        <a:solidFill>
          <a:schemeClr val="accent2">
            <a:hueOff val="1492739"/>
            <a:satOff val="-10978"/>
            <a:lumOff val="-510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PESTEL</a:t>
          </a:r>
          <a:endParaRPr lang="en-US" sz="2200" kern="1200"/>
        </a:p>
      </dsp:txBody>
      <dsp:txXfrm>
        <a:off x="43978" y="4883903"/>
        <a:ext cx="6285857" cy="81294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3811BF-BE42-4BF5-8E71-C32110C46F64}">
      <dsp:nvSpPr>
        <dsp:cNvPr id="0" name=""/>
        <dsp:cNvSpPr/>
      </dsp:nvSpPr>
      <dsp:spPr>
        <a:xfrm>
          <a:off x="0" y="2215952"/>
          <a:ext cx="1792635" cy="113832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02FA65A-FB2C-4141-BB34-6A8BAAD3F0A6}">
      <dsp:nvSpPr>
        <dsp:cNvPr id="0" name=""/>
        <dsp:cNvSpPr/>
      </dsp:nvSpPr>
      <dsp:spPr>
        <a:xfrm>
          <a:off x="199181" y="2405174"/>
          <a:ext cx="1792635" cy="113832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b="1" kern="1200"/>
            <a:t>SWOT</a:t>
          </a:r>
          <a:endParaRPr lang="en-US" sz="2900" kern="1200"/>
        </a:p>
      </dsp:txBody>
      <dsp:txXfrm>
        <a:off x="232521" y="2438514"/>
        <a:ext cx="1725955" cy="1071643"/>
      </dsp:txXfrm>
    </dsp:sp>
    <dsp:sp modelId="{95DCB743-3C09-44EB-A1BF-3412EAA5B564}">
      <dsp:nvSpPr>
        <dsp:cNvPr id="0" name=""/>
        <dsp:cNvSpPr/>
      </dsp:nvSpPr>
      <dsp:spPr>
        <a:xfrm>
          <a:off x="2190998" y="2215952"/>
          <a:ext cx="1792635" cy="113832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231463A-9CF8-4958-9C68-BEBFF562AD38}">
      <dsp:nvSpPr>
        <dsp:cNvPr id="0" name=""/>
        <dsp:cNvSpPr/>
      </dsp:nvSpPr>
      <dsp:spPr>
        <a:xfrm>
          <a:off x="2390180" y="2405174"/>
          <a:ext cx="1792635" cy="113832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b="1" kern="1200"/>
            <a:t>PESTLE</a:t>
          </a:r>
          <a:endParaRPr lang="en-US" sz="2900" kern="1200"/>
        </a:p>
      </dsp:txBody>
      <dsp:txXfrm>
        <a:off x="2423520" y="2438514"/>
        <a:ext cx="1725955" cy="1071643"/>
      </dsp:txXfrm>
    </dsp:sp>
    <dsp:sp modelId="{8322A85F-5ACB-43B5-9F5B-6B746A3A01EB}">
      <dsp:nvSpPr>
        <dsp:cNvPr id="0" name=""/>
        <dsp:cNvSpPr/>
      </dsp:nvSpPr>
      <dsp:spPr>
        <a:xfrm>
          <a:off x="4381997" y="2215952"/>
          <a:ext cx="1792635" cy="113832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E11B9A-864F-4571-9657-22D47A2081B6}">
      <dsp:nvSpPr>
        <dsp:cNvPr id="0" name=""/>
        <dsp:cNvSpPr/>
      </dsp:nvSpPr>
      <dsp:spPr>
        <a:xfrm>
          <a:off x="4581178" y="2405174"/>
          <a:ext cx="1792635" cy="113832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b="1" kern="1200"/>
            <a:t>Porters’ 5 Forces</a:t>
          </a:r>
          <a:endParaRPr lang="en-US" sz="2900" kern="1200"/>
        </a:p>
      </dsp:txBody>
      <dsp:txXfrm>
        <a:off x="4614518" y="2438514"/>
        <a:ext cx="1725955" cy="107164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45B4BE-38AE-4614-835A-6E43A2641445}">
      <dsp:nvSpPr>
        <dsp:cNvPr id="0" name=""/>
        <dsp:cNvSpPr/>
      </dsp:nvSpPr>
      <dsp:spPr>
        <a:xfrm>
          <a:off x="0" y="2812"/>
          <a:ext cx="637381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9FF431-9DB9-481B-A814-03705EDD18F2}">
      <dsp:nvSpPr>
        <dsp:cNvPr id="0" name=""/>
        <dsp:cNvSpPr/>
      </dsp:nvSpPr>
      <dsp:spPr>
        <a:xfrm>
          <a:off x="0" y="2812"/>
          <a:ext cx="6373813" cy="95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Divided into groups and allocated a framework</a:t>
          </a:r>
          <a:endParaRPr lang="en-US" sz="2300" kern="1200"/>
        </a:p>
      </dsp:txBody>
      <dsp:txXfrm>
        <a:off x="0" y="2812"/>
        <a:ext cx="6373813" cy="958970"/>
      </dsp:txXfrm>
    </dsp:sp>
    <dsp:sp modelId="{DC8EE1F7-9ED3-4B4F-8D03-8A272CA43C7F}">
      <dsp:nvSpPr>
        <dsp:cNvPr id="0" name=""/>
        <dsp:cNvSpPr/>
      </dsp:nvSpPr>
      <dsp:spPr>
        <a:xfrm>
          <a:off x="0" y="961783"/>
          <a:ext cx="6373813" cy="0"/>
        </a:xfrm>
        <a:prstGeom prst="line">
          <a:avLst/>
        </a:prstGeom>
        <a:solidFill>
          <a:schemeClr val="accent2">
            <a:hueOff val="298548"/>
            <a:satOff val="-2196"/>
            <a:lumOff val="-1020"/>
            <a:alphaOff val="0"/>
          </a:schemeClr>
        </a:solidFill>
        <a:ln w="12700" cap="flat" cmpd="sng" algn="ctr">
          <a:solidFill>
            <a:schemeClr val="accent2">
              <a:hueOff val="298548"/>
              <a:satOff val="-2196"/>
              <a:lumOff val="-102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406D25-7FE2-400C-8F34-FCE4030A1C78}">
      <dsp:nvSpPr>
        <dsp:cNvPr id="0" name=""/>
        <dsp:cNvSpPr/>
      </dsp:nvSpPr>
      <dsp:spPr>
        <a:xfrm>
          <a:off x="0" y="961783"/>
          <a:ext cx="6373813" cy="95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You are required to explain what the framework entails, what it includes, how it is applied.</a:t>
          </a:r>
          <a:endParaRPr lang="en-US" sz="2300" kern="1200"/>
        </a:p>
      </dsp:txBody>
      <dsp:txXfrm>
        <a:off x="0" y="961783"/>
        <a:ext cx="6373813" cy="958970"/>
      </dsp:txXfrm>
    </dsp:sp>
    <dsp:sp modelId="{DACF652A-CBB5-4C0A-A495-5B8ABC137ED7}">
      <dsp:nvSpPr>
        <dsp:cNvPr id="0" name=""/>
        <dsp:cNvSpPr/>
      </dsp:nvSpPr>
      <dsp:spPr>
        <a:xfrm>
          <a:off x="0" y="1920754"/>
          <a:ext cx="6373813" cy="0"/>
        </a:xfrm>
        <a:prstGeom prst="line">
          <a:avLst/>
        </a:prstGeom>
        <a:solidFill>
          <a:schemeClr val="accent2">
            <a:hueOff val="597096"/>
            <a:satOff val="-4391"/>
            <a:lumOff val="-2040"/>
            <a:alphaOff val="0"/>
          </a:schemeClr>
        </a:solidFill>
        <a:ln w="12700" cap="flat" cmpd="sng" algn="ctr">
          <a:solidFill>
            <a:schemeClr val="accent2">
              <a:hueOff val="597096"/>
              <a:satOff val="-4391"/>
              <a:lumOff val="-204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462CB60-9EBF-4CAB-B975-084556CEECF7}">
      <dsp:nvSpPr>
        <dsp:cNvPr id="0" name=""/>
        <dsp:cNvSpPr/>
      </dsp:nvSpPr>
      <dsp:spPr>
        <a:xfrm>
          <a:off x="0" y="1920754"/>
          <a:ext cx="6373813" cy="95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You are required to discuss any drawbacks that may occur if solely using the allocated framework</a:t>
          </a:r>
          <a:endParaRPr lang="en-US" sz="2300" kern="1200"/>
        </a:p>
      </dsp:txBody>
      <dsp:txXfrm>
        <a:off x="0" y="1920754"/>
        <a:ext cx="6373813" cy="958970"/>
      </dsp:txXfrm>
    </dsp:sp>
    <dsp:sp modelId="{FD4A1CDC-B424-4595-AC95-63A4C7133167}">
      <dsp:nvSpPr>
        <dsp:cNvPr id="0" name=""/>
        <dsp:cNvSpPr/>
      </dsp:nvSpPr>
      <dsp:spPr>
        <a:xfrm>
          <a:off x="0" y="2879725"/>
          <a:ext cx="6373813" cy="0"/>
        </a:xfrm>
        <a:prstGeom prst="line">
          <a:avLst/>
        </a:prstGeom>
        <a:solidFill>
          <a:schemeClr val="accent2">
            <a:hueOff val="895643"/>
            <a:satOff val="-6587"/>
            <a:lumOff val="-3060"/>
            <a:alphaOff val="0"/>
          </a:schemeClr>
        </a:solidFill>
        <a:ln w="12700" cap="flat" cmpd="sng" algn="ctr">
          <a:solidFill>
            <a:schemeClr val="accent2">
              <a:hueOff val="895643"/>
              <a:satOff val="-6587"/>
              <a:lumOff val="-306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C82DEDB-89CB-47F6-BBD4-711AAAD56FA5}">
      <dsp:nvSpPr>
        <dsp:cNvPr id="0" name=""/>
        <dsp:cNvSpPr/>
      </dsp:nvSpPr>
      <dsp:spPr>
        <a:xfrm>
          <a:off x="0" y="2879725"/>
          <a:ext cx="6373813" cy="95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You are required to discuss the benefits of using the allocated framework</a:t>
          </a:r>
          <a:endParaRPr lang="en-US" sz="2300" kern="1200"/>
        </a:p>
      </dsp:txBody>
      <dsp:txXfrm>
        <a:off x="0" y="2879725"/>
        <a:ext cx="6373813" cy="958970"/>
      </dsp:txXfrm>
    </dsp:sp>
    <dsp:sp modelId="{CE81FFD8-27C6-4B1F-BEBB-314B2FDB4D1C}">
      <dsp:nvSpPr>
        <dsp:cNvPr id="0" name=""/>
        <dsp:cNvSpPr/>
      </dsp:nvSpPr>
      <dsp:spPr>
        <a:xfrm>
          <a:off x="0" y="3838695"/>
          <a:ext cx="6373813" cy="0"/>
        </a:xfrm>
        <a:prstGeom prst="line">
          <a:avLst/>
        </a:prstGeom>
        <a:solidFill>
          <a:schemeClr val="accent2">
            <a:hueOff val="1194191"/>
            <a:satOff val="-8782"/>
            <a:lumOff val="-4080"/>
            <a:alphaOff val="0"/>
          </a:schemeClr>
        </a:solidFill>
        <a:ln w="12700" cap="flat" cmpd="sng" algn="ctr">
          <a:solidFill>
            <a:schemeClr val="accent2">
              <a:hueOff val="1194191"/>
              <a:satOff val="-8782"/>
              <a:lumOff val="-408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1E0499-3CB7-48BB-988E-43759FF88974}">
      <dsp:nvSpPr>
        <dsp:cNvPr id="0" name=""/>
        <dsp:cNvSpPr/>
      </dsp:nvSpPr>
      <dsp:spPr>
        <a:xfrm>
          <a:off x="0" y="3838695"/>
          <a:ext cx="6373813" cy="95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You are required to create a PowerPoint for presentation, maximum 3 slides</a:t>
          </a:r>
          <a:endParaRPr lang="en-US" sz="2300" kern="1200"/>
        </a:p>
      </dsp:txBody>
      <dsp:txXfrm>
        <a:off x="0" y="3838695"/>
        <a:ext cx="6373813" cy="958970"/>
      </dsp:txXfrm>
    </dsp:sp>
    <dsp:sp modelId="{559181B4-4368-4B13-8DA1-A468CFB4C25F}">
      <dsp:nvSpPr>
        <dsp:cNvPr id="0" name=""/>
        <dsp:cNvSpPr/>
      </dsp:nvSpPr>
      <dsp:spPr>
        <a:xfrm>
          <a:off x="0" y="4797666"/>
          <a:ext cx="6373813" cy="0"/>
        </a:xfrm>
        <a:prstGeom prst="line">
          <a:avLst/>
        </a:prstGeom>
        <a:solidFill>
          <a:schemeClr val="accent2">
            <a:hueOff val="1492739"/>
            <a:satOff val="-10978"/>
            <a:lumOff val="-5100"/>
            <a:alphaOff val="0"/>
          </a:schemeClr>
        </a:solidFill>
        <a:ln w="12700" cap="flat" cmpd="sng" algn="ctr">
          <a:solidFill>
            <a:schemeClr val="accent2">
              <a:hueOff val="1492739"/>
              <a:satOff val="-10978"/>
              <a:lumOff val="-510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110B65-AE76-4176-A8C5-4986D8464345}">
      <dsp:nvSpPr>
        <dsp:cNvPr id="0" name=""/>
        <dsp:cNvSpPr/>
      </dsp:nvSpPr>
      <dsp:spPr>
        <a:xfrm>
          <a:off x="0" y="4797666"/>
          <a:ext cx="6373813" cy="95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When complete email the slides to your lecturer ahead of presenting – L.knight@uwtsd.ac.uk</a:t>
          </a:r>
          <a:endParaRPr lang="en-US" sz="2300" kern="1200"/>
        </a:p>
      </dsp:txBody>
      <dsp:txXfrm>
        <a:off x="0" y="4797666"/>
        <a:ext cx="6373813" cy="95897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2F1C16-4D41-41A2-A272-7D90DB095B24}">
      <dsp:nvSpPr>
        <dsp:cNvPr id="0" name=""/>
        <dsp:cNvSpPr/>
      </dsp:nvSpPr>
      <dsp:spPr>
        <a:xfrm>
          <a:off x="778" y="1868508"/>
          <a:ext cx="2730967" cy="173416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7958AA-5CE2-43D1-BA59-702098360FCB}">
      <dsp:nvSpPr>
        <dsp:cNvPr id="0" name=""/>
        <dsp:cNvSpPr/>
      </dsp:nvSpPr>
      <dsp:spPr>
        <a:xfrm>
          <a:off x="304218" y="2156777"/>
          <a:ext cx="2730967" cy="173416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GB" sz="3900" kern="1200"/>
            <a:t>Group A – BCG Matrix</a:t>
          </a:r>
          <a:endParaRPr lang="en-US" sz="3900" kern="1200"/>
        </a:p>
      </dsp:txBody>
      <dsp:txXfrm>
        <a:off x="355010" y="2207569"/>
        <a:ext cx="2629383" cy="1632580"/>
      </dsp:txXfrm>
    </dsp:sp>
    <dsp:sp modelId="{ADB35D7C-F4B0-4543-9F20-07012ED875D5}">
      <dsp:nvSpPr>
        <dsp:cNvPr id="0" name=""/>
        <dsp:cNvSpPr/>
      </dsp:nvSpPr>
      <dsp:spPr>
        <a:xfrm>
          <a:off x="3338627" y="1868508"/>
          <a:ext cx="2730967" cy="173416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56578B-89B9-4A02-825D-1EEA54AA7037}">
      <dsp:nvSpPr>
        <dsp:cNvPr id="0" name=""/>
        <dsp:cNvSpPr/>
      </dsp:nvSpPr>
      <dsp:spPr>
        <a:xfrm>
          <a:off x="3642068" y="2156777"/>
          <a:ext cx="2730967" cy="173416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GB" sz="3900" kern="1200" dirty="0"/>
            <a:t>Group B – PESTLE</a:t>
          </a:r>
        </a:p>
      </dsp:txBody>
      <dsp:txXfrm>
        <a:off x="3692860" y="2207569"/>
        <a:ext cx="2629383" cy="163258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BDE353-B8E4-4A56-A74B-4EC353B6DA5B}">
      <dsp:nvSpPr>
        <dsp:cNvPr id="0" name=""/>
        <dsp:cNvSpPr/>
      </dsp:nvSpPr>
      <dsp:spPr>
        <a:xfrm>
          <a:off x="0" y="0"/>
          <a:ext cx="4907836" cy="1036701"/>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Three Models of strategy</a:t>
          </a:r>
          <a:endParaRPr lang="en-US" sz="1400" kern="1200"/>
        </a:p>
      </dsp:txBody>
      <dsp:txXfrm>
        <a:off x="30364" y="30364"/>
        <a:ext cx="3667861" cy="975973"/>
      </dsp:txXfrm>
    </dsp:sp>
    <dsp:sp modelId="{7E55BA7A-9406-4822-97EF-C2317C546F4C}">
      <dsp:nvSpPr>
        <dsp:cNvPr id="0" name=""/>
        <dsp:cNvSpPr/>
      </dsp:nvSpPr>
      <dsp:spPr>
        <a:xfrm>
          <a:off x="366494" y="1180687"/>
          <a:ext cx="4907836" cy="1036701"/>
        </a:xfrm>
        <a:prstGeom prst="roundRect">
          <a:avLst>
            <a:gd name="adj" fmla="val 10000"/>
          </a:avLst>
        </a:prstGeom>
        <a:solidFill>
          <a:schemeClr val="accent2">
            <a:hueOff val="373185"/>
            <a:satOff val="-2745"/>
            <a:lumOff val="-127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Stakeholder Analysis</a:t>
          </a:r>
        </a:p>
      </dsp:txBody>
      <dsp:txXfrm>
        <a:off x="396858" y="1211051"/>
        <a:ext cx="3806758" cy="975973"/>
      </dsp:txXfrm>
    </dsp:sp>
    <dsp:sp modelId="{3B06B250-C897-495F-BE12-06C6C0A82E75}">
      <dsp:nvSpPr>
        <dsp:cNvPr id="0" name=""/>
        <dsp:cNvSpPr/>
      </dsp:nvSpPr>
      <dsp:spPr>
        <a:xfrm>
          <a:off x="732988" y="2361374"/>
          <a:ext cx="4907836" cy="1036701"/>
        </a:xfrm>
        <a:prstGeom prst="roundRect">
          <a:avLst>
            <a:gd name="adj" fmla="val 10000"/>
          </a:avLst>
        </a:prstGeom>
        <a:solidFill>
          <a:schemeClr val="accent2">
            <a:hueOff val="746370"/>
            <a:satOff val="-5489"/>
            <a:lumOff val="-255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PESTLE</a:t>
          </a:r>
          <a:endParaRPr lang="en-US" sz="1400" kern="1200"/>
        </a:p>
      </dsp:txBody>
      <dsp:txXfrm>
        <a:off x="763352" y="2391738"/>
        <a:ext cx="3806758" cy="975972"/>
      </dsp:txXfrm>
    </dsp:sp>
    <dsp:sp modelId="{BDE56E22-B7CC-44A8-92F5-2C8CFC220977}">
      <dsp:nvSpPr>
        <dsp:cNvPr id="0" name=""/>
        <dsp:cNvSpPr/>
      </dsp:nvSpPr>
      <dsp:spPr>
        <a:xfrm>
          <a:off x="1099482" y="3542061"/>
          <a:ext cx="4907836" cy="1036701"/>
        </a:xfrm>
        <a:prstGeom prst="roundRect">
          <a:avLst>
            <a:gd name="adj" fmla="val 10000"/>
          </a:avLst>
        </a:prstGeom>
        <a:solidFill>
          <a:schemeClr val="accent2">
            <a:hueOff val="1119554"/>
            <a:satOff val="-8234"/>
            <a:lumOff val="-382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BCG Matrix</a:t>
          </a:r>
          <a:endParaRPr lang="en-US" sz="1400" kern="1200"/>
        </a:p>
      </dsp:txBody>
      <dsp:txXfrm>
        <a:off x="1129846" y="3572425"/>
        <a:ext cx="3806758" cy="975972"/>
      </dsp:txXfrm>
    </dsp:sp>
    <dsp:sp modelId="{50523C26-6D8C-4D81-8CC3-A563ED3255B8}">
      <dsp:nvSpPr>
        <dsp:cNvPr id="0" name=""/>
        <dsp:cNvSpPr/>
      </dsp:nvSpPr>
      <dsp:spPr>
        <a:xfrm>
          <a:off x="1465977" y="4722749"/>
          <a:ext cx="4907836" cy="1036701"/>
        </a:xfrm>
        <a:prstGeom prst="roundRect">
          <a:avLst>
            <a:gd name="adj" fmla="val 10000"/>
          </a:avLst>
        </a:prstGeom>
        <a:solidFill>
          <a:schemeClr val="accent2">
            <a:hueOff val="1492739"/>
            <a:satOff val="-10978"/>
            <a:lumOff val="-510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*Please remember… You are required to include theoretical frameworks in the assignment, to analyse the case study business</a:t>
          </a:r>
          <a:endParaRPr lang="en-US" sz="1400" kern="1200"/>
        </a:p>
      </dsp:txBody>
      <dsp:txXfrm>
        <a:off x="1496341" y="4753113"/>
        <a:ext cx="3806758" cy="975972"/>
      </dsp:txXfrm>
    </dsp:sp>
    <dsp:sp modelId="{CC0963B2-8CEF-4081-98BE-F7E0D4532B5B}">
      <dsp:nvSpPr>
        <dsp:cNvPr id="0" name=""/>
        <dsp:cNvSpPr/>
      </dsp:nvSpPr>
      <dsp:spPr>
        <a:xfrm>
          <a:off x="4233981" y="757367"/>
          <a:ext cx="673855" cy="673855"/>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4385598" y="757367"/>
        <a:ext cx="370621" cy="507076"/>
      </dsp:txXfrm>
    </dsp:sp>
    <dsp:sp modelId="{92F706D9-620E-4882-8474-0066EC57FF33}">
      <dsp:nvSpPr>
        <dsp:cNvPr id="0" name=""/>
        <dsp:cNvSpPr/>
      </dsp:nvSpPr>
      <dsp:spPr>
        <a:xfrm>
          <a:off x="4600475" y="1938054"/>
          <a:ext cx="673855" cy="673855"/>
        </a:xfrm>
        <a:prstGeom prst="downArrow">
          <a:avLst>
            <a:gd name="adj1" fmla="val 55000"/>
            <a:gd name="adj2" fmla="val 45000"/>
          </a:avLst>
        </a:prstGeom>
        <a:solidFill>
          <a:schemeClr val="accent2">
            <a:tint val="40000"/>
            <a:alpha val="90000"/>
            <a:hueOff val="677526"/>
            <a:satOff val="-7372"/>
            <a:lumOff val="-701"/>
            <a:alphaOff val="0"/>
          </a:schemeClr>
        </a:solidFill>
        <a:ln w="12700" cap="flat" cmpd="sng" algn="ctr">
          <a:solidFill>
            <a:schemeClr val="accent2">
              <a:tint val="40000"/>
              <a:alpha val="90000"/>
              <a:hueOff val="677526"/>
              <a:satOff val="-7372"/>
              <a:lumOff val="-70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4752092" y="1938054"/>
        <a:ext cx="370621" cy="507076"/>
      </dsp:txXfrm>
    </dsp:sp>
    <dsp:sp modelId="{F78A712E-F20A-4E2C-A985-6D3C86C30CE5}">
      <dsp:nvSpPr>
        <dsp:cNvPr id="0" name=""/>
        <dsp:cNvSpPr/>
      </dsp:nvSpPr>
      <dsp:spPr>
        <a:xfrm>
          <a:off x="4966969" y="3101463"/>
          <a:ext cx="673855" cy="673855"/>
        </a:xfrm>
        <a:prstGeom prst="downArrow">
          <a:avLst>
            <a:gd name="adj1" fmla="val 55000"/>
            <a:gd name="adj2" fmla="val 45000"/>
          </a:avLst>
        </a:prstGeom>
        <a:solidFill>
          <a:schemeClr val="accent2">
            <a:tint val="40000"/>
            <a:alpha val="90000"/>
            <a:hueOff val="1355051"/>
            <a:satOff val="-14744"/>
            <a:lumOff val="-1401"/>
            <a:alphaOff val="0"/>
          </a:schemeClr>
        </a:solidFill>
        <a:ln w="12700" cap="flat" cmpd="sng" algn="ctr">
          <a:solidFill>
            <a:schemeClr val="accent2">
              <a:tint val="40000"/>
              <a:alpha val="90000"/>
              <a:hueOff val="1355051"/>
              <a:satOff val="-14744"/>
              <a:lumOff val="-140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5118586" y="3101463"/>
        <a:ext cx="370621" cy="507076"/>
      </dsp:txXfrm>
    </dsp:sp>
    <dsp:sp modelId="{D4A8DF92-D59F-464A-BA2C-660E8B3DCF60}">
      <dsp:nvSpPr>
        <dsp:cNvPr id="0" name=""/>
        <dsp:cNvSpPr/>
      </dsp:nvSpPr>
      <dsp:spPr>
        <a:xfrm>
          <a:off x="5333464" y="4293669"/>
          <a:ext cx="673855" cy="673855"/>
        </a:xfrm>
        <a:prstGeom prst="downArrow">
          <a:avLst>
            <a:gd name="adj1" fmla="val 55000"/>
            <a:gd name="adj2" fmla="val 45000"/>
          </a:avLst>
        </a:prstGeom>
        <a:solidFill>
          <a:schemeClr val="accent2">
            <a:tint val="40000"/>
            <a:alpha val="90000"/>
            <a:hueOff val="2032577"/>
            <a:satOff val="-22116"/>
            <a:lumOff val="-2102"/>
            <a:alphaOff val="0"/>
          </a:schemeClr>
        </a:solidFill>
        <a:ln w="12700" cap="flat" cmpd="sng" algn="ctr">
          <a:solidFill>
            <a:schemeClr val="accent2">
              <a:tint val="40000"/>
              <a:alpha val="90000"/>
              <a:hueOff val="2032577"/>
              <a:satOff val="-22116"/>
              <a:lumOff val="-210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5485081" y="4293669"/>
        <a:ext cx="370621" cy="50707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D5A9994-45BA-48F2-B78A-BA597AC7843D}" type="datetimeFigureOut">
              <a:rPr lang="en-GB" smtClean="0"/>
              <a:t>13/01/2025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3217D2D-B4A7-48BB-8880-45A8CAC825DC}" type="slidenum">
              <a:rPr lang="en-GB" smtClean="0"/>
              <a:t>‹#›</a:t>
            </a:fld>
            <a:endParaRPr lang="en-GB"/>
          </a:p>
        </p:txBody>
      </p:sp>
    </p:spTree>
    <p:extLst>
      <p:ext uri="{BB962C8B-B14F-4D97-AF65-F5344CB8AC3E}">
        <p14:creationId xmlns:p14="http://schemas.microsoft.com/office/powerpoint/2010/main" val="14293980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3217D2D-B4A7-48BB-8880-45A8CAC825DC}" type="slidenum">
              <a:rPr lang="en-GB" smtClean="0"/>
              <a:t>4</a:t>
            </a:fld>
            <a:endParaRPr lang="en-GB"/>
          </a:p>
        </p:txBody>
      </p:sp>
    </p:spTree>
    <p:extLst>
      <p:ext uri="{BB962C8B-B14F-4D97-AF65-F5344CB8AC3E}">
        <p14:creationId xmlns:p14="http://schemas.microsoft.com/office/powerpoint/2010/main" val="13259026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3217D2D-B4A7-48BB-8880-45A8CAC825DC}" type="slidenum">
              <a:rPr lang="en-GB" smtClean="0"/>
              <a:t>6</a:t>
            </a:fld>
            <a:endParaRPr lang="en-GB"/>
          </a:p>
        </p:txBody>
      </p:sp>
    </p:spTree>
    <p:extLst>
      <p:ext uri="{BB962C8B-B14F-4D97-AF65-F5344CB8AC3E}">
        <p14:creationId xmlns:p14="http://schemas.microsoft.com/office/powerpoint/2010/main" val="4648437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Brief discussion about how we may utilise the above frameworks to evaluate the market position of the company/brand/product. The upcoming activity will go into more detail</a:t>
            </a:r>
          </a:p>
        </p:txBody>
      </p:sp>
      <p:sp>
        <p:nvSpPr>
          <p:cNvPr id="4" name="Slide Number Placeholder 3"/>
          <p:cNvSpPr>
            <a:spLocks noGrp="1"/>
          </p:cNvSpPr>
          <p:nvPr>
            <p:ph type="sldNum" sz="quarter" idx="5"/>
          </p:nvPr>
        </p:nvSpPr>
        <p:spPr/>
        <p:txBody>
          <a:bodyPr/>
          <a:lstStyle/>
          <a:p>
            <a:fld id="{03217D2D-B4A7-48BB-8880-45A8CAC825DC}" type="slidenum">
              <a:rPr lang="en-GB" smtClean="0"/>
              <a:t>9</a:t>
            </a:fld>
            <a:endParaRPr lang="en-GB"/>
          </a:p>
        </p:txBody>
      </p:sp>
    </p:spTree>
    <p:extLst>
      <p:ext uri="{BB962C8B-B14F-4D97-AF65-F5344CB8AC3E}">
        <p14:creationId xmlns:p14="http://schemas.microsoft.com/office/powerpoint/2010/main" val="10120274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following activity will go into more detail about the BCG framework</a:t>
            </a:r>
          </a:p>
        </p:txBody>
      </p:sp>
      <p:sp>
        <p:nvSpPr>
          <p:cNvPr id="4" name="Slide Number Placeholder 3"/>
          <p:cNvSpPr>
            <a:spLocks noGrp="1"/>
          </p:cNvSpPr>
          <p:nvPr>
            <p:ph type="sldNum" sz="quarter" idx="5"/>
          </p:nvPr>
        </p:nvSpPr>
        <p:spPr/>
        <p:txBody>
          <a:bodyPr/>
          <a:lstStyle/>
          <a:p>
            <a:fld id="{03217D2D-B4A7-48BB-8880-45A8CAC825DC}" type="slidenum">
              <a:rPr lang="en-GB" smtClean="0"/>
              <a:t>10</a:t>
            </a:fld>
            <a:endParaRPr lang="en-GB"/>
          </a:p>
        </p:txBody>
      </p:sp>
    </p:spTree>
    <p:extLst>
      <p:ext uri="{BB962C8B-B14F-4D97-AF65-F5344CB8AC3E}">
        <p14:creationId xmlns:p14="http://schemas.microsoft.com/office/powerpoint/2010/main" val="40310863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Allocate each group a framework from Porters 5 forces, PESTLE and the BCG Matrix. If they have a USB, they can use it instead of emailing it to you. Any way is fine, as long as it ends up on the screen </a:t>
            </a:r>
            <a:r>
              <a:rPr lang="en-GB" dirty="0">
                <a:sym typeface="Wingdings" panose="05000000000000000000" pitchFamily="2" charset="2"/>
              </a:rPr>
              <a:t></a:t>
            </a:r>
            <a:endParaRPr lang="en-GB" dirty="0"/>
          </a:p>
        </p:txBody>
      </p:sp>
      <p:sp>
        <p:nvSpPr>
          <p:cNvPr id="4" name="Slide Number Placeholder 3"/>
          <p:cNvSpPr>
            <a:spLocks noGrp="1"/>
          </p:cNvSpPr>
          <p:nvPr>
            <p:ph type="sldNum" sz="quarter" idx="5"/>
          </p:nvPr>
        </p:nvSpPr>
        <p:spPr/>
        <p:txBody>
          <a:bodyPr/>
          <a:lstStyle/>
          <a:p>
            <a:fld id="{03217D2D-B4A7-48BB-8880-45A8CAC825DC}" type="slidenum">
              <a:rPr lang="en-GB" smtClean="0"/>
              <a:t>12</a:t>
            </a:fld>
            <a:endParaRPr lang="en-GB"/>
          </a:p>
        </p:txBody>
      </p:sp>
    </p:spTree>
    <p:extLst>
      <p:ext uri="{BB962C8B-B14F-4D97-AF65-F5344CB8AC3E}">
        <p14:creationId xmlns:p14="http://schemas.microsoft.com/office/powerpoint/2010/main" val="42776570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only have 5 students so you will need to change this slide for your group. PESTEL is one to look at too. Next week will be SWOT and others</a:t>
            </a:r>
          </a:p>
        </p:txBody>
      </p:sp>
      <p:sp>
        <p:nvSpPr>
          <p:cNvPr id="4" name="Slide Number Placeholder 3"/>
          <p:cNvSpPr>
            <a:spLocks noGrp="1"/>
          </p:cNvSpPr>
          <p:nvPr>
            <p:ph type="sldNum" sz="quarter" idx="5"/>
          </p:nvPr>
        </p:nvSpPr>
        <p:spPr/>
        <p:txBody>
          <a:bodyPr/>
          <a:lstStyle/>
          <a:p>
            <a:fld id="{03217D2D-B4A7-48BB-8880-45A8CAC825DC}" type="slidenum">
              <a:rPr lang="en-GB" smtClean="0"/>
              <a:t>13</a:t>
            </a:fld>
            <a:endParaRPr lang="en-GB"/>
          </a:p>
        </p:txBody>
      </p:sp>
    </p:spTree>
    <p:extLst>
      <p:ext uri="{BB962C8B-B14F-4D97-AF65-F5344CB8AC3E}">
        <p14:creationId xmlns:p14="http://schemas.microsoft.com/office/powerpoint/2010/main" val="11201115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Only play if you have time. Is a reflection resource for the students – 3 minutes and 17 seconds long</a:t>
            </a:r>
          </a:p>
        </p:txBody>
      </p:sp>
      <p:sp>
        <p:nvSpPr>
          <p:cNvPr id="4" name="Slide Number Placeholder 3"/>
          <p:cNvSpPr>
            <a:spLocks noGrp="1"/>
          </p:cNvSpPr>
          <p:nvPr>
            <p:ph type="sldNum" sz="quarter" idx="5"/>
          </p:nvPr>
        </p:nvSpPr>
        <p:spPr/>
        <p:txBody>
          <a:bodyPr/>
          <a:lstStyle/>
          <a:p>
            <a:fld id="{03217D2D-B4A7-48BB-8880-45A8CAC825DC}" type="slidenum">
              <a:rPr lang="en-GB" smtClean="0"/>
              <a:t>17</a:t>
            </a:fld>
            <a:endParaRPr lang="en-GB"/>
          </a:p>
        </p:txBody>
      </p:sp>
    </p:spTree>
    <p:extLst>
      <p:ext uri="{BB962C8B-B14F-4D97-AF65-F5344CB8AC3E}">
        <p14:creationId xmlns:p14="http://schemas.microsoft.com/office/powerpoint/2010/main" val="18124634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3217D2D-B4A7-48BB-8880-45A8CAC825DC}" type="slidenum">
              <a:rPr lang="en-GB" smtClean="0"/>
              <a:t>19</a:t>
            </a:fld>
            <a:endParaRPr lang="en-GB"/>
          </a:p>
        </p:txBody>
      </p:sp>
    </p:spTree>
    <p:extLst>
      <p:ext uri="{BB962C8B-B14F-4D97-AF65-F5344CB8AC3E}">
        <p14:creationId xmlns:p14="http://schemas.microsoft.com/office/powerpoint/2010/main" val="37727870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7394-0A20-4CF6-9066-CFC2C1C9D30F}"/>
              </a:ext>
            </a:extLst>
          </p:cNvPr>
          <p:cNvSpPr>
            <a:spLocks noGrp="1"/>
          </p:cNvSpPr>
          <p:nvPr>
            <p:ph type="ctrTitle"/>
          </p:nvPr>
        </p:nvSpPr>
        <p:spPr>
          <a:xfrm>
            <a:off x="3359149" y="389840"/>
            <a:ext cx="8281987" cy="2954655"/>
          </a:xfrm>
        </p:spPr>
        <p:txBody>
          <a:bodyPr anchor="t" anchorCtr="0">
            <a:normAutofit/>
          </a:bodyPr>
          <a:lstStyle>
            <a:lvl1pPr algn="l">
              <a:lnSpc>
                <a:spcPct val="100000"/>
              </a:lnSpc>
              <a:defRPr sz="6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F10971F-8922-4B23-9C80-0643D7E35026}"/>
              </a:ext>
            </a:extLst>
          </p:cNvPr>
          <p:cNvSpPr>
            <a:spLocks noGrp="1"/>
          </p:cNvSpPr>
          <p:nvPr>
            <p:ph type="subTitle" idx="1"/>
          </p:nvPr>
        </p:nvSpPr>
        <p:spPr>
          <a:xfrm>
            <a:off x="3359149" y="3536951"/>
            <a:ext cx="8281989" cy="2555874"/>
          </a:xfrm>
        </p:spPr>
        <p:txBody>
          <a:bodyPr>
            <a:normAutofit/>
          </a:bodyPr>
          <a:lstStyle>
            <a:lvl1pPr marL="0" indent="0" algn="l">
              <a:lnSpc>
                <a:spcPct val="100000"/>
              </a:lnSpc>
              <a:buNone/>
              <a:defRPr sz="2400">
                <a:solidFill>
                  <a:schemeClr val="tx1">
                    <a:alpha val="8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a:lstStyle/>
          <a:p>
            <a:fld id="{72EA7947-E287-4738-8C82-07CE4F01EF03}" type="datetime2">
              <a:rPr lang="en-US" smtClean="0"/>
              <a:t>Monday, January 13, 2025</a:t>
            </a:fld>
            <a:endParaRPr lang="en-US"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19" name="Freeform: Shape 18">
            <a:extLst>
              <a:ext uri="{FF2B5EF4-FFF2-40B4-BE49-F238E27FC236}">
                <a16:creationId xmlns:a16="http://schemas.microsoft.com/office/drawing/2014/main" id="{82184FF4-7029-4ED7-813A-192E60608764}"/>
              </a:ext>
            </a:extLst>
          </p:cNvPr>
          <p:cNvSpPr>
            <a:spLocks noChangeAspect="1"/>
          </p:cNvSpPr>
          <p:nvPr/>
        </p:nvSpPr>
        <p:spPr>
          <a:xfrm rot="2700000">
            <a:off x="612445" y="48188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AAA7AB09-557C-41AD-9113-FF9F68FA1035}"/>
              </a:ext>
            </a:extLst>
          </p:cNvPr>
          <p:cNvSpPr/>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Oval 24">
            <a:extLst>
              <a:ext uri="{FF2B5EF4-FFF2-40B4-BE49-F238E27FC236}">
                <a16:creationId xmlns:a16="http://schemas.microsoft.com/office/drawing/2014/main" id="{EF99ECAA-1F11-4937-BBA6-51935AB44C9D}"/>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34" name="Group 33">
            <a:extLst>
              <a:ext uri="{FF2B5EF4-FFF2-40B4-BE49-F238E27FC236}">
                <a16:creationId xmlns:a16="http://schemas.microsoft.com/office/drawing/2014/main" id="{79DE9FAB-6BBA-4CFE-B67D-77B47F01ECA4}"/>
              </a:ext>
            </a:extLst>
          </p:cNvPr>
          <p:cNvGrpSpPr/>
          <p:nvPr/>
        </p:nvGrpSpPr>
        <p:grpSpPr>
          <a:xfrm>
            <a:off x="1329952" y="4524379"/>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19351152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3BDBC526-6DCD-4FF6-8395-D8C22E46E527}"/>
              </a:ext>
            </a:extLst>
          </p:cNvPr>
          <p:cNvGrpSpPr/>
          <p:nvPr/>
        </p:nvGrpSpPr>
        <p:grpSpPr>
          <a:xfrm>
            <a:off x="613998" y="5334748"/>
            <a:ext cx="678135" cy="990000"/>
            <a:chOff x="10490969" y="1448827"/>
            <a:chExt cx="678135" cy="990000"/>
          </a:xfrm>
        </p:grpSpPr>
        <p:sp>
          <p:nvSpPr>
            <p:cNvPr id="13" name="Freeform: Shape 12">
              <a:extLst>
                <a:ext uri="{FF2B5EF4-FFF2-40B4-BE49-F238E27FC236}">
                  <a16:creationId xmlns:a16="http://schemas.microsoft.com/office/drawing/2014/main" id="{02ECB475-568C-47AC-B16D-2E202DEB2DE0}"/>
                </a:ext>
              </a:extLst>
            </p:cNvPr>
            <p:cNvSpPr>
              <a:spLocks noChangeAspect="1"/>
            </p:cNvSpPr>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4" name="Oval 13">
              <a:extLst>
                <a:ext uri="{FF2B5EF4-FFF2-40B4-BE49-F238E27FC236}">
                  <a16:creationId xmlns:a16="http://schemas.microsoft.com/office/drawing/2014/main" id="{080D8764-525A-441E-B58F-068E82F09714}"/>
                </a:ext>
              </a:extLst>
            </p:cNvPr>
            <p:cNvSpPr/>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Oval 14">
              <a:extLst>
                <a:ext uri="{FF2B5EF4-FFF2-40B4-BE49-F238E27FC236}">
                  <a16:creationId xmlns:a16="http://schemas.microsoft.com/office/drawing/2014/main" id="{11196109-6F2B-4738-B2FC-2CCC753AABD4}"/>
                </a:ext>
              </a:extLst>
            </p:cNvPr>
            <p:cNvSpPr/>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6" name="Freeform: Shape 15">
              <a:extLst>
                <a:ext uri="{FF2B5EF4-FFF2-40B4-BE49-F238E27FC236}">
                  <a16:creationId xmlns:a16="http://schemas.microsoft.com/office/drawing/2014/main" id="{F7E468C2-69B8-470B-85E3-801A3CB1D7E2}"/>
                </a:ext>
              </a:extLst>
            </p:cNvPr>
            <p:cNvSpPr>
              <a:spLocks noChangeAspect="1"/>
            </p:cNvSpPr>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sp>
        <p:nvSpPr>
          <p:cNvPr id="2" name="Title 1">
            <a:extLst>
              <a:ext uri="{FF2B5EF4-FFF2-40B4-BE49-F238E27FC236}">
                <a16:creationId xmlns:a16="http://schemas.microsoft.com/office/drawing/2014/main" id="{B1A4B040-51E3-4DA0-B21D-EEE173E7536F}"/>
              </a:ext>
            </a:extLst>
          </p:cNvPr>
          <p:cNvSpPr>
            <a:spLocks noGrp="1"/>
          </p:cNvSpPr>
          <p:nvPr>
            <p:ph type="title"/>
          </p:nvPr>
        </p:nvSpPr>
        <p:spPr>
          <a:xfrm>
            <a:off x="550862" y="549275"/>
            <a:ext cx="11091600" cy="1332000"/>
          </a:xfrm>
        </p:spPr>
        <p:txBody>
          <a:bodyPr vert="horz" wrap="square" lIns="0" tIns="0" rIns="0" bIns="0" rtlCol="0" anchor="t" anchorCtr="0">
            <a:normAutofit/>
          </a:bodyPr>
          <a:lstStyle>
            <a:lvl1pPr>
              <a:defRPr lang="en-US" dirty="0"/>
            </a:lvl1pPr>
          </a:lstStyle>
          <a:p>
            <a:pPr lvl="0">
              <a:lnSpc>
                <a:spcPct val="100000"/>
              </a:lnSpc>
            </a:pPr>
            <a:r>
              <a:rPr lang="en-US"/>
              <a:t>Click to edit Master title style</a:t>
            </a:r>
            <a:endParaRPr lang="en-US" dirty="0"/>
          </a:p>
        </p:txBody>
      </p:sp>
      <p:sp>
        <p:nvSpPr>
          <p:cNvPr id="3" name="Content Placeholder 2">
            <a:extLst>
              <a:ext uri="{FF2B5EF4-FFF2-40B4-BE49-F238E27FC236}">
                <a16:creationId xmlns:a16="http://schemas.microsoft.com/office/drawing/2014/main" id="{F8A2CD90-429B-4A55-B6C8-DD6CE6994118}"/>
              </a:ext>
            </a:extLst>
          </p:cNvPr>
          <p:cNvSpPr>
            <a:spLocks noGrp="1"/>
          </p:cNvSpPr>
          <p:nvPr>
            <p:ph idx="1"/>
          </p:nvPr>
        </p:nvSpPr>
        <p:spPr>
          <a:xfrm>
            <a:off x="550863" y="2113199"/>
            <a:ext cx="11090274" cy="3979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D4EE704-5DCA-484E-85E0-0E3A7B1C5046}"/>
              </a:ext>
            </a:extLst>
          </p:cNvPr>
          <p:cNvSpPr>
            <a:spLocks noGrp="1"/>
          </p:cNvSpPr>
          <p:nvPr>
            <p:ph type="dt" sz="half" idx="10"/>
          </p:nvPr>
        </p:nvSpPr>
        <p:spPr/>
        <p:txBody>
          <a:bodyPr/>
          <a:lstStyle/>
          <a:p>
            <a:fld id="{6FE8C025-CD7A-4966-867E-81CF82B15267}" type="datetime2">
              <a:rPr lang="en-US" smtClean="0"/>
              <a:t>Monday, January 13, 2025</a:t>
            </a:fld>
            <a:endParaRPr lang="en-US"/>
          </a:p>
        </p:txBody>
      </p:sp>
      <p:sp>
        <p:nvSpPr>
          <p:cNvPr id="5" name="Footer Placeholder 4">
            <a:extLst>
              <a:ext uri="{FF2B5EF4-FFF2-40B4-BE49-F238E27FC236}">
                <a16:creationId xmlns:a16="http://schemas.microsoft.com/office/drawing/2014/main" id="{4CA69B66-1C18-44A2-93F7-97DED26F24AB}"/>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7E44B5A0-66FA-433A-8DC5-C097C63B4DFC}"/>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17695474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48" name="Group 47">
            <a:extLst>
              <a:ext uri="{FF2B5EF4-FFF2-40B4-BE49-F238E27FC236}">
                <a16:creationId xmlns:a16="http://schemas.microsoft.com/office/drawing/2014/main" id="{4644CBB8-40B8-42F8-9172-07A476341DDA}"/>
              </a:ext>
            </a:extLst>
          </p:cNvPr>
          <p:cNvGrpSpPr/>
          <p:nvPr/>
        </p:nvGrpSpPr>
        <p:grpSpPr>
          <a:xfrm>
            <a:off x="356481" y="879007"/>
            <a:ext cx="734257" cy="760506"/>
            <a:chOff x="5243759" y="1363788"/>
            <a:chExt cx="734257" cy="760506"/>
          </a:xfrm>
        </p:grpSpPr>
        <p:sp>
          <p:nvSpPr>
            <p:cNvPr id="49" name="Freeform 5">
              <a:extLst>
                <a:ext uri="{FF2B5EF4-FFF2-40B4-BE49-F238E27FC236}">
                  <a16:creationId xmlns:a16="http://schemas.microsoft.com/office/drawing/2014/main" id="{35CE073E-302A-4AA7-98C7-8667DDDCFA18}"/>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0" name="Freeform 6">
              <a:extLst>
                <a:ext uri="{FF2B5EF4-FFF2-40B4-BE49-F238E27FC236}">
                  <a16:creationId xmlns:a16="http://schemas.microsoft.com/office/drawing/2014/main" id="{4FD1AE2F-DD70-4E93-B905-E052A23F0B1C}"/>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1" name="Freeform 8">
              <a:extLst>
                <a:ext uri="{FF2B5EF4-FFF2-40B4-BE49-F238E27FC236}">
                  <a16:creationId xmlns:a16="http://schemas.microsoft.com/office/drawing/2014/main" id="{E8D529E5-8838-47F0-98A4-2D46F11E499C}"/>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45DA2564-D3DB-48AD-83F0-6CC6B5743960}"/>
              </a:ext>
            </a:extLst>
          </p:cNvPr>
          <p:cNvSpPr>
            <a:spLocks noGrp="1"/>
          </p:cNvSpPr>
          <p:nvPr>
            <p:ph type="title"/>
          </p:nvPr>
        </p:nvSpPr>
        <p:spPr>
          <a:xfrm>
            <a:off x="563563" y="474345"/>
            <a:ext cx="11077574" cy="2954655"/>
          </a:xfrm>
        </p:spPr>
        <p:txBody>
          <a:bodyPr vert="horz" wrap="square" lIns="0" tIns="0" rIns="0" bIns="0" rtlCol="0" anchor="b" anchorCtr="0">
            <a:normAutofit/>
          </a:bodyPr>
          <a:lstStyle>
            <a:lvl1pPr>
              <a:defRPr lang="en-US" sz="6400" dirty="0"/>
            </a:lvl1pPr>
          </a:lstStyle>
          <a:p>
            <a:pPr lvl="0">
              <a:lnSpc>
                <a:spcPct val="100000"/>
              </a:lnSpc>
            </a:pPr>
            <a:r>
              <a:rPr lang="en-US"/>
              <a:t>Click to edit Master title style</a:t>
            </a:r>
            <a:endParaRPr lang="en-US" dirty="0"/>
          </a:p>
        </p:txBody>
      </p:sp>
      <p:sp>
        <p:nvSpPr>
          <p:cNvPr id="4" name="Date Placeholder 3">
            <a:extLst>
              <a:ext uri="{FF2B5EF4-FFF2-40B4-BE49-F238E27FC236}">
                <a16:creationId xmlns:a16="http://schemas.microsoft.com/office/drawing/2014/main" id="{56403DDF-462A-45CE-931B-010AB4F73C3F}"/>
              </a:ext>
            </a:extLst>
          </p:cNvPr>
          <p:cNvSpPr>
            <a:spLocks noGrp="1"/>
          </p:cNvSpPr>
          <p:nvPr>
            <p:ph type="dt" sz="half" idx="10"/>
          </p:nvPr>
        </p:nvSpPr>
        <p:spPr/>
        <p:txBody>
          <a:bodyPr/>
          <a:lstStyle/>
          <a:p>
            <a:fld id="{FE809929-0719-4517-94D6-FDF7F99E70F6}" type="datetime2">
              <a:rPr lang="en-US" smtClean="0"/>
              <a:t>Monday, January 13, 2025</a:t>
            </a:fld>
            <a:endParaRPr lang="en-US"/>
          </a:p>
        </p:txBody>
      </p:sp>
      <p:sp>
        <p:nvSpPr>
          <p:cNvPr id="5" name="Footer Placeholder 4">
            <a:extLst>
              <a:ext uri="{FF2B5EF4-FFF2-40B4-BE49-F238E27FC236}">
                <a16:creationId xmlns:a16="http://schemas.microsoft.com/office/drawing/2014/main" id="{39E10702-2ACF-4768-9E91-8CB87B89594D}"/>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E8DFA722-391E-4FCF-8E15-0D7E2EC02B63}"/>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3" name="Text Placeholder 2">
            <a:extLst>
              <a:ext uri="{FF2B5EF4-FFF2-40B4-BE49-F238E27FC236}">
                <a16:creationId xmlns:a16="http://schemas.microsoft.com/office/drawing/2014/main" id="{76EEA752-36DA-440B-8747-0EB2914080EE}"/>
              </a:ext>
            </a:extLst>
          </p:cNvPr>
          <p:cNvSpPr>
            <a:spLocks noGrp="1"/>
          </p:cNvSpPr>
          <p:nvPr>
            <p:ph type="body" idx="1"/>
          </p:nvPr>
        </p:nvSpPr>
        <p:spPr>
          <a:xfrm>
            <a:off x="566271" y="3629772"/>
            <a:ext cx="11074866" cy="2678953"/>
          </a:xfrm>
        </p:spPr>
        <p:txBody>
          <a:bodyPr>
            <a:normAutofit/>
          </a:bodyPr>
          <a:lstStyle>
            <a:lvl1pPr marL="0" indent="0">
              <a:lnSpc>
                <a:spcPct val="110000"/>
              </a:lnSpc>
              <a:spcBef>
                <a:spcPts val="0"/>
              </a:spcBef>
              <a:buNone/>
              <a:defRPr sz="2400">
                <a:solidFill>
                  <a:schemeClr val="tx1">
                    <a:alpha val="8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1" name="Freeform: Shape 40">
            <a:extLst>
              <a:ext uri="{FF2B5EF4-FFF2-40B4-BE49-F238E27FC236}">
                <a16:creationId xmlns:a16="http://schemas.microsoft.com/office/drawing/2014/main" id="{0BCC02B0-8581-4752-B7BC-3CE1EF17B9F7}"/>
              </a:ext>
            </a:extLst>
          </p:cNvPr>
          <p:cNvSpPr>
            <a:spLocks noChangeAspect="1"/>
          </p:cNvSpPr>
          <p:nvPr/>
        </p:nvSpPr>
        <p:spPr>
          <a:xfrm rot="18900000">
            <a:off x="11209132" y="4448189"/>
            <a:ext cx="999200" cy="1262947"/>
          </a:xfrm>
          <a:custGeom>
            <a:avLst/>
            <a:gdLst>
              <a:gd name="connsiteX0" fmla="*/ 540000 w 999200"/>
              <a:gd name="connsiteY0" fmla="*/ 0 h 1262947"/>
              <a:gd name="connsiteX1" fmla="*/ 999200 w 999200"/>
              <a:gd name="connsiteY1" fmla="*/ 815317 h 1262947"/>
              <a:gd name="connsiteX2" fmla="*/ 552185 w 999200"/>
              <a:gd name="connsiteY2" fmla="*/ 1262333 h 1262947"/>
              <a:gd name="connsiteX3" fmla="*/ 540000 w 999200"/>
              <a:gd name="connsiteY3" fmla="*/ 1262947 h 1262947"/>
              <a:gd name="connsiteX4" fmla="*/ 0 w 999200"/>
              <a:gd name="connsiteY4" fmla="*/ 992947 h 1262947"/>
              <a:gd name="connsiteX5" fmla="*/ 10971 w 999200"/>
              <a:gd name="connsiteY5" fmla="*/ 938533 h 1262947"/>
              <a:gd name="connsiteX6" fmla="*/ 15626 w 999200"/>
              <a:gd name="connsiteY6" fmla="*/ 931034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99200" h="1262947">
                <a:moveTo>
                  <a:pt x="540000" y="0"/>
                </a:moveTo>
                <a:lnTo>
                  <a:pt x="999200" y="815317"/>
                </a:lnTo>
                <a:lnTo>
                  <a:pt x="552185" y="1262333"/>
                </a:lnTo>
                <a:lnTo>
                  <a:pt x="540000" y="1262947"/>
                </a:lnTo>
                <a:cubicBezTo>
                  <a:pt x="241766" y="1262947"/>
                  <a:pt x="0" y="1142064"/>
                  <a:pt x="0" y="992947"/>
                </a:cubicBezTo>
                <a:cubicBezTo>
                  <a:pt x="0" y="974307"/>
                  <a:pt x="3778" y="956109"/>
                  <a:pt x="10971" y="938533"/>
                </a:cubicBezTo>
                <a:lnTo>
                  <a:pt x="15626" y="931034"/>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10200000" scaled="0"/>
          </a:gradFill>
          <a:ln>
            <a:noFill/>
          </a:ln>
          <a:effectLst>
            <a:innerShdw blurRad="254000" dist="101600" dir="42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3" name="Freeform: Shape 42">
            <a:extLst>
              <a:ext uri="{FF2B5EF4-FFF2-40B4-BE49-F238E27FC236}">
                <a16:creationId xmlns:a16="http://schemas.microsoft.com/office/drawing/2014/main" id="{EA0FF4DB-8180-4D26-AEAE-7ECDB670F71D}"/>
              </a:ext>
            </a:extLst>
          </p:cNvPr>
          <p:cNvSpPr/>
          <p:nvPr/>
        </p:nvSpPr>
        <p:spPr>
          <a:xfrm rot="2700000">
            <a:off x="11686937" y="4853516"/>
            <a:ext cx="540000" cy="978284"/>
          </a:xfrm>
          <a:custGeom>
            <a:avLst/>
            <a:gdLst>
              <a:gd name="connsiteX0" fmla="*/ 113288 w 540000"/>
              <a:gd name="connsiteY0" fmla="*/ 0 h 978284"/>
              <a:gd name="connsiteX1" fmla="*/ 539386 w 540000"/>
              <a:gd name="connsiteY1" fmla="*/ 426099 h 978284"/>
              <a:gd name="connsiteX2" fmla="*/ 540000 w 540000"/>
              <a:gd name="connsiteY2" fmla="*/ 438284 h 978284"/>
              <a:gd name="connsiteX3" fmla="*/ 270000 w 540000"/>
              <a:gd name="connsiteY3" fmla="*/ 978284 h 978284"/>
              <a:gd name="connsiteX4" fmla="*/ 0 w 540000"/>
              <a:gd name="connsiteY4" fmla="*/ 438284 h 978284"/>
              <a:gd name="connsiteX5" fmla="*/ 79081 w 540000"/>
              <a:gd name="connsiteY5" fmla="*/ 56446 h 978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0000" h="978284">
                <a:moveTo>
                  <a:pt x="113288" y="0"/>
                </a:moveTo>
                <a:lnTo>
                  <a:pt x="539386" y="426099"/>
                </a:lnTo>
                <a:lnTo>
                  <a:pt x="540000" y="438284"/>
                </a:lnTo>
                <a:cubicBezTo>
                  <a:pt x="540000" y="736518"/>
                  <a:pt x="419117" y="978284"/>
                  <a:pt x="270000" y="978284"/>
                </a:cubicBezTo>
                <a:cubicBezTo>
                  <a:pt x="120883" y="978284"/>
                  <a:pt x="0" y="736518"/>
                  <a:pt x="0" y="438284"/>
                </a:cubicBezTo>
                <a:cubicBezTo>
                  <a:pt x="0" y="289167"/>
                  <a:pt x="30220" y="154167"/>
                  <a:pt x="79081" y="56446"/>
                </a:cubicBezTo>
                <a:close/>
              </a:path>
            </a:pathLst>
          </a:cu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9177192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2" name="Oval 21">
            <a:extLst>
              <a:ext uri="{FF2B5EF4-FFF2-40B4-BE49-F238E27FC236}">
                <a16:creationId xmlns:a16="http://schemas.microsoft.com/office/drawing/2014/main" id="{94729CA3-91C4-4A89-9448-A2F0E409177A}"/>
              </a:ext>
            </a:extLst>
          </p:cNvPr>
          <p:cNvSpPr>
            <a:spLocks noChangeAspect="1"/>
          </p:cNvSpPr>
          <p:nvPr/>
        </p:nvSpPr>
        <p:spPr>
          <a:xfrm>
            <a:off x="11069864" y="3333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3" name="Group 12">
            <a:extLst>
              <a:ext uri="{FF2B5EF4-FFF2-40B4-BE49-F238E27FC236}">
                <a16:creationId xmlns:a16="http://schemas.microsoft.com/office/drawing/2014/main" id="{168347B7-45FA-4A01-924D-DC385B720B3E}"/>
              </a:ext>
            </a:extLst>
          </p:cNvPr>
          <p:cNvGrpSpPr/>
          <p:nvPr/>
        </p:nvGrpSpPr>
        <p:grpSpPr>
          <a:xfrm>
            <a:off x="331786" y="5528198"/>
            <a:ext cx="631474" cy="667800"/>
            <a:chOff x="2994153" y="1378666"/>
            <a:chExt cx="631474" cy="667800"/>
          </a:xfrm>
        </p:grpSpPr>
        <p:sp>
          <p:nvSpPr>
            <p:cNvPr id="20" name="Freeform: Shape 19">
              <a:extLst>
                <a:ext uri="{FF2B5EF4-FFF2-40B4-BE49-F238E27FC236}">
                  <a16:creationId xmlns:a16="http://schemas.microsoft.com/office/drawing/2014/main" id="{31167DA1-25D1-4E60-A62E-42B6F56A96EC}"/>
                </a:ext>
              </a:extLst>
            </p:cNvPr>
            <p:cNvSpPr>
              <a:spLocks noChangeAspect="1"/>
            </p:cNvSpPr>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6B7B7215-A661-477E-91D0-CDBE5564D2B9}"/>
                </a:ext>
              </a:extLst>
            </p:cNvPr>
            <p:cNvSpPr/>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8978E540-142B-4A82-9C3F-E61BC190AEED}"/>
              </a:ext>
            </a:extLst>
          </p:cNvPr>
          <p:cNvSpPr>
            <a:spLocks noGrp="1"/>
          </p:cNvSpPr>
          <p:nvPr>
            <p:ph type="title"/>
          </p:nvPr>
        </p:nvSpPr>
        <p:spPr>
          <a:xfrm>
            <a:off x="550863" y="549275"/>
            <a:ext cx="11090274" cy="1332000"/>
          </a:xfrm>
        </p:spPr>
        <p:txBody>
          <a:bodyPr/>
          <a:lstStyle>
            <a:lvl1pPr>
              <a:lnSpc>
                <a:spcPct val="100000"/>
              </a:lnSpc>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2C6BF36-D4F5-4363-B440-BDAE50BBD4B6}"/>
              </a:ext>
            </a:extLst>
          </p:cNvPr>
          <p:cNvSpPr>
            <a:spLocks noGrp="1"/>
          </p:cNvSpPr>
          <p:nvPr>
            <p:ph sz="half" idx="1"/>
          </p:nvPr>
        </p:nvSpPr>
        <p:spPr>
          <a:xfrm>
            <a:off x="550862" y="2097175"/>
            <a:ext cx="5435600" cy="399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8362910-87AA-4E67-992D-8D4822FD89FE}"/>
              </a:ext>
            </a:extLst>
          </p:cNvPr>
          <p:cNvSpPr>
            <a:spLocks noGrp="1"/>
          </p:cNvSpPr>
          <p:nvPr>
            <p:ph sz="half" idx="2"/>
          </p:nvPr>
        </p:nvSpPr>
        <p:spPr>
          <a:xfrm>
            <a:off x="6205538" y="2097175"/>
            <a:ext cx="5435600" cy="399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BB99A8AF-0998-4613-B1D8-C14ECBFFDF67}"/>
              </a:ext>
            </a:extLst>
          </p:cNvPr>
          <p:cNvSpPr>
            <a:spLocks noGrp="1"/>
          </p:cNvSpPr>
          <p:nvPr>
            <p:ph type="dt" sz="half" idx="10"/>
          </p:nvPr>
        </p:nvSpPr>
        <p:spPr/>
        <p:txBody>
          <a:bodyPr/>
          <a:lstStyle/>
          <a:p>
            <a:fld id="{20E95673-5512-4AAA-9AEB-E00C61EC65D5}" type="datetime2">
              <a:rPr lang="en-US" smtClean="0"/>
              <a:t>Monday, January 13, 2025</a:t>
            </a:fld>
            <a:endParaRPr lang="en-US"/>
          </a:p>
        </p:txBody>
      </p:sp>
      <p:sp>
        <p:nvSpPr>
          <p:cNvPr id="6" name="Footer Placeholder 5">
            <a:extLst>
              <a:ext uri="{FF2B5EF4-FFF2-40B4-BE49-F238E27FC236}">
                <a16:creationId xmlns:a16="http://schemas.microsoft.com/office/drawing/2014/main" id="{66E44EAA-B8A9-4428-A9DF-1174DA940990}"/>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19E5C381-C899-4BF9-B584-2D78074D1CB2}"/>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25414550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2" name="Oval 11">
            <a:extLst>
              <a:ext uri="{FF2B5EF4-FFF2-40B4-BE49-F238E27FC236}">
                <a16:creationId xmlns:a16="http://schemas.microsoft.com/office/drawing/2014/main" id="{FD65A50E-2F73-4426-8586-9731AFA2D2E0}"/>
              </a:ext>
            </a:extLst>
          </p:cNvPr>
          <p:cNvSpPr>
            <a:spLocks noChangeAspect="1"/>
          </p:cNvSpPr>
          <p:nvPr/>
        </p:nvSpPr>
        <p:spPr>
          <a:xfrm>
            <a:off x="11091612" y="5893466"/>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Rectangle 10">
            <a:extLst>
              <a:ext uri="{FF2B5EF4-FFF2-40B4-BE49-F238E27FC236}">
                <a16:creationId xmlns:a16="http://schemas.microsoft.com/office/drawing/2014/main" id="{EB89C080-4102-49AE-BDA9-59A4A67E2486}"/>
              </a:ext>
            </a:extLst>
          </p:cNvPr>
          <p:cNvSpPr/>
          <p:nvPr/>
        </p:nvSpPr>
        <p:spPr>
          <a:xfrm>
            <a:off x="11451612" y="5827878"/>
            <a:ext cx="379049" cy="360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E62014-F04C-495A-964E-6B888D49CDE9}"/>
              </a:ext>
            </a:extLst>
          </p:cNvPr>
          <p:cNvSpPr>
            <a:spLocks noGrp="1"/>
          </p:cNvSpPr>
          <p:nvPr>
            <p:ph type="title"/>
          </p:nvPr>
        </p:nvSpPr>
        <p:spPr>
          <a:xfrm>
            <a:off x="550862" y="549275"/>
            <a:ext cx="11097551" cy="1332000"/>
          </a:xfrm>
        </p:spPr>
        <p:txBody>
          <a:bodyPr vert="horz" wrap="square" lIns="0" tIns="0" rIns="0" bIns="0" rtlCol="0" anchor="t" anchorCtr="0">
            <a:normAutofit/>
          </a:bodyPr>
          <a:lstStyle>
            <a:lvl1pPr>
              <a:defRPr lang="en-US" sz="3200" dirty="0"/>
            </a:lvl1p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555DF027-E633-44EE-ACA0-C205930AA93E}"/>
              </a:ext>
            </a:extLst>
          </p:cNvPr>
          <p:cNvSpPr>
            <a:spLocks noGrp="1"/>
          </p:cNvSpPr>
          <p:nvPr>
            <p:ph type="body" idx="1"/>
          </p:nvPr>
        </p:nvSpPr>
        <p:spPr>
          <a:xfrm>
            <a:off x="550864" y="1881275"/>
            <a:ext cx="5437186" cy="535354"/>
          </a:xfrm>
        </p:spPr>
        <p:txBody>
          <a:bodyPr anchor="b">
            <a:normAutofit/>
          </a:bodyPr>
          <a:lstStyle>
            <a:lvl1pPr marL="0" indent="0">
              <a:buNone/>
              <a:defRPr sz="14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BA4F363-FEEF-4CD2-A18E-17AE8D485171}"/>
              </a:ext>
            </a:extLst>
          </p:cNvPr>
          <p:cNvSpPr>
            <a:spLocks noGrp="1"/>
          </p:cNvSpPr>
          <p:nvPr>
            <p:ph sz="half" idx="2"/>
          </p:nvPr>
        </p:nvSpPr>
        <p:spPr>
          <a:xfrm>
            <a:off x="550863" y="2577270"/>
            <a:ext cx="5429114" cy="3515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4E50F8C-4D64-40FD-AE8C-6A1F3C2A84ED}"/>
              </a:ext>
            </a:extLst>
          </p:cNvPr>
          <p:cNvSpPr>
            <a:spLocks noGrp="1"/>
          </p:cNvSpPr>
          <p:nvPr>
            <p:ph type="body" sz="quarter" idx="3"/>
          </p:nvPr>
        </p:nvSpPr>
        <p:spPr>
          <a:xfrm>
            <a:off x="6212024" y="1881275"/>
            <a:ext cx="5436392" cy="535354"/>
          </a:xfrm>
        </p:spPr>
        <p:txBody>
          <a:bodyPr vert="horz" wrap="square" lIns="0" tIns="0" rIns="0" bIns="0" rtlCol="0" anchor="b">
            <a:normAutofit/>
          </a:bodyPr>
          <a:lstStyle>
            <a:lvl1pPr>
              <a:defRPr lang="en-US" sz="1400" b="0" cap="all" spc="200" baseline="0" dirty="0">
                <a:solidFill>
                  <a:schemeClr val="tx1"/>
                </a:solidFill>
              </a:defRPr>
            </a:lvl1pPr>
          </a:lstStyle>
          <a:p>
            <a:pPr marL="0" lvl="0" indent="0">
              <a:buNone/>
            </a:pPr>
            <a:r>
              <a:rPr lang="en-US"/>
              <a:t>Click to edit Master text styles</a:t>
            </a:r>
          </a:p>
        </p:txBody>
      </p:sp>
      <p:sp>
        <p:nvSpPr>
          <p:cNvPr id="6" name="Content Placeholder 5">
            <a:extLst>
              <a:ext uri="{FF2B5EF4-FFF2-40B4-BE49-F238E27FC236}">
                <a16:creationId xmlns:a16="http://schemas.microsoft.com/office/drawing/2014/main" id="{A7AC943E-DB2B-40E0-907F-8EA1404791DE}"/>
              </a:ext>
            </a:extLst>
          </p:cNvPr>
          <p:cNvSpPr>
            <a:spLocks noGrp="1"/>
          </p:cNvSpPr>
          <p:nvPr>
            <p:ph sz="quarter" idx="4"/>
          </p:nvPr>
        </p:nvSpPr>
        <p:spPr>
          <a:xfrm>
            <a:off x="6212023" y="2577270"/>
            <a:ext cx="5436391" cy="3515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DCDCD5B-3F26-4AFA-8BD4-E5D8DD2AF494}"/>
              </a:ext>
            </a:extLst>
          </p:cNvPr>
          <p:cNvSpPr>
            <a:spLocks noGrp="1"/>
          </p:cNvSpPr>
          <p:nvPr>
            <p:ph type="dt" sz="half" idx="10"/>
          </p:nvPr>
        </p:nvSpPr>
        <p:spPr/>
        <p:txBody>
          <a:bodyPr/>
          <a:lstStyle/>
          <a:p>
            <a:fld id="{C13138FA-2E87-4873-8BBA-13E447C9A99A}" type="datetime2">
              <a:rPr lang="en-US" smtClean="0"/>
              <a:t>Monday, January 13, 2025</a:t>
            </a:fld>
            <a:endParaRPr lang="en-US"/>
          </a:p>
        </p:txBody>
      </p:sp>
      <p:sp>
        <p:nvSpPr>
          <p:cNvPr id="8" name="Footer Placeholder 7">
            <a:extLst>
              <a:ext uri="{FF2B5EF4-FFF2-40B4-BE49-F238E27FC236}">
                <a16:creationId xmlns:a16="http://schemas.microsoft.com/office/drawing/2014/main" id="{3D10D1EE-83A0-4FB5-9B25-8A73DE891A87}"/>
              </a:ext>
            </a:extLst>
          </p:cNvPr>
          <p:cNvSpPr>
            <a:spLocks noGrp="1"/>
          </p:cNvSpPr>
          <p:nvPr>
            <p:ph type="ftr" sz="quarter" idx="11"/>
          </p:nvPr>
        </p:nvSpPr>
        <p:spPr/>
        <p:txBody>
          <a:bodyPr/>
          <a:lstStyle/>
          <a:p>
            <a:r>
              <a:rPr lang="en-US"/>
              <a:t>Sample Footer</a:t>
            </a:r>
          </a:p>
        </p:txBody>
      </p:sp>
      <p:sp>
        <p:nvSpPr>
          <p:cNvPr id="9" name="Slide Number Placeholder 8">
            <a:extLst>
              <a:ext uri="{FF2B5EF4-FFF2-40B4-BE49-F238E27FC236}">
                <a16:creationId xmlns:a16="http://schemas.microsoft.com/office/drawing/2014/main" id="{03031C35-2E5B-491D-85ED-DB42A4FE1623}"/>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2726866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2053C-0E9C-4159-B7C9-6AB74343918D}"/>
              </a:ext>
            </a:extLst>
          </p:cNvPr>
          <p:cNvSpPr>
            <a:spLocks noGrp="1"/>
          </p:cNvSpPr>
          <p:nvPr>
            <p:ph type="title"/>
          </p:nvPr>
        </p:nvSpPr>
        <p:spPr>
          <a:xfrm>
            <a:off x="3359149" y="550799"/>
            <a:ext cx="8283313" cy="5542025"/>
          </a:xfrm>
        </p:spPr>
        <p:txBody>
          <a:bodyPr vert="horz" wrap="square" lIns="0" tIns="0" rIns="0" bIns="0" rtlCol="0" anchor="ctr" anchorCtr="0">
            <a:normAutofit/>
          </a:bodyPr>
          <a:lstStyle>
            <a:lvl1pPr>
              <a:defRPr lang="en-US" dirty="0"/>
            </a:lvl1pPr>
          </a:lstStyle>
          <a:p>
            <a:pPr lvl="0">
              <a:lnSpc>
                <a:spcPct val="100000"/>
              </a:lnSpc>
            </a:pPr>
            <a:r>
              <a:rPr lang="en-US"/>
              <a:t>Click to edit Master title style</a:t>
            </a:r>
            <a:endParaRPr lang="en-US" dirty="0"/>
          </a:p>
        </p:txBody>
      </p:sp>
      <p:sp>
        <p:nvSpPr>
          <p:cNvPr id="3" name="Date Placeholder 2">
            <a:extLst>
              <a:ext uri="{FF2B5EF4-FFF2-40B4-BE49-F238E27FC236}">
                <a16:creationId xmlns:a16="http://schemas.microsoft.com/office/drawing/2014/main" id="{D4F51F65-E111-4656-83BE-CFCDE2DD6CD6}"/>
              </a:ext>
            </a:extLst>
          </p:cNvPr>
          <p:cNvSpPr>
            <a:spLocks noGrp="1"/>
          </p:cNvSpPr>
          <p:nvPr>
            <p:ph type="dt" sz="half" idx="10"/>
          </p:nvPr>
        </p:nvSpPr>
        <p:spPr/>
        <p:txBody>
          <a:bodyPr/>
          <a:lstStyle/>
          <a:p>
            <a:fld id="{D75BB40A-97BD-4BFB-B639-0BFF95FDE8B7}" type="datetime2">
              <a:rPr lang="en-US" smtClean="0"/>
              <a:t>Monday, January 13, 2025</a:t>
            </a:fld>
            <a:endParaRPr lang="en-US"/>
          </a:p>
        </p:txBody>
      </p:sp>
      <p:sp>
        <p:nvSpPr>
          <p:cNvPr id="4" name="Footer Placeholder 3">
            <a:extLst>
              <a:ext uri="{FF2B5EF4-FFF2-40B4-BE49-F238E27FC236}">
                <a16:creationId xmlns:a16="http://schemas.microsoft.com/office/drawing/2014/main" id="{F9FF82CB-2D17-4918-821E-485475CF243B}"/>
              </a:ext>
            </a:extLst>
          </p:cNvPr>
          <p:cNvSpPr>
            <a:spLocks noGrp="1"/>
          </p:cNvSpPr>
          <p:nvPr>
            <p:ph type="ftr" sz="quarter" idx="11"/>
          </p:nvPr>
        </p:nvSpPr>
        <p:spPr/>
        <p:txBody>
          <a:bodyPr/>
          <a:lstStyle/>
          <a:p>
            <a:r>
              <a:rPr lang="en-US"/>
              <a:t>Sample Footer</a:t>
            </a:r>
          </a:p>
        </p:txBody>
      </p:sp>
      <p:sp>
        <p:nvSpPr>
          <p:cNvPr id="5" name="Slide Number Placeholder 4">
            <a:extLst>
              <a:ext uri="{FF2B5EF4-FFF2-40B4-BE49-F238E27FC236}">
                <a16:creationId xmlns:a16="http://schemas.microsoft.com/office/drawing/2014/main" id="{7B66589D-A056-4817-AE15-39D87FE13169}"/>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39" name="Freeform: Shape 38">
            <a:extLst>
              <a:ext uri="{FF2B5EF4-FFF2-40B4-BE49-F238E27FC236}">
                <a16:creationId xmlns:a16="http://schemas.microsoft.com/office/drawing/2014/main" id="{E489F067-39E1-4757-BC11-6169A343F2E1}"/>
              </a:ext>
            </a:extLst>
          </p:cNvPr>
          <p:cNvSpPr>
            <a:spLocks noChangeAspect="1"/>
          </p:cNvSpPr>
          <p:nvPr/>
        </p:nvSpPr>
        <p:spPr>
          <a:xfrm rot="18900000" flipV="1">
            <a:off x="-410727" y="3958416"/>
            <a:ext cx="3536330" cy="1853969"/>
          </a:xfrm>
          <a:custGeom>
            <a:avLst/>
            <a:gdLst>
              <a:gd name="connsiteX0" fmla="*/ 3536330 w 3536330"/>
              <a:gd name="connsiteY0" fmla="*/ 1853969 h 1853969"/>
              <a:gd name="connsiteX1" fmla="*/ 1682362 w 3536330"/>
              <a:gd name="connsiteY1" fmla="*/ 0 h 1853969"/>
              <a:gd name="connsiteX2" fmla="*/ 52157 w 3536330"/>
              <a:gd name="connsiteY2" fmla="*/ 970257 h 1853969"/>
              <a:gd name="connsiteX3" fmla="*/ 0 w 3536330"/>
              <a:gd name="connsiteY3" fmla="*/ 1078528 h 1853969"/>
              <a:gd name="connsiteX4" fmla="*/ 757215 w 3536330"/>
              <a:gd name="connsiteY4" fmla="*/ 1835743 h 1853969"/>
              <a:gd name="connsiteX5" fmla="*/ 774211 w 3536330"/>
              <a:gd name="connsiteY5" fmla="*/ 1667149 h 1853969"/>
              <a:gd name="connsiteX6" fmla="*/ 1682362 w 3536330"/>
              <a:gd name="connsiteY6" fmla="*/ 926985 h 1853969"/>
              <a:gd name="connsiteX7" fmla="*/ 2609345 w 3536330"/>
              <a:gd name="connsiteY7" fmla="*/ 1853969 h 185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36330" h="1853969">
                <a:moveTo>
                  <a:pt x="3536330" y="1853969"/>
                </a:moveTo>
                <a:cubicBezTo>
                  <a:pt x="3536330" y="830051"/>
                  <a:pt x="2706280" y="0"/>
                  <a:pt x="1682362" y="0"/>
                </a:cubicBezTo>
                <a:cubicBezTo>
                  <a:pt x="978418" y="0"/>
                  <a:pt x="366107" y="392328"/>
                  <a:pt x="52157" y="970257"/>
                </a:cubicBezTo>
                <a:lnTo>
                  <a:pt x="0" y="1078528"/>
                </a:lnTo>
                <a:lnTo>
                  <a:pt x="757215" y="1835743"/>
                </a:lnTo>
                <a:lnTo>
                  <a:pt x="774211" y="1667149"/>
                </a:lnTo>
                <a:cubicBezTo>
                  <a:pt x="860649" y="1244739"/>
                  <a:pt x="1234397" y="926985"/>
                  <a:pt x="1682362" y="926985"/>
                </a:cubicBezTo>
                <a:cubicBezTo>
                  <a:pt x="2194320" y="926985"/>
                  <a:pt x="2609345" y="1342010"/>
                  <a:pt x="2609345" y="1853969"/>
                </a:cubicBezTo>
                <a:close/>
              </a:path>
            </a:pathLst>
          </a:custGeom>
          <a:gradFill flip="none" rotWithShape="1">
            <a:gsLst>
              <a:gs pos="97000">
                <a:schemeClr val="bg2"/>
              </a:gs>
              <a:gs pos="31000">
                <a:schemeClr val="bg2">
                  <a:lumMod val="90000"/>
                  <a:lumOff val="10000"/>
                </a:schemeClr>
              </a:gs>
            </a:gsLst>
            <a:lin ang="15000000" scaled="0"/>
            <a:tileRect/>
          </a:gradFill>
          <a:ln>
            <a:noFill/>
          </a:ln>
          <a:effectLst>
            <a:innerShdw blurRad="355600" dist="101600" dir="16200000">
              <a:schemeClr val="accent1">
                <a:lumMod val="60000"/>
                <a:lumOff val="40000"/>
                <a:alpha val="8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3" name="Freeform: Shape 32">
            <a:extLst>
              <a:ext uri="{FF2B5EF4-FFF2-40B4-BE49-F238E27FC236}">
                <a16:creationId xmlns:a16="http://schemas.microsoft.com/office/drawing/2014/main" id="{DD231011-607F-42F1-B2D9-2BA8E91CC6AF}"/>
              </a:ext>
            </a:extLst>
          </p:cNvPr>
          <p:cNvSpPr>
            <a:spLocks noChangeAspect="1"/>
          </p:cNvSpPr>
          <p:nvPr/>
        </p:nvSpPr>
        <p:spPr>
          <a:xfrm rot="18900000" flipV="1">
            <a:off x="-481151" y="3649708"/>
            <a:ext cx="3478701" cy="2164843"/>
          </a:xfrm>
          <a:custGeom>
            <a:avLst/>
            <a:gdLst>
              <a:gd name="connsiteX0" fmla="*/ 3478701 w 3478701"/>
              <a:gd name="connsiteY0" fmla="*/ 2164843 h 2164843"/>
              <a:gd name="connsiteX1" fmla="*/ 1624733 w 3478701"/>
              <a:gd name="connsiteY1" fmla="*/ 0 h 2164843"/>
              <a:gd name="connsiteX2" fmla="*/ 87393 w 3478701"/>
              <a:gd name="connsiteY2" fmla="*/ 954459 h 2164843"/>
              <a:gd name="connsiteX3" fmla="*/ 0 w 3478701"/>
              <a:gd name="connsiteY3" fmla="*/ 1122434 h 2164843"/>
              <a:gd name="connsiteX4" fmla="*/ 736015 w 3478701"/>
              <a:gd name="connsiteY4" fmla="*/ 1858449 h 2164843"/>
              <a:gd name="connsiteX5" fmla="*/ 739424 w 3478701"/>
              <a:gd name="connsiteY5" fmla="*/ 1842964 h 2164843"/>
              <a:gd name="connsiteX6" fmla="*/ 1624733 w 3478701"/>
              <a:gd name="connsiteY6" fmla="*/ 1082422 h 2164843"/>
              <a:gd name="connsiteX7" fmla="*/ 2551716 w 3478701"/>
              <a:gd name="connsiteY7" fmla="*/ 2164843 h 2164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78701" h="2164843">
                <a:moveTo>
                  <a:pt x="3478701" y="2164843"/>
                </a:moveTo>
                <a:cubicBezTo>
                  <a:pt x="3478701" y="969234"/>
                  <a:pt x="2648651" y="0"/>
                  <a:pt x="1624733" y="0"/>
                </a:cubicBezTo>
                <a:cubicBezTo>
                  <a:pt x="984784" y="0"/>
                  <a:pt x="420564" y="378607"/>
                  <a:pt x="87393" y="954459"/>
                </a:cubicBezTo>
                <a:lnTo>
                  <a:pt x="0" y="1122434"/>
                </a:lnTo>
                <a:lnTo>
                  <a:pt x="736015" y="1858449"/>
                </a:lnTo>
                <a:lnTo>
                  <a:pt x="739424" y="1842964"/>
                </a:lnTo>
                <a:cubicBezTo>
                  <a:pt x="856791" y="1402344"/>
                  <a:pt x="1208766" y="1082422"/>
                  <a:pt x="1624733" y="1082422"/>
                </a:cubicBezTo>
                <a:cubicBezTo>
                  <a:pt x="2136692" y="1082422"/>
                  <a:pt x="2551716" y="1567038"/>
                  <a:pt x="2551716" y="2164843"/>
                </a:cubicBezTo>
                <a:close/>
              </a:path>
            </a:pathLst>
          </a:custGeom>
          <a:solidFill>
            <a:schemeClr val="bg2">
              <a:lumMod val="50000"/>
              <a:lumOff val="50000"/>
              <a:alpha val="40000"/>
            </a:schemeClr>
          </a:solidFill>
          <a:ln>
            <a:noFill/>
          </a:ln>
          <a:effectLst>
            <a:softEdge rad="381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Oval 23">
            <a:extLst>
              <a:ext uri="{FF2B5EF4-FFF2-40B4-BE49-F238E27FC236}">
                <a16:creationId xmlns:a16="http://schemas.microsoft.com/office/drawing/2014/main" id="{EC472EFA-56B5-4A41-8D4B-E9F37727F34D}"/>
              </a:ext>
            </a:extLst>
          </p:cNvPr>
          <p:cNvSpPr/>
          <p:nvPr/>
        </p:nvSpPr>
        <p:spPr>
          <a:xfrm rot="13500000" flipV="1">
            <a:off x="1512277" y="2840042"/>
            <a:ext cx="214196" cy="933178"/>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2" name="Oval 41">
            <a:extLst>
              <a:ext uri="{FF2B5EF4-FFF2-40B4-BE49-F238E27FC236}">
                <a16:creationId xmlns:a16="http://schemas.microsoft.com/office/drawing/2014/main" id="{33781B6C-21AD-489D-A3CB-522BB2AC543F}"/>
              </a:ext>
            </a:extLst>
          </p:cNvPr>
          <p:cNvSpPr>
            <a:spLocks noChangeAspect="1"/>
          </p:cNvSpPr>
          <p:nvPr/>
        </p:nvSpPr>
        <p:spPr>
          <a:xfrm>
            <a:off x="1780661" y="385236"/>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51" name="Group 50">
            <a:extLst>
              <a:ext uri="{FF2B5EF4-FFF2-40B4-BE49-F238E27FC236}">
                <a16:creationId xmlns:a16="http://schemas.microsoft.com/office/drawing/2014/main" id="{01AD5B80-530E-44CD-8D4A-2796FB214CBF}"/>
              </a:ext>
            </a:extLst>
          </p:cNvPr>
          <p:cNvGrpSpPr/>
          <p:nvPr/>
        </p:nvGrpSpPr>
        <p:grpSpPr>
          <a:xfrm>
            <a:off x="623181" y="1514007"/>
            <a:ext cx="734257" cy="760506"/>
            <a:chOff x="5243759" y="1363788"/>
            <a:chExt cx="734257" cy="760506"/>
          </a:xfrm>
        </p:grpSpPr>
        <p:sp>
          <p:nvSpPr>
            <p:cNvPr id="52" name="Freeform 5">
              <a:extLst>
                <a:ext uri="{FF2B5EF4-FFF2-40B4-BE49-F238E27FC236}">
                  <a16:creationId xmlns:a16="http://schemas.microsoft.com/office/drawing/2014/main" id="{2F746AA8-9050-4515-9B17-BC8503685299}"/>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3" name="Freeform 6">
              <a:extLst>
                <a:ext uri="{FF2B5EF4-FFF2-40B4-BE49-F238E27FC236}">
                  <a16:creationId xmlns:a16="http://schemas.microsoft.com/office/drawing/2014/main" id="{23EC1AC3-1698-46D5-80B7-F22F15E1A5E4}"/>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4" name="Freeform 8">
              <a:extLst>
                <a:ext uri="{FF2B5EF4-FFF2-40B4-BE49-F238E27FC236}">
                  <a16:creationId xmlns:a16="http://schemas.microsoft.com/office/drawing/2014/main" id="{73766156-553C-46EB-93FA-4F37CC0FF5CF}"/>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916016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lstStyle/>
          <a:p>
            <a:fld id="{9EE9E0E3-ECF6-4CFE-8698-AEFEBCECC3C0}" type="datetime2">
              <a:rPr lang="en-US" smtClean="0"/>
              <a:t>Monday, January 13, 2025</a:t>
            </a:fld>
            <a:endParaRPr lang="en-US"/>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lstStyle/>
          <a:p>
            <a:r>
              <a:rPr lang="en-US"/>
              <a:t>Sample Footer</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20268220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78B0BE9-88B0-4883-9BA9-CD594C400EC1}"/>
              </a:ext>
            </a:extLst>
          </p:cNvPr>
          <p:cNvGrpSpPr/>
          <p:nvPr/>
        </p:nvGrpSpPr>
        <p:grpSpPr>
          <a:xfrm>
            <a:off x="4949631" y="5111861"/>
            <a:ext cx="1262947" cy="1335600"/>
            <a:chOff x="2678417" y="2427951"/>
            <a:chExt cx="1262947" cy="1335600"/>
          </a:xfrm>
        </p:grpSpPr>
        <p:sp>
          <p:nvSpPr>
            <p:cNvPr id="11" name="Freeform: Shape 10">
              <a:extLst>
                <a:ext uri="{FF2B5EF4-FFF2-40B4-BE49-F238E27FC236}">
                  <a16:creationId xmlns:a16="http://schemas.microsoft.com/office/drawing/2014/main" id="{C59DCBF3-7AFA-4CD1-A918-BC6DDE674E6C}"/>
                </a:ext>
              </a:extLst>
            </p:cNvPr>
            <p:cNvSpPr>
              <a:spLocks noChangeAspect="1"/>
            </p:cNvSpPr>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06964A02-96E1-4654-9187-DDDE7409F75B}"/>
                </a:ext>
              </a:extLst>
            </p:cNvPr>
            <p:cNvSpPr/>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BF3FF76C-A012-4CDA-8AE7-E9413955716A}"/>
              </a:ext>
            </a:extLst>
          </p:cNvPr>
          <p:cNvSpPr>
            <a:spLocks noGrp="1"/>
          </p:cNvSpPr>
          <p:nvPr>
            <p:ph type="title"/>
          </p:nvPr>
        </p:nvSpPr>
        <p:spPr>
          <a:xfrm>
            <a:off x="550863" y="549275"/>
            <a:ext cx="11090275" cy="984885"/>
          </a:xfrm>
        </p:spPr>
        <p:txBody>
          <a:bodyPr anchor="t">
            <a:normAutofit/>
          </a:bodyPr>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1A4C80-DC38-4641-924F-90D6078CF592}"/>
              </a:ext>
            </a:extLst>
          </p:cNvPr>
          <p:cNvSpPr>
            <a:spLocks noGrp="1"/>
          </p:cNvSpPr>
          <p:nvPr>
            <p:ph idx="1"/>
          </p:nvPr>
        </p:nvSpPr>
        <p:spPr>
          <a:xfrm>
            <a:off x="4295775" y="1750060"/>
            <a:ext cx="7345362" cy="4342765"/>
          </a:xfrm>
        </p:spPr>
        <p:txBody>
          <a:bodyPr>
            <a:normAutofit/>
          </a:bodyPr>
          <a:lstStyle>
            <a:lvl1pPr>
              <a:defRPr sz="1600"/>
            </a:lvl1pPr>
            <a:lvl2pPr>
              <a:defRPr sz="16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2C42771-D3A7-4072-85DC-B7C5E530E8AA}"/>
              </a:ext>
            </a:extLst>
          </p:cNvPr>
          <p:cNvSpPr>
            <a:spLocks noGrp="1"/>
          </p:cNvSpPr>
          <p:nvPr>
            <p:ph type="body" sz="half" idx="2"/>
          </p:nvPr>
        </p:nvSpPr>
        <p:spPr>
          <a:xfrm>
            <a:off x="550863" y="1750060"/>
            <a:ext cx="3565525" cy="434276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D47AB1-6EB5-4E2C-B4A7-42DC643E9FF9}"/>
              </a:ext>
            </a:extLst>
          </p:cNvPr>
          <p:cNvSpPr>
            <a:spLocks noGrp="1"/>
          </p:cNvSpPr>
          <p:nvPr>
            <p:ph type="dt" sz="half" idx="10"/>
          </p:nvPr>
        </p:nvSpPr>
        <p:spPr/>
        <p:txBody>
          <a:bodyPr/>
          <a:lstStyle/>
          <a:p>
            <a:fld id="{251462FC-960E-4740-921F-B36862979F21}" type="datetime2">
              <a:rPr lang="en-US" smtClean="0"/>
              <a:t>Monday, January 13, 2025</a:t>
            </a:fld>
            <a:endParaRPr lang="en-US"/>
          </a:p>
        </p:txBody>
      </p:sp>
      <p:sp>
        <p:nvSpPr>
          <p:cNvPr id="6" name="Footer Placeholder 5">
            <a:extLst>
              <a:ext uri="{FF2B5EF4-FFF2-40B4-BE49-F238E27FC236}">
                <a16:creationId xmlns:a16="http://schemas.microsoft.com/office/drawing/2014/main" id="{5BA9D15F-B6ED-46E1-9840-0B625880EE4B}"/>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CDAEB023-7A5E-4087-B75E-A38A80EE5D01}"/>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9433096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F98F1FBA-F8BB-42CF-8B3E-D19AAFEE96C1}"/>
              </a:ext>
            </a:extLst>
          </p:cNvPr>
          <p:cNvGrpSpPr/>
          <p:nvPr/>
        </p:nvGrpSpPr>
        <p:grpSpPr>
          <a:xfrm>
            <a:off x="334964" y="5115518"/>
            <a:ext cx="734257" cy="760506"/>
            <a:chOff x="5243759" y="1363788"/>
            <a:chExt cx="734257" cy="760506"/>
          </a:xfrm>
        </p:grpSpPr>
        <p:sp>
          <p:nvSpPr>
            <p:cNvPr id="18" name="Freeform 5">
              <a:extLst>
                <a:ext uri="{FF2B5EF4-FFF2-40B4-BE49-F238E27FC236}">
                  <a16:creationId xmlns:a16="http://schemas.microsoft.com/office/drawing/2014/main" id="{60EE09DD-C3DB-4266-BCC3-A765CFFBF379}"/>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Freeform 6">
              <a:extLst>
                <a:ext uri="{FF2B5EF4-FFF2-40B4-BE49-F238E27FC236}">
                  <a16:creationId xmlns:a16="http://schemas.microsoft.com/office/drawing/2014/main" id="{5F301FE0-96DC-4EFB-BBEE-AED762C337C9}"/>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Freeform 8">
              <a:extLst>
                <a:ext uri="{FF2B5EF4-FFF2-40B4-BE49-F238E27FC236}">
                  <a16:creationId xmlns:a16="http://schemas.microsoft.com/office/drawing/2014/main" id="{3BEAD276-8850-4C0C-9777-8537000D522A}"/>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4E5EE0A0-B07E-479B-9684-4BD09FA4376C}"/>
              </a:ext>
            </a:extLst>
          </p:cNvPr>
          <p:cNvSpPr>
            <a:spLocks noGrp="1"/>
          </p:cNvSpPr>
          <p:nvPr>
            <p:ph type="title"/>
          </p:nvPr>
        </p:nvSpPr>
        <p:spPr>
          <a:xfrm>
            <a:off x="550863" y="575409"/>
            <a:ext cx="4500562" cy="984885"/>
          </a:xfrm>
        </p:spPr>
        <p:txBody>
          <a:bodyPr vert="horz" wrap="square" lIns="0" tIns="0" rIns="0" bIns="0" rtlCol="0" anchor="t" anchorCtr="0">
            <a:normAutofit/>
          </a:bodyPr>
          <a:lstStyle>
            <a:lvl1pPr>
              <a:defRPr lang="en-US" sz="3200" dirty="0"/>
            </a:lvl1pPr>
          </a:lstStyle>
          <a:p>
            <a:pPr lvl="0">
              <a:lnSpc>
                <a:spcPct val="100000"/>
              </a:lnSpc>
            </a:pPr>
            <a:r>
              <a:rPr lang="en-US"/>
              <a:t>Click to edit Master title style</a:t>
            </a:r>
            <a:endParaRPr lang="en-US" dirty="0"/>
          </a:p>
        </p:txBody>
      </p:sp>
      <p:sp>
        <p:nvSpPr>
          <p:cNvPr id="3" name="Picture Placeholder 2">
            <a:extLst>
              <a:ext uri="{FF2B5EF4-FFF2-40B4-BE49-F238E27FC236}">
                <a16:creationId xmlns:a16="http://schemas.microsoft.com/office/drawing/2014/main" id="{C11893A9-3462-4F51-83AE-5D2F124B985F}"/>
              </a:ext>
            </a:extLst>
          </p:cNvPr>
          <p:cNvSpPr>
            <a:spLocks noGrp="1"/>
          </p:cNvSpPr>
          <p:nvPr>
            <p:ph type="pic" idx="1"/>
          </p:nvPr>
        </p:nvSpPr>
        <p:spPr>
          <a:xfrm>
            <a:off x="5267324" y="575409"/>
            <a:ext cx="6373813" cy="5733316"/>
          </a:xfrm>
        </p:spPr>
        <p:txBody>
          <a:bodyPr>
            <a:normAutofit/>
          </a:bodyPr>
          <a:lstStyle>
            <a:lvl1pPr marL="0" indent="0">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8BA9240C-79C0-4A88-A476-725DE1B9C28F}"/>
              </a:ext>
            </a:extLst>
          </p:cNvPr>
          <p:cNvSpPr>
            <a:spLocks noGrp="1"/>
          </p:cNvSpPr>
          <p:nvPr>
            <p:ph type="body" sz="half" idx="2"/>
          </p:nvPr>
        </p:nvSpPr>
        <p:spPr>
          <a:xfrm>
            <a:off x="550863" y="1776195"/>
            <a:ext cx="4500562" cy="4532530"/>
          </a:xfrm>
        </p:spPr>
        <p:txBody>
          <a:bodyPr anchor="t" anchorCtr="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7D2D6F-49E8-4217-A908-2D9E43583589}"/>
              </a:ext>
            </a:extLst>
          </p:cNvPr>
          <p:cNvSpPr>
            <a:spLocks noGrp="1"/>
          </p:cNvSpPr>
          <p:nvPr>
            <p:ph type="dt" sz="half" idx="10"/>
          </p:nvPr>
        </p:nvSpPr>
        <p:spPr/>
        <p:txBody>
          <a:bodyPr/>
          <a:lstStyle/>
          <a:p>
            <a:fld id="{E50BC9E2-CB44-4C05-9BB5-496C18A241E0}" type="datetime2">
              <a:rPr lang="en-US" smtClean="0"/>
              <a:t>Monday, January 13, 2025</a:t>
            </a:fld>
            <a:endParaRPr lang="en-US"/>
          </a:p>
        </p:txBody>
      </p:sp>
      <p:sp>
        <p:nvSpPr>
          <p:cNvPr id="6" name="Footer Placeholder 5">
            <a:extLst>
              <a:ext uri="{FF2B5EF4-FFF2-40B4-BE49-F238E27FC236}">
                <a16:creationId xmlns:a16="http://schemas.microsoft.com/office/drawing/2014/main" id="{591C4440-6B8D-4A24-A807-8B1302A3DFAF}"/>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76CFE189-E20B-4108-B290-244424336512}"/>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18540439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79361-B9A1-48F2-9473-23DE30E2D151}"/>
              </a:ext>
            </a:extLst>
          </p:cNvPr>
          <p:cNvSpPr>
            <a:spLocks noGrp="1"/>
          </p:cNvSpPr>
          <p:nvPr>
            <p:ph type="title"/>
          </p:nvPr>
        </p:nvSpPr>
        <p:spPr>
          <a:xfrm>
            <a:off x="550862" y="503906"/>
            <a:ext cx="11090275" cy="1333057"/>
          </a:xfrm>
        </p:spPr>
        <p:txBody>
          <a:bodyPr vert="horz" wrap="square" lIns="0" tIns="0" rIns="0" bIns="0" rtlCol="0" anchor="t" anchorCtr="0">
            <a:normAutofit/>
          </a:bodyPr>
          <a:lstStyle>
            <a:lvl1pPr>
              <a:defRPr lang="en-US" dirty="0"/>
            </a:lvl1pPr>
          </a:lstStyle>
          <a:p>
            <a:pPr lvl="0"/>
            <a:r>
              <a:rPr lang="en-US"/>
              <a:t>Click to edit Master title style</a:t>
            </a:r>
            <a:endParaRPr lang="en-US" dirty="0"/>
          </a:p>
        </p:txBody>
      </p:sp>
      <p:sp>
        <p:nvSpPr>
          <p:cNvPr id="3" name="Vertical Text Placeholder 2">
            <a:extLst>
              <a:ext uri="{FF2B5EF4-FFF2-40B4-BE49-F238E27FC236}">
                <a16:creationId xmlns:a16="http://schemas.microsoft.com/office/drawing/2014/main" id="{FD986779-C2F3-447D-85F7-F6B0E2C97DC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661572-1A59-4E3B-BA65-3329E9468C69}"/>
              </a:ext>
            </a:extLst>
          </p:cNvPr>
          <p:cNvSpPr>
            <a:spLocks noGrp="1"/>
          </p:cNvSpPr>
          <p:nvPr>
            <p:ph type="dt" sz="half" idx="10"/>
          </p:nvPr>
        </p:nvSpPr>
        <p:spPr/>
        <p:txBody>
          <a:bodyPr/>
          <a:lstStyle/>
          <a:p>
            <a:fld id="{EE2EBD84-71F4-4271-8C46-0D47C0A9B12E}" type="datetime2">
              <a:rPr lang="en-US" smtClean="0"/>
              <a:t>Monday, January 13, 2025</a:t>
            </a:fld>
            <a:endParaRPr lang="en-US"/>
          </a:p>
        </p:txBody>
      </p:sp>
      <p:sp>
        <p:nvSpPr>
          <p:cNvPr id="5" name="Footer Placeholder 4">
            <a:extLst>
              <a:ext uri="{FF2B5EF4-FFF2-40B4-BE49-F238E27FC236}">
                <a16:creationId xmlns:a16="http://schemas.microsoft.com/office/drawing/2014/main" id="{AFEF84F1-99FE-4F0B-9E76-F581C2C1B6D9}"/>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97B2D769-16B1-43C4-BF14-3175533511ED}"/>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23817953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E56583A-514F-4632-820D-E7EE236A465B}"/>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173CBBB-7DDC-4437-8C7D-22A1C352027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4C69EBF-DA20-4024-8006-B158D571E08E}"/>
              </a:ext>
            </a:extLst>
          </p:cNvPr>
          <p:cNvSpPr>
            <a:spLocks noGrp="1"/>
          </p:cNvSpPr>
          <p:nvPr>
            <p:ph type="dt" sz="half" idx="10"/>
          </p:nvPr>
        </p:nvSpPr>
        <p:spPr/>
        <p:txBody>
          <a:bodyPr/>
          <a:lstStyle/>
          <a:p>
            <a:fld id="{ABAE0CE1-F450-4107-B2CB-17B18F8A3F4A}" type="datetime2">
              <a:rPr lang="en-US" smtClean="0"/>
              <a:t>Monday, January 13, 2025</a:t>
            </a:fld>
            <a:endParaRPr lang="en-US"/>
          </a:p>
        </p:txBody>
      </p:sp>
      <p:sp>
        <p:nvSpPr>
          <p:cNvPr id="5" name="Footer Placeholder 4">
            <a:extLst>
              <a:ext uri="{FF2B5EF4-FFF2-40B4-BE49-F238E27FC236}">
                <a16:creationId xmlns:a16="http://schemas.microsoft.com/office/drawing/2014/main" id="{ADBAC8B9-14B5-4DF1-994D-AB47DB3BA0C5}"/>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C7876582-5F9B-4F5E-AAD5-D608CB68EA3D}"/>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1329101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028302-E866-455D-8898-53623027543F}"/>
              </a:ext>
            </a:extLst>
          </p:cNvPr>
          <p:cNvSpPr>
            <a:spLocks noGrp="1"/>
          </p:cNvSpPr>
          <p:nvPr>
            <p:ph type="title"/>
          </p:nvPr>
        </p:nvSpPr>
        <p:spPr>
          <a:xfrm>
            <a:off x="550863" y="550800"/>
            <a:ext cx="11090275" cy="1333057"/>
          </a:xfrm>
          <a:prstGeom prst="rect">
            <a:avLst/>
          </a:prstGeom>
        </p:spPr>
        <p:txBody>
          <a:bodyPr vert="horz" wrap="square" lIns="0" tIns="0" rIns="0" bIns="0" rtlCol="0" anchor="t" anchorCtr="0">
            <a:normAutofit/>
          </a:body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BC94E72B-F0CF-4BC4-B509-A1C4508BE435}"/>
              </a:ext>
            </a:extLst>
          </p:cNvPr>
          <p:cNvSpPr>
            <a:spLocks noGrp="1"/>
          </p:cNvSpPr>
          <p:nvPr>
            <p:ph type="body" idx="1"/>
          </p:nvPr>
        </p:nvSpPr>
        <p:spPr>
          <a:xfrm>
            <a:off x="550863" y="2113862"/>
            <a:ext cx="11091600" cy="3978963"/>
          </a:xfrm>
          <a:prstGeom prst="rect">
            <a:avLst/>
          </a:prstGeom>
        </p:spPr>
        <p:txBody>
          <a:bodyPr vert="horz" wrap="square"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4ACE49D-C22F-4540-AC09-E421D2A2EDBE}"/>
              </a:ext>
            </a:extLst>
          </p:cNvPr>
          <p:cNvSpPr>
            <a:spLocks noGrp="1"/>
          </p:cNvSpPr>
          <p:nvPr>
            <p:ph type="dt" sz="half" idx="2"/>
          </p:nvPr>
        </p:nvSpPr>
        <p:spPr>
          <a:xfrm>
            <a:off x="550863" y="6507212"/>
            <a:ext cx="2628900" cy="153888"/>
          </a:xfrm>
          <a:prstGeom prst="rect">
            <a:avLst/>
          </a:prstGeom>
        </p:spPr>
        <p:txBody>
          <a:bodyPr vert="horz" wrap="square" lIns="0" tIns="0" rIns="0" bIns="0" rtlCol="0" anchor="ctr">
            <a:spAutoFit/>
          </a:bodyPr>
          <a:lstStyle>
            <a:lvl1pPr algn="l">
              <a:defRPr sz="900">
                <a:solidFill>
                  <a:schemeClr val="tx1">
                    <a:alpha val="80000"/>
                  </a:schemeClr>
                </a:solidFill>
              </a:defRPr>
            </a:lvl1pPr>
          </a:lstStyle>
          <a:p>
            <a:fld id="{246CB39B-5F4C-4A7E-9BE3-AAFD45576D16}" type="datetime2">
              <a:rPr lang="en-US" smtClean="0"/>
              <a:t>Monday, January 13, 2025</a:t>
            </a:fld>
            <a:endParaRPr lang="en-US" dirty="0"/>
          </a:p>
        </p:txBody>
      </p:sp>
      <p:sp>
        <p:nvSpPr>
          <p:cNvPr id="5" name="Footer Placeholder 4">
            <a:extLst>
              <a:ext uri="{FF2B5EF4-FFF2-40B4-BE49-F238E27FC236}">
                <a16:creationId xmlns:a16="http://schemas.microsoft.com/office/drawing/2014/main" id="{ACD5C3BE-317E-49E8-82B5-C8A7EC9C8A7E}"/>
              </a:ext>
            </a:extLst>
          </p:cNvPr>
          <p:cNvSpPr>
            <a:spLocks noGrp="1"/>
          </p:cNvSpPr>
          <p:nvPr>
            <p:ph type="ftr" sz="quarter" idx="3"/>
          </p:nvPr>
        </p:nvSpPr>
        <p:spPr>
          <a:xfrm>
            <a:off x="3359150" y="6507212"/>
            <a:ext cx="6379210" cy="153888"/>
          </a:xfrm>
          <a:prstGeom prst="rect">
            <a:avLst/>
          </a:prstGeom>
        </p:spPr>
        <p:txBody>
          <a:bodyPr vert="horz" wrap="square" lIns="0" tIns="0" rIns="0" bIns="0" rtlCol="0" anchor="ctr">
            <a:spAutoFit/>
          </a:bodyPr>
          <a:lstStyle>
            <a:lvl1pPr algn="l">
              <a:defRPr sz="900">
                <a:solidFill>
                  <a:schemeClr val="tx1">
                    <a:alpha val="80000"/>
                  </a:schemeClr>
                </a:solidFill>
              </a:defRPr>
            </a:lvl1pPr>
          </a:lstStyle>
          <a:p>
            <a:r>
              <a:rPr lang="en-US"/>
              <a:t>Sample Footer</a:t>
            </a:r>
            <a:endParaRPr lang="en-US" dirty="0"/>
          </a:p>
        </p:txBody>
      </p:sp>
      <p:sp>
        <p:nvSpPr>
          <p:cNvPr id="6" name="Slide Number Placeholder 5">
            <a:extLst>
              <a:ext uri="{FF2B5EF4-FFF2-40B4-BE49-F238E27FC236}">
                <a16:creationId xmlns:a16="http://schemas.microsoft.com/office/drawing/2014/main" id="{45574E12-6C16-431F-B2CE-E4B15916BA05}"/>
              </a:ext>
            </a:extLst>
          </p:cNvPr>
          <p:cNvSpPr>
            <a:spLocks noGrp="1"/>
          </p:cNvSpPr>
          <p:nvPr>
            <p:ph type="sldNum" sz="quarter" idx="4"/>
          </p:nvPr>
        </p:nvSpPr>
        <p:spPr>
          <a:xfrm>
            <a:off x="9948863" y="6507212"/>
            <a:ext cx="1692274" cy="153888"/>
          </a:xfrm>
          <a:prstGeom prst="rect">
            <a:avLst/>
          </a:prstGeom>
        </p:spPr>
        <p:txBody>
          <a:bodyPr vert="horz" wrap="square" lIns="0" tIns="0" rIns="0" bIns="0" rtlCol="0" anchor="ctr">
            <a:spAutoFit/>
          </a:bodyPr>
          <a:lstStyle>
            <a:lvl1pPr algn="r">
              <a:defRPr sz="900">
                <a:solidFill>
                  <a:schemeClr val="tx1">
                    <a:alpha val="80000"/>
                  </a:schemeClr>
                </a:solidFill>
              </a:defRPr>
            </a:lvl1pPr>
          </a:lstStyle>
          <a:p>
            <a:fld id="{DBA1B0FB-D917-4C8C-928F-313BD683BF39}" type="slidenum">
              <a:rPr lang="en-US" smtClean="0"/>
              <a:pPr/>
              <a:t>‹#›</a:t>
            </a:fld>
            <a:endParaRPr lang="en-US"/>
          </a:p>
        </p:txBody>
      </p:sp>
    </p:spTree>
    <p:extLst>
      <p:ext uri="{BB962C8B-B14F-4D97-AF65-F5344CB8AC3E}">
        <p14:creationId xmlns:p14="http://schemas.microsoft.com/office/powerpoint/2010/main" val="3752585479"/>
      </p:ext>
    </p:extLst>
  </p:cSld>
  <p:clrMap bg1="dk1" tx1="lt1" bg2="dk2" tx2="lt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Lst>
  <p:hf sldNum="0" hdr="0" ftr="0" dt="0"/>
  <p:txStyles>
    <p:titleStyle>
      <a:lvl1pPr algn="l" defTabSz="914400" rtl="0" eaLnBrk="1" latinLnBrk="0" hangingPunct="1">
        <a:lnSpc>
          <a:spcPct val="100000"/>
        </a:lnSpc>
        <a:spcBef>
          <a:spcPct val="0"/>
        </a:spcBef>
        <a:buNone/>
        <a:defRPr lang="en-US" sz="4800" kern="1200" dirty="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0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video" Target="https://www.youtube.com/embed/GFVKKTwkANY?feature=oembed" TargetMode="External"/><Relationship Id="rId4" Type="http://schemas.openxmlformats.org/officeDocument/2006/relationships/image" Target="../media/image5.jpeg"/></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975737-EAEE-4A4C-BB7D-93AE0CC254DE}"/>
              </a:ext>
            </a:extLst>
          </p:cNvPr>
          <p:cNvSpPr>
            <a:spLocks noGrp="1"/>
          </p:cNvSpPr>
          <p:nvPr>
            <p:ph type="ctrTitle"/>
          </p:nvPr>
        </p:nvSpPr>
        <p:spPr>
          <a:xfrm>
            <a:off x="550864" y="1051551"/>
            <a:ext cx="3565524" cy="2384898"/>
          </a:xfrm>
        </p:spPr>
        <p:txBody>
          <a:bodyPr anchor="b">
            <a:normAutofit/>
          </a:bodyPr>
          <a:lstStyle/>
          <a:p>
            <a:r>
              <a:rPr lang="en-GB" sz="4800"/>
              <a:t>Developing Strategic Capability</a:t>
            </a:r>
          </a:p>
        </p:txBody>
      </p:sp>
      <p:sp>
        <p:nvSpPr>
          <p:cNvPr id="3" name="Subtitle 2">
            <a:extLst>
              <a:ext uri="{FF2B5EF4-FFF2-40B4-BE49-F238E27FC236}">
                <a16:creationId xmlns:a16="http://schemas.microsoft.com/office/drawing/2014/main" id="{36CB28D0-C52B-4BE1-C45B-4020732BC758}"/>
              </a:ext>
            </a:extLst>
          </p:cNvPr>
          <p:cNvSpPr>
            <a:spLocks noGrp="1"/>
          </p:cNvSpPr>
          <p:nvPr>
            <p:ph type="subTitle" idx="1"/>
          </p:nvPr>
        </p:nvSpPr>
        <p:spPr>
          <a:xfrm>
            <a:off x="550863" y="3569008"/>
            <a:ext cx="3565525" cy="1731656"/>
          </a:xfrm>
        </p:spPr>
        <p:txBody>
          <a:bodyPr>
            <a:normAutofit/>
          </a:bodyPr>
          <a:lstStyle/>
          <a:p>
            <a:r>
              <a:rPr lang="en-GB" sz="2000" b="1">
                <a:solidFill>
                  <a:schemeClr val="tx1">
                    <a:alpha val="60000"/>
                  </a:schemeClr>
                </a:solidFill>
              </a:rPr>
              <a:t>Week 5</a:t>
            </a:r>
          </a:p>
        </p:txBody>
      </p:sp>
      <p:grpSp>
        <p:nvGrpSpPr>
          <p:cNvPr id="11" name="Group 10">
            <a:extLst>
              <a:ext uri="{FF2B5EF4-FFF2-40B4-BE49-F238E27FC236}">
                <a16:creationId xmlns:a16="http://schemas.microsoft.com/office/drawing/2014/main" id="{4592A8CB-0B0A-43A5-86F4-712B0C46967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41850" y="444676"/>
            <a:ext cx="667802" cy="631474"/>
            <a:chOff x="10478914" y="1506691"/>
            <a:chExt cx="667802" cy="631474"/>
          </a:xfrm>
        </p:grpSpPr>
        <p:sp>
          <p:nvSpPr>
            <p:cNvPr id="12" name="Freeform: Shape 11">
              <a:extLst>
                <a:ext uri="{FF2B5EF4-FFF2-40B4-BE49-F238E27FC236}">
                  <a16:creationId xmlns:a16="http://schemas.microsoft.com/office/drawing/2014/main" id="{4C63B2AC-3D19-416D-A37F-2DDA8A36513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3" name="Oval 12">
              <a:extLst>
                <a:ext uri="{FF2B5EF4-FFF2-40B4-BE49-F238E27FC236}">
                  <a16:creationId xmlns:a16="http://schemas.microsoft.com/office/drawing/2014/main" id="{8A474391-1271-45F9-A39C-8641371ABC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pic>
        <p:nvPicPr>
          <p:cNvPr id="4" name="Picture 3">
            <a:extLst>
              <a:ext uri="{FF2B5EF4-FFF2-40B4-BE49-F238E27FC236}">
                <a16:creationId xmlns:a16="http://schemas.microsoft.com/office/drawing/2014/main" id="{962CF197-C33A-3643-339C-5AC5EF08D737}"/>
              </a:ext>
            </a:extLst>
          </p:cNvPr>
          <p:cNvPicPr>
            <a:picLocks noChangeAspect="1"/>
          </p:cNvPicPr>
          <p:nvPr/>
        </p:nvPicPr>
        <p:blipFill>
          <a:blip r:embed="rId2"/>
          <a:srcRect l="34562" r="-1" b="-1"/>
          <a:stretch/>
        </p:blipFill>
        <p:spPr>
          <a:xfrm>
            <a:off x="4743450" y="10"/>
            <a:ext cx="7448551" cy="6857990"/>
          </a:xfrm>
          <a:custGeom>
            <a:avLst/>
            <a:gdLst/>
            <a:ahLst/>
            <a:cxnLst/>
            <a:rect l="l" t="t" r="r" b="b"/>
            <a:pathLst>
              <a:path w="7448551" h="6858000">
                <a:moveTo>
                  <a:pt x="0" y="0"/>
                </a:moveTo>
                <a:lnTo>
                  <a:pt x="7448551" y="0"/>
                </a:lnTo>
                <a:lnTo>
                  <a:pt x="7448551" y="6858000"/>
                </a:lnTo>
                <a:lnTo>
                  <a:pt x="0" y="6858000"/>
                </a:lnTo>
                <a:close/>
              </a:path>
            </a:pathLst>
          </a:custGeom>
        </p:spPr>
      </p:pic>
      <p:sp>
        <p:nvSpPr>
          <p:cNvPr id="15" name="Rectangle 14">
            <a:extLst>
              <a:ext uri="{FF2B5EF4-FFF2-40B4-BE49-F238E27FC236}">
                <a16:creationId xmlns:a16="http://schemas.microsoft.com/office/drawing/2014/main" id="{41AC6C06-99FE-4BA1-BC82-8406A424CD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7AEC842D-C905-4DEA-B1C3-CA51995C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21219" y="5433223"/>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8314916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FA89D9-C4E5-9280-627E-42C5D12EF0C6}"/>
              </a:ext>
            </a:extLst>
          </p:cNvPr>
          <p:cNvSpPr>
            <a:spLocks noGrp="1"/>
          </p:cNvSpPr>
          <p:nvPr>
            <p:ph type="title"/>
          </p:nvPr>
        </p:nvSpPr>
        <p:spPr>
          <a:xfrm>
            <a:off x="550863" y="1520825"/>
            <a:ext cx="4535487" cy="3779838"/>
          </a:xfrm>
        </p:spPr>
        <p:txBody>
          <a:bodyPr anchor="ctr">
            <a:normAutofit/>
          </a:bodyPr>
          <a:lstStyle/>
          <a:p>
            <a:r>
              <a:rPr lang="en-GB" sz="6400"/>
              <a:t>Recap…</a:t>
            </a:r>
          </a:p>
        </p:txBody>
      </p:sp>
      <p:grpSp>
        <p:nvGrpSpPr>
          <p:cNvPr id="11" name="Group 10">
            <a:extLst>
              <a:ext uri="{FF2B5EF4-FFF2-40B4-BE49-F238E27FC236}">
                <a16:creationId xmlns:a16="http://schemas.microsoft.com/office/drawing/2014/main" id="{20205E53-D75C-4F15-A4A3-21DA0826FC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2950" y="623661"/>
            <a:ext cx="667800" cy="631474"/>
            <a:chOff x="8069541" y="1262702"/>
            <a:chExt cx="667800" cy="631474"/>
          </a:xfrm>
        </p:grpSpPr>
        <p:sp>
          <p:nvSpPr>
            <p:cNvPr id="12" name="Freeform: Shape 11">
              <a:extLst>
                <a:ext uri="{FF2B5EF4-FFF2-40B4-BE49-F238E27FC236}">
                  <a16:creationId xmlns:a16="http://schemas.microsoft.com/office/drawing/2014/main" id="{EB48C7E5-9699-4FB1-9EEE-581C686293C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a:off x="8069541" y="1262702"/>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10200000" scaled="0"/>
            </a:gradFill>
            <a:ln>
              <a:noFill/>
            </a:ln>
            <a:effectLst>
              <a:innerShdw blurRad="127000" dist="50800" dir="42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3" name="Oval 12">
              <a:extLst>
                <a:ext uri="{FF2B5EF4-FFF2-40B4-BE49-F238E27FC236}">
                  <a16:creationId xmlns:a16="http://schemas.microsoft.com/office/drawing/2014/main" id="{316993F2-7052-4269-8B81-AC271D2D99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8332341" y="1436239"/>
              <a:ext cx="270000" cy="540000"/>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
        <p:nvSpPr>
          <p:cNvPr id="15" name="Oval 14">
            <a:extLst>
              <a:ext uri="{FF2B5EF4-FFF2-40B4-BE49-F238E27FC236}">
                <a16:creationId xmlns:a16="http://schemas.microsoft.com/office/drawing/2014/main" id="{52D58DC7-20C8-4471-BAA7-B296A2AEC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384" y="49771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7" name="Freeform: Shape 16">
            <a:extLst>
              <a:ext uri="{FF2B5EF4-FFF2-40B4-BE49-F238E27FC236}">
                <a16:creationId xmlns:a16="http://schemas.microsoft.com/office/drawing/2014/main" id="{8E4AABAC-100B-437F-86D3-981412859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3261346" y="5733597"/>
            <a:ext cx="1758388" cy="926985"/>
          </a:xfrm>
          <a:custGeom>
            <a:avLst/>
            <a:gdLst>
              <a:gd name="connsiteX0" fmla="*/ 1486881 w 1758388"/>
              <a:gd name="connsiteY0" fmla="*/ 271508 h 926985"/>
              <a:gd name="connsiteX1" fmla="*/ 1758388 w 1758388"/>
              <a:gd name="connsiteY1" fmla="*/ 926985 h 926985"/>
              <a:gd name="connsiteX2" fmla="*/ 1294895 w 1758388"/>
              <a:gd name="connsiteY2" fmla="*/ 926985 h 926985"/>
              <a:gd name="connsiteX3" fmla="*/ 831404 w 1758388"/>
              <a:gd name="connsiteY3" fmla="*/ 463493 h 926985"/>
              <a:gd name="connsiteX4" fmla="*/ 377328 w 1758388"/>
              <a:gd name="connsiteY4" fmla="*/ 833575 h 926985"/>
              <a:gd name="connsiteX5" fmla="*/ 371585 w 1758388"/>
              <a:gd name="connsiteY5" fmla="*/ 890552 h 926985"/>
              <a:gd name="connsiteX6" fmla="*/ 0 w 1758388"/>
              <a:gd name="connsiteY6" fmla="*/ 518968 h 926985"/>
              <a:gd name="connsiteX7" fmla="*/ 16301 w 1758388"/>
              <a:gd name="connsiteY7" fmla="*/ 485129 h 926985"/>
              <a:gd name="connsiteX8" fmla="*/ 831403 w 1758388"/>
              <a:gd name="connsiteY8" fmla="*/ 0 h 926985"/>
              <a:gd name="connsiteX9" fmla="*/ 1486881 w 1758388"/>
              <a:gd name="connsiteY9" fmla="*/ 271508 h 926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58388" h="926985">
                <a:moveTo>
                  <a:pt x="1486881" y="271508"/>
                </a:moveTo>
                <a:cubicBezTo>
                  <a:pt x="1654632" y="439259"/>
                  <a:pt x="1758388" y="671005"/>
                  <a:pt x="1758388" y="926985"/>
                </a:cubicBezTo>
                <a:lnTo>
                  <a:pt x="1294895" y="926985"/>
                </a:lnTo>
                <a:cubicBezTo>
                  <a:pt x="1294895" y="671005"/>
                  <a:pt x="1087383" y="463493"/>
                  <a:pt x="831404" y="463493"/>
                </a:cubicBezTo>
                <a:cubicBezTo>
                  <a:pt x="607421" y="463493"/>
                  <a:pt x="420547" y="622370"/>
                  <a:pt x="377328" y="833575"/>
                </a:cubicBezTo>
                <a:lnTo>
                  <a:pt x="371585" y="890552"/>
                </a:lnTo>
                <a:lnTo>
                  <a:pt x="0" y="518968"/>
                </a:lnTo>
                <a:lnTo>
                  <a:pt x="16301" y="485129"/>
                </a:lnTo>
                <a:cubicBezTo>
                  <a:pt x="173276" y="196165"/>
                  <a:pt x="479432" y="0"/>
                  <a:pt x="831403" y="0"/>
                </a:cubicBezTo>
                <a:cubicBezTo>
                  <a:pt x="1087383" y="0"/>
                  <a:pt x="1319129" y="103757"/>
                  <a:pt x="1486881" y="271508"/>
                </a:cubicBezTo>
                <a:close/>
              </a:path>
            </a:pathLst>
          </a:custGeom>
          <a:solidFill>
            <a:schemeClr val="bg2"/>
          </a:solidFill>
          <a:ln>
            <a:noFill/>
          </a:ln>
          <a:effectLst>
            <a:innerShdw blurRad="254000" dist="50800" dir="54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19" name="Freeform: Shape 18">
            <a:extLst>
              <a:ext uri="{FF2B5EF4-FFF2-40B4-BE49-F238E27FC236}">
                <a16:creationId xmlns:a16="http://schemas.microsoft.com/office/drawing/2014/main" id="{1DFD33E0-4D46-4176-BAE2-6AED15231C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3353363" y="5725768"/>
            <a:ext cx="1728640" cy="1042921"/>
          </a:xfrm>
          <a:custGeom>
            <a:avLst/>
            <a:gdLst>
              <a:gd name="connsiteX0" fmla="*/ 1391304 w 1728640"/>
              <a:gd name="connsiteY0" fmla="*/ 238153 h 1042921"/>
              <a:gd name="connsiteX1" fmla="*/ 1728640 w 1728640"/>
              <a:gd name="connsiteY1" fmla="*/ 1042921 h 1042921"/>
              <a:gd name="connsiteX2" fmla="*/ 1265147 w 1728640"/>
              <a:gd name="connsiteY2" fmla="*/ 1042921 h 1042921"/>
              <a:gd name="connsiteX3" fmla="*/ 801655 w 1728640"/>
              <a:gd name="connsiteY3" fmla="*/ 521461 h 1042921"/>
              <a:gd name="connsiteX4" fmla="*/ 374587 w 1728640"/>
              <a:gd name="connsiteY4" fmla="*/ 839945 h 1042921"/>
              <a:gd name="connsiteX5" fmla="*/ 362576 w 1728640"/>
              <a:gd name="connsiteY5" fmla="*/ 883477 h 1042921"/>
              <a:gd name="connsiteX6" fmla="*/ 0 w 1728640"/>
              <a:gd name="connsiteY6" fmla="*/ 520901 h 1042921"/>
              <a:gd name="connsiteX7" fmla="*/ 32986 w 1728640"/>
              <a:gd name="connsiteY7" fmla="*/ 459814 h 1042921"/>
              <a:gd name="connsiteX8" fmla="*/ 801656 w 1728640"/>
              <a:gd name="connsiteY8" fmla="*/ 0 h 1042921"/>
              <a:gd name="connsiteX9" fmla="*/ 1391304 w 1728640"/>
              <a:gd name="connsiteY9" fmla="*/ 238153 h 1042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28640" h="1042921">
                <a:moveTo>
                  <a:pt x="1391304" y="238153"/>
                </a:moveTo>
                <a:cubicBezTo>
                  <a:pt x="1597323" y="429440"/>
                  <a:pt x="1728640" y="718927"/>
                  <a:pt x="1728640" y="1042921"/>
                </a:cubicBezTo>
                <a:lnTo>
                  <a:pt x="1265147" y="1042921"/>
                </a:lnTo>
                <a:cubicBezTo>
                  <a:pt x="1265147" y="754926"/>
                  <a:pt x="1057635" y="521461"/>
                  <a:pt x="801655" y="521461"/>
                </a:cubicBezTo>
                <a:cubicBezTo>
                  <a:pt x="609671" y="521461"/>
                  <a:pt x="444949" y="652785"/>
                  <a:pt x="374587" y="839945"/>
                </a:cubicBezTo>
                <a:lnTo>
                  <a:pt x="362576" y="883477"/>
                </a:lnTo>
                <a:lnTo>
                  <a:pt x="0" y="520901"/>
                </a:lnTo>
                <a:lnTo>
                  <a:pt x="32986" y="459814"/>
                </a:lnTo>
                <a:cubicBezTo>
                  <a:pt x="199571" y="182395"/>
                  <a:pt x="481681" y="0"/>
                  <a:pt x="801656" y="0"/>
                </a:cubicBezTo>
                <a:cubicBezTo>
                  <a:pt x="1025638" y="0"/>
                  <a:pt x="1231066" y="89374"/>
                  <a:pt x="1391304" y="238153"/>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21" name="Oval 20">
            <a:extLst>
              <a:ext uri="{FF2B5EF4-FFF2-40B4-BE49-F238E27FC236}">
                <a16:creationId xmlns:a16="http://schemas.microsoft.com/office/drawing/2014/main" id="{022B5D87-7689-4E7F-B03A-7F803B5DF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872920" y="5836283"/>
            <a:ext cx="107098" cy="466589"/>
          </a:xfrm>
          <a:prstGeom prst="ellipse">
            <a:avLst/>
          </a:prstGeom>
          <a:solidFill>
            <a:schemeClr val="bg2"/>
          </a:solidFill>
          <a:ln>
            <a:noFill/>
          </a:ln>
          <a:effectLst>
            <a:innerShdw blurRad="63500" dist="254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aphicFrame>
        <p:nvGraphicFramePr>
          <p:cNvPr id="5" name="Content Placeholder 2">
            <a:extLst>
              <a:ext uri="{FF2B5EF4-FFF2-40B4-BE49-F238E27FC236}">
                <a16:creationId xmlns:a16="http://schemas.microsoft.com/office/drawing/2014/main" id="{19C266D6-A39D-C6A0-5444-958DF1871BC5}"/>
              </a:ext>
            </a:extLst>
          </p:cNvPr>
          <p:cNvGraphicFramePr>
            <a:graphicFrameLocks noGrp="1"/>
          </p:cNvGraphicFramePr>
          <p:nvPr>
            <p:ph idx="1"/>
            <p:extLst>
              <p:ext uri="{D42A27DB-BD31-4B8C-83A1-F6EECF244321}">
                <p14:modId xmlns:p14="http://schemas.microsoft.com/office/powerpoint/2010/main" val="342100141"/>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403034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7150F7-7087-3D90-555A-3A998D80DBE5}"/>
              </a:ext>
            </a:extLst>
          </p:cNvPr>
          <p:cNvSpPr>
            <a:spLocks noGrp="1"/>
          </p:cNvSpPr>
          <p:nvPr>
            <p:ph type="title"/>
          </p:nvPr>
        </p:nvSpPr>
        <p:spPr/>
        <p:txBody>
          <a:bodyPr/>
          <a:lstStyle/>
          <a:p>
            <a:r>
              <a:rPr lang="en-GB" dirty="0"/>
              <a:t>Assignment </a:t>
            </a:r>
          </a:p>
        </p:txBody>
      </p:sp>
      <p:sp>
        <p:nvSpPr>
          <p:cNvPr id="3" name="Content Placeholder 2">
            <a:extLst>
              <a:ext uri="{FF2B5EF4-FFF2-40B4-BE49-F238E27FC236}">
                <a16:creationId xmlns:a16="http://schemas.microsoft.com/office/drawing/2014/main" id="{7EDEB9FD-2E45-2D0D-FA85-6F5ADC07B8F3}"/>
              </a:ext>
            </a:extLst>
          </p:cNvPr>
          <p:cNvSpPr>
            <a:spLocks noGrp="1"/>
          </p:cNvSpPr>
          <p:nvPr>
            <p:ph idx="1"/>
          </p:nvPr>
        </p:nvSpPr>
        <p:spPr/>
        <p:txBody>
          <a:bodyPr>
            <a:normAutofit/>
          </a:bodyPr>
          <a:lstStyle/>
          <a:p>
            <a:r>
              <a:rPr lang="en-GB" sz="2400" dirty="0"/>
              <a:t>By now.. EVERYONE should have emailed their choice of Business to their lecturer</a:t>
            </a:r>
          </a:p>
          <a:p>
            <a:r>
              <a:rPr lang="en-GB" sz="2400" dirty="0"/>
              <a:t>We are now halfway through the lectures</a:t>
            </a:r>
          </a:p>
          <a:p>
            <a:r>
              <a:rPr lang="en-GB" sz="2400" dirty="0"/>
              <a:t>Research </a:t>
            </a:r>
          </a:p>
          <a:p>
            <a:r>
              <a:rPr lang="en-GB" sz="2400" dirty="0"/>
              <a:t>Citations and sources </a:t>
            </a:r>
          </a:p>
          <a:p>
            <a:r>
              <a:rPr lang="en-GB" sz="2400" dirty="0"/>
              <a:t>Structure the report, place headings etc, only have to populate then</a:t>
            </a:r>
          </a:p>
          <a:p>
            <a:r>
              <a:rPr lang="en-GB" sz="2400" dirty="0"/>
              <a:t>Guidance on Moodle – use it! </a:t>
            </a:r>
          </a:p>
        </p:txBody>
      </p:sp>
    </p:spTree>
    <p:extLst>
      <p:ext uri="{BB962C8B-B14F-4D97-AF65-F5344CB8AC3E}">
        <p14:creationId xmlns:p14="http://schemas.microsoft.com/office/powerpoint/2010/main" val="22545160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65ADF6-F12C-0ED8-9921-C6D9EC161966}"/>
              </a:ext>
            </a:extLst>
          </p:cNvPr>
          <p:cNvSpPr>
            <a:spLocks noGrp="1"/>
          </p:cNvSpPr>
          <p:nvPr>
            <p:ph type="title"/>
          </p:nvPr>
        </p:nvSpPr>
        <p:spPr>
          <a:xfrm>
            <a:off x="550863" y="1520825"/>
            <a:ext cx="4535487" cy="3779838"/>
          </a:xfrm>
        </p:spPr>
        <p:txBody>
          <a:bodyPr anchor="ctr">
            <a:normAutofit/>
          </a:bodyPr>
          <a:lstStyle/>
          <a:p>
            <a:pPr>
              <a:lnSpc>
                <a:spcPct val="90000"/>
              </a:lnSpc>
            </a:pPr>
            <a:r>
              <a:rPr lang="en-GB" sz="5400"/>
              <a:t>Strategy Recap – The uses and values of Strategy </a:t>
            </a:r>
          </a:p>
        </p:txBody>
      </p:sp>
      <p:grpSp>
        <p:nvGrpSpPr>
          <p:cNvPr id="11" name="Group 10">
            <a:extLst>
              <a:ext uri="{FF2B5EF4-FFF2-40B4-BE49-F238E27FC236}">
                <a16:creationId xmlns:a16="http://schemas.microsoft.com/office/drawing/2014/main" id="{20205E53-D75C-4F15-A4A3-21DA0826FC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2950" y="623661"/>
            <a:ext cx="667800" cy="631474"/>
            <a:chOff x="8069541" y="1262702"/>
            <a:chExt cx="667800" cy="631474"/>
          </a:xfrm>
        </p:grpSpPr>
        <p:sp>
          <p:nvSpPr>
            <p:cNvPr id="12" name="Freeform: Shape 11">
              <a:extLst>
                <a:ext uri="{FF2B5EF4-FFF2-40B4-BE49-F238E27FC236}">
                  <a16:creationId xmlns:a16="http://schemas.microsoft.com/office/drawing/2014/main" id="{EB48C7E5-9699-4FB1-9EEE-581C686293C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a:off x="8069541" y="1262702"/>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10200000" scaled="0"/>
            </a:gradFill>
            <a:ln>
              <a:noFill/>
            </a:ln>
            <a:effectLst>
              <a:innerShdw blurRad="127000" dist="50800" dir="42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3" name="Oval 12">
              <a:extLst>
                <a:ext uri="{FF2B5EF4-FFF2-40B4-BE49-F238E27FC236}">
                  <a16:creationId xmlns:a16="http://schemas.microsoft.com/office/drawing/2014/main" id="{316993F2-7052-4269-8B81-AC271D2D99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8332341" y="1436239"/>
              <a:ext cx="270000" cy="540000"/>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
        <p:nvSpPr>
          <p:cNvPr id="15" name="Oval 14">
            <a:extLst>
              <a:ext uri="{FF2B5EF4-FFF2-40B4-BE49-F238E27FC236}">
                <a16:creationId xmlns:a16="http://schemas.microsoft.com/office/drawing/2014/main" id="{52D58DC7-20C8-4471-BAA7-B296A2AEC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384" y="49771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7" name="Freeform: Shape 16">
            <a:extLst>
              <a:ext uri="{FF2B5EF4-FFF2-40B4-BE49-F238E27FC236}">
                <a16:creationId xmlns:a16="http://schemas.microsoft.com/office/drawing/2014/main" id="{8E4AABAC-100B-437F-86D3-981412859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3261346" y="5733597"/>
            <a:ext cx="1758388" cy="926985"/>
          </a:xfrm>
          <a:custGeom>
            <a:avLst/>
            <a:gdLst>
              <a:gd name="connsiteX0" fmla="*/ 1486881 w 1758388"/>
              <a:gd name="connsiteY0" fmla="*/ 271508 h 926985"/>
              <a:gd name="connsiteX1" fmla="*/ 1758388 w 1758388"/>
              <a:gd name="connsiteY1" fmla="*/ 926985 h 926985"/>
              <a:gd name="connsiteX2" fmla="*/ 1294895 w 1758388"/>
              <a:gd name="connsiteY2" fmla="*/ 926985 h 926985"/>
              <a:gd name="connsiteX3" fmla="*/ 831404 w 1758388"/>
              <a:gd name="connsiteY3" fmla="*/ 463493 h 926985"/>
              <a:gd name="connsiteX4" fmla="*/ 377328 w 1758388"/>
              <a:gd name="connsiteY4" fmla="*/ 833575 h 926985"/>
              <a:gd name="connsiteX5" fmla="*/ 371585 w 1758388"/>
              <a:gd name="connsiteY5" fmla="*/ 890552 h 926985"/>
              <a:gd name="connsiteX6" fmla="*/ 0 w 1758388"/>
              <a:gd name="connsiteY6" fmla="*/ 518968 h 926985"/>
              <a:gd name="connsiteX7" fmla="*/ 16301 w 1758388"/>
              <a:gd name="connsiteY7" fmla="*/ 485129 h 926985"/>
              <a:gd name="connsiteX8" fmla="*/ 831403 w 1758388"/>
              <a:gd name="connsiteY8" fmla="*/ 0 h 926985"/>
              <a:gd name="connsiteX9" fmla="*/ 1486881 w 1758388"/>
              <a:gd name="connsiteY9" fmla="*/ 271508 h 926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58388" h="926985">
                <a:moveTo>
                  <a:pt x="1486881" y="271508"/>
                </a:moveTo>
                <a:cubicBezTo>
                  <a:pt x="1654632" y="439259"/>
                  <a:pt x="1758388" y="671005"/>
                  <a:pt x="1758388" y="926985"/>
                </a:cubicBezTo>
                <a:lnTo>
                  <a:pt x="1294895" y="926985"/>
                </a:lnTo>
                <a:cubicBezTo>
                  <a:pt x="1294895" y="671005"/>
                  <a:pt x="1087383" y="463493"/>
                  <a:pt x="831404" y="463493"/>
                </a:cubicBezTo>
                <a:cubicBezTo>
                  <a:pt x="607421" y="463493"/>
                  <a:pt x="420547" y="622370"/>
                  <a:pt x="377328" y="833575"/>
                </a:cubicBezTo>
                <a:lnTo>
                  <a:pt x="371585" y="890552"/>
                </a:lnTo>
                <a:lnTo>
                  <a:pt x="0" y="518968"/>
                </a:lnTo>
                <a:lnTo>
                  <a:pt x="16301" y="485129"/>
                </a:lnTo>
                <a:cubicBezTo>
                  <a:pt x="173276" y="196165"/>
                  <a:pt x="479432" y="0"/>
                  <a:pt x="831403" y="0"/>
                </a:cubicBezTo>
                <a:cubicBezTo>
                  <a:pt x="1087383" y="0"/>
                  <a:pt x="1319129" y="103757"/>
                  <a:pt x="1486881" y="271508"/>
                </a:cubicBezTo>
                <a:close/>
              </a:path>
            </a:pathLst>
          </a:custGeom>
          <a:solidFill>
            <a:schemeClr val="bg2"/>
          </a:solidFill>
          <a:ln>
            <a:noFill/>
          </a:ln>
          <a:effectLst>
            <a:innerShdw blurRad="254000" dist="50800" dir="54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19" name="Freeform: Shape 18">
            <a:extLst>
              <a:ext uri="{FF2B5EF4-FFF2-40B4-BE49-F238E27FC236}">
                <a16:creationId xmlns:a16="http://schemas.microsoft.com/office/drawing/2014/main" id="{1DFD33E0-4D46-4176-BAE2-6AED15231C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3353363" y="5725768"/>
            <a:ext cx="1728640" cy="1042921"/>
          </a:xfrm>
          <a:custGeom>
            <a:avLst/>
            <a:gdLst>
              <a:gd name="connsiteX0" fmla="*/ 1391304 w 1728640"/>
              <a:gd name="connsiteY0" fmla="*/ 238153 h 1042921"/>
              <a:gd name="connsiteX1" fmla="*/ 1728640 w 1728640"/>
              <a:gd name="connsiteY1" fmla="*/ 1042921 h 1042921"/>
              <a:gd name="connsiteX2" fmla="*/ 1265147 w 1728640"/>
              <a:gd name="connsiteY2" fmla="*/ 1042921 h 1042921"/>
              <a:gd name="connsiteX3" fmla="*/ 801655 w 1728640"/>
              <a:gd name="connsiteY3" fmla="*/ 521461 h 1042921"/>
              <a:gd name="connsiteX4" fmla="*/ 374587 w 1728640"/>
              <a:gd name="connsiteY4" fmla="*/ 839945 h 1042921"/>
              <a:gd name="connsiteX5" fmla="*/ 362576 w 1728640"/>
              <a:gd name="connsiteY5" fmla="*/ 883477 h 1042921"/>
              <a:gd name="connsiteX6" fmla="*/ 0 w 1728640"/>
              <a:gd name="connsiteY6" fmla="*/ 520901 h 1042921"/>
              <a:gd name="connsiteX7" fmla="*/ 32986 w 1728640"/>
              <a:gd name="connsiteY7" fmla="*/ 459814 h 1042921"/>
              <a:gd name="connsiteX8" fmla="*/ 801656 w 1728640"/>
              <a:gd name="connsiteY8" fmla="*/ 0 h 1042921"/>
              <a:gd name="connsiteX9" fmla="*/ 1391304 w 1728640"/>
              <a:gd name="connsiteY9" fmla="*/ 238153 h 1042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28640" h="1042921">
                <a:moveTo>
                  <a:pt x="1391304" y="238153"/>
                </a:moveTo>
                <a:cubicBezTo>
                  <a:pt x="1597323" y="429440"/>
                  <a:pt x="1728640" y="718927"/>
                  <a:pt x="1728640" y="1042921"/>
                </a:cubicBezTo>
                <a:lnTo>
                  <a:pt x="1265147" y="1042921"/>
                </a:lnTo>
                <a:cubicBezTo>
                  <a:pt x="1265147" y="754926"/>
                  <a:pt x="1057635" y="521461"/>
                  <a:pt x="801655" y="521461"/>
                </a:cubicBezTo>
                <a:cubicBezTo>
                  <a:pt x="609671" y="521461"/>
                  <a:pt x="444949" y="652785"/>
                  <a:pt x="374587" y="839945"/>
                </a:cubicBezTo>
                <a:lnTo>
                  <a:pt x="362576" y="883477"/>
                </a:lnTo>
                <a:lnTo>
                  <a:pt x="0" y="520901"/>
                </a:lnTo>
                <a:lnTo>
                  <a:pt x="32986" y="459814"/>
                </a:lnTo>
                <a:cubicBezTo>
                  <a:pt x="199571" y="182395"/>
                  <a:pt x="481681" y="0"/>
                  <a:pt x="801656" y="0"/>
                </a:cubicBezTo>
                <a:cubicBezTo>
                  <a:pt x="1025638" y="0"/>
                  <a:pt x="1231066" y="89374"/>
                  <a:pt x="1391304" y="238153"/>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21" name="Oval 20">
            <a:extLst>
              <a:ext uri="{FF2B5EF4-FFF2-40B4-BE49-F238E27FC236}">
                <a16:creationId xmlns:a16="http://schemas.microsoft.com/office/drawing/2014/main" id="{022B5D87-7689-4E7F-B03A-7F803B5DF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872920" y="5836283"/>
            <a:ext cx="107098" cy="466589"/>
          </a:xfrm>
          <a:prstGeom prst="ellipse">
            <a:avLst/>
          </a:prstGeom>
          <a:solidFill>
            <a:schemeClr val="bg2"/>
          </a:solidFill>
          <a:ln>
            <a:noFill/>
          </a:ln>
          <a:effectLst>
            <a:innerShdw blurRad="63500" dist="254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aphicFrame>
        <p:nvGraphicFramePr>
          <p:cNvPr id="5" name="Content Placeholder 2">
            <a:extLst>
              <a:ext uri="{FF2B5EF4-FFF2-40B4-BE49-F238E27FC236}">
                <a16:creationId xmlns:a16="http://schemas.microsoft.com/office/drawing/2014/main" id="{F0D1C895-5B5F-FFD7-8671-A6B9B5A1AF55}"/>
              </a:ext>
            </a:extLst>
          </p:cNvPr>
          <p:cNvGraphicFramePr>
            <a:graphicFrameLocks noGrp="1"/>
          </p:cNvGraphicFramePr>
          <p:nvPr>
            <p:ph idx="1"/>
            <p:extLst>
              <p:ext uri="{D42A27DB-BD31-4B8C-83A1-F6EECF244321}">
                <p14:modId xmlns:p14="http://schemas.microsoft.com/office/powerpoint/2010/main" val="2852206034"/>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414896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E62842-9D5B-8575-A074-DECF336C76BF}"/>
              </a:ext>
            </a:extLst>
          </p:cNvPr>
          <p:cNvSpPr>
            <a:spLocks noGrp="1"/>
          </p:cNvSpPr>
          <p:nvPr>
            <p:ph type="title"/>
          </p:nvPr>
        </p:nvSpPr>
        <p:spPr>
          <a:xfrm>
            <a:off x="550863" y="1520825"/>
            <a:ext cx="4535487" cy="3779838"/>
          </a:xfrm>
        </p:spPr>
        <p:txBody>
          <a:bodyPr anchor="ctr">
            <a:normAutofit/>
          </a:bodyPr>
          <a:lstStyle/>
          <a:p>
            <a:r>
              <a:rPr lang="en-GB" sz="6400"/>
              <a:t>This week – Frameworks and Models</a:t>
            </a:r>
          </a:p>
        </p:txBody>
      </p:sp>
      <p:grpSp>
        <p:nvGrpSpPr>
          <p:cNvPr id="24" name="Group 23">
            <a:extLst>
              <a:ext uri="{FF2B5EF4-FFF2-40B4-BE49-F238E27FC236}">
                <a16:creationId xmlns:a16="http://schemas.microsoft.com/office/drawing/2014/main" id="{20205E53-D75C-4F15-A4A3-21DA0826FC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2950" y="623661"/>
            <a:ext cx="667800" cy="631474"/>
            <a:chOff x="8069541" y="1262702"/>
            <a:chExt cx="667800" cy="631474"/>
          </a:xfrm>
        </p:grpSpPr>
        <p:sp>
          <p:nvSpPr>
            <p:cNvPr id="25" name="Freeform: Shape 24">
              <a:extLst>
                <a:ext uri="{FF2B5EF4-FFF2-40B4-BE49-F238E27FC236}">
                  <a16:creationId xmlns:a16="http://schemas.microsoft.com/office/drawing/2014/main" id="{EB48C7E5-9699-4FB1-9EEE-581C686293C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a:off x="8069541" y="1262702"/>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10200000" scaled="0"/>
            </a:gradFill>
            <a:ln>
              <a:noFill/>
            </a:ln>
            <a:effectLst>
              <a:innerShdw blurRad="127000" dist="50800" dir="42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316993F2-7052-4269-8B81-AC271D2D99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8332341" y="1436239"/>
              <a:ext cx="270000" cy="540000"/>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
        <p:nvSpPr>
          <p:cNvPr id="27" name="Oval 26">
            <a:extLst>
              <a:ext uri="{FF2B5EF4-FFF2-40B4-BE49-F238E27FC236}">
                <a16:creationId xmlns:a16="http://schemas.microsoft.com/office/drawing/2014/main" id="{52D58DC7-20C8-4471-BAA7-B296A2AEC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384" y="49771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8" name="Freeform: Shape 27">
            <a:extLst>
              <a:ext uri="{FF2B5EF4-FFF2-40B4-BE49-F238E27FC236}">
                <a16:creationId xmlns:a16="http://schemas.microsoft.com/office/drawing/2014/main" id="{8E4AABAC-100B-437F-86D3-981412859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3261346" y="5733597"/>
            <a:ext cx="1758388" cy="926985"/>
          </a:xfrm>
          <a:custGeom>
            <a:avLst/>
            <a:gdLst>
              <a:gd name="connsiteX0" fmla="*/ 1486881 w 1758388"/>
              <a:gd name="connsiteY0" fmla="*/ 271508 h 926985"/>
              <a:gd name="connsiteX1" fmla="*/ 1758388 w 1758388"/>
              <a:gd name="connsiteY1" fmla="*/ 926985 h 926985"/>
              <a:gd name="connsiteX2" fmla="*/ 1294895 w 1758388"/>
              <a:gd name="connsiteY2" fmla="*/ 926985 h 926985"/>
              <a:gd name="connsiteX3" fmla="*/ 831404 w 1758388"/>
              <a:gd name="connsiteY3" fmla="*/ 463493 h 926985"/>
              <a:gd name="connsiteX4" fmla="*/ 377328 w 1758388"/>
              <a:gd name="connsiteY4" fmla="*/ 833575 h 926985"/>
              <a:gd name="connsiteX5" fmla="*/ 371585 w 1758388"/>
              <a:gd name="connsiteY5" fmla="*/ 890552 h 926985"/>
              <a:gd name="connsiteX6" fmla="*/ 0 w 1758388"/>
              <a:gd name="connsiteY6" fmla="*/ 518968 h 926985"/>
              <a:gd name="connsiteX7" fmla="*/ 16301 w 1758388"/>
              <a:gd name="connsiteY7" fmla="*/ 485129 h 926985"/>
              <a:gd name="connsiteX8" fmla="*/ 831403 w 1758388"/>
              <a:gd name="connsiteY8" fmla="*/ 0 h 926985"/>
              <a:gd name="connsiteX9" fmla="*/ 1486881 w 1758388"/>
              <a:gd name="connsiteY9" fmla="*/ 271508 h 926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58388" h="926985">
                <a:moveTo>
                  <a:pt x="1486881" y="271508"/>
                </a:moveTo>
                <a:cubicBezTo>
                  <a:pt x="1654632" y="439259"/>
                  <a:pt x="1758388" y="671005"/>
                  <a:pt x="1758388" y="926985"/>
                </a:cubicBezTo>
                <a:lnTo>
                  <a:pt x="1294895" y="926985"/>
                </a:lnTo>
                <a:cubicBezTo>
                  <a:pt x="1294895" y="671005"/>
                  <a:pt x="1087383" y="463493"/>
                  <a:pt x="831404" y="463493"/>
                </a:cubicBezTo>
                <a:cubicBezTo>
                  <a:pt x="607421" y="463493"/>
                  <a:pt x="420547" y="622370"/>
                  <a:pt x="377328" y="833575"/>
                </a:cubicBezTo>
                <a:lnTo>
                  <a:pt x="371585" y="890552"/>
                </a:lnTo>
                <a:lnTo>
                  <a:pt x="0" y="518968"/>
                </a:lnTo>
                <a:lnTo>
                  <a:pt x="16301" y="485129"/>
                </a:lnTo>
                <a:cubicBezTo>
                  <a:pt x="173276" y="196165"/>
                  <a:pt x="479432" y="0"/>
                  <a:pt x="831403" y="0"/>
                </a:cubicBezTo>
                <a:cubicBezTo>
                  <a:pt x="1087383" y="0"/>
                  <a:pt x="1319129" y="103757"/>
                  <a:pt x="1486881" y="271508"/>
                </a:cubicBezTo>
                <a:close/>
              </a:path>
            </a:pathLst>
          </a:custGeom>
          <a:solidFill>
            <a:schemeClr val="bg2"/>
          </a:solidFill>
          <a:ln>
            <a:noFill/>
          </a:ln>
          <a:effectLst>
            <a:innerShdw blurRad="254000" dist="50800" dir="54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29" name="Freeform: Shape 28">
            <a:extLst>
              <a:ext uri="{FF2B5EF4-FFF2-40B4-BE49-F238E27FC236}">
                <a16:creationId xmlns:a16="http://schemas.microsoft.com/office/drawing/2014/main" id="{1DFD33E0-4D46-4176-BAE2-6AED15231C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3353363" y="5725768"/>
            <a:ext cx="1728640" cy="1042921"/>
          </a:xfrm>
          <a:custGeom>
            <a:avLst/>
            <a:gdLst>
              <a:gd name="connsiteX0" fmla="*/ 1391304 w 1728640"/>
              <a:gd name="connsiteY0" fmla="*/ 238153 h 1042921"/>
              <a:gd name="connsiteX1" fmla="*/ 1728640 w 1728640"/>
              <a:gd name="connsiteY1" fmla="*/ 1042921 h 1042921"/>
              <a:gd name="connsiteX2" fmla="*/ 1265147 w 1728640"/>
              <a:gd name="connsiteY2" fmla="*/ 1042921 h 1042921"/>
              <a:gd name="connsiteX3" fmla="*/ 801655 w 1728640"/>
              <a:gd name="connsiteY3" fmla="*/ 521461 h 1042921"/>
              <a:gd name="connsiteX4" fmla="*/ 374587 w 1728640"/>
              <a:gd name="connsiteY4" fmla="*/ 839945 h 1042921"/>
              <a:gd name="connsiteX5" fmla="*/ 362576 w 1728640"/>
              <a:gd name="connsiteY5" fmla="*/ 883477 h 1042921"/>
              <a:gd name="connsiteX6" fmla="*/ 0 w 1728640"/>
              <a:gd name="connsiteY6" fmla="*/ 520901 h 1042921"/>
              <a:gd name="connsiteX7" fmla="*/ 32986 w 1728640"/>
              <a:gd name="connsiteY7" fmla="*/ 459814 h 1042921"/>
              <a:gd name="connsiteX8" fmla="*/ 801656 w 1728640"/>
              <a:gd name="connsiteY8" fmla="*/ 0 h 1042921"/>
              <a:gd name="connsiteX9" fmla="*/ 1391304 w 1728640"/>
              <a:gd name="connsiteY9" fmla="*/ 238153 h 1042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28640" h="1042921">
                <a:moveTo>
                  <a:pt x="1391304" y="238153"/>
                </a:moveTo>
                <a:cubicBezTo>
                  <a:pt x="1597323" y="429440"/>
                  <a:pt x="1728640" y="718927"/>
                  <a:pt x="1728640" y="1042921"/>
                </a:cubicBezTo>
                <a:lnTo>
                  <a:pt x="1265147" y="1042921"/>
                </a:lnTo>
                <a:cubicBezTo>
                  <a:pt x="1265147" y="754926"/>
                  <a:pt x="1057635" y="521461"/>
                  <a:pt x="801655" y="521461"/>
                </a:cubicBezTo>
                <a:cubicBezTo>
                  <a:pt x="609671" y="521461"/>
                  <a:pt x="444949" y="652785"/>
                  <a:pt x="374587" y="839945"/>
                </a:cubicBezTo>
                <a:lnTo>
                  <a:pt x="362576" y="883477"/>
                </a:lnTo>
                <a:lnTo>
                  <a:pt x="0" y="520901"/>
                </a:lnTo>
                <a:lnTo>
                  <a:pt x="32986" y="459814"/>
                </a:lnTo>
                <a:cubicBezTo>
                  <a:pt x="199571" y="182395"/>
                  <a:pt x="481681" y="0"/>
                  <a:pt x="801656" y="0"/>
                </a:cubicBezTo>
                <a:cubicBezTo>
                  <a:pt x="1025638" y="0"/>
                  <a:pt x="1231066" y="89374"/>
                  <a:pt x="1391304" y="238153"/>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30" name="Oval 29">
            <a:extLst>
              <a:ext uri="{FF2B5EF4-FFF2-40B4-BE49-F238E27FC236}">
                <a16:creationId xmlns:a16="http://schemas.microsoft.com/office/drawing/2014/main" id="{022B5D87-7689-4E7F-B03A-7F803B5DF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872920" y="5836283"/>
            <a:ext cx="107098" cy="466589"/>
          </a:xfrm>
          <a:prstGeom prst="ellipse">
            <a:avLst/>
          </a:prstGeom>
          <a:solidFill>
            <a:schemeClr val="bg2"/>
          </a:solidFill>
          <a:ln>
            <a:noFill/>
          </a:ln>
          <a:effectLst>
            <a:innerShdw blurRad="63500" dist="254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aphicFrame>
        <p:nvGraphicFramePr>
          <p:cNvPr id="31" name="Content Placeholder 2">
            <a:extLst>
              <a:ext uri="{FF2B5EF4-FFF2-40B4-BE49-F238E27FC236}">
                <a16:creationId xmlns:a16="http://schemas.microsoft.com/office/drawing/2014/main" id="{535A9D35-A9A2-1944-BB62-B0857A7F66E1}"/>
              </a:ext>
            </a:extLst>
          </p:cNvPr>
          <p:cNvGraphicFramePr>
            <a:graphicFrameLocks noGrp="1"/>
          </p:cNvGraphicFramePr>
          <p:nvPr>
            <p:ph idx="1"/>
            <p:extLst>
              <p:ext uri="{D42A27DB-BD31-4B8C-83A1-F6EECF244321}">
                <p14:modId xmlns:p14="http://schemas.microsoft.com/office/powerpoint/2010/main" val="492885628"/>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101891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72C9D-EC44-B4EB-FA90-304CD0033D2E}"/>
              </a:ext>
            </a:extLst>
          </p:cNvPr>
          <p:cNvSpPr>
            <a:spLocks noGrp="1"/>
          </p:cNvSpPr>
          <p:nvPr>
            <p:ph type="title"/>
          </p:nvPr>
        </p:nvSpPr>
        <p:spPr/>
        <p:txBody>
          <a:bodyPr/>
          <a:lstStyle/>
          <a:p>
            <a:r>
              <a:rPr lang="en-GB" dirty="0"/>
              <a:t>Three Models of Strategy </a:t>
            </a:r>
          </a:p>
        </p:txBody>
      </p:sp>
      <p:sp>
        <p:nvSpPr>
          <p:cNvPr id="3" name="Content Placeholder 2">
            <a:extLst>
              <a:ext uri="{FF2B5EF4-FFF2-40B4-BE49-F238E27FC236}">
                <a16:creationId xmlns:a16="http://schemas.microsoft.com/office/drawing/2014/main" id="{48B083D8-073D-4197-C2FB-9B90CA6C7532}"/>
              </a:ext>
            </a:extLst>
          </p:cNvPr>
          <p:cNvSpPr>
            <a:spLocks noGrp="1"/>
          </p:cNvSpPr>
          <p:nvPr>
            <p:ph idx="1"/>
          </p:nvPr>
        </p:nvSpPr>
        <p:spPr/>
        <p:txBody>
          <a:bodyPr/>
          <a:lstStyle/>
          <a:p>
            <a:pPr marL="0" indent="0" eaLnBrk="1" hangingPunct="1">
              <a:buNone/>
            </a:pPr>
            <a:r>
              <a:rPr lang="en-GB" altLang="en-US" sz="2400" b="1" dirty="0"/>
              <a:t>Simple and Static</a:t>
            </a:r>
          </a:p>
          <a:p>
            <a:pPr eaLnBrk="1" hangingPunct="1"/>
            <a:r>
              <a:rPr lang="en-GB" altLang="en-US" sz="2000" dirty="0"/>
              <a:t>These types of organisations exits in environments that hardly change</a:t>
            </a:r>
            <a:r>
              <a:rPr lang="en-GB" altLang="en-US" dirty="0"/>
              <a:t>.</a:t>
            </a:r>
          </a:p>
          <a:p>
            <a:pPr eaLnBrk="1" hangingPunct="1"/>
            <a:r>
              <a:rPr lang="en-GB" altLang="en-US" sz="2000" dirty="0"/>
              <a:t>They base their strategies on historical information from sales/usage data.</a:t>
            </a:r>
          </a:p>
          <a:p>
            <a:pPr eaLnBrk="1" hangingPunct="1"/>
            <a:r>
              <a:rPr lang="en-GB" altLang="en-US" sz="2000" dirty="0"/>
              <a:t>Even in this environment however changes can take place e.g. a change in legislation, resources becoming scarce</a:t>
            </a:r>
          </a:p>
          <a:p>
            <a:endParaRPr lang="en-GB" dirty="0"/>
          </a:p>
        </p:txBody>
      </p:sp>
    </p:spTree>
    <p:extLst>
      <p:ext uri="{BB962C8B-B14F-4D97-AF65-F5344CB8AC3E}">
        <p14:creationId xmlns:p14="http://schemas.microsoft.com/office/powerpoint/2010/main" val="21353681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A2F8D1-E08F-7A69-4D5A-076EBBC3DF9C}"/>
              </a:ext>
            </a:extLst>
          </p:cNvPr>
          <p:cNvSpPr>
            <a:spLocks noGrp="1"/>
          </p:cNvSpPr>
          <p:nvPr>
            <p:ph type="title"/>
          </p:nvPr>
        </p:nvSpPr>
        <p:spPr/>
        <p:txBody>
          <a:bodyPr/>
          <a:lstStyle/>
          <a:p>
            <a:r>
              <a:rPr lang="en-GB" dirty="0"/>
              <a:t>Three Models of Strategy </a:t>
            </a:r>
          </a:p>
        </p:txBody>
      </p:sp>
      <p:sp>
        <p:nvSpPr>
          <p:cNvPr id="3" name="Content Placeholder 2">
            <a:extLst>
              <a:ext uri="{FF2B5EF4-FFF2-40B4-BE49-F238E27FC236}">
                <a16:creationId xmlns:a16="http://schemas.microsoft.com/office/drawing/2014/main" id="{6F812161-1740-327F-63D4-3D5984688830}"/>
              </a:ext>
            </a:extLst>
          </p:cNvPr>
          <p:cNvSpPr>
            <a:spLocks noGrp="1"/>
          </p:cNvSpPr>
          <p:nvPr>
            <p:ph idx="1"/>
          </p:nvPr>
        </p:nvSpPr>
        <p:spPr/>
        <p:txBody>
          <a:bodyPr/>
          <a:lstStyle/>
          <a:p>
            <a:pPr marL="0" indent="0" eaLnBrk="1" hangingPunct="1">
              <a:buNone/>
            </a:pPr>
            <a:r>
              <a:rPr lang="en-GB" altLang="en-US" dirty="0"/>
              <a:t> </a:t>
            </a:r>
            <a:r>
              <a:rPr lang="en-GB" altLang="en-US" sz="2400" b="1" dirty="0"/>
              <a:t>Dynamic</a:t>
            </a:r>
          </a:p>
          <a:p>
            <a:pPr eaLnBrk="1" hangingPunct="1"/>
            <a:r>
              <a:rPr lang="en-GB" altLang="en-US" sz="2000" dirty="0"/>
              <a:t>This environment changes quickly and frequently</a:t>
            </a:r>
          </a:p>
          <a:p>
            <a:pPr eaLnBrk="1" hangingPunct="1"/>
            <a:r>
              <a:rPr lang="en-GB" altLang="en-US" sz="2000" dirty="0"/>
              <a:t>Managers need to be visionary and sense what is going to occur.</a:t>
            </a:r>
          </a:p>
          <a:p>
            <a:pPr eaLnBrk="1" hangingPunct="1"/>
            <a:r>
              <a:rPr lang="en-GB" altLang="en-US" sz="2000" dirty="0"/>
              <a:t>Failure of organisations in this type of environment come from management who do not read the signs</a:t>
            </a:r>
          </a:p>
          <a:p>
            <a:pPr eaLnBrk="1" hangingPunct="1"/>
            <a:r>
              <a:rPr lang="en-GB" altLang="en-US" sz="2000" dirty="0"/>
              <a:t>A weakness here however, is that some organisations are always looking for change in the environment and react when they need to stand still.</a:t>
            </a:r>
          </a:p>
          <a:p>
            <a:endParaRPr lang="en-GB" dirty="0"/>
          </a:p>
        </p:txBody>
      </p:sp>
    </p:spTree>
    <p:extLst>
      <p:ext uri="{BB962C8B-B14F-4D97-AF65-F5344CB8AC3E}">
        <p14:creationId xmlns:p14="http://schemas.microsoft.com/office/powerpoint/2010/main" val="6590459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4853CE-FBF1-75B4-BF3E-984E132C0519}"/>
              </a:ext>
            </a:extLst>
          </p:cNvPr>
          <p:cNvSpPr>
            <a:spLocks noGrp="1"/>
          </p:cNvSpPr>
          <p:nvPr>
            <p:ph type="title"/>
          </p:nvPr>
        </p:nvSpPr>
        <p:spPr/>
        <p:txBody>
          <a:bodyPr/>
          <a:lstStyle/>
          <a:p>
            <a:r>
              <a:rPr lang="en-GB" dirty="0"/>
              <a:t>Three Models of Strategy </a:t>
            </a:r>
          </a:p>
        </p:txBody>
      </p:sp>
      <p:sp>
        <p:nvSpPr>
          <p:cNvPr id="3" name="Content Placeholder 2">
            <a:extLst>
              <a:ext uri="{FF2B5EF4-FFF2-40B4-BE49-F238E27FC236}">
                <a16:creationId xmlns:a16="http://schemas.microsoft.com/office/drawing/2014/main" id="{0A1423DF-CE6D-1A0D-7705-BB97A9B30F39}"/>
              </a:ext>
            </a:extLst>
          </p:cNvPr>
          <p:cNvSpPr>
            <a:spLocks noGrp="1"/>
          </p:cNvSpPr>
          <p:nvPr>
            <p:ph idx="1"/>
          </p:nvPr>
        </p:nvSpPr>
        <p:spPr/>
        <p:txBody>
          <a:bodyPr/>
          <a:lstStyle/>
          <a:p>
            <a:pPr marL="0" indent="0" eaLnBrk="1" hangingPunct="1">
              <a:buNone/>
            </a:pPr>
            <a:r>
              <a:rPr lang="en-GB" altLang="en-US" dirty="0"/>
              <a:t> </a:t>
            </a:r>
            <a:r>
              <a:rPr lang="en-GB" altLang="en-US" sz="2400" b="1" dirty="0"/>
              <a:t>Complex</a:t>
            </a:r>
          </a:p>
          <a:p>
            <a:pPr eaLnBrk="1" hangingPunct="1"/>
            <a:r>
              <a:rPr lang="en-GB" altLang="en-US" sz="2000" dirty="0"/>
              <a:t>In this organisation different demands are placed on different aspects of the firm</a:t>
            </a:r>
          </a:p>
          <a:p>
            <a:pPr eaLnBrk="1" hangingPunct="1"/>
            <a:r>
              <a:rPr lang="en-GB" altLang="en-US" sz="2000" dirty="0"/>
              <a:t>A firm producing different products for different markets would experience a complex environment</a:t>
            </a:r>
          </a:p>
          <a:p>
            <a:pPr eaLnBrk="1" hangingPunct="1"/>
            <a:r>
              <a:rPr lang="en-GB" altLang="en-US" sz="2000" dirty="0"/>
              <a:t>Organisational structures would reflect this complexity</a:t>
            </a:r>
          </a:p>
          <a:p>
            <a:pPr eaLnBrk="1" hangingPunct="1"/>
            <a:r>
              <a:rPr lang="en-GB" altLang="en-US" sz="2000" dirty="0"/>
              <a:t>Dynamic and complex organisations face interconnected problems</a:t>
            </a:r>
          </a:p>
          <a:p>
            <a:pPr eaLnBrk="1" hangingPunct="1"/>
            <a:r>
              <a:rPr lang="en-GB" altLang="en-US" sz="2000" dirty="0"/>
              <a:t>Managers will try to reduce uncertainty within the firm by:</a:t>
            </a:r>
          </a:p>
          <a:p>
            <a:pPr eaLnBrk="1" hangingPunct="1"/>
            <a:r>
              <a:rPr lang="en-GB" altLang="en-US" sz="2000" dirty="0"/>
              <a:t>Collecting information and influencing and controlling the environment </a:t>
            </a:r>
          </a:p>
          <a:p>
            <a:endParaRPr lang="en-GB" dirty="0"/>
          </a:p>
        </p:txBody>
      </p:sp>
    </p:spTree>
    <p:extLst>
      <p:ext uri="{BB962C8B-B14F-4D97-AF65-F5344CB8AC3E}">
        <p14:creationId xmlns:p14="http://schemas.microsoft.com/office/powerpoint/2010/main" val="19468500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A88A42-C6CF-8FE8-526F-416B754C9989}"/>
              </a:ext>
            </a:extLst>
          </p:cNvPr>
          <p:cNvSpPr>
            <a:spLocks noGrp="1"/>
          </p:cNvSpPr>
          <p:nvPr>
            <p:ph type="title"/>
          </p:nvPr>
        </p:nvSpPr>
        <p:spPr>
          <a:xfrm>
            <a:off x="8075613" y="549275"/>
            <a:ext cx="3565525" cy="5759450"/>
          </a:xfrm>
        </p:spPr>
        <p:txBody>
          <a:bodyPr wrap="square" anchor="ctr">
            <a:normAutofit/>
          </a:bodyPr>
          <a:lstStyle/>
          <a:p>
            <a:r>
              <a:rPr lang="en-GB"/>
              <a:t>Analysis of the Market Position</a:t>
            </a:r>
            <a:endParaRPr lang="en-GB" dirty="0"/>
          </a:p>
        </p:txBody>
      </p:sp>
      <p:sp>
        <p:nvSpPr>
          <p:cNvPr id="14" name="Rectangle 13">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5" name="Content Placeholder 2">
            <a:extLst>
              <a:ext uri="{FF2B5EF4-FFF2-40B4-BE49-F238E27FC236}">
                <a16:creationId xmlns:a16="http://schemas.microsoft.com/office/drawing/2014/main" id="{9B878395-9E08-906A-7BAD-D3E43EB464E4}"/>
              </a:ext>
            </a:extLst>
          </p:cNvPr>
          <p:cNvGraphicFramePr>
            <a:graphicFrameLocks noGrp="1"/>
          </p:cNvGraphicFramePr>
          <p:nvPr>
            <p:ph idx="1"/>
            <p:extLst>
              <p:ext uri="{D42A27DB-BD31-4B8C-83A1-F6EECF244321}">
                <p14:modId xmlns:p14="http://schemas.microsoft.com/office/powerpoint/2010/main" val="2698772465"/>
              </p:ext>
            </p:extLst>
          </p:nvPr>
        </p:nvGraphicFramePr>
        <p:xfrm>
          <a:off x="560704" y="549275"/>
          <a:ext cx="6373814" cy="57594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091615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2D33C6-4A77-4960-6338-C7FA9DBF43F9}"/>
              </a:ext>
            </a:extLst>
          </p:cNvPr>
          <p:cNvSpPr>
            <a:spLocks noGrp="1"/>
          </p:cNvSpPr>
          <p:nvPr>
            <p:ph type="title"/>
          </p:nvPr>
        </p:nvSpPr>
        <p:spPr/>
        <p:txBody>
          <a:bodyPr/>
          <a:lstStyle/>
          <a:p>
            <a:r>
              <a:rPr lang="en-GB" dirty="0"/>
              <a:t>Portfolio Analysis</a:t>
            </a:r>
          </a:p>
        </p:txBody>
      </p:sp>
      <p:sp>
        <p:nvSpPr>
          <p:cNvPr id="3" name="Content Placeholder 2">
            <a:extLst>
              <a:ext uri="{FF2B5EF4-FFF2-40B4-BE49-F238E27FC236}">
                <a16:creationId xmlns:a16="http://schemas.microsoft.com/office/drawing/2014/main" id="{5397D4D6-A5FA-E8DB-5D81-0B3413756410}"/>
              </a:ext>
            </a:extLst>
          </p:cNvPr>
          <p:cNvSpPr>
            <a:spLocks noGrp="1"/>
          </p:cNvSpPr>
          <p:nvPr>
            <p:ph idx="1"/>
          </p:nvPr>
        </p:nvSpPr>
        <p:spPr/>
        <p:txBody>
          <a:bodyPr>
            <a:normAutofit fontScale="92500" lnSpcReduction="20000"/>
          </a:bodyPr>
          <a:lstStyle/>
          <a:p>
            <a:pPr eaLnBrk="1" hangingPunct="1"/>
            <a:r>
              <a:rPr lang="en-GB" altLang="en-US" sz="2800" dirty="0"/>
              <a:t>This tends to be used by organisations operating in  different businesses and markets or in the same market but with different products.</a:t>
            </a:r>
          </a:p>
          <a:p>
            <a:pPr eaLnBrk="1" hangingPunct="1"/>
            <a:r>
              <a:rPr lang="en-GB" altLang="en-US" sz="2800" dirty="0"/>
              <a:t>Enables managers to assess the attractiveness of particular products and help with investment decisions</a:t>
            </a:r>
          </a:p>
          <a:p>
            <a:pPr eaLnBrk="1" hangingPunct="1"/>
            <a:r>
              <a:rPr lang="en-GB" altLang="en-US" sz="2800" dirty="0"/>
              <a:t>Model BCG(Boston Group Matrix)</a:t>
            </a:r>
          </a:p>
          <a:p>
            <a:pPr eaLnBrk="1" hangingPunct="1"/>
            <a:endParaRPr lang="en-GB" altLang="en-US" sz="2800" dirty="0"/>
          </a:p>
          <a:p>
            <a:pPr eaLnBrk="1" hangingPunct="1"/>
            <a:r>
              <a:rPr lang="en-GB" altLang="en-US" sz="2800" dirty="0"/>
              <a:t>Different frameworks will be utilised depending on what the analysis is aiming to achieve/to find out</a:t>
            </a:r>
          </a:p>
          <a:p>
            <a:pPr marL="0" indent="0">
              <a:buNone/>
            </a:pPr>
            <a:endParaRPr lang="en-GB" dirty="0"/>
          </a:p>
        </p:txBody>
      </p:sp>
    </p:spTree>
    <p:extLst>
      <p:ext uri="{BB962C8B-B14F-4D97-AF65-F5344CB8AC3E}">
        <p14:creationId xmlns:p14="http://schemas.microsoft.com/office/powerpoint/2010/main" val="9281264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4" name="Oval 13">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6" name="Group 15">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17" name="Freeform: Shape 16">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9" name="Oval 18">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22" name="Rectangle 21">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Disposable boxes, shopping bags and coffee cups">
            <a:extLst>
              <a:ext uri="{FF2B5EF4-FFF2-40B4-BE49-F238E27FC236}">
                <a16:creationId xmlns:a16="http://schemas.microsoft.com/office/drawing/2014/main" id="{348FA233-8B81-ECF8-5A23-873B5B002542}"/>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t="7469" b="8261"/>
          <a:stretch/>
        </p:blipFill>
        <p:spPr>
          <a:xfrm>
            <a:off x="20" y="1"/>
            <a:ext cx="12191980" cy="685800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24" name="Rectangle 23">
            <a:extLst>
              <a:ext uri="{FF2B5EF4-FFF2-40B4-BE49-F238E27FC236}">
                <a16:creationId xmlns:a16="http://schemas.microsoft.com/office/drawing/2014/main" id="{AD4EA4DF-0E7C-4098-86F6-7D0ACAEFC0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7859713"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0DE9AF-163E-0EFF-21D4-16D55E1F86FA}"/>
              </a:ext>
            </a:extLst>
          </p:cNvPr>
          <p:cNvSpPr>
            <a:spLocks noGrp="1"/>
          </p:cNvSpPr>
          <p:nvPr>
            <p:ph type="title"/>
          </p:nvPr>
        </p:nvSpPr>
        <p:spPr>
          <a:xfrm>
            <a:off x="550864" y="549275"/>
            <a:ext cx="3565524" cy="2887174"/>
          </a:xfrm>
        </p:spPr>
        <p:txBody>
          <a:bodyPr vert="horz" wrap="square" lIns="0" tIns="0" rIns="0" bIns="0" rtlCol="0" anchor="b" anchorCtr="0">
            <a:normAutofit/>
          </a:bodyPr>
          <a:lstStyle/>
          <a:p>
            <a:r>
              <a:rPr lang="en-US" kern="1200">
                <a:solidFill>
                  <a:schemeClr val="tx1"/>
                </a:solidFill>
                <a:latin typeface="+mj-lt"/>
                <a:ea typeface="+mj-ea"/>
                <a:cs typeface="+mj-cs"/>
              </a:rPr>
              <a:t>Break Time</a:t>
            </a:r>
          </a:p>
        </p:txBody>
      </p:sp>
      <p:sp>
        <p:nvSpPr>
          <p:cNvPr id="26" name="Rectangle 25">
            <a:extLst>
              <a:ext uri="{FF2B5EF4-FFF2-40B4-BE49-F238E27FC236}">
                <a16:creationId xmlns:a16="http://schemas.microsoft.com/office/drawing/2014/main" id="{FE05BC49-0F00-4C85-9AF5-A0CC5B39C8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505390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9B0D55-EFDF-748F-4FCF-0647FC3D34EA}"/>
              </a:ext>
            </a:extLst>
          </p:cNvPr>
          <p:cNvSpPr>
            <a:spLocks noGrp="1"/>
          </p:cNvSpPr>
          <p:nvPr>
            <p:ph type="title"/>
          </p:nvPr>
        </p:nvSpPr>
        <p:spPr>
          <a:xfrm>
            <a:off x="550863" y="549275"/>
            <a:ext cx="3565525" cy="5543549"/>
          </a:xfrm>
        </p:spPr>
        <p:txBody>
          <a:bodyPr wrap="square" anchor="ctr">
            <a:normAutofit/>
          </a:bodyPr>
          <a:lstStyle/>
          <a:p>
            <a:r>
              <a:rPr lang="en-GB" dirty="0"/>
              <a:t>Activity</a:t>
            </a:r>
          </a:p>
        </p:txBody>
      </p:sp>
      <p:sp>
        <p:nvSpPr>
          <p:cNvPr id="11"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2BE5F10-1C96-D1D8-7213-1EBEAF04F5D1}"/>
              </a:ext>
            </a:extLst>
          </p:cNvPr>
          <p:cNvGraphicFramePr>
            <a:graphicFrameLocks noGrp="1"/>
          </p:cNvGraphicFramePr>
          <p:nvPr>
            <p:ph idx="1"/>
            <p:extLst>
              <p:ext uri="{D42A27DB-BD31-4B8C-83A1-F6EECF244321}">
                <p14:modId xmlns:p14="http://schemas.microsoft.com/office/powerpoint/2010/main" val="1704026761"/>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885636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D4C86C-DF3E-3E03-F907-5CD289A9886F}"/>
              </a:ext>
            </a:extLst>
          </p:cNvPr>
          <p:cNvSpPr>
            <a:spLocks noGrp="1"/>
          </p:cNvSpPr>
          <p:nvPr>
            <p:ph type="title"/>
          </p:nvPr>
        </p:nvSpPr>
        <p:spPr>
          <a:xfrm>
            <a:off x="8075613" y="549275"/>
            <a:ext cx="3565525" cy="5759450"/>
          </a:xfrm>
        </p:spPr>
        <p:txBody>
          <a:bodyPr wrap="square" anchor="ctr">
            <a:normAutofit/>
          </a:bodyPr>
          <a:lstStyle/>
          <a:p>
            <a:r>
              <a:rPr lang="en-GB" dirty="0"/>
              <a:t>Activity</a:t>
            </a:r>
          </a:p>
        </p:txBody>
      </p:sp>
      <p:sp>
        <p:nvSpPr>
          <p:cNvPr id="14" name="Rectangle 13">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5" name="Content Placeholder 2">
            <a:extLst>
              <a:ext uri="{FF2B5EF4-FFF2-40B4-BE49-F238E27FC236}">
                <a16:creationId xmlns:a16="http://schemas.microsoft.com/office/drawing/2014/main" id="{FEDA75A9-E948-609E-AFB8-4BA6E24FFD75}"/>
              </a:ext>
            </a:extLst>
          </p:cNvPr>
          <p:cNvGraphicFramePr>
            <a:graphicFrameLocks noGrp="1"/>
          </p:cNvGraphicFramePr>
          <p:nvPr>
            <p:ph idx="1"/>
            <p:extLst>
              <p:ext uri="{D42A27DB-BD31-4B8C-83A1-F6EECF244321}">
                <p14:modId xmlns:p14="http://schemas.microsoft.com/office/powerpoint/2010/main" val="3904079153"/>
              </p:ext>
            </p:extLst>
          </p:nvPr>
        </p:nvGraphicFramePr>
        <p:xfrm>
          <a:off x="560704" y="549275"/>
          <a:ext cx="6373814" cy="57594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700050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76B8C9-213B-E0B8-19F9-C64898F729BE}"/>
              </a:ext>
            </a:extLst>
          </p:cNvPr>
          <p:cNvSpPr>
            <a:spLocks noGrp="1"/>
          </p:cNvSpPr>
          <p:nvPr>
            <p:ph type="title"/>
          </p:nvPr>
        </p:nvSpPr>
        <p:spPr/>
        <p:txBody>
          <a:bodyPr/>
          <a:lstStyle/>
          <a:p>
            <a:r>
              <a:rPr lang="en-GB" dirty="0"/>
              <a:t>BCG Matrix</a:t>
            </a:r>
          </a:p>
        </p:txBody>
      </p:sp>
      <p:pic>
        <p:nvPicPr>
          <p:cNvPr id="4" name="Content Placeholder 3">
            <a:extLst>
              <a:ext uri="{FF2B5EF4-FFF2-40B4-BE49-F238E27FC236}">
                <a16:creationId xmlns:a16="http://schemas.microsoft.com/office/drawing/2014/main" id="{5F98C3E5-2E75-3588-E8BD-0E4FC7F76C65}"/>
              </a:ext>
            </a:extLst>
          </p:cNvPr>
          <p:cNvPicPr>
            <a:picLocks noGrp="1" noChangeAspect="1"/>
          </p:cNvPicPr>
          <p:nvPr>
            <p:ph idx="1"/>
          </p:nvPr>
        </p:nvPicPr>
        <p:blipFill>
          <a:blip r:embed="rId2"/>
          <a:stretch>
            <a:fillRect/>
          </a:stretch>
        </p:blipFill>
        <p:spPr>
          <a:xfrm>
            <a:off x="3907076" y="2112963"/>
            <a:ext cx="4377848" cy="3979862"/>
          </a:xfrm>
          <a:prstGeom prst="rect">
            <a:avLst/>
          </a:prstGeom>
        </p:spPr>
      </p:pic>
    </p:spTree>
    <p:extLst>
      <p:ext uri="{BB962C8B-B14F-4D97-AF65-F5344CB8AC3E}">
        <p14:creationId xmlns:p14="http://schemas.microsoft.com/office/powerpoint/2010/main" val="29666837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87F5DB-C85A-4699-54D0-6B4F5F9BBD0F}"/>
              </a:ext>
            </a:extLst>
          </p:cNvPr>
          <p:cNvSpPr>
            <a:spLocks noGrp="1"/>
          </p:cNvSpPr>
          <p:nvPr>
            <p:ph type="title"/>
          </p:nvPr>
        </p:nvSpPr>
        <p:spPr/>
        <p:txBody>
          <a:bodyPr/>
          <a:lstStyle/>
          <a:p>
            <a:r>
              <a:rPr lang="en-GB" dirty="0"/>
              <a:t>BCG Matrix Method</a:t>
            </a:r>
          </a:p>
        </p:txBody>
      </p:sp>
      <p:sp>
        <p:nvSpPr>
          <p:cNvPr id="3" name="Content Placeholder 2">
            <a:extLst>
              <a:ext uri="{FF2B5EF4-FFF2-40B4-BE49-F238E27FC236}">
                <a16:creationId xmlns:a16="http://schemas.microsoft.com/office/drawing/2014/main" id="{843B698D-D45D-E44E-35BD-AB49F45D86F5}"/>
              </a:ext>
            </a:extLst>
          </p:cNvPr>
          <p:cNvSpPr>
            <a:spLocks noGrp="1"/>
          </p:cNvSpPr>
          <p:nvPr>
            <p:ph idx="1"/>
          </p:nvPr>
        </p:nvSpPr>
        <p:spPr>
          <a:xfrm>
            <a:off x="550863" y="1416106"/>
            <a:ext cx="11090274" cy="5348835"/>
          </a:xfrm>
        </p:spPr>
        <p:txBody>
          <a:bodyPr>
            <a:normAutofit fontScale="85000" lnSpcReduction="20000"/>
          </a:bodyPr>
          <a:lstStyle/>
          <a:p>
            <a:pPr marL="385763" marR="0" lvl="0" indent="-385763" algn="l" defTabSz="914400" rtl="0" eaLnBrk="1" fontAlgn="auto" latinLnBrk="0" hangingPunct="1">
              <a:lnSpc>
                <a:spcPct val="90000"/>
              </a:lnSpc>
              <a:spcBef>
                <a:spcPts val="1000"/>
              </a:spcBef>
              <a:spcAft>
                <a:spcPts val="0"/>
              </a:spcAft>
              <a:buClrTx/>
              <a:buSzTx/>
              <a:buFont typeface="+mj-lt"/>
              <a:buAutoNum type="arabicPeriod"/>
              <a:tabLst/>
              <a:defRPr/>
            </a:pPr>
            <a:r>
              <a:rPr kumimoji="0" lang="en-GB" sz="2000" b="1" i="0" u="sng" strike="noStrike" kern="1200" cap="none" spc="0" normalizeH="0" baseline="0" noProof="0" dirty="0">
                <a:ln>
                  <a:noFill/>
                </a:ln>
                <a:solidFill>
                  <a:schemeClr val="tx1"/>
                </a:solidFill>
                <a:effectLst/>
                <a:uLnTx/>
                <a:uFillTx/>
                <a:latin typeface="Calibri" panose="020F0502020204030204"/>
                <a:ea typeface="+mn-ea"/>
                <a:cs typeface="+mn-cs"/>
              </a:rPr>
              <a:t>Stars</a:t>
            </a:r>
            <a:r>
              <a:rPr kumimoji="0" lang="en-GB" sz="2000" b="1" i="0" u="none" strike="noStrike" kern="1200" cap="none" spc="0" normalizeH="0" baseline="0" noProof="0" dirty="0">
                <a:ln>
                  <a:noFill/>
                </a:ln>
                <a:solidFill>
                  <a:schemeClr val="tx1"/>
                </a:solidFill>
                <a:effectLst/>
                <a:uLnTx/>
                <a:uFillTx/>
                <a:latin typeface="Calibri" panose="020F0502020204030204"/>
                <a:ea typeface="+mn-ea"/>
                <a:cs typeface="+mn-cs"/>
              </a:rPr>
              <a:t> (high growth, high market share)</a:t>
            </a:r>
          </a:p>
          <a:p>
            <a:pPr marL="1071563" marR="0" lvl="2" indent="-385763" algn="l" defTabSz="914400" rtl="0" eaLnBrk="1" fontAlgn="auto" latinLnBrk="0" hangingPunct="1">
              <a:lnSpc>
                <a:spcPct val="90000"/>
              </a:lnSpc>
              <a:spcBef>
                <a:spcPts val="500"/>
              </a:spcBef>
              <a:spcAft>
                <a:spcPts val="0"/>
              </a:spcAft>
              <a:buClrTx/>
              <a:buSzTx/>
              <a:buFont typeface="+mj-lt"/>
              <a:buAutoNum type="romanUcPeriod"/>
              <a:tabLst/>
              <a:defRPr/>
            </a:pPr>
            <a:r>
              <a:rPr kumimoji="0" lang="en-GB" sz="2000" b="0" i="0" u="none" strike="noStrike" kern="1200" cap="none" spc="0" normalizeH="0" baseline="0" noProof="0" dirty="0">
                <a:ln>
                  <a:noFill/>
                </a:ln>
                <a:solidFill>
                  <a:schemeClr val="tx1"/>
                </a:solidFill>
                <a:effectLst/>
                <a:uLnTx/>
                <a:uFillTx/>
                <a:latin typeface="Calibri" panose="020F0502020204030204"/>
                <a:ea typeface="+mn-ea"/>
                <a:cs typeface="+mn-cs"/>
              </a:rPr>
              <a:t>use large amounts of cash and are leaders in the business so they should also generate large amounts of cash</a:t>
            </a:r>
          </a:p>
          <a:p>
            <a:pPr marL="1071563" marR="0" lvl="2" indent="-385763" algn="l" defTabSz="914400" rtl="0" eaLnBrk="1" fontAlgn="auto" latinLnBrk="0" hangingPunct="1">
              <a:lnSpc>
                <a:spcPct val="90000"/>
              </a:lnSpc>
              <a:spcBef>
                <a:spcPts val="500"/>
              </a:spcBef>
              <a:spcAft>
                <a:spcPts val="0"/>
              </a:spcAft>
              <a:buClrTx/>
              <a:buSzTx/>
              <a:buFont typeface="+mj-lt"/>
              <a:buAutoNum type="romanUcPeriod"/>
              <a:tabLst/>
              <a:defRPr/>
            </a:pPr>
            <a:r>
              <a:rPr kumimoji="0" lang="en-GB" sz="2000" b="0" i="0" u="none" strike="noStrike" kern="1200" cap="none" spc="0" normalizeH="0" baseline="0" noProof="0" dirty="0">
                <a:ln>
                  <a:noFill/>
                </a:ln>
                <a:solidFill>
                  <a:schemeClr val="tx1"/>
                </a:solidFill>
                <a:effectLst/>
                <a:uLnTx/>
                <a:uFillTx/>
                <a:latin typeface="Calibri" panose="020F0502020204030204"/>
                <a:ea typeface="+mn-ea"/>
                <a:cs typeface="+mn-cs"/>
              </a:rPr>
              <a:t>frequently roughly in balance on net cash flow. However if needed any attempt should be made to hold share, because the rewards will be a cash cow if market share is kept</a:t>
            </a:r>
          </a:p>
          <a:p>
            <a:pPr marL="385763" marR="0" lvl="0" indent="-385763" algn="l" defTabSz="914400" rtl="0" eaLnBrk="1" fontAlgn="auto" latinLnBrk="0" hangingPunct="1">
              <a:lnSpc>
                <a:spcPct val="90000"/>
              </a:lnSpc>
              <a:spcBef>
                <a:spcPts val="1000"/>
              </a:spcBef>
              <a:spcAft>
                <a:spcPts val="0"/>
              </a:spcAft>
              <a:buClrTx/>
              <a:buSzTx/>
              <a:buFont typeface="+mj-lt"/>
              <a:buAutoNum type="arabicPeriod"/>
              <a:tabLst/>
              <a:defRPr/>
            </a:pPr>
            <a:r>
              <a:rPr kumimoji="0" lang="en-GB" sz="2000" b="1" i="0" u="sng" strike="noStrike" kern="1200" cap="none" spc="0" normalizeH="0" baseline="0" noProof="0" dirty="0">
                <a:ln>
                  <a:noFill/>
                </a:ln>
                <a:solidFill>
                  <a:schemeClr val="tx1"/>
                </a:solidFill>
                <a:effectLst/>
                <a:uLnTx/>
                <a:uFillTx/>
                <a:latin typeface="Calibri" panose="020F0502020204030204"/>
                <a:ea typeface="+mn-ea"/>
                <a:cs typeface="+mn-cs"/>
              </a:rPr>
              <a:t>Cash Cows </a:t>
            </a:r>
            <a:r>
              <a:rPr kumimoji="0" lang="en-GB" sz="2000" b="1" i="0" u="none" strike="noStrike" kern="1200" cap="none" spc="0" normalizeH="0" baseline="0" noProof="0" dirty="0">
                <a:ln>
                  <a:noFill/>
                </a:ln>
                <a:solidFill>
                  <a:schemeClr val="tx1"/>
                </a:solidFill>
                <a:effectLst/>
                <a:uLnTx/>
                <a:uFillTx/>
                <a:latin typeface="Calibri" panose="020F0502020204030204"/>
                <a:ea typeface="+mn-ea"/>
                <a:cs typeface="+mn-cs"/>
              </a:rPr>
              <a:t>(low growth, high market share)</a:t>
            </a:r>
          </a:p>
          <a:p>
            <a:pPr marL="1071563" marR="0" lvl="2" indent="-385763" algn="l" defTabSz="914400" rtl="0" eaLnBrk="1" fontAlgn="auto" latinLnBrk="0" hangingPunct="1">
              <a:lnSpc>
                <a:spcPct val="90000"/>
              </a:lnSpc>
              <a:spcBef>
                <a:spcPts val="500"/>
              </a:spcBef>
              <a:spcAft>
                <a:spcPts val="0"/>
              </a:spcAft>
              <a:buClrTx/>
              <a:buSzTx/>
              <a:buFont typeface="+mj-lt"/>
              <a:buAutoNum type="romanUcPeriod"/>
              <a:tabLst/>
              <a:defRPr/>
            </a:pPr>
            <a:r>
              <a:rPr kumimoji="0" lang="en-GB" sz="2000" b="0" i="0" u="none" strike="noStrike" kern="1200" cap="none" spc="0" normalizeH="0" baseline="0" noProof="0" dirty="0">
                <a:ln>
                  <a:noFill/>
                </a:ln>
                <a:solidFill>
                  <a:schemeClr val="tx1"/>
                </a:solidFill>
                <a:effectLst/>
                <a:uLnTx/>
                <a:uFillTx/>
                <a:latin typeface="Calibri" panose="020F0502020204030204"/>
                <a:ea typeface="+mn-ea"/>
                <a:cs typeface="+mn-cs"/>
              </a:rPr>
              <a:t>profits and cash generation should be high , and because of the low growth, investments needed should be low. Keep profits high</a:t>
            </a:r>
          </a:p>
          <a:p>
            <a:pPr marL="1071563" marR="0" lvl="2" indent="-385763" algn="l" defTabSz="914400" rtl="0" eaLnBrk="1" fontAlgn="auto" latinLnBrk="0" hangingPunct="1">
              <a:lnSpc>
                <a:spcPct val="90000"/>
              </a:lnSpc>
              <a:spcBef>
                <a:spcPts val="500"/>
              </a:spcBef>
              <a:spcAft>
                <a:spcPts val="0"/>
              </a:spcAft>
              <a:buClrTx/>
              <a:buSzTx/>
              <a:buFont typeface="+mj-lt"/>
              <a:buAutoNum type="romanUcPeriod"/>
              <a:tabLst/>
              <a:defRPr/>
            </a:pPr>
            <a:r>
              <a:rPr kumimoji="0" lang="en-GB" sz="2000" b="0" i="0" u="none" strike="noStrike" kern="1200" cap="none" spc="0" normalizeH="0" baseline="0" noProof="0" dirty="0">
                <a:ln>
                  <a:noFill/>
                </a:ln>
                <a:solidFill>
                  <a:schemeClr val="tx1"/>
                </a:solidFill>
                <a:effectLst/>
                <a:uLnTx/>
                <a:uFillTx/>
                <a:latin typeface="Calibri" panose="020F0502020204030204"/>
                <a:ea typeface="+mn-ea"/>
                <a:cs typeface="+mn-cs"/>
              </a:rPr>
              <a:t>Foundation of a company</a:t>
            </a:r>
          </a:p>
          <a:p>
            <a:pPr marL="385763" marR="0" lvl="0" indent="-385763" algn="l" defTabSz="914400" rtl="0" eaLnBrk="1" fontAlgn="auto" latinLnBrk="0" hangingPunct="1">
              <a:lnSpc>
                <a:spcPct val="90000"/>
              </a:lnSpc>
              <a:spcBef>
                <a:spcPts val="1000"/>
              </a:spcBef>
              <a:spcAft>
                <a:spcPts val="0"/>
              </a:spcAft>
              <a:buClrTx/>
              <a:buSzTx/>
              <a:buFont typeface="+mj-lt"/>
              <a:buAutoNum type="arabicPeriod"/>
              <a:tabLst/>
              <a:defRPr/>
            </a:pPr>
            <a:r>
              <a:rPr kumimoji="0" lang="en-GB" sz="2200" b="1" i="0" u="sng" strike="noStrike" kern="1200" cap="none" spc="0" normalizeH="0" baseline="0" noProof="0" dirty="0">
                <a:ln>
                  <a:noFill/>
                </a:ln>
                <a:solidFill>
                  <a:schemeClr val="tx1"/>
                </a:solidFill>
                <a:effectLst/>
                <a:uLnTx/>
                <a:uFillTx/>
                <a:latin typeface="Calibri" panose="020F0502020204030204"/>
                <a:ea typeface="+mn-ea"/>
                <a:cs typeface="+mn-cs"/>
              </a:rPr>
              <a:t>Dogs</a:t>
            </a:r>
            <a:r>
              <a:rPr kumimoji="0" lang="en-GB" sz="2200" b="1" i="0" u="none" strike="noStrike" kern="1200" cap="none" spc="0" normalizeH="0" baseline="0" noProof="0" dirty="0">
                <a:ln>
                  <a:noFill/>
                </a:ln>
                <a:solidFill>
                  <a:schemeClr val="tx1"/>
                </a:solidFill>
                <a:effectLst/>
                <a:uLnTx/>
                <a:uFillTx/>
                <a:latin typeface="Calibri" panose="020F0502020204030204"/>
                <a:ea typeface="+mn-ea"/>
                <a:cs typeface="+mn-cs"/>
              </a:rPr>
              <a:t> (low growth, low market share)</a:t>
            </a:r>
          </a:p>
          <a:p>
            <a:pPr marL="1071563" marR="0" lvl="2" indent="-385763" algn="l" defTabSz="914400" rtl="0" eaLnBrk="1" fontAlgn="auto" latinLnBrk="0" hangingPunct="1">
              <a:lnSpc>
                <a:spcPct val="90000"/>
              </a:lnSpc>
              <a:spcBef>
                <a:spcPts val="500"/>
              </a:spcBef>
              <a:spcAft>
                <a:spcPts val="0"/>
              </a:spcAft>
              <a:buClrTx/>
              <a:buSzTx/>
              <a:buFont typeface="+mj-lt"/>
              <a:buAutoNum type="romanUcPeriod"/>
              <a:tabLst/>
              <a:defRPr/>
            </a:pPr>
            <a:r>
              <a:rPr kumimoji="0" lang="en-GB" sz="2200" b="0" i="0" u="none" strike="noStrike" kern="1200" cap="none" spc="0" normalizeH="0" baseline="0" noProof="0" dirty="0">
                <a:ln>
                  <a:noFill/>
                </a:ln>
                <a:solidFill>
                  <a:schemeClr val="tx1"/>
                </a:solidFill>
                <a:effectLst/>
                <a:uLnTx/>
                <a:uFillTx/>
                <a:latin typeface="Calibri" panose="020F0502020204030204"/>
                <a:ea typeface="+mn-ea"/>
                <a:cs typeface="+mn-cs"/>
              </a:rPr>
              <a:t>avoid and minimize the number of dogs in a company</a:t>
            </a:r>
          </a:p>
          <a:p>
            <a:pPr marL="1071563" marR="0" lvl="2" indent="-385763" algn="l" defTabSz="914400" rtl="0" eaLnBrk="1" fontAlgn="auto" latinLnBrk="0" hangingPunct="1">
              <a:lnSpc>
                <a:spcPct val="90000"/>
              </a:lnSpc>
              <a:spcBef>
                <a:spcPts val="500"/>
              </a:spcBef>
              <a:spcAft>
                <a:spcPts val="0"/>
              </a:spcAft>
              <a:buClrTx/>
              <a:buSzTx/>
              <a:buFont typeface="+mj-lt"/>
              <a:buAutoNum type="romanUcPeriod"/>
              <a:tabLst/>
              <a:defRPr/>
            </a:pPr>
            <a:r>
              <a:rPr kumimoji="0" lang="en-GB" sz="2200" b="0" i="0" u="none" strike="noStrike" kern="1200" cap="none" spc="0" normalizeH="0" baseline="0" noProof="0" dirty="0">
                <a:ln>
                  <a:noFill/>
                </a:ln>
                <a:solidFill>
                  <a:schemeClr val="tx1"/>
                </a:solidFill>
                <a:effectLst/>
                <a:uLnTx/>
                <a:uFillTx/>
                <a:latin typeface="Calibri" panose="020F0502020204030204"/>
                <a:ea typeface="+mn-ea"/>
                <a:cs typeface="+mn-cs"/>
              </a:rPr>
              <a:t>beware of expensive ‘turn around plans’</a:t>
            </a:r>
          </a:p>
          <a:p>
            <a:pPr marL="1071563" marR="0" lvl="2" indent="-385763" algn="l" defTabSz="914400" rtl="0" eaLnBrk="1" fontAlgn="auto" latinLnBrk="0" hangingPunct="1">
              <a:lnSpc>
                <a:spcPct val="90000"/>
              </a:lnSpc>
              <a:spcBef>
                <a:spcPts val="500"/>
              </a:spcBef>
              <a:spcAft>
                <a:spcPts val="0"/>
              </a:spcAft>
              <a:buClrTx/>
              <a:buSzTx/>
              <a:buFont typeface="+mj-lt"/>
              <a:buAutoNum type="romanUcPeriod"/>
              <a:tabLst/>
              <a:defRPr/>
            </a:pPr>
            <a:r>
              <a:rPr kumimoji="0" lang="en-GB" sz="2200" b="0" i="0" u="none" strike="noStrike" kern="1200" cap="none" spc="0" normalizeH="0" baseline="0" noProof="0" dirty="0">
                <a:ln>
                  <a:noFill/>
                </a:ln>
                <a:solidFill>
                  <a:schemeClr val="tx1"/>
                </a:solidFill>
                <a:effectLst/>
                <a:uLnTx/>
                <a:uFillTx/>
                <a:latin typeface="Calibri" panose="020F0502020204030204"/>
                <a:ea typeface="+mn-ea"/>
                <a:cs typeface="+mn-cs"/>
              </a:rPr>
              <a:t>deliver cash, otherwise liquidate</a:t>
            </a:r>
          </a:p>
          <a:p>
            <a:pPr marL="385763" marR="0" lvl="0" indent="-385763" algn="l" defTabSz="914400" rtl="0" eaLnBrk="1" fontAlgn="auto" latinLnBrk="0" hangingPunct="1">
              <a:lnSpc>
                <a:spcPct val="90000"/>
              </a:lnSpc>
              <a:spcBef>
                <a:spcPts val="1000"/>
              </a:spcBef>
              <a:spcAft>
                <a:spcPts val="0"/>
              </a:spcAft>
              <a:buClrTx/>
              <a:buSzTx/>
              <a:buFont typeface="+mj-lt"/>
              <a:buAutoNum type="arabicPeriod"/>
              <a:tabLst/>
              <a:defRPr/>
            </a:pPr>
            <a:r>
              <a:rPr kumimoji="0" lang="en-GB" sz="2200" b="1" i="0" u="sng" strike="noStrike" kern="1200" cap="none" spc="0" normalizeH="0" baseline="0" noProof="0" dirty="0">
                <a:ln>
                  <a:noFill/>
                </a:ln>
                <a:solidFill>
                  <a:schemeClr val="tx1"/>
                </a:solidFill>
                <a:effectLst/>
                <a:uLnTx/>
                <a:uFillTx/>
                <a:latin typeface="Calibri" panose="020F0502020204030204"/>
                <a:ea typeface="+mn-ea"/>
                <a:cs typeface="+mn-cs"/>
              </a:rPr>
              <a:t>Question Marks </a:t>
            </a:r>
            <a:r>
              <a:rPr kumimoji="0" lang="en-GB" sz="2200" b="1" i="0" u="none" strike="noStrike" kern="1200" cap="none" spc="0" normalizeH="0" baseline="0" noProof="0" dirty="0">
                <a:ln>
                  <a:noFill/>
                </a:ln>
                <a:solidFill>
                  <a:schemeClr val="tx1"/>
                </a:solidFill>
                <a:effectLst/>
                <a:uLnTx/>
                <a:uFillTx/>
                <a:latin typeface="Calibri" panose="020F0502020204030204"/>
                <a:ea typeface="+mn-ea"/>
                <a:cs typeface="+mn-cs"/>
              </a:rPr>
              <a:t>(high growth, low market share) – Sometimes called ‘Problem Child’</a:t>
            </a:r>
          </a:p>
          <a:p>
            <a:pPr marL="1071563" marR="0" lvl="2" indent="-385763" algn="l" defTabSz="914400" rtl="0" eaLnBrk="1" fontAlgn="auto" latinLnBrk="0" hangingPunct="1">
              <a:lnSpc>
                <a:spcPct val="90000"/>
              </a:lnSpc>
              <a:spcBef>
                <a:spcPts val="500"/>
              </a:spcBef>
              <a:spcAft>
                <a:spcPts val="0"/>
              </a:spcAft>
              <a:buClrTx/>
              <a:buSzTx/>
              <a:buFont typeface="+mj-lt"/>
              <a:buAutoNum type="romanUcPeriod"/>
              <a:tabLst/>
              <a:defRPr/>
            </a:pPr>
            <a:r>
              <a:rPr kumimoji="0" lang="en-GB" sz="2200" b="0" i="0" u="none" strike="noStrike" kern="1200" cap="none" spc="0" normalizeH="0" baseline="0" noProof="0" dirty="0">
                <a:ln>
                  <a:noFill/>
                </a:ln>
                <a:solidFill>
                  <a:schemeClr val="tx1"/>
                </a:solidFill>
                <a:effectLst/>
                <a:uLnTx/>
                <a:uFillTx/>
                <a:latin typeface="Calibri" panose="020F0502020204030204"/>
                <a:ea typeface="+mn-ea"/>
                <a:cs typeface="+mn-cs"/>
              </a:rPr>
              <a:t>have the worst cash characteristics of all, because high demands and low returns due to low market share</a:t>
            </a:r>
          </a:p>
          <a:p>
            <a:pPr marL="1071563" marR="0" lvl="2" indent="-385763" algn="l" defTabSz="914400" rtl="0" eaLnBrk="1" fontAlgn="auto" latinLnBrk="0" hangingPunct="1">
              <a:lnSpc>
                <a:spcPct val="90000"/>
              </a:lnSpc>
              <a:spcBef>
                <a:spcPts val="500"/>
              </a:spcBef>
              <a:spcAft>
                <a:spcPts val="0"/>
              </a:spcAft>
              <a:buClrTx/>
              <a:buSzTx/>
              <a:buFont typeface="+mj-lt"/>
              <a:buAutoNum type="romanUcPeriod"/>
              <a:tabLst/>
              <a:defRPr/>
            </a:pPr>
            <a:r>
              <a:rPr kumimoji="0" lang="en-GB" sz="2200" b="0" i="0" u="none" strike="noStrike" kern="1200" cap="none" spc="0" normalizeH="0" baseline="0" noProof="0" dirty="0">
                <a:ln>
                  <a:noFill/>
                </a:ln>
                <a:solidFill>
                  <a:schemeClr val="tx1"/>
                </a:solidFill>
                <a:effectLst/>
                <a:uLnTx/>
                <a:uFillTx/>
                <a:latin typeface="Calibri" panose="020F0502020204030204"/>
                <a:ea typeface="+mn-ea"/>
                <a:cs typeface="+mn-cs"/>
              </a:rPr>
              <a:t>if nothing is done to change the market share, question marks will simply absorb great amounts of cash and later, as the growth stops, a dog.</a:t>
            </a:r>
          </a:p>
          <a:p>
            <a:pPr marL="1071563" marR="0" lvl="2" indent="-385763" algn="l" defTabSz="914400" rtl="0" eaLnBrk="1" fontAlgn="auto" latinLnBrk="0" hangingPunct="1">
              <a:lnSpc>
                <a:spcPct val="90000"/>
              </a:lnSpc>
              <a:spcBef>
                <a:spcPts val="500"/>
              </a:spcBef>
              <a:spcAft>
                <a:spcPts val="0"/>
              </a:spcAft>
              <a:buClrTx/>
              <a:buSzTx/>
              <a:buFont typeface="+mj-lt"/>
              <a:buAutoNum type="romanUcPeriod"/>
              <a:tabLst/>
              <a:defRPr/>
            </a:pPr>
            <a:r>
              <a:rPr kumimoji="0" lang="en-GB" sz="2200" b="0" i="0" u="none" strike="noStrike" kern="1200" cap="none" spc="0" normalizeH="0" baseline="0" noProof="0" dirty="0">
                <a:ln>
                  <a:noFill/>
                </a:ln>
                <a:solidFill>
                  <a:schemeClr val="tx1"/>
                </a:solidFill>
                <a:effectLst/>
                <a:uLnTx/>
                <a:uFillTx/>
                <a:latin typeface="Calibri" panose="020F0502020204030204"/>
                <a:ea typeface="+mn-ea"/>
                <a:cs typeface="+mn-cs"/>
              </a:rPr>
              <a:t>either invest heavily or sell off or invest nothing and generate whatever cash it can. Increase market share or deliver cash</a:t>
            </a:r>
          </a:p>
          <a:p>
            <a:pPr marL="1071563" marR="0" lvl="2" indent="-385763" algn="l" defTabSz="914400" rtl="0" eaLnBrk="1" fontAlgn="auto" latinLnBrk="0" hangingPunct="1">
              <a:lnSpc>
                <a:spcPct val="90000"/>
              </a:lnSpc>
              <a:spcBef>
                <a:spcPts val="500"/>
              </a:spcBef>
              <a:spcAft>
                <a:spcPts val="0"/>
              </a:spcAft>
              <a:buClrTx/>
              <a:buSzTx/>
              <a:buFont typeface="+mj-lt"/>
              <a:buAutoNum type="romanUcPeriod"/>
              <a:tabLst/>
              <a:defRPr/>
            </a:pPr>
            <a:r>
              <a:rPr kumimoji="0" lang="en-GB" sz="2200" b="0" i="0" u="none" strike="noStrike" kern="1200" cap="none" spc="0" normalizeH="0" baseline="0" noProof="0" dirty="0">
                <a:ln>
                  <a:noFill/>
                </a:ln>
                <a:solidFill>
                  <a:schemeClr val="tx1"/>
                </a:solidFill>
                <a:effectLst/>
                <a:uLnTx/>
                <a:uFillTx/>
                <a:latin typeface="Calibri" panose="020F0502020204030204"/>
                <a:ea typeface="+mn-ea"/>
                <a:cs typeface="+mn-cs"/>
              </a:rPr>
              <a:t>Will it be a Star or a Dog?</a:t>
            </a:r>
          </a:p>
          <a:p>
            <a:endParaRPr lang="en-GB" dirty="0"/>
          </a:p>
        </p:txBody>
      </p:sp>
    </p:spTree>
    <p:extLst>
      <p:ext uri="{BB962C8B-B14F-4D97-AF65-F5344CB8AC3E}">
        <p14:creationId xmlns:p14="http://schemas.microsoft.com/office/powerpoint/2010/main" val="11706677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CCA3A-3193-356C-EA13-2DB51F5A05DA}"/>
              </a:ext>
            </a:extLst>
          </p:cNvPr>
          <p:cNvSpPr>
            <a:spLocks noGrp="1"/>
          </p:cNvSpPr>
          <p:nvPr>
            <p:ph type="title"/>
          </p:nvPr>
        </p:nvSpPr>
        <p:spPr/>
        <p:txBody>
          <a:bodyPr/>
          <a:lstStyle/>
          <a:p>
            <a:r>
              <a:rPr lang="en-GB"/>
              <a:t>PESTLE</a:t>
            </a:r>
            <a:endParaRPr lang="en-GB" dirty="0"/>
          </a:p>
        </p:txBody>
      </p:sp>
      <p:pic>
        <p:nvPicPr>
          <p:cNvPr id="5" name="Content Placeholder 4">
            <a:extLst>
              <a:ext uri="{FF2B5EF4-FFF2-40B4-BE49-F238E27FC236}">
                <a16:creationId xmlns:a16="http://schemas.microsoft.com/office/drawing/2014/main" id="{84557565-6367-0EF2-8D11-BCD4B8CCC17C}"/>
              </a:ext>
            </a:extLst>
          </p:cNvPr>
          <p:cNvPicPr>
            <a:picLocks noGrp="1" noChangeAspect="1"/>
          </p:cNvPicPr>
          <p:nvPr>
            <p:ph idx="1"/>
          </p:nvPr>
        </p:nvPicPr>
        <p:blipFill>
          <a:blip r:embed="rId2"/>
          <a:stretch>
            <a:fillRect/>
          </a:stretch>
        </p:blipFill>
        <p:spPr>
          <a:xfrm>
            <a:off x="3398036" y="2153649"/>
            <a:ext cx="5395927" cy="3021719"/>
          </a:xfrm>
          <a:prstGeom prst="rect">
            <a:avLst/>
          </a:prstGeom>
        </p:spPr>
      </p:pic>
    </p:spTree>
    <p:extLst>
      <p:ext uri="{BB962C8B-B14F-4D97-AF65-F5344CB8AC3E}">
        <p14:creationId xmlns:p14="http://schemas.microsoft.com/office/powerpoint/2010/main" val="33028238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0B964-2C0A-4A05-754A-B09ACEB6F09E}"/>
              </a:ext>
            </a:extLst>
          </p:cNvPr>
          <p:cNvSpPr>
            <a:spLocks noGrp="1"/>
          </p:cNvSpPr>
          <p:nvPr>
            <p:ph type="title"/>
          </p:nvPr>
        </p:nvSpPr>
        <p:spPr>
          <a:xfrm>
            <a:off x="550862" y="549275"/>
            <a:ext cx="11091600" cy="763959"/>
          </a:xfrm>
        </p:spPr>
        <p:txBody>
          <a:bodyPr/>
          <a:lstStyle/>
          <a:p>
            <a:r>
              <a:rPr lang="en-GB" dirty="0"/>
              <a:t>PESTLE Method</a:t>
            </a:r>
          </a:p>
        </p:txBody>
      </p:sp>
      <p:pic>
        <p:nvPicPr>
          <p:cNvPr id="4" name="Online Media 3" title="PESTLE analysis">
            <a:hlinkClick r:id="" action="ppaction://media"/>
            <a:extLst>
              <a:ext uri="{FF2B5EF4-FFF2-40B4-BE49-F238E27FC236}">
                <a16:creationId xmlns:a16="http://schemas.microsoft.com/office/drawing/2014/main" id="{4795839E-3F2C-5659-8DFF-5A579DC1EC2B}"/>
              </a:ext>
            </a:extLst>
          </p:cNvPr>
          <p:cNvPicPr>
            <a:picLocks noGrp="1" noRot="1" noChangeAspect="1"/>
          </p:cNvPicPr>
          <p:nvPr>
            <p:ph idx="1"/>
            <a:videoFile r:link="rId1"/>
          </p:nvPr>
        </p:nvPicPr>
        <p:blipFill>
          <a:blip r:embed="rId4"/>
          <a:stretch>
            <a:fillRect/>
          </a:stretch>
        </p:blipFill>
        <p:spPr>
          <a:xfrm>
            <a:off x="2573338" y="2112963"/>
            <a:ext cx="7043737" cy="3979862"/>
          </a:xfrm>
          <a:prstGeom prst="rect">
            <a:avLst/>
          </a:prstGeom>
        </p:spPr>
      </p:pic>
    </p:spTree>
    <p:extLst>
      <p:ext uri="{BB962C8B-B14F-4D97-AF65-F5344CB8AC3E}">
        <p14:creationId xmlns:p14="http://schemas.microsoft.com/office/powerpoint/2010/main" val="2281727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22BFFE-7102-8F35-13FE-2EE06DBF8DA5}"/>
              </a:ext>
            </a:extLst>
          </p:cNvPr>
          <p:cNvSpPr>
            <a:spLocks noGrp="1"/>
          </p:cNvSpPr>
          <p:nvPr>
            <p:ph type="title"/>
          </p:nvPr>
        </p:nvSpPr>
        <p:spPr/>
        <p:txBody>
          <a:bodyPr/>
          <a:lstStyle/>
          <a:p>
            <a:r>
              <a:rPr lang="en-GB" dirty="0"/>
              <a:t>Stakeholder Analysis</a:t>
            </a:r>
          </a:p>
        </p:txBody>
      </p:sp>
      <p:pic>
        <p:nvPicPr>
          <p:cNvPr id="4" name="Content Placeholder 3">
            <a:extLst>
              <a:ext uri="{FF2B5EF4-FFF2-40B4-BE49-F238E27FC236}">
                <a16:creationId xmlns:a16="http://schemas.microsoft.com/office/drawing/2014/main" id="{F22EA535-184F-F8EA-D48C-D3EC229B6020}"/>
              </a:ext>
            </a:extLst>
          </p:cNvPr>
          <p:cNvPicPr>
            <a:picLocks noGrp="1" noChangeAspect="1"/>
          </p:cNvPicPr>
          <p:nvPr>
            <p:ph idx="1"/>
          </p:nvPr>
        </p:nvPicPr>
        <p:blipFill>
          <a:blip r:embed="rId2"/>
          <a:stretch>
            <a:fillRect/>
          </a:stretch>
        </p:blipFill>
        <p:spPr>
          <a:xfrm>
            <a:off x="3112561" y="2112963"/>
            <a:ext cx="5966879" cy="3979862"/>
          </a:xfrm>
          <a:prstGeom prst="rect">
            <a:avLst/>
          </a:prstGeom>
        </p:spPr>
      </p:pic>
    </p:spTree>
    <p:extLst>
      <p:ext uri="{BB962C8B-B14F-4D97-AF65-F5344CB8AC3E}">
        <p14:creationId xmlns:p14="http://schemas.microsoft.com/office/powerpoint/2010/main" val="353821915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04FB9-D786-5469-0BB1-1A685D3BC284}"/>
              </a:ext>
            </a:extLst>
          </p:cNvPr>
          <p:cNvSpPr>
            <a:spLocks noGrp="1"/>
          </p:cNvSpPr>
          <p:nvPr>
            <p:ph type="title"/>
          </p:nvPr>
        </p:nvSpPr>
        <p:spPr>
          <a:xfrm>
            <a:off x="549537" y="146605"/>
            <a:ext cx="11091600" cy="1332000"/>
          </a:xfrm>
        </p:spPr>
        <p:txBody>
          <a:bodyPr/>
          <a:lstStyle/>
          <a:p>
            <a:r>
              <a:rPr lang="en-GB" dirty="0"/>
              <a:t>Stakeholder Analysis Method</a:t>
            </a:r>
          </a:p>
        </p:txBody>
      </p:sp>
      <p:sp>
        <p:nvSpPr>
          <p:cNvPr id="3" name="Content Placeholder 2">
            <a:extLst>
              <a:ext uri="{FF2B5EF4-FFF2-40B4-BE49-F238E27FC236}">
                <a16:creationId xmlns:a16="http://schemas.microsoft.com/office/drawing/2014/main" id="{25EA5D85-E0A8-6756-CF7E-4B475CEDCE32}"/>
              </a:ext>
            </a:extLst>
          </p:cNvPr>
          <p:cNvSpPr>
            <a:spLocks noGrp="1"/>
          </p:cNvSpPr>
          <p:nvPr>
            <p:ph idx="1"/>
          </p:nvPr>
        </p:nvSpPr>
        <p:spPr>
          <a:xfrm>
            <a:off x="549537" y="971528"/>
            <a:ext cx="11090274" cy="5886471"/>
          </a:xfrm>
        </p:spPr>
        <p:txBody>
          <a:bodyPr>
            <a:normAutofit fontScale="85000" lnSpcReduction="10000"/>
          </a:bodyPr>
          <a:lstStyle/>
          <a:p>
            <a:pPr marL="0" indent="0" algn="l">
              <a:lnSpc>
                <a:spcPts val="1950"/>
              </a:lnSpc>
              <a:spcAft>
                <a:spcPts val="1500"/>
              </a:spcAft>
              <a:buNone/>
            </a:pPr>
            <a:r>
              <a:rPr lang="en-GB" b="1" i="0" dirty="0">
                <a:solidFill>
                  <a:schemeClr val="tx1"/>
                </a:solidFill>
                <a:effectLst/>
                <a:latin typeface="Source Sans Pro" panose="020B0503030403020204" pitchFamily="34" charset="0"/>
              </a:rPr>
              <a:t>	</a:t>
            </a:r>
            <a:r>
              <a:rPr lang="en-GB" sz="1800" b="1" i="0" u="sng" dirty="0">
                <a:solidFill>
                  <a:schemeClr val="tx1"/>
                </a:solidFill>
                <a:effectLst/>
                <a:latin typeface="Source Sans Pro" panose="020B0503030403020204" pitchFamily="34" charset="0"/>
              </a:rPr>
              <a:t>Involve </a:t>
            </a:r>
            <a:r>
              <a:rPr lang="en-GB" sz="1800" b="1" i="0" dirty="0">
                <a:solidFill>
                  <a:schemeClr val="tx1"/>
                </a:solidFill>
                <a:effectLst/>
                <a:latin typeface="Source Sans Pro" panose="020B0503030403020204" pitchFamily="34" charset="0"/>
              </a:rPr>
              <a:t>- high interest &amp; high influence</a:t>
            </a:r>
            <a:endParaRPr lang="en-GB" sz="1800" b="0" i="0" dirty="0">
              <a:solidFill>
                <a:schemeClr val="tx1"/>
              </a:solidFill>
              <a:effectLst/>
              <a:latin typeface="Source Sans Pro" panose="020B0503030403020204" pitchFamily="34" charset="0"/>
            </a:endParaRPr>
          </a:p>
          <a:p>
            <a:pPr marL="0" indent="0" algn="l">
              <a:lnSpc>
                <a:spcPts val="1950"/>
              </a:lnSpc>
              <a:spcAft>
                <a:spcPts val="1500"/>
              </a:spcAft>
              <a:buNone/>
            </a:pPr>
            <a:r>
              <a:rPr lang="en-GB" sz="1800" b="0" i="0" dirty="0">
                <a:solidFill>
                  <a:schemeClr val="tx1"/>
                </a:solidFill>
                <a:effectLst/>
                <a:latin typeface="Source Sans Pro" panose="020B0503030403020204" pitchFamily="34" charset="0"/>
              </a:rPr>
              <a:t>Stakeholders in this quadrant will be actively involved in your project and be able to exert a significant influence on how it progresses. A lot of effort should be put in to making sure they are engaged. An example would be teams you are working with to develop and test changes</a:t>
            </a:r>
          </a:p>
          <a:p>
            <a:pPr marL="0" indent="0" algn="l">
              <a:lnSpc>
                <a:spcPts val="1950"/>
              </a:lnSpc>
              <a:spcAft>
                <a:spcPts val="1500"/>
              </a:spcAft>
              <a:buNone/>
            </a:pPr>
            <a:r>
              <a:rPr lang="en-GB" sz="1800" b="1" i="0" dirty="0">
                <a:solidFill>
                  <a:schemeClr val="tx1"/>
                </a:solidFill>
                <a:effectLst/>
                <a:latin typeface="Source Sans Pro" panose="020B0503030403020204" pitchFamily="34" charset="0"/>
              </a:rPr>
              <a:t>	</a:t>
            </a:r>
            <a:r>
              <a:rPr lang="en-GB" sz="1800" b="1" i="0" u="sng" dirty="0">
                <a:solidFill>
                  <a:schemeClr val="tx1"/>
                </a:solidFill>
                <a:effectLst/>
                <a:latin typeface="Source Sans Pro" panose="020B0503030403020204" pitchFamily="34" charset="0"/>
              </a:rPr>
              <a:t>Engage</a:t>
            </a:r>
            <a:r>
              <a:rPr lang="en-GB" sz="1800" b="1" i="0" dirty="0">
                <a:solidFill>
                  <a:schemeClr val="tx1"/>
                </a:solidFill>
                <a:effectLst/>
                <a:latin typeface="Source Sans Pro" panose="020B0503030403020204" pitchFamily="34" charset="0"/>
              </a:rPr>
              <a:t> - high influence &amp; low interest</a:t>
            </a:r>
            <a:endParaRPr lang="en-GB" sz="1800" b="0" i="0" dirty="0">
              <a:solidFill>
                <a:schemeClr val="tx1"/>
              </a:solidFill>
              <a:effectLst/>
              <a:latin typeface="Source Sans Pro" panose="020B0503030403020204" pitchFamily="34" charset="0"/>
            </a:endParaRPr>
          </a:p>
          <a:p>
            <a:pPr algn="l">
              <a:lnSpc>
                <a:spcPts val="1950"/>
              </a:lnSpc>
              <a:spcAft>
                <a:spcPts val="1500"/>
              </a:spcAft>
            </a:pPr>
            <a:r>
              <a:rPr lang="en-GB" sz="1800" b="0" i="0" dirty="0">
                <a:solidFill>
                  <a:schemeClr val="tx1"/>
                </a:solidFill>
                <a:effectLst/>
                <a:latin typeface="Source Sans Pro" panose="020B0503030403020204" pitchFamily="34" charset="0"/>
              </a:rPr>
              <a:t>These stakeholders will not want detailed communication, but because they can influence your project, enough work should be done to keep them satisfied. An example would be a senior sponsor who receives regular progress updates.</a:t>
            </a:r>
          </a:p>
          <a:p>
            <a:pPr marL="0" indent="0" algn="l">
              <a:lnSpc>
                <a:spcPts val="1950"/>
              </a:lnSpc>
              <a:spcAft>
                <a:spcPts val="1500"/>
              </a:spcAft>
              <a:buNone/>
            </a:pPr>
            <a:r>
              <a:rPr lang="en-GB" sz="1800" b="1" i="0" dirty="0">
                <a:solidFill>
                  <a:schemeClr val="tx1"/>
                </a:solidFill>
                <a:effectLst/>
                <a:latin typeface="Source Sans Pro" panose="020B0503030403020204" pitchFamily="34" charset="0"/>
              </a:rPr>
              <a:t>	</a:t>
            </a:r>
            <a:r>
              <a:rPr lang="en-GB" sz="1800" b="1" i="0" u="sng" dirty="0">
                <a:solidFill>
                  <a:schemeClr val="tx1"/>
                </a:solidFill>
                <a:effectLst/>
                <a:latin typeface="Source Sans Pro" panose="020B0503030403020204" pitchFamily="34" charset="0"/>
              </a:rPr>
              <a:t>Keep engaged and involve where needed </a:t>
            </a:r>
            <a:r>
              <a:rPr lang="en-GB" sz="1800" b="1" i="0" dirty="0">
                <a:solidFill>
                  <a:schemeClr val="tx1"/>
                </a:solidFill>
                <a:effectLst/>
                <a:latin typeface="Source Sans Pro" panose="020B0503030403020204" pitchFamily="34" charset="0"/>
              </a:rPr>
              <a:t>- high interest &amp; low influence</a:t>
            </a:r>
            <a:endParaRPr lang="en-GB" sz="1800" b="0" i="0" dirty="0">
              <a:solidFill>
                <a:schemeClr val="tx1"/>
              </a:solidFill>
              <a:effectLst/>
              <a:latin typeface="Source Sans Pro" panose="020B0503030403020204" pitchFamily="34" charset="0"/>
            </a:endParaRPr>
          </a:p>
          <a:p>
            <a:pPr algn="l">
              <a:lnSpc>
                <a:spcPts val="1950"/>
              </a:lnSpc>
              <a:spcAft>
                <a:spcPts val="1500"/>
              </a:spcAft>
            </a:pPr>
            <a:r>
              <a:rPr lang="en-GB" sz="1800" b="0" i="0" dirty="0">
                <a:solidFill>
                  <a:schemeClr val="tx1"/>
                </a:solidFill>
                <a:effectLst/>
                <a:latin typeface="Source Sans Pro" panose="020B0503030403020204" pitchFamily="34" charset="0"/>
              </a:rPr>
              <a:t>Stakeholders in this quadrant will not be actively involved throughout your project but do want to hear about progress and may be able to provide input. An example would be teams who may be involved in the future but who are not yet actively involved who receive newsletters or social media updates. </a:t>
            </a:r>
          </a:p>
          <a:p>
            <a:pPr marL="0" indent="0" algn="l">
              <a:lnSpc>
                <a:spcPts val="1950"/>
              </a:lnSpc>
              <a:spcAft>
                <a:spcPts val="1500"/>
              </a:spcAft>
              <a:buNone/>
            </a:pPr>
            <a:r>
              <a:rPr lang="en-GB" b="1" i="0" dirty="0">
                <a:solidFill>
                  <a:schemeClr val="tx1"/>
                </a:solidFill>
                <a:effectLst/>
                <a:latin typeface="Source Sans Pro" panose="020B0503030403020204" pitchFamily="34" charset="0"/>
              </a:rPr>
              <a:t>	</a:t>
            </a:r>
            <a:r>
              <a:rPr lang="en-GB" b="1" i="0" u="sng" dirty="0">
                <a:solidFill>
                  <a:schemeClr val="tx1"/>
                </a:solidFill>
                <a:effectLst/>
                <a:latin typeface="Source Sans Pro" panose="020B0503030403020204" pitchFamily="34" charset="0"/>
              </a:rPr>
              <a:t>Keep informed </a:t>
            </a:r>
            <a:r>
              <a:rPr lang="en-GB" b="1" i="0" dirty="0">
                <a:solidFill>
                  <a:schemeClr val="tx1"/>
                </a:solidFill>
                <a:effectLst/>
                <a:latin typeface="Source Sans Pro" panose="020B0503030403020204" pitchFamily="34" charset="0"/>
              </a:rPr>
              <a:t>- low influence and low interest</a:t>
            </a:r>
            <a:endParaRPr lang="en-GB" b="0" i="0" dirty="0">
              <a:solidFill>
                <a:schemeClr val="tx1"/>
              </a:solidFill>
              <a:effectLst/>
              <a:latin typeface="Source Sans Pro" panose="020B0503030403020204" pitchFamily="34" charset="0"/>
            </a:endParaRPr>
          </a:p>
          <a:p>
            <a:pPr algn="l">
              <a:lnSpc>
                <a:spcPts val="1950"/>
              </a:lnSpc>
              <a:spcAft>
                <a:spcPts val="1500"/>
              </a:spcAft>
            </a:pPr>
            <a:r>
              <a:rPr lang="en-GB" b="0" i="0" dirty="0">
                <a:solidFill>
                  <a:schemeClr val="tx1"/>
                </a:solidFill>
                <a:effectLst/>
                <a:latin typeface="Source Sans Pro" panose="020B0503030403020204" pitchFamily="34" charset="0"/>
              </a:rPr>
              <a:t>These stakeholders will be part of your system and there may be the potential for your work to involve or concern them, so they should know what’s going on however do not bore them with excessive communication.</a:t>
            </a:r>
          </a:p>
          <a:p>
            <a:pPr algn="l">
              <a:lnSpc>
                <a:spcPts val="1950"/>
              </a:lnSpc>
              <a:spcAft>
                <a:spcPts val="1500"/>
              </a:spcAft>
            </a:pPr>
            <a:endParaRPr lang="en-GB" b="0" i="0" dirty="0">
              <a:solidFill>
                <a:schemeClr val="tx1"/>
              </a:solidFill>
              <a:effectLst/>
              <a:latin typeface="Source Sans Pro" panose="020B0503030403020204" pitchFamily="34" charset="0"/>
            </a:endParaRPr>
          </a:p>
          <a:p>
            <a:endParaRPr lang="en-GB" dirty="0"/>
          </a:p>
        </p:txBody>
      </p:sp>
    </p:spTree>
    <p:extLst>
      <p:ext uri="{BB962C8B-B14F-4D97-AF65-F5344CB8AC3E}">
        <p14:creationId xmlns:p14="http://schemas.microsoft.com/office/powerpoint/2010/main" val="1032529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1F8A0B-F2AE-8F85-78D5-F01B2657ECE4}"/>
              </a:ext>
            </a:extLst>
          </p:cNvPr>
          <p:cNvSpPr>
            <a:spLocks noGrp="1"/>
          </p:cNvSpPr>
          <p:nvPr>
            <p:ph type="title"/>
          </p:nvPr>
        </p:nvSpPr>
        <p:spPr>
          <a:xfrm>
            <a:off x="8075613" y="549275"/>
            <a:ext cx="3565525" cy="5759450"/>
          </a:xfrm>
        </p:spPr>
        <p:txBody>
          <a:bodyPr wrap="square" anchor="ctr">
            <a:normAutofit/>
          </a:bodyPr>
          <a:lstStyle/>
          <a:p>
            <a:r>
              <a:rPr lang="en-GB" dirty="0"/>
              <a:t>Recap</a:t>
            </a:r>
          </a:p>
        </p:txBody>
      </p:sp>
      <p:sp>
        <p:nvSpPr>
          <p:cNvPr id="11"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0F6EEA0-3745-8701-57BF-4F65AD0C8E37}"/>
              </a:ext>
            </a:extLst>
          </p:cNvPr>
          <p:cNvGraphicFramePr>
            <a:graphicFrameLocks noGrp="1"/>
          </p:cNvGraphicFramePr>
          <p:nvPr>
            <p:ph idx="1"/>
            <p:extLst>
              <p:ext uri="{D42A27DB-BD31-4B8C-83A1-F6EECF244321}">
                <p14:modId xmlns:p14="http://schemas.microsoft.com/office/powerpoint/2010/main" val="2181260053"/>
              </p:ext>
            </p:extLst>
          </p:nvPr>
        </p:nvGraphicFramePr>
        <p:xfrm>
          <a:off x="560704"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232541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Oval 10">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3" name="Oval 12">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5" name="Group 14">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16" name="Freeform: Shape 15">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8" name="Oval 17">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21" name="Rectangle 20">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Yellow question mark">
            <a:extLst>
              <a:ext uri="{FF2B5EF4-FFF2-40B4-BE49-F238E27FC236}">
                <a16:creationId xmlns:a16="http://schemas.microsoft.com/office/drawing/2014/main" id="{160461E6-65BF-2AA4-35C8-EABB11F33EAE}"/>
              </a:ext>
            </a:extLst>
          </p:cNvPr>
          <p:cNvPicPr>
            <a:picLocks noChangeAspect="1"/>
          </p:cNvPicPr>
          <p:nvPr/>
        </p:nvPicPr>
        <p:blipFill>
          <a:blip r:embed="rId2"/>
          <a:srcRect b="6250"/>
          <a:stretch/>
        </p:blipFill>
        <p:spPr>
          <a:xfrm>
            <a:off x="20" y="1"/>
            <a:ext cx="12191980" cy="685800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23" name="Rectangle 22">
            <a:extLst>
              <a:ext uri="{FF2B5EF4-FFF2-40B4-BE49-F238E27FC236}">
                <a16:creationId xmlns:a16="http://schemas.microsoft.com/office/drawing/2014/main" id="{AD4EA4DF-0E7C-4098-86F6-7D0ACAEFC0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7859713"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0C6732-946B-4DBF-2DE2-E4DBF45E4ADD}"/>
              </a:ext>
            </a:extLst>
          </p:cNvPr>
          <p:cNvSpPr>
            <a:spLocks noGrp="1"/>
          </p:cNvSpPr>
          <p:nvPr>
            <p:ph type="title"/>
          </p:nvPr>
        </p:nvSpPr>
        <p:spPr>
          <a:xfrm>
            <a:off x="550864" y="549275"/>
            <a:ext cx="3565524" cy="2887174"/>
          </a:xfrm>
        </p:spPr>
        <p:txBody>
          <a:bodyPr vert="horz" wrap="square" lIns="0" tIns="0" rIns="0" bIns="0" rtlCol="0" anchor="b" anchorCtr="0">
            <a:normAutofit/>
          </a:bodyPr>
          <a:lstStyle/>
          <a:p>
            <a:r>
              <a:rPr lang="en-US" kern="1200">
                <a:solidFill>
                  <a:schemeClr val="tx1"/>
                </a:solidFill>
                <a:latin typeface="+mj-lt"/>
                <a:ea typeface="+mj-ea"/>
                <a:cs typeface="+mj-cs"/>
              </a:rPr>
              <a:t>Any Questions?</a:t>
            </a:r>
          </a:p>
        </p:txBody>
      </p:sp>
      <p:sp>
        <p:nvSpPr>
          <p:cNvPr id="25" name="Rectangle 24">
            <a:extLst>
              <a:ext uri="{FF2B5EF4-FFF2-40B4-BE49-F238E27FC236}">
                <a16:creationId xmlns:a16="http://schemas.microsoft.com/office/drawing/2014/main" id="{FE05BC49-0F00-4C85-9AF5-A0CC5B39C8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96360868"/>
      </p:ext>
    </p:extLst>
  </p:cSld>
  <p:clrMapOvr>
    <a:masterClrMapping/>
  </p:clrMapOvr>
</p:sld>
</file>

<file path=ppt/theme/theme1.xml><?xml version="1.0" encoding="utf-8"?>
<a:theme xmlns:a="http://schemas.openxmlformats.org/drawingml/2006/main" name="3DFloatVTI">
  <a:themeElements>
    <a:clrScheme name="AnalogousFromRegularSeedRightStep">
      <a:dk1>
        <a:srgbClr val="000000"/>
      </a:dk1>
      <a:lt1>
        <a:srgbClr val="FFFFFF"/>
      </a:lt1>
      <a:dk2>
        <a:srgbClr val="243C22"/>
      </a:dk2>
      <a:lt2>
        <a:srgbClr val="E2E8E8"/>
      </a:lt2>
      <a:accent1>
        <a:srgbClr val="E73729"/>
      </a:accent1>
      <a:accent2>
        <a:srgbClr val="D57417"/>
      </a:accent2>
      <a:accent3>
        <a:srgbClr val="B2A420"/>
      </a:accent3>
      <a:accent4>
        <a:srgbClr val="7EB113"/>
      </a:accent4>
      <a:accent5>
        <a:srgbClr val="49B921"/>
      </a:accent5>
      <a:accent6>
        <a:srgbClr val="14BC2F"/>
      </a:accent6>
      <a:hlink>
        <a:srgbClr val="329097"/>
      </a:hlink>
      <a:folHlink>
        <a:srgbClr val="7F7F7F"/>
      </a:folHlink>
    </a:clrScheme>
    <a:fontScheme name="Float">
      <a:majorFont>
        <a:latin typeface="Sitka Heading"/>
        <a:ea typeface=""/>
        <a:cs typeface=""/>
      </a:majorFont>
      <a:minorFont>
        <a:latin typeface="Source Sans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3DFloatVTI" id="{F59BA300-ED19-4B39-9AE3-7882B1DE8B78}" vid="{0FEC63E3-719F-4F50-9F1E-5B8BAF3910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1188</Words>
  <Application>Microsoft Office PowerPoint</Application>
  <PresentationFormat>Widescreen</PresentationFormat>
  <Paragraphs>117</Paragraphs>
  <Slides>21</Slides>
  <Notes>8</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21</vt:i4>
      </vt:variant>
    </vt:vector>
  </HeadingPairs>
  <TitlesOfParts>
    <vt:vector size="28" baseType="lpstr">
      <vt:lpstr>Aptos</vt:lpstr>
      <vt:lpstr>Arial</vt:lpstr>
      <vt:lpstr>Calibri</vt:lpstr>
      <vt:lpstr>Sitka Heading</vt:lpstr>
      <vt:lpstr>Source Sans Pro</vt:lpstr>
      <vt:lpstr>Wingdings</vt:lpstr>
      <vt:lpstr>3DFloatVTI</vt:lpstr>
      <vt:lpstr>Developing Strategic Capability</vt:lpstr>
      <vt:lpstr>Recap…</vt:lpstr>
      <vt:lpstr>Assignment </vt:lpstr>
      <vt:lpstr>Strategy Recap – The uses and values of Strategy </vt:lpstr>
      <vt:lpstr>This week – Frameworks and Models</vt:lpstr>
      <vt:lpstr>Three Models of Strategy </vt:lpstr>
      <vt:lpstr>Three Models of Strategy </vt:lpstr>
      <vt:lpstr>Three Models of Strategy </vt:lpstr>
      <vt:lpstr>Analysis of the Market Position</vt:lpstr>
      <vt:lpstr>Portfolio Analysis</vt:lpstr>
      <vt:lpstr>Break Time</vt:lpstr>
      <vt:lpstr>Activity</vt:lpstr>
      <vt:lpstr>Activity</vt:lpstr>
      <vt:lpstr>BCG Matrix</vt:lpstr>
      <vt:lpstr>BCG Matrix Method</vt:lpstr>
      <vt:lpstr>PESTLE</vt:lpstr>
      <vt:lpstr>PESTLE Method</vt:lpstr>
      <vt:lpstr>Stakeholder Analysis</vt:lpstr>
      <vt:lpstr>Stakeholder Analysis Method</vt:lpstr>
      <vt:lpstr>Recap</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Lisa Knight</dc:creator>
  <cp:lastModifiedBy>Lisa Knight</cp:lastModifiedBy>
  <cp:revision>1</cp:revision>
  <dcterms:created xsi:type="dcterms:W3CDTF">2025-01-10T11:05:14Z</dcterms:created>
  <dcterms:modified xsi:type="dcterms:W3CDTF">2025-01-13T10:19:31Z</dcterms:modified>
</cp:coreProperties>
</file>