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6" r:id="rId1"/>
  </p:sldMasterIdLst>
  <p:sldIdLst>
    <p:sldId id="256" r:id="rId2"/>
    <p:sldId id="262" r:id="rId3"/>
    <p:sldId id="257" r:id="rId4"/>
    <p:sldId id="261" r:id="rId5"/>
    <p:sldId id="258" r:id="rId6"/>
    <p:sldId id="259" r:id="rId7"/>
    <p:sldId id="264" r:id="rId8"/>
    <p:sldId id="265" r:id="rId9"/>
    <p:sldId id="263" r:id="rId10"/>
    <p:sldId id="26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3C746B-9900-89A7-2029-336FE04EF055}" v="1248" dt="2022-11-11T08:56:05.5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y Redmond (2127859)" userId="S::2127859@student.uwtsd.ac.uk::e86ff111-9122-4c33-94f8-cf5fb3f70434" providerId="AD" clId="Web-{AE3C746B-9900-89A7-2029-336FE04EF055}"/>
    <pc:docChg chg="addSld modSld sldOrd addMainMaster delMainMaster">
      <pc:chgData name="Bethany Redmond (2127859)" userId="S::2127859@student.uwtsd.ac.uk::e86ff111-9122-4c33-94f8-cf5fb3f70434" providerId="AD" clId="Web-{AE3C746B-9900-89A7-2029-336FE04EF055}" dt="2022-11-11T08:56:05.537" v="1273" actId="20577"/>
      <pc:docMkLst>
        <pc:docMk/>
      </pc:docMkLst>
      <pc:sldChg chg="addSp delSp modSp mod setBg modClrScheme addAnim delDesignElem chgLayout">
        <pc:chgData name="Bethany Redmond (2127859)" userId="S::2127859@student.uwtsd.ac.uk::e86ff111-9122-4c33-94f8-cf5fb3f70434" providerId="AD" clId="Web-{AE3C746B-9900-89A7-2029-336FE04EF055}" dt="2022-11-10T09:19:49.123" v="952"/>
        <pc:sldMkLst>
          <pc:docMk/>
          <pc:sldMk cId="109857222" sldId="256"/>
        </pc:sldMkLst>
        <pc:spChg chg="mod ord">
          <ac:chgData name="Bethany Redmond (2127859)" userId="S::2127859@student.uwtsd.ac.uk::e86ff111-9122-4c33-94f8-cf5fb3f70434" providerId="AD" clId="Web-{AE3C746B-9900-89A7-2029-336FE04EF055}" dt="2022-11-10T09:19:49.123" v="950"/>
          <ac:spMkLst>
            <pc:docMk/>
            <pc:sldMk cId="109857222" sldId="256"/>
            <ac:spMk id="2" creationId="{00000000-0000-0000-0000-000000000000}"/>
          </ac:spMkLst>
        </pc:spChg>
        <pc:spChg chg="mod ord">
          <ac:chgData name="Bethany Redmond (2127859)" userId="S::2127859@student.uwtsd.ac.uk::e86ff111-9122-4c33-94f8-cf5fb3f70434" providerId="AD" clId="Web-{AE3C746B-9900-89A7-2029-336FE04EF055}" dt="2022-11-10T09:19:49.123" v="950"/>
          <ac:spMkLst>
            <pc:docMk/>
            <pc:sldMk cId="109857222" sldId="256"/>
            <ac:spMk id="3" creationId="{00000000-0000-0000-0000-000000000000}"/>
          </ac:spMkLst>
        </pc:spChg>
        <pc:spChg chg="add">
          <ac:chgData name="Bethany Redmond (2127859)" userId="S::2127859@student.uwtsd.ac.uk::e86ff111-9122-4c33-94f8-cf5fb3f70434" providerId="AD" clId="Web-{AE3C746B-9900-89A7-2029-336FE04EF055}" dt="2022-11-10T09:19:49.123" v="950"/>
          <ac:spMkLst>
            <pc:docMk/>
            <pc:sldMk cId="109857222" sldId="256"/>
            <ac:spMk id="6" creationId="{51D58666-E26B-4EAE-AA74-9C74E4BAF3E1}"/>
          </ac:spMkLst>
        </pc:spChg>
        <pc:spChg chg="add del">
          <ac:chgData name="Bethany Redmond (2127859)" userId="S::2127859@student.uwtsd.ac.uk::e86ff111-9122-4c33-94f8-cf5fb3f70434" providerId="AD" clId="Web-{AE3C746B-9900-89A7-2029-336FE04EF055}" dt="2022-11-10T09:19:30.325" v="949"/>
          <ac:spMkLst>
            <pc:docMk/>
            <pc:sldMk cId="109857222" sldId="256"/>
            <ac:spMk id="9" creationId="{55666830-9A19-4E01-8505-D6C7F9AC5665}"/>
          </ac:spMkLst>
        </pc:spChg>
        <pc:spChg chg="add del">
          <ac:chgData name="Bethany Redmond (2127859)" userId="S::2127859@student.uwtsd.ac.uk::e86ff111-9122-4c33-94f8-cf5fb3f70434" providerId="AD" clId="Web-{AE3C746B-9900-89A7-2029-336FE04EF055}" dt="2022-11-10T09:19:30.325" v="949"/>
          <ac:spMkLst>
            <pc:docMk/>
            <pc:sldMk cId="109857222" sldId="256"/>
            <ac:spMk id="11" creationId="{AE9FC877-7FB6-4D22-9988-35420644E202}"/>
          </ac:spMkLst>
        </pc:spChg>
        <pc:spChg chg="add del">
          <ac:chgData name="Bethany Redmond (2127859)" userId="S::2127859@student.uwtsd.ac.uk::e86ff111-9122-4c33-94f8-cf5fb3f70434" providerId="AD" clId="Web-{AE3C746B-9900-89A7-2029-336FE04EF055}" dt="2022-11-10T09:19:30.325" v="949"/>
          <ac:spMkLst>
            <pc:docMk/>
            <pc:sldMk cId="109857222" sldId="256"/>
            <ac:spMk id="13" creationId="{E41809D1-F12E-46BB-B804-5F209D325E8B}"/>
          </ac:spMkLst>
        </pc:spChg>
        <pc:spChg chg="add del">
          <ac:chgData name="Bethany Redmond (2127859)" userId="S::2127859@student.uwtsd.ac.uk::e86ff111-9122-4c33-94f8-cf5fb3f70434" providerId="AD" clId="Web-{AE3C746B-9900-89A7-2029-336FE04EF055}" dt="2022-11-10T09:19:30.325" v="949"/>
          <ac:spMkLst>
            <pc:docMk/>
            <pc:sldMk cId="109857222" sldId="256"/>
            <ac:spMk id="15" creationId="{AF2F604E-43BE-4DC3-B983-E071523364F8}"/>
          </ac:spMkLst>
        </pc:spChg>
        <pc:spChg chg="add del">
          <ac:chgData name="Bethany Redmond (2127859)" userId="S::2127859@student.uwtsd.ac.uk::e86ff111-9122-4c33-94f8-cf5fb3f70434" providerId="AD" clId="Web-{AE3C746B-9900-89A7-2029-336FE04EF055}" dt="2022-11-10T09:19:30.325" v="949"/>
          <ac:spMkLst>
            <pc:docMk/>
            <pc:sldMk cId="109857222" sldId="256"/>
            <ac:spMk id="17" creationId="{08C9B587-E65E-4B52-B37C-ABEBB6E87928}"/>
          </ac:spMkLst>
        </pc:spChg>
        <pc:grpChg chg="add">
          <ac:chgData name="Bethany Redmond (2127859)" userId="S::2127859@student.uwtsd.ac.uk::e86ff111-9122-4c33-94f8-cf5fb3f70434" providerId="AD" clId="Web-{AE3C746B-9900-89A7-2029-336FE04EF055}" dt="2022-11-10T09:19:49.123" v="950"/>
          <ac:grpSpMkLst>
            <pc:docMk/>
            <pc:sldMk cId="109857222" sldId="256"/>
            <ac:grpSpMk id="7" creationId="{67288C4F-0F6C-4226-B8D2-C0EE4786C567}"/>
          </ac:grpSpMkLst>
        </pc:grpChg>
        <pc:picChg chg="add mod ord">
          <ac:chgData name="Bethany Redmond (2127859)" userId="S::2127859@student.uwtsd.ac.uk::e86ff111-9122-4c33-94f8-cf5fb3f70434" providerId="AD" clId="Web-{AE3C746B-9900-89A7-2029-336FE04EF055}" dt="2022-11-10T09:19:49.123" v="950"/>
          <ac:picMkLst>
            <pc:docMk/>
            <pc:sldMk cId="109857222" sldId="256"/>
            <ac:picMk id="4" creationId="{6227582D-5A2A-C672-92C0-01D36097ACE1}"/>
          </ac:picMkLst>
        </pc:picChg>
        <pc:cxnChg chg="add">
          <ac:chgData name="Bethany Redmond (2127859)" userId="S::2127859@student.uwtsd.ac.uk::e86ff111-9122-4c33-94f8-cf5fb3f70434" providerId="AD" clId="Web-{AE3C746B-9900-89A7-2029-336FE04EF055}" dt="2022-11-10T09:19:49.123" v="950"/>
          <ac:cxnSpMkLst>
            <pc:docMk/>
            <pc:sldMk cId="109857222" sldId="256"/>
            <ac:cxnSpMk id="16" creationId="{EE0488CE-8E24-413E-B105-426B0506EB5E}"/>
          </ac:cxnSpMkLst>
        </pc:cxnChg>
      </pc:sldChg>
      <pc:sldChg chg="addSp delSp modSp new mod setBg modClrScheme addAnim delDesignElem chgLayout">
        <pc:chgData name="Bethany Redmond (2127859)" userId="S::2127859@student.uwtsd.ac.uk::e86ff111-9122-4c33-94f8-cf5fb3f70434" providerId="AD" clId="Web-{AE3C746B-9900-89A7-2029-336FE04EF055}" dt="2022-11-10T09:20:10.015" v="955"/>
        <pc:sldMkLst>
          <pc:docMk/>
          <pc:sldMk cId="1726337148" sldId="257"/>
        </pc:sldMkLst>
        <pc:spChg chg="mod ord">
          <ac:chgData name="Bethany Redmond (2127859)" userId="S::2127859@student.uwtsd.ac.uk::e86ff111-9122-4c33-94f8-cf5fb3f70434" providerId="AD" clId="Web-{AE3C746B-9900-89A7-2029-336FE04EF055}" dt="2022-11-10T09:20:10.015" v="954"/>
          <ac:spMkLst>
            <pc:docMk/>
            <pc:sldMk cId="1726337148" sldId="257"/>
            <ac:spMk id="2" creationId="{ECC40489-9F41-2049-D78A-5B0160291990}"/>
          </ac:spMkLst>
        </pc:spChg>
        <pc:spChg chg="del mod">
          <ac:chgData name="Bethany Redmond (2127859)" userId="S::2127859@student.uwtsd.ac.uk::e86ff111-9122-4c33-94f8-cf5fb3f70434" providerId="AD" clId="Web-{AE3C746B-9900-89A7-2029-336FE04EF055}" dt="2022-11-10T08:06:32.674" v="78"/>
          <ac:spMkLst>
            <pc:docMk/>
            <pc:sldMk cId="1726337148" sldId="257"/>
            <ac:spMk id="3" creationId="{295BC4F1-785C-2BE9-9002-D32A723BDD4A}"/>
          </ac:spMkLst>
        </pc:spChg>
        <pc:spChg chg="add del">
          <ac:chgData name="Bethany Redmond (2127859)" userId="S::2127859@student.uwtsd.ac.uk::e86ff111-9122-4c33-94f8-cf5fb3f70434" providerId="AD" clId="Web-{AE3C746B-9900-89A7-2029-336FE04EF055}" dt="2022-11-10T08:06:56.847" v="83"/>
          <ac:spMkLst>
            <pc:docMk/>
            <pc:sldMk cId="1726337148" sldId="257"/>
            <ac:spMk id="8" creationId="{DAF1966E-FD40-4A4A-B61B-C4DF7FA05F06}"/>
          </ac:spMkLst>
        </pc:spChg>
        <pc:spChg chg="add del">
          <ac:chgData name="Bethany Redmond (2127859)" userId="S::2127859@student.uwtsd.ac.uk::e86ff111-9122-4c33-94f8-cf5fb3f70434" providerId="AD" clId="Web-{AE3C746B-9900-89A7-2029-336FE04EF055}" dt="2022-11-10T08:06:56.847" v="83"/>
          <ac:spMkLst>
            <pc:docMk/>
            <pc:sldMk cId="1726337148" sldId="257"/>
            <ac:spMk id="10" creationId="{047BFA19-D45E-416B-A404-7AF2F3F27017}"/>
          </ac:spMkLst>
        </pc:spChg>
        <pc:spChg chg="add del">
          <ac:chgData name="Bethany Redmond (2127859)" userId="S::2127859@student.uwtsd.ac.uk::e86ff111-9122-4c33-94f8-cf5fb3f70434" providerId="AD" clId="Web-{AE3C746B-9900-89A7-2029-336FE04EF055}" dt="2022-11-10T08:06:56.847" v="83"/>
          <ac:spMkLst>
            <pc:docMk/>
            <pc:sldMk cId="1726337148" sldId="257"/>
            <ac:spMk id="12" creationId="{8E0105E7-23DB-4CF2-8258-FF47C7620F6E}"/>
          </ac:spMkLst>
        </pc:spChg>
        <pc:spChg chg="add del">
          <ac:chgData name="Bethany Redmond (2127859)" userId="S::2127859@student.uwtsd.ac.uk::e86ff111-9122-4c33-94f8-cf5fb3f70434" providerId="AD" clId="Web-{AE3C746B-9900-89A7-2029-336FE04EF055}" dt="2022-11-10T08:06:56.847" v="83"/>
          <ac:spMkLst>
            <pc:docMk/>
            <pc:sldMk cId="1726337148" sldId="257"/>
            <ac:spMk id="14" creationId="{074B4F7D-14B2-478B-8BF5-01E4E0C5D263}"/>
          </ac:spMkLst>
        </pc:spChg>
        <pc:spChg chg="add del">
          <ac:chgData name="Bethany Redmond (2127859)" userId="S::2127859@student.uwtsd.ac.uk::e86ff111-9122-4c33-94f8-cf5fb3f70434" providerId="AD" clId="Web-{AE3C746B-9900-89A7-2029-336FE04EF055}" dt="2022-11-10T08:06:56.847" v="82"/>
          <ac:spMkLst>
            <pc:docMk/>
            <pc:sldMk cId="1726337148" sldId="257"/>
            <ac:spMk id="18" creationId="{69CC69FE-5334-8CA9-E669-336E88172D85}"/>
          </ac:spMkLst>
        </pc:spChg>
        <pc:spChg chg="add del">
          <ac:chgData name="Bethany Redmond (2127859)" userId="S::2127859@student.uwtsd.ac.uk::e86ff111-9122-4c33-94f8-cf5fb3f70434" providerId="AD" clId="Web-{AE3C746B-9900-89A7-2029-336FE04EF055}" dt="2022-11-10T08:06:43.096" v="80"/>
          <ac:spMkLst>
            <pc:docMk/>
            <pc:sldMk cId="1726337148" sldId="257"/>
            <ac:spMk id="19" creationId="{8D06CE56-3881-4ADA-8CEF-D18B02C242A3}"/>
          </ac:spMkLst>
        </pc:spChg>
        <pc:spChg chg="add del">
          <ac:chgData name="Bethany Redmond (2127859)" userId="S::2127859@student.uwtsd.ac.uk::e86ff111-9122-4c33-94f8-cf5fb3f70434" providerId="AD" clId="Web-{AE3C746B-9900-89A7-2029-336FE04EF055}" dt="2022-11-10T08:06:43.096" v="80"/>
          <ac:spMkLst>
            <pc:docMk/>
            <pc:sldMk cId="1726337148" sldId="257"/>
            <ac:spMk id="21" creationId="{79F3C543-62EC-4433-9C93-A2CD8764E9B4}"/>
          </ac:spMkLst>
        </pc:spChg>
        <pc:spChg chg="add del">
          <ac:chgData name="Bethany Redmond (2127859)" userId="S::2127859@student.uwtsd.ac.uk::e86ff111-9122-4c33-94f8-cf5fb3f70434" providerId="AD" clId="Web-{AE3C746B-9900-89A7-2029-336FE04EF055}" dt="2022-11-10T08:06:43.096" v="80"/>
          <ac:spMkLst>
            <pc:docMk/>
            <pc:sldMk cId="1726337148" sldId="257"/>
            <ac:spMk id="23" creationId="{68AF5748-FED8-45BA-8631-26D1D10F3246}"/>
          </ac:spMkLst>
        </pc:spChg>
        <pc:spChg chg="add del">
          <ac:chgData name="Bethany Redmond (2127859)" userId="S::2127859@student.uwtsd.ac.uk::e86ff111-9122-4c33-94f8-cf5fb3f70434" providerId="AD" clId="Web-{AE3C746B-9900-89A7-2029-336FE04EF055}" dt="2022-11-10T08:06:43.096" v="80"/>
          <ac:spMkLst>
            <pc:docMk/>
            <pc:sldMk cId="1726337148" sldId="257"/>
            <ac:spMk id="25" creationId="{AF2F604E-43BE-4DC3-B983-E071523364F8}"/>
          </ac:spMkLst>
        </pc:spChg>
        <pc:spChg chg="add del">
          <ac:chgData name="Bethany Redmond (2127859)" userId="S::2127859@student.uwtsd.ac.uk::e86ff111-9122-4c33-94f8-cf5fb3f70434" providerId="AD" clId="Web-{AE3C746B-9900-89A7-2029-336FE04EF055}" dt="2022-11-10T08:06:43.096" v="80"/>
          <ac:spMkLst>
            <pc:docMk/>
            <pc:sldMk cId="1726337148" sldId="257"/>
            <ac:spMk id="27" creationId="{08C9B587-E65E-4B52-B37C-ABEBB6E87928}"/>
          </ac:spMkLst>
        </pc:spChg>
        <pc:spChg chg="add del">
          <ac:chgData name="Bethany Redmond (2127859)" userId="S::2127859@student.uwtsd.ac.uk::e86ff111-9122-4c33-94f8-cf5fb3f70434" providerId="AD" clId="Web-{AE3C746B-9900-89A7-2029-336FE04EF055}" dt="2022-11-10T08:06:56.847" v="82"/>
          <ac:spMkLst>
            <pc:docMk/>
            <pc:sldMk cId="1726337148" sldId="257"/>
            <ac:spMk id="29" creationId="{7A5F0580-5EE9-419F-96EE-B6529EF6E7D0}"/>
          </ac:spMkLst>
        </pc:spChg>
        <pc:spChg chg="add del">
          <ac:chgData name="Bethany Redmond (2127859)" userId="S::2127859@student.uwtsd.ac.uk::e86ff111-9122-4c33-94f8-cf5fb3f70434" providerId="AD" clId="Web-{AE3C746B-9900-89A7-2029-336FE04EF055}" dt="2022-11-10T08:06:56.847" v="82"/>
          <ac:spMkLst>
            <pc:docMk/>
            <pc:sldMk cId="1726337148" sldId="257"/>
            <ac:spMk id="30" creationId="{0288C6B4-AFC3-407F-A595-EFFD38D4CCAF}"/>
          </ac:spMkLst>
        </pc:spChg>
        <pc:spChg chg="add del">
          <ac:chgData name="Bethany Redmond (2127859)" userId="S::2127859@student.uwtsd.ac.uk::e86ff111-9122-4c33-94f8-cf5fb3f70434" providerId="AD" clId="Web-{AE3C746B-9900-89A7-2029-336FE04EF055}" dt="2022-11-10T08:06:56.847" v="82"/>
          <ac:spMkLst>
            <pc:docMk/>
            <pc:sldMk cId="1726337148" sldId="257"/>
            <ac:spMk id="31" creationId="{CF236821-17FE-429B-8D2C-08E13A64EA40}"/>
          </ac:spMkLst>
        </pc:spChg>
        <pc:spChg chg="add del">
          <ac:chgData name="Bethany Redmond (2127859)" userId="S::2127859@student.uwtsd.ac.uk::e86ff111-9122-4c33-94f8-cf5fb3f70434" providerId="AD" clId="Web-{AE3C746B-9900-89A7-2029-336FE04EF055}" dt="2022-11-10T08:06:56.847" v="82"/>
          <ac:spMkLst>
            <pc:docMk/>
            <pc:sldMk cId="1726337148" sldId="257"/>
            <ac:spMk id="32" creationId="{C0BDBCD2-E081-43AB-9119-C55465E59757}"/>
          </ac:spMkLst>
        </pc:spChg>
        <pc:spChg chg="add del">
          <ac:chgData name="Bethany Redmond (2127859)" userId="S::2127859@student.uwtsd.ac.uk::e86ff111-9122-4c33-94f8-cf5fb3f70434" providerId="AD" clId="Web-{AE3C746B-9900-89A7-2029-336FE04EF055}" dt="2022-11-10T08:06:56.847" v="82"/>
          <ac:spMkLst>
            <pc:docMk/>
            <pc:sldMk cId="1726337148" sldId="257"/>
            <ac:spMk id="33" creationId="{98E79BE4-34FE-485A-98A5-92CE8F7C4743}"/>
          </ac:spMkLst>
        </pc:spChg>
        <pc:spChg chg="add del">
          <ac:chgData name="Bethany Redmond (2127859)" userId="S::2127859@student.uwtsd.ac.uk::e86ff111-9122-4c33-94f8-cf5fb3f70434" providerId="AD" clId="Web-{AE3C746B-9900-89A7-2029-336FE04EF055}" dt="2022-11-10T09:19:30.325" v="949"/>
          <ac:spMkLst>
            <pc:docMk/>
            <pc:sldMk cId="1726337148" sldId="257"/>
            <ac:spMk id="35" creationId="{92468898-5A6E-4D55-85EC-308E785EE06C}"/>
          </ac:spMkLst>
        </pc:spChg>
        <pc:spChg chg="add del">
          <ac:chgData name="Bethany Redmond (2127859)" userId="S::2127859@student.uwtsd.ac.uk::e86ff111-9122-4c33-94f8-cf5fb3f70434" providerId="AD" clId="Web-{AE3C746B-9900-89A7-2029-336FE04EF055}" dt="2022-11-10T09:19:30.325" v="949"/>
          <ac:spMkLst>
            <pc:docMk/>
            <pc:sldMk cId="1726337148" sldId="257"/>
            <ac:spMk id="36" creationId="{3E23A947-2D45-4208-AE2B-64948C87A3EB}"/>
          </ac:spMkLst>
        </pc:spChg>
        <pc:spChg chg="add del">
          <ac:chgData name="Bethany Redmond (2127859)" userId="S::2127859@student.uwtsd.ac.uk::e86ff111-9122-4c33-94f8-cf5fb3f70434" providerId="AD" clId="Web-{AE3C746B-9900-89A7-2029-336FE04EF055}" dt="2022-11-10T09:19:30.325" v="949"/>
          <ac:spMkLst>
            <pc:docMk/>
            <pc:sldMk cId="1726337148" sldId="257"/>
            <ac:spMk id="37" creationId="{E5BBB0F9-6A59-4D02-A9C7-A2D6516684CE}"/>
          </ac:spMkLst>
        </pc:spChg>
        <pc:spChg chg="add mod ord">
          <ac:chgData name="Bethany Redmond (2127859)" userId="S::2127859@student.uwtsd.ac.uk::e86ff111-9122-4c33-94f8-cf5fb3f70434" providerId="AD" clId="Web-{AE3C746B-9900-89A7-2029-336FE04EF055}" dt="2022-11-10T09:20:10.015" v="954"/>
          <ac:spMkLst>
            <pc:docMk/>
            <pc:sldMk cId="1726337148" sldId="257"/>
            <ac:spMk id="38" creationId="{4B12C90F-DD60-056C-3B50-93520154032F}"/>
          </ac:spMkLst>
        </pc:spChg>
        <pc:spChg chg="add">
          <ac:chgData name="Bethany Redmond (2127859)" userId="S::2127859@student.uwtsd.ac.uk::e86ff111-9122-4c33-94f8-cf5fb3f70434" providerId="AD" clId="Web-{AE3C746B-9900-89A7-2029-336FE04EF055}" dt="2022-11-10T09:20:10.015" v="954"/>
          <ac:spMkLst>
            <pc:docMk/>
            <pc:sldMk cId="1726337148" sldId="257"/>
            <ac:spMk id="43" creationId="{22AC0F86-9A78-4E84-A4B4-ADB8B2629A0C}"/>
          </ac:spMkLst>
        </pc:spChg>
        <pc:spChg chg="add">
          <ac:chgData name="Bethany Redmond (2127859)" userId="S::2127859@student.uwtsd.ac.uk::e86ff111-9122-4c33-94f8-cf5fb3f70434" providerId="AD" clId="Web-{AE3C746B-9900-89A7-2029-336FE04EF055}" dt="2022-11-10T09:20:10.015" v="954"/>
          <ac:spMkLst>
            <pc:docMk/>
            <pc:sldMk cId="1726337148" sldId="257"/>
            <ac:spMk id="51" creationId="{69A54E25-1C05-48E5-A5CC-3778C1D3632D}"/>
          </ac:spMkLst>
        </pc:spChg>
        <pc:grpChg chg="add">
          <ac:chgData name="Bethany Redmond (2127859)" userId="S::2127859@student.uwtsd.ac.uk::e86ff111-9122-4c33-94f8-cf5fb3f70434" providerId="AD" clId="Web-{AE3C746B-9900-89A7-2029-336FE04EF055}" dt="2022-11-10T09:20:10.015" v="954"/>
          <ac:grpSpMkLst>
            <pc:docMk/>
            <pc:sldMk cId="1726337148" sldId="257"/>
            <ac:grpSpMk id="45" creationId="{4AF78B9E-8BE2-4706-9377-A05FA25ABABF}"/>
          </ac:grpSpMkLst>
        </pc:grpChg>
        <pc:picChg chg="add mod ord">
          <ac:chgData name="Bethany Redmond (2127859)" userId="S::2127859@student.uwtsd.ac.uk::e86ff111-9122-4c33-94f8-cf5fb3f70434" providerId="AD" clId="Web-{AE3C746B-9900-89A7-2029-336FE04EF055}" dt="2022-11-10T09:20:10.015" v="954"/>
          <ac:picMkLst>
            <pc:docMk/>
            <pc:sldMk cId="1726337148" sldId="257"/>
            <ac:picMk id="4" creationId="{65C3CAE6-ECCA-2C6C-AC95-840739EC2576}"/>
          </ac:picMkLst>
        </pc:picChg>
        <pc:cxnChg chg="add">
          <ac:chgData name="Bethany Redmond (2127859)" userId="S::2127859@student.uwtsd.ac.uk::e86ff111-9122-4c33-94f8-cf5fb3f70434" providerId="AD" clId="Web-{AE3C746B-9900-89A7-2029-336FE04EF055}" dt="2022-11-10T09:20:10.015" v="954"/>
          <ac:cxnSpMkLst>
            <pc:docMk/>
            <pc:sldMk cId="1726337148" sldId="257"/>
            <ac:cxnSpMk id="53" creationId="{0E5D0023-B23E-4823-8D72-B07FFF8CAE96}"/>
          </ac:cxnSpMkLst>
        </pc:cxnChg>
      </pc:sldChg>
      <pc:sldChg chg="addSp delSp modSp new mod setBg modClrScheme delDesignElem chgLayout">
        <pc:chgData name="Bethany Redmond (2127859)" userId="S::2127859@student.uwtsd.ac.uk::e86ff111-9122-4c33-94f8-cf5fb3f70434" providerId="AD" clId="Web-{AE3C746B-9900-89A7-2029-336FE04EF055}" dt="2022-11-10T09:21:16.801" v="968" actId="1076"/>
        <pc:sldMkLst>
          <pc:docMk/>
          <pc:sldMk cId="2866230127" sldId="258"/>
        </pc:sldMkLst>
        <pc:spChg chg="mod ord">
          <ac:chgData name="Bethany Redmond (2127859)" userId="S::2127859@student.uwtsd.ac.uk::e86ff111-9122-4c33-94f8-cf5fb3f70434" providerId="AD" clId="Web-{AE3C746B-9900-89A7-2029-336FE04EF055}" dt="2022-11-10T09:20:46.893" v="961"/>
          <ac:spMkLst>
            <pc:docMk/>
            <pc:sldMk cId="2866230127" sldId="258"/>
            <ac:spMk id="2" creationId="{4867C0A0-09F7-2D41-8BAC-EC0CEEBD25F3}"/>
          </ac:spMkLst>
        </pc:spChg>
        <pc:spChg chg="del">
          <ac:chgData name="Bethany Redmond (2127859)" userId="S::2127859@student.uwtsd.ac.uk::e86ff111-9122-4c33-94f8-cf5fb3f70434" providerId="AD" clId="Web-{AE3C746B-9900-89A7-2029-336FE04EF055}" dt="2022-11-10T08:23:09.732" v="325"/>
          <ac:spMkLst>
            <pc:docMk/>
            <pc:sldMk cId="2866230127" sldId="258"/>
            <ac:spMk id="3" creationId="{75B3E3D7-B0CA-71C3-FA12-73C9D8AAB6E3}"/>
          </ac:spMkLst>
        </pc:spChg>
        <pc:spChg chg="add del">
          <ac:chgData name="Bethany Redmond (2127859)" userId="S::2127859@student.uwtsd.ac.uk::e86ff111-9122-4c33-94f8-cf5fb3f70434" providerId="AD" clId="Web-{AE3C746B-9900-89A7-2029-336FE04EF055}" dt="2022-11-10T08:23:38.061" v="327"/>
          <ac:spMkLst>
            <pc:docMk/>
            <pc:sldMk cId="2866230127" sldId="258"/>
            <ac:spMk id="8" creationId="{BA6A7D24-BB4B-8818-1B53-7D4531705713}"/>
          </ac:spMkLst>
        </pc:spChg>
        <pc:spChg chg="add del">
          <ac:chgData name="Bethany Redmond (2127859)" userId="S::2127859@student.uwtsd.ac.uk::e86ff111-9122-4c33-94f8-cf5fb3f70434" providerId="AD" clId="Web-{AE3C746B-9900-89A7-2029-336FE04EF055}" dt="2022-11-10T08:24:17.125" v="329"/>
          <ac:spMkLst>
            <pc:docMk/>
            <pc:sldMk cId="2866230127" sldId="258"/>
            <ac:spMk id="9" creationId="{8D06CE56-3881-4ADA-8CEF-D18B02C242A3}"/>
          </ac:spMkLst>
        </pc:spChg>
        <pc:spChg chg="add del">
          <ac:chgData name="Bethany Redmond (2127859)" userId="S::2127859@student.uwtsd.ac.uk::e86ff111-9122-4c33-94f8-cf5fb3f70434" providerId="AD" clId="Web-{AE3C746B-9900-89A7-2029-336FE04EF055}" dt="2022-11-10T08:23:38.061" v="327"/>
          <ac:spMkLst>
            <pc:docMk/>
            <pc:sldMk cId="2866230127" sldId="258"/>
            <ac:spMk id="11" creationId="{DF44879F-6698-4394-89D4-7B3CDB92E9A0}"/>
          </ac:spMkLst>
        </pc:spChg>
        <pc:spChg chg="add del">
          <ac:chgData name="Bethany Redmond (2127859)" userId="S::2127859@student.uwtsd.ac.uk::e86ff111-9122-4c33-94f8-cf5fb3f70434" providerId="AD" clId="Web-{AE3C746B-9900-89A7-2029-336FE04EF055}" dt="2022-11-10T08:23:38.061" v="327"/>
          <ac:spMkLst>
            <pc:docMk/>
            <pc:sldMk cId="2866230127" sldId="258"/>
            <ac:spMk id="13" creationId="{C65FD3B2-577C-49A0-B40E-4845C5D597CF}"/>
          </ac:spMkLst>
        </pc:spChg>
        <pc:spChg chg="add del">
          <ac:chgData name="Bethany Redmond (2127859)" userId="S::2127859@student.uwtsd.ac.uk::e86ff111-9122-4c33-94f8-cf5fb3f70434" providerId="AD" clId="Web-{AE3C746B-9900-89A7-2029-336FE04EF055}" dt="2022-11-10T08:23:38.061" v="327"/>
          <ac:spMkLst>
            <pc:docMk/>
            <pc:sldMk cId="2866230127" sldId="258"/>
            <ac:spMk id="15" creationId="{7A0B5DEA-ADF6-4BA5-9307-147F0A4685A0}"/>
          </ac:spMkLst>
        </pc:spChg>
        <pc:spChg chg="add del">
          <ac:chgData name="Bethany Redmond (2127859)" userId="S::2127859@student.uwtsd.ac.uk::e86ff111-9122-4c33-94f8-cf5fb3f70434" providerId="AD" clId="Web-{AE3C746B-9900-89A7-2029-336FE04EF055}" dt="2022-11-10T08:23:38.061" v="327"/>
          <ac:spMkLst>
            <pc:docMk/>
            <pc:sldMk cId="2866230127" sldId="258"/>
            <ac:spMk id="17" creationId="{9DECDBF4-02B6-4BB4-B65B-B8107AD6A9E8}"/>
          </ac:spMkLst>
        </pc:spChg>
        <pc:spChg chg="add del">
          <ac:chgData name="Bethany Redmond (2127859)" userId="S::2127859@student.uwtsd.ac.uk::e86ff111-9122-4c33-94f8-cf5fb3f70434" providerId="AD" clId="Web-{AE3C746B-9900-89A7-2029-336FE04EF055}" dt="2022-11-10T08:24:17.125" v="329"/>
          <ac:spMkLst>
            <pc:docMk/>
            <pc:sldMk cId="2866230127" sldId="258"/>
            <ac:spMk id="19" creationId="{D5FD337D-4D6B-4C8B-B6F5-121097E09881}"/>
          </ac:spMkLst>
        </pc:spChg>
        <pc:spChg chg="add del">
          <ac:chgData name="Bethany Redmond (2127859)" userId="S::2127859@student.uwtsd.ac.uk::e86ff111-9122-4c33-94f8-cf5fb3f70434" providerId="AD" clId="Web-{AE3C746B-9900-89A7-2029-336FE04EF055}" dt="2022-11-10T08:24:17.125" v="329"/>
          <ac:spMkLst>
            <pc:docMk/>
            <pc:sldMk cId="2866230127" sldId="258"/>
            <ac:spMk id="20" creationId="{79F3C543-62EC-4433-9C93-A2CD8764E9B4}"/>
          </ac:spMkLst>
        </pc:spChg>
        <pc:spChg chg="add del">
          <ac:chgData name="Bethany Redmond (2127859)" userId="S::2127859@student.uwtsd.ac.uk::e86ff111-9122-4c33-94f8-cf5fb3f70434" providerId="AD" clId="Web-{AE3C746B-9900-89A7-2029-336FE04EF055}" dt="2022-11-10T08:24:17.125" v="329"/>
          <ac:spMkLst>
            <pc:docMk/>
            <pc:sldMk cId="2866230127" sldId="258"/>
            <ac:spMk id="21" creationId="{C7B352FC-1F44-4AB9-A2BD-FBF231C6B1C1}"/>
          </ac:spMkLst>
        </pc:spChg>
        <pc:spChg chg="add del">
          <ac:chgData name="Bethany Redmond (2127859)" userId="S::2127859@student.uwtsd.ac.uk::e86ff111-9122-4c33-94f8-cf5fb3f70434" providerId="AD" clId="Web-{AE3C746B-9900-89A7-2029-336FE04EF055}" dt="2022-11-10T08:24:17.125" v="329"/>
          <ac:spMkLst>
            <pc:docMk/>
            <pc:sldMk cId="2866230127" sldId="258"/>
            <ac:spMk id="22" creationId="{0ADDB668-2CA4-4D2B-9C34-3487CA330BA8}"/>
          </ac:spMkLst>
        </pc:spChg>
        <pc:spChg chg="add del">
          <ac:chgData name="Bethany Redmond (2127859)" userId="S::2127859@student.uwtsd.ac.uk::e86ff111-9122-4c33-94f8-cf5fb3f70434" providerId="AD" clId="Web-{AE3C746B-9900-89A7-2029-336FE04EF055}" dt="2022-11-10T08:24:17.125" v="329"/>
          <ac:spMkLst>
            <pc:docMk/>
            <pc:sldMk cId="2866230127" sldId="258"/>
            <ac:spMk id="23" creationId="{2568BC19-F052-4108-93E1-6A3D1DEC072F}"/>
          </ac:spMkLst>
        </pc:spChg>
        <pc:spChg chg="add del">
          <ac:chgData name="Bethany Redmond (2127859)" userId="S::2127859@student.uwtsd.ac.uk::e86ff111-9122-4c33-94f8-cf5fb3f70434" providerId="AD" clId="Web-{AE3C746B-9900-89A7-2029-336FE04EF055}" dt="2022-11-10T09:19:30.325" v="949"/>
          <ac:spMkLst>
            <pc:docMk/>
            <pc:sldMk cId="2866230127" sldId="258"/>
            <ac:spMk id="25" creationId="{0288C6B4-AFC3-407F-A595-EFFD38D4CCAF}"/>
          </ac:spMkLst>
        </pc:spChg>
        <pc:spChg chg="add del">
          <ac:chgData name="Bethany Redmond (2127859)" userId="S::2127859@student.uwtsd.ac.uk::e86ff111-9122-4c33-94f8-cf5fb3f70434" providerId="AD" clId="Web-{AE3C746B-9900-89A7-2029-336FE04EF055}" dt="2022-11-10T09:19:30.325" v="949"/>
          <ac:spMkLst>
            <pc:docMk/>
            <pc:sldMk cId="2866230127" sldId="258"/>
            <ac:spMk id="26" creationId="{CF236821-17FE-429B-8D2C-08E13A64EA40}"/>
          </ac:spMkLst>
        </pc:spChg>
        <pc:spChg chg="add del">
          <ac:chgData name="Bethany Redmond (2127859)" userId="S::2127859@student.uwtsd.ac.uk::e86ff111-9122-4c33-94f8-cf5fb3f70434" providerId="AD" clId="Web-{AE3C746B-9900-89A7-2029-336FE04EF055}" dt="2022-11-10T09:19:30.325" v="949"/>
          <ac:spMkLst>
            <pc:docMk/>
            <pc:sldMk cId="2866230127" sldId="258"/>
            <ac:spMk id="27" creationId="{C0BDBCD2-E081-43AB-9119-C55465E59757}"/>
          </ac:spMkLst>
        </pc:spChg>
        <pc:spChg chg="add del">
          <ac:chgData name="Bethany Redmond (2127859)" userId="S::2127859@student.uwtsd.ac.uk::e86ff111-9122-4c33-94f8-cf5fb3f70434" providerId="AD" clId="Web-{AE3C746B-9900-89A7-2029-336FE04EF055}" dt="2022-11-10T09:19:30.325" v="949"/>
          <ac:spMkLst>
            <pc:docMk/>
            <pc:sldMk cId="2866230127" sldId="258"/>
            <ac:spMk id="28" creationId="{98E79BE4-34FE-485A-98A5-92CE8F7C4743}"/>
          </ac:spMkLst>
        </pc:spChg>
        <pc:spChg chg="add del">
          <ac:chgData name="Bethany Redmond (2127859)" userId="S::2127859@student.uwtsd.ac.uk::e86ff111-9122-4c33-94f8-cf5fb3f70434" providerId="AD" clId="Web-{AE3C746B-9900-89A7-2029-336FE04EF055}" dt="2022-11-10T09:19:30.325" v="949"/>
          <ac:spMkLst>
            <pc:docMk/>
            <pc:sldMk cId="2866230127" sldId="258"/>
            <ac:spMk id="29" creationId="{7A5F0580-5EE9-419F-96EE-B6529EF6E7D0}"/>
          </ac:spMkLst>
        </pc:spChg>
        <pc:spChg chg="add mod ord">
          <ac:chgData name="Bethany Redmond (2127859)" userId="S::2127859@student.uwtsd.ac.uk::e86ff111-9122-4c33-94f8-cf5fb3f70434" providerId="AD" clId="Web-{AE3C746B-9900-89A7-2029-336FE04EF055}" dt="2022-11-10T09:21:16.801" v="968" actId="1076"/>
          <ac:spMkLst>
            <pc:docMk/>
            <pc:sldMk cId="2866230127" sldId="258"/>
            <ac:spMk id="30" creationId="{C0F01380-C210-939B-77BF-0E7A6B08D1CA}"/>
          </ac:spMkLst>
        </pc:spChg>
        <pc:spChg chg="add del">
          <ac:chgData name="Bethany Redmond (2127859)" userId="S::2127859@student.uwtsd.ac.uk::e86ff111-9122-4c33-94f8-cf5fb3f70434" providerId="AD" clId="Web-{AE3C746B-9900-89A7-2029-336FE04EF055}" dt="2022-11-10T09:20:41.424" v="958"/>
          <ac:spMkLst>
            <pc:docMk/>
            <pc:sldMk cId="2866230127" sldId="258"/>
            <ac:spMk id="35" creationId="{ED67D537-2E3B-4FA8-95C1-D7E02265DE8E}"/>
          </ac:spMkLst>
        </pc:spChg>
        <pc:spChg chg="add del">
          <ac:chgData name="Bethany Redmond (2127859)" userId="S::2127859@student.uwtsd.ac.uk::e86ff111-9122-4c33-94f8-cf5fb3f70434" providerId="AD" clId="Web-{AE3C746B-9900-89A7-2029-336FE04EF055}" dt="2022-11-10T09:20:41.424" v="958"/>
          <ac:spMkLst>
            <pc:docMk/>
            <pc:sldMk cId="2866230127" sldId="258"/>
            <ac:spMk id="37" creationId="{AC4DC467-7891-443B-84EA-66A43A3AC1F8}"/>
          </ac:spMkLst>
        </pc:spChg>
        <pc:spChg chg="add del">
          <ac:chgData name="Bethany Redmond (2127859)" userId="S::2127859@student.uwtsd.ac.uk::e86ff111-9122-4c33-94f8-cf5fb3f70434" providerId="AD" clId="Web-{AE3C746B-9900-89A7-2029-336FE04EF055}" dt="2022-11-10T09:20:41.424" v="958"/>
          <ac:spMkLst>
            <pc:docMk/>
            <pc:sldMk cId="2866230127" sldId="258"/>
            <ac:spMk id="39" creationId="{C4CA33FD-D0C5-4C9F-B64A-AC7E224E1508}"/>
          </ac:spMkLst>
        </pc:spChg>
        <pc:spChg chg="add del">
          <ac:chgData name="Bethany Redmond (2127859)" userId="S::2127859@student.uwtsd.ac.uk::e86ff111-9122-4c33-94f8-cf5fb3f70434" providerId="AD" clId="Web-{AE3C746B-9900-89A7-2029-336FE04EF055}" dt="2022-11-10T09:20:46.815" v="960"/>
          <ac:spMkLst>
            <pc:docMk/>
            <pc:sldMk cId="2866230127" sldId="258"/>
            <ac:spMk id="49" creationId="{A440FBE6-72B7-43D4-A8EB-FDBC35FE56C6}"/>
          </ac:spMkLst>
        </pc:spChg>
        <pc:spChg chg="add">
          <ac:chgData name="Bethany Redmond (2127859)" userId="S::2127859@student.uwtsd.ac.uk::e86ff111-9122-4c33-94f8-cf5fb3f70434" providerId="AD" clId="Web-{AE3C746B-9900-89A7-2029-336FE04EF055}" dt="2022-11-10T09:20:46.893" v="961"/>
          <ac:spMkLst>
            <pc:docMk/>
            <pc:sldMk cId="2866230127" sldId="258"/>
            <ac:spMk id="55" creationId="{ED56E41F-B8E0-4D18-B554-FD40260DE0E3}"/>
          </ac:spMkLst>
        </pc:spChg>
        <pc:spChg chg="add">
          <ac:chgData name="Bethany Redmond (2127859)" userId="S::2127859@student.uwtsd.ac.uk::e86ff111-9122-4c33-94f8-cf5fb3f70434" providerId="AD" clId="Web-{AE3C746B-9900-89A7-2029-336FE04EF055}" dt="2022-11-10T09:20:46.893" v="961"/>
          <ac:spMkLst>
            <pc:docMk/>
            <pc:sldMk cId="2866230127" sldId="258"/>
            <ac:spMk id="59" creationId="{23E937B9-07EE-456A-A31C-41A8866E28A2}"/>
          </ac:spMkLst>
        </pc:spChg>
        <pc:grpChg chg="add del">
          <ac:chgData name="Bethany Redmond (2127859)" userId="S::2127859@student.uwtsd.ac.uk::e86ff111-9122-4c33-94f8-cf5fb3f70434" providerId="AD" clId="Web-{AE3C746B-9900-89A7-2029-336FE04EF055}" dt="2022-11-10T09:20:41.424" v="958"/>
          <ac:grpSpMkLst>
            <pc:docMk/>
            <pc:sldMk cId="2866230127" sldId="258"/>
            <ac:grpSpMk id="43" creationId="{65139F4B-2CBD-4156-92F1-B6A65F08F41D}"/>
          </ac:grpSpMkLst>
        </pc:grpChg>
        <pc:grpChg chg="add del">
          <ac:chgData name="Bethany Redmond (2127859)" userId="S::2127859@student.uwtsd.ac.uk::e86ff111-9122-4c33-94f8-cf5fb3f70434" providerId="AD" clId="Web-{AE3C746B-9900-89A7-2029-336FE04EF055}" dt="2022-11-10T09:20:46.815" v="960"/>
          <ac:grpSpMkLst>
            <pc:docMk/>
            <pc:sldMk cId="2866230127" sldId="258"/>
            <ac:grpSpMk id="50" creationId="{647B8492-BC4D-4046-B35A-C38E03494068}"/>
          </ac:grpSpMkLst>
        </pc:grpChg>
        <pc:grpChg chg="add">
          <ac:chgData name="Bethany Redmond (2127859)" userId="S::2127859@student.uwtsd.ac.uk::e86ff111-9122-4c33-94f8-cf5fb3f70434" providerId="AD" clId="Web-{AE3C746B-9900-89A7-2029-336FE04EF055}" dt="2022-11-10T09:20:46.893" v="961"/>
          <ac:grpSpMkLst>
            <pc:docMk/>
            <pc:sldMk cId="2866230127" sldId="258"/>
            <ac:grpSpMk id="56" creationId="{2DB31E17-E562-4F82-98D0-858C84120F34}"/>
          </ac:grpSpMkLst>
        </pc:grpChg>
        <pc:picChg chg="add mod ord">
          <ac:chgData name="Bethany Redmond (2127859)" userId="S::2127859@student.uwtsd.ac.uk::e86ff111-9122-4c33-94f8-cf5fb3f70434" providerId="AD" clId="Web-{AE3C746B-9900-89A7-2029-336FE04EF055}" dt="2022-11-10T09:20:46.893" v="961"/>
          <ac:picMkLst>
            <pc:docMk/>
            <pc:sldMk cId="2866230127" sldId="258"/>
            <ac:picMk id="4" creationId="{E160C123-292B-4A19-ED98-2DAD2F95AF9E}"/>
          </ac:picMkLst>
        </pc:picChg>
        <pc:cxnChg chg="add del">
          <ac:chgData name="Bethany Redmond (2127859)" userId="S::2127859@student.uwtsd.ac.uk::e86ff111-9122-4c33-94f8-cf5fb3f70434" providerId="AD" clId="Web-{AE3C746B-9900-89A7-2029-336FE04EF055}" dt="2022-11-10T09:20:41.424" v="958"/>
          <ac:cxnSpMkLst>
            <pc:docMk/>
            <pc:sldMk cId="2866230127" sldId="258"/>
            <ac:cxnSpMk id="41" creationId="{E8F5A80F-0E52-4137-B9D0-92B0AA81138E}"/>
          </ac:cxnSpMkLst>
        </pc:cxnChg>
        <pc:cxnChg chg="add">
          <ac:chgData name="Bethany Redmond (2127859)" userId="S::2127859@student.uwtsd.ac.uk::e86ff111-9122-4c33-94f8-cf5fb3f70434" providerId="AD" clId="Web-{AE3C746B-9900-89A7-2029-336FE04EF055}" dt="2022-11-10T09:20:46.893" v="961"/>
          <ac:cxnSpMkLst>
            <pc:docMk/>
            <pc:sldMk cId="2866230127" sldId="258"/>
            <ac:cxnSpMk id="45" creationId="{FD2308B7-2829-44DD-B213-27EEBDED1411}"/>
          </ac:cxnSpMkLst>
        </pc:cxnChg>
        <pc:cxnChg chg="add del">
          <ac:chgData name="Bethany Redmond (2127859)" userId="S::2127859@student.uwtsd.ac.uk::e86ff111-9122-4c33-94f8-cf5fb3f70434" providerId="AD" clId="Web-{AE3C746B-9900-89A7-2029-336FE04EF055}" dt="2022-11-10T09:20:46.815" v="960"/>
          <ac:cxnSpMkLst>
            <pc:docMk/>
            <pc:sldMk cId="2866230127" sldId="258"/>
            <ac:cxnSpMk id="53" creationId="{16652DC1-CA18-4263-AC06-BAB0B05EC783}"/>
          </ac:cxnSpMkLst>
        </pc:cxnChg>
      </pc:sldChg>
      <pc:sldChg chg="addSp delSp modSp new mod setBg modClrScheme chgLayout">
        <pc:chgData name="Bethany Redmond (2127859)" userId="S::2127859@student.uwtsd.ac.uk::e86ff111-9122-4c33-94f8-cf5fb3f70434" providerId="AD" clId="Web-{AE3C746B-9900-89A7-2029-336FE04EF055}" dt="2022-11-10T09:21:25.458" v="969"/>
        <pc:sldMkLst>
          <pc:docMk/>
          <pc:sldMk cId="2282156317" sldId="259"/>
        </pc:sldMkLst>
        <pc:spChg chg="mod ord">
          <ac:chgData name="Bethany Redmond (2127859)" userId="S::2127859@student.uwtsd.ac.uk::e86ff111-9122-4c33-94f8-cf5fb3f70434" providerId="AD" clId="Web-{AE3C746B-9900-89A7-2029-336FE04EF055}" dt="2022-11-10T09:21:25.458" v="969"/>
          <ac:spMkLst>
            <pc:docMk/>
            <pc:sldMk cId="2282156317" sldId="259"/>
            <ac:spMk id="2" creationId="{41E2ECDC-56B0-E401-DDD3-711E15A149E8}"/>
          </ac:spMkLst>
        </pc:spChg>
        <pc:spChg chg="del mod ord">
          <ac:chgData name="Bethany Redmond (2127859)" userId="S::2127859@student.uwtsd.ac.uk::e86ff111-9122-4c33-94f8-cf5fb3f70434" providerId="AD" clId="Web-{AE3C746B-9900-89A7-2029-336FE04EF055}" dt="2022-11-10T09:21:25.458" v="969"/>
          <ac:spMkLst>
            <pc:docMk/>
            <pc:sldMk cId="2282156317" sldId="259"/>
            <ac:spMk id="3" creationId="{E75460D7-D162-0555-9447-91A181275E50}"/>
          </ac:spMkLst>
        </pc:spChg>
        <pc:graphicFrameChg chg="add">
          <ac:chgData name="Bethany Redmond (2127859)" userId="S::2127859@student.uwtsd.ac.uk::e86ff111-9122-4c33-94f8-cf5fb3f70434" providerId="AD" clId="Web-{AE3C746B-9900-89A7-2029-336FE04EF055}" dt="2022-11-10T09:21:25.458" v="969"/>
          <ac:graphicFrameMkLst>
            <pc:docMk/>
            <pc:sldMk cId="2282156317" sldId="259"/>
            <ac:graphicFrameMk id="5" creationId="{001DB8F4-AF09-C8EB-A257-A47C44E07527}"/>
          </ac:graphicFrameMkLst>
        </pc:graphicFrameChg>
      </pc:sldChg>
      <pc:sldChg chg="modSp new mod modClrScheme chgLayout">
        <pc:chgData name="Bethany Redmond (2127859)" userId="S::2127859@student.uwtsd.ac.uk::e86ff111-9122-4c33-94f8-cf5fb3f70434" providerId="AD" clId="Web-{AE3C746B-9900-89A7-2029-336FE04EF055}" dt="2022-11-11T08:56:05.537" v="1273" actId="20577"/>
        <pc:sldMkLst>
          <pc:docMk/>
          <pc:sldMk cId="3997814919" sldId="260"/>
        </pc:sldMkLst>
        <pc:spChg chg="mod ord">
          <ac:chgData name="Bethany Redmond (2127859)" userId="S::2127859@student.uwtsd.ac.uk::e86ff111-9122-4c33-94f8-cf5fb3f70434" providerId="AD" clId="Web-{AE3C746B-9900-89A7-2029-336FE04EF055}" dt="2022-11-10T09:19:30.325" v="949"/>
          <ac:spMkLst>
            <pc:docMk/>
            <pc:sldMk cId="3997814919" sldId="260"/>
            <ac:spMk id="2" creationId="{C080A44A-212F-1C10-CFF2-3803E1818C7E}"/>
          </ac:spMkLst>
        </pc:spChg>
        <pc:spChg chg="mod ord">
          <ac:chgData name="Bethany Redmond (2127859)" userId="S::2127859@student.uwtsd.ac.uk::e86ff111-9122-4c33-94f8-cf5fb3f70434" providerId="AD" clId="Web-{AE3C746B-9900-89A7-2029-336FE04EF055}" dt="2022-11-11T08:56:05.537" v="1273" actId="20577"/>
          <ac:spMkLst>
            <pc:docMk/>
            <pc:sldMk cId="3997814919" sldId="260"/>
            <ac:spMk id="3" creationId="{34871B0F-81AA-AFBE-3D0E-9EC62EE84ACA}"/>
          </ac:spMkLst>
        </pc:spChg>
      </pc:sldChg>
      <pc:sldChg chg="addSp delSp modSp new mod setBg modClrScheme delDesignElem chgLayout">
        <pc:chgData name="Bethany Redmond (2127859)" userId="S::2127859@student.uwtsd.ac.uk::e86ff111-9122-4c33-94f8-cf5fb3f70434" providerId="AD" clId="Web-{AE3C746B-9900-89A7-2029-336FE04EF055}" dt="2022-11-10T09:20:20.532" v="956"/>
        <pc:sldMkLst>
          <pc:docMk/>
          <pc:sldMk cId="4028498231" sldId="261"/>
        </pc:sldMkLst>
        <pc:spChg chg="mod ord">
          <ac:chgData name="Bethany Redmond (2127859)" userId="S::2127859@student.uwtsd.ac.uk::e86ff111-9122-4c33-94f8-cf5fb3f70434" providerId="AD" clId="Web-{AE3C746B-9900-89A7-2029-336FE04EF055}" dt="2022-11-10T09:20:20.532" v="956"/>
          <ac:spMkLst>
            <pc:docMk/>
            <pc:sldMk cId="4028498231" sldId="261"/>
            <ac:spMk id="2" creationId="{77841F10-9A80-05B8-184B-51BC5A9455E8}"/>
          </ac:spMkLst>
        </pc:spChg>
        <pc:spChg chg="del">
          <ac:chgData name="Bethany Redmond (2127859)" userId="S::2127859@student.uwtsd.ac.uk::e86ff111-9122-4c33-94f8-cf5fb3f70434" providerId="AD" clId="Web-{AE3C746B-9900-89A7-2029-336FE04EF055}" dt="2022-11-10T08:13:49.576" v="133"/>
          <ac:spMkLst>
            <pc:docMk/>
            <pc:sldMk cId="4028498231" sldId="261"/>
            <ac:spMk id="3" creationId="{097874F4-A5B4-272F-D701-AAB8CBD93055}"/>
          </ac:spMkLst>
        </pc:spChg>
        <pc:spChg chg="add mod ord">
          <ac:chgData name="Bethany Redmond (2127859)" userId="S::2127859@student.uwtsd.ac.uk::e86ff111-9122-4c33-94f8-cf5fb3f70434" providerId="AD" clId="Web-{AE3C746B-9900-89A7-2029-336FE04EF055}" dt="2022-11-10T09:20:20.532" v="956"/>
          <ac:spMkLst>
            <pc:docMk/>
            <pc:sldMk cId="4028498231" sldId="261"/>
            <ac:spMk id="8" creationId="{C49202F5-A5FC-0D74-C58B-A138220015ED}"/>
          </ac:spMkLst>
        </pc:spChg>
        <pc:spChg chg="add del">
          <ac:chgData name="Bethany Redmond (2127859)" userId="S::2127859@student.uwtsd.ac.uk::e86ff111-9122-4c33-94f8-cf5fb3f70434" providerId="AD" clId="Web-{AE3C746B-9900-89A7-2029-336FE04EF055}" dt="2022-11-10T09:19:30.325" v="949"/>
          <ac:spMkLst>
            <pc:docMk/>
            <pc:sldMk cId="4028498231" sldId="261"/>
            <ac:spMk id="11" creationId="{2550BE34-C2B8-49B8-8519-67A8CAD51AE9}"/>
          </ac:spMkLst>
        </pc:spChg>
        <pc:spChg chg="add del">
          <ac:chgData name="Bethany Redmond (2127859)" userId="S::2127859@student.uwtsd.ac.uk::e86ff111-9122-4c33-94f8-cf5fb3f70434" providerId="AD" clId="Web-{AE3C746B-9900-89A7-2029-336FE04EF055}" dt="2022-11-10T09:19:30.325" v="949"/>
          <ac:spMkLst>
            <pc:docMk/>
            <pc:sldMk cId="4028498231" sldId="261"/>
            <ac:spMk id="13" creationId="{A7457DD9-5A45-400A-AB4B-4B4EDECA25F1}"/>
          </ac:spMkLst>
        </pc:spChg>
        <pc:spChg chg="add del">
          <ac:chgData name="Bethany Redmond (2127859)" userId="S::2127859@student.uwtsd.ac.uk::e86ff111-9122-4c33-94f8-cf5fb3f70434" providerId="AD" clId="Web-{AE3C746B-9900-89A7-2029-336FE04EF055}" dt="2022-11-10T09:19:30.325" v="949"/>
          <ac:spMkLst>
            <pc:docMk/>
            <pc:sldMk cId="4028498231" sldId="261"/>
            <ac:spMk id="15" creationId="{441CF7D6-A660-431A-B0BB-140A0D5556B6}"/>
          </ac:spMkLst>
        </pc:spChg>
        <pc:spChg chg="add del">
          <ac:chgData name="Bethany Redmond (2127859)" userId="S::2127859@student.uwtsd.ac.uk::e86ff111-9122-4c33-94f8-cf5fb3f70434" providerId="AD" clId="Web-{AE3C746B-9900-89A7-2029-336FE04EF055}" dt="2022-11-10T09:19:30.325" v="949"/>
          <ac:spMkLst>
            <pc:docMk/>
            <pc:sldMk cId="4028498231" sldId="261"/>
            <ac:spMk id="17" creationId="{0570A85B-3810-4F95-97B0-CBF4CCDB381C}"/>
          </ac:spMkLst>
        </pc:spChg>
        <pc:picChg chg="add mod ord">
          <ac:chgData name="Bethany Redmond (2127859)" userId="S::2127859@student.uwtsd.ac.uk::e86ff111-9122-4c33-94f8-cf5fb3f70434" providerId="AD" clId="Web-{AE3C746B-9900-89A7-2029-336FE04EF055}" dt="2022-11-10T09:20:20.532" v="956"/>
          <ac:picMkLst>
            <pc:docMk/>
            <pc:sldMk cId="4028498231" sldId="261"/>
            <ac:picMk id="4" creationId="{844D2628-E028-F53B-0995-30A3FE857794}"/>
          </ac:picMkLst>
        </pc:picChg>
      </pc:sldChg>
      <pc:sldChg chg="addSp delSp modSp new mod setBg modClrScheme chgLayout">
        <pc:chgData name="Bethany Redmond (2127859)" userId="S::2127859@student.uwtsd.ac.uk::e86ff111-9122-4c33-94f8-cf5fb3f70434" providerId="AD" clId="Web-{AE3C746B-9900-89A7-2029-336FE04EF055}" dt="2022-11-10T09:20:00.265" v="953"/>
        <pc:sldMkLst>
          <pc:docMk/>
          <pc:sldMk cId="464297791" sldId="262"/>
        </pc:sldMkLst>
        <pc:spChg chg="mod ord">
          <ac:chgData name="Bethany Redmond (2127859)" userId="S::2127859@student.uwtsd.ac.uk::e86ff111-9122-4c33-94f8-cf5fb3f70434" providerId="AD" clId="Web-{AE3C746B-9900-89A7-2029-336FE04EF055}" dt="2022-11-10T09:20:00.265" v="953"/>
          <ac:spMkLst>
            <pc:docMk/>
            <pc:sldMk cId="464297791" sldId="262"/>
            <ac:spMk id="2" creationId="{626C776F-F227-C2D1-4E55-173AA61A6DE4}"/>
          </ac:spMkLst>
        </pc:spChg>
        <pc:spChg chg="del mod ord">
          <ac:chgData name="Bethany Redmond (2127859)" userId="S::2127859@student.uwtsd.ac.uk::e86ff111-9122-4c33-94f8-cf5fb3f70434" providerId="AD" clId="Web-{AE3C746B-9900-89A7-2029-336FE04EF055}" dt="2022-11-10T09:20:00.265" v="953"/>
          <ac:spMkLst>
            <pc:docMk/>
            <pc:sldMk cId="464297791" sldId="262"/>
            <ac:spMk id="3" creationId="{F133588B-22D7-0E0B-A9E3-A3B7D3CFD53F}"/>
          </ac:spMkLst>
        </pc:spChg>
        <pc:graphicFrameChg chg="add">
          <ac:chgData name="Bethany Redmond (2127859)" userId="S::2127859@student.uwtsd.ac.uk::e86ff111-9122-4c33-94f8-cf5fb3f70434" providerId="AD" clId="Web-{AE3C746B-9900-89A7-2029-336FE04EF055}" dt="2022-11-10T09:20:00.265" v="953"/>
          <ac:graphicFrameMkLst>
            <pc:docMk/>
            <pc:sldMk cId="464297791" sldId="262"/>
            <ac:graphicFrameMk id="5" creationId="{F79609BC-FFE7-00DA-D493-17698011AF01}"/>
          </ac:graphicFrameMkLst>
        </pc:graphicFrameChg>
      </pc:sldChg>
      <pc:sldChg chg="addSp delSp modSp new mod setBg modClrScheme addAnim setClrOvrMap chgLayout">
        <pc:chgData name="Bethany Redmond (2127859)" userId="S::2127859@student.uwtsd.ac.uk::e86ff111-9122-4c33-94f8-cf5fb3f70434" providerId="AD" clId="Web-{AE3C746B-9900-89A7-2029-336FE04EF055}" dt="2022-11-10T09:22:33.823" v="979"/>
        <pc:sldMkLst>
          <pc:docMk/>
          <pc:sldMk cId="2347955912" sldId="263"/>
        </pc:sldMkLst>
        <pc:spChg chg="mod ord">
          <ac:chgData name="Bethany Redmond (2127859)" userId="S::2127859@student.uwtsd.ac.uk::e86ff111-9122-4c33-94f8-cf5fb3f70434" providerId="AD" clId="Web-{AE3C746B-9900-89A7-2029-336FE04EF055}" dt="2022-11-10T09:22:33.823" v="978"/>
          <ac:spMkLst>
            <pc:docMk/>
            <pc:sldMk cId="2347955912" sldId="263"/>
            <ac:spMk id="2" creationId="{08E164C2-F34D-0316-E50E-BABD767ADFA2}"/>
          </ac:spMkLst>
        </pc:spChg>
        <pc:spChg chg="del mod ord">
          <ac:chgData name="Bethany Redmond (2127859)" userId="S::2127859@student.uwtsd.ac.uk::e86ff111-9122-4c33-94f8-cf5fb3f70434" providerId="AD" clId="Web-{AE3C746B-9900-89A7-2029-336FE04EF055}" dt="2022-11-10T09:22:20.869" v="974"/>
          <ac:spMkLst>
            <pc:docMk/>
            <pc:sldMk cId="2347955912" sldId="263"/>
            <ac:spMk id="3" creationId="{8D4DE4D8-9FD7-1212-34C7-615EA4830B82}"/>
          </ac:spMkLst>
        </pc:spChg>
        <pc:spChg chg="add del mod">
          <ac:chgData name="Bethany Redmond (2127859)" userId="S::2127859@student.uwtsd.ac.uk::e86ff111-9122-4c33-94f8-cf5fb3f70434" providerId="AD" clId="Web-{AE3C746B-9900-89A7-2029-336FE04EF055}" dt="2022-11-10T09:22:29.307" v="977"/>
          <ac:spMkLst>
            <pc:docMk/>
            <pc:sldMk cId="2347955912" sldId="263"/>
            <ac:spMk id="8" creationId="{66309EA3-9875-E7B3-1F42-E97E0285FEED}"/>
          </ac:spMkLst>
        </pc:spChg>
        <pc:spChg chg="add del">
          <ac:chgData name="Bethany Redmond (2127859)" userId="S::2127859@student.uwtsd.ac.uk::e86ff111-9122-4c33-94f8-cf5fb3f70434" providerId="AD" clId="Web-{AE3C746B-9900-89A7-2029-336FE04EF055}" dt="2022-11-10T09:22:33.823" v="978"/>
          <ac:spMkLst>
            <pc:docMk/>
            <pc:sldMk cId="2347955912" sldId="263"/>
            <ac:spMk id="11" creationId="{5EB8E3BF-F464-4900-8994-851061A9AD60}"/>
          </ac:spMkLst>
        </pc:spChg>
        <pc:spChg chg="add">
          <ac:chgData name="Bethany Redmond (2127859)" userId="S::2127859@student.uwtsd.ac.uk::e86ff111-9122-4c33-94f8-cf5fb3f70434" providerId="AD" clId="Web-{AE3C746B-9900-89A7-2029-336FE04EF055}" dt="2022-11-10T09:22:33.823" v="978"/>
          <ac:spMkLst>
            <pc:docMk/>
            <pc:sldMk cId="2347955912" sldId="263"/>
            <ac:spMk id="26" creationId="{9B347087-DEE1-4F23-8486-A2690AA195E5}"/>
          </ac:spMkLst>
        </pc:spChg>
        <pc:spChg chg="add">
          <ac:chgData name="Bethany Redmond (2127859)" userId="S::2127859@student.uwtsd.ac.uk::e86ff111-9122-4c33-94f8-cf5fb3f70434" providerId="AD" clId="Web-{AE3C746B-9900-89A7-2029-336FE04EF055}" dt="2022-11-10T09:22:33.823" v="978"/>
          <ac:spMkLst>
            <pc:docMk/>
            <pc:sldMk cId="2347955912" sldId="263"/>
            <ac:spMk id="28" creationId="{44BB81AE-EE4A-4AA4-8941-104B6C943598}"/>
          </ac:spMkLst>
        </pc:spChg>
        <pc:spChg chg="add">
          <ac:chgData name="Bethany Redmond (2127859)" userId="S::2127859@student.uwtsd.ac.uk::e86ff111-9122-4c33-94f8-cf5fb3f70434" providerId="AD" clId="Web-{AE3C746B-9900-89A7-2029-336FE04EF055}" dt="2022-11-10T09:22:33.823" v="978"/>
          <ac:spMkLst>
            <pc:docMk/>
            <pc:sldMk cId="2347955912" sldId="263"/>
            <ac:spMk id="32" creationId="{AAA2202F-2A68-464D-8E53-CEBE9303D848}"/>
          </ac:spMkLst>
        </pc:spChg>
        <pc:grpChg chg="add">
          <ac:chgData name="Bethany Redmond (2127859)" userId="S::2127859@student.uwtsd.ac.uk::e86ff111-9122-4c33-94f8-cf5fb3f70434" providerId="AD" clId="Web-{AE3C746B-9900-89A7-2029-336FE04EF055}" dt="2022-11-10T09:22:33.823" v="978"/>
          <ac:grpSpMkLst>
            <pc:docMk/>
            <pc:sldMk cId="2347955912" sldId="263"/>
            <ac:grpSpMk id="18" creationId="{03E8C8A2-D2DA-42F8-84AA-AC5AB4251D29}"/>
          </ac:grpSpMkLst>
        </pc:grpChg>
        <pc:grpChg chg="add">
          <ac:chgData name="Bethany Redmond (2127859)" userId="S::2127859@student.uwtsd.ac.uk::e86ff111-9122-4c33-94f8-cf5fb3f70434" providerId="AD" clId="Web-{AE3C746B-9900-89A7-2029-336FE04EF055}" dt="2022-11-10T09:22:33.823" v="978"/>
          <ac:grpSpMkLst>
            <pc:docMk/>
            <pc:sldMk cId="2347955912" sldId="263"/>
            <ac:grpSpMk id="34" creationId="{5B129734-DF6D-46B8-A0E0-4F178B3AD2FC}"/>
          </ac:grpSpMkLst>
        </pc:grpChg>
        <pc:picChg chg="add mod ord">
          <ac:chgData name="Bethany Redmond (2127859)" userId="S::2127859@student.uwtsd.ac.uk::e86ff111-9122-4c33-94f8-cf5fb3f70434" providerId="AD" clId="Web-{AE3C746B-9900-89A7-2029-336FE04EF055}" dt="2022-11-10T09:22:33.823" v="978"/>
          <ac:picMkLst>
            <pc:docMk/>
            <pc:sldMk cId="2347955912" sldId="263"/>
            <ac:picMk id="4" creationId="{FA9B3AAB-2E40-675B-926D-569893C2AB42}"/>
          </ac:picMkLst>
        </pc:picChg>
        <pc:cxnChg chg="add del">
          <ac:chgData name="Bethany Redmond (2127859)" userId="S::2127859@student.uwtsd.ac.uk::e86ff111-9122-4c33-94f8-cf5fb3f70434" providerId="AD" clId="Web-{AE3C746B-9900-89A7-2029-336FE04EF055}" dt="2022-11-10T09:22:33.823" v="978"/>
          <ac:cxnSpMkLst>
            <pc:docMk/>
            <pc:sldMk cId="2347955912" sldId="263"/>
            <ac:cxnSpMk id="13" creationId="{8E0602D6-3A81-42F8-AE67-1BAAFC967CB0}"/>
          </ac:cxnSpMkLst>
        </pc:cxnChg>
        <pc:cxnChg chg="add">
          <ac:chgData name="Bethany Redmond (2127859)" userId="S::2127859@student.uwtsd.ac.uk::e86ff111-9122-4c33-94f8-cf5fb3f70434" providerId="AD" clId="Web-{AE3C746B-9900-89A7-2029-336FE04EF055}" dt="2022-11-10T09:22:33.823" v="978"/>
          <ac:cxnSpMkLst>
            <pc:docMk/>
            <pc:sldMk cId="2347955912" sldId="263"/>
            <ac:cxnSpMk id="24" creationId="{0DFD28A6-39F3-425F-8050-E5BF1B4523B2}"/>
          </ac:cxnSpMkLst>
        </pc:cxnChg>
        <pc:cxnChg chg="add">
          <ac:chgData name="Bethany Redmond (2127859)" userId="S::2127859@student.uwtsd.ac.uk::e86ff111-9122-4c33-94f8-cf5fb3f70434" providerId="AD" clId="Web-{AE3C746B-9900-89A7-2029-336FE04EF055}" dt="2022-11-10T09:22:33.823" v="978"/>
          <ac:cxnSpMkLst>
            <pc:docMk/>
            <pc:sldMk cId="2347955912" sldId="263"/>
            <ac:cxnSpMk id="30" creationId="{4AA791FC-1AEF-4561-93B5-6B9E981BBB74}"/>
          </ac:cxnSpMkLst>
        </pc:cxnChg>
      </pc:sldChg>
      <pc:sldChg chg="addSp delSp modSp new mod ord setBg addAnim setClrOvrMap">
        <pc:chgData name="Bethany Redmond (2127859)" userId="S::2127859@student.uwtsd.ac.uk::e86ff111-9122-4c33-94f8-cf5fb3f70434" providerId="AD" clId="Web-{AE3C746B-9900-89A7-2029-336FE04EF055}" dt="2022-11-10T09:27:27.500" v="1094" actId="20577"/>
        <pc:sldMkLst>
          <pc:docMk/>
          <pc:sldMk cId="810738907" sldId="264"/>
        </pc:sldMkLst>
        <pc:spChg chg="mod">
          <ac:chgData name="Bethany Redmond (2127859)" userId="S::2127859@student.uwtsd.ac.uk::e86ff111-9122-4c33-94f8-cf5fb3f70434" providerId="AD" clId="Web-{AE3C746B-9900-89A7-2029-336FE04EF055}" dt="2022-11-10T09:27:16.796" v="1093"/>
          <ac:spMkLst>
            <pc:docMk/>
            <pc:sldMk cId="810738907" sldId="264"/>
            <ac:spMk id="2" creationId="{F6C97AD1-25B2-FECD-1509-B424816F425E}"/>
          </ac:spMkLst>
        </pc:spChg>
        <pc:spChg chg="mod">
          <ac:chgData name="Bethany Redmond (2127859)" userId="S::2127859@student.uwtsd.ac.uk::e86ff111-9122-4c33-94f8-cf5fb3f70434" providerId="AD" clId="Web-{AE3C746B-9900-89A7-2029-336FE04EF055}" dt="2022-11-10T09:27:27.500" v="1094" actId="20577"/>
          <ac:spMkLst>
            <pc:docMk/>
            <pc:sldMk cId="810738907" sldId="264"/>
            <ac:spMk id="3" creationId="{55CBD408-D771-3963-EF1E-59631BE2E127}"/>
          </ac:spMkLst>
        </pc:spChg>
        <pc:spChg chg="add del">
          <ac:chgData name="Bethany Redmond (2127859)" userId="S::2127859@student.uwtsd.ac.uk::e86ff111-9122-4c33-94f8-cf5fb3f70434" providerId="AD" clId="Web-{AE3C746B-9900-89A7-2029-336FE04EF055}" dt="2022-11-10T09:24:37.738" v="1025"/>
          <ac:spMkLst>
            <pc:docMk/>
            <pc:sldMk cId="810738907" sldId="264"/>
            <ac:spMk id="8" creationId="{0B7C4858-FAA3-4226-A856-193A01910E69}"/>
          </ac:spMkLst>
        </pc:spChg>
        <pc:spChg chg="add del">
          <ac:chgData name="Bethany Redmond (2127859)" userId="S::2127859@student.uwtsd.ac.uk::e86ff111-9122-4c33-94f8-cf5fb3f70434" providerId="AD" clId="Web-{AE3C746B-9900-89A7-2029-336FE04EF055}" dt="2022-11-10T09:24:37.738" v="1025"/>
          <ac:spMkLst>
            <pc:docMk/>
            <pc:sldMk cId="810738907" sldId="264"/>
            <ac:spMk id="10" creationId="{68C1B503-0291-4E82-A65E-72D604D9F6CF}"/>
          </ac:spMkLst>
        </pc:spChg>
        <pc:spChg chg="add del">
          <ac:chgData name="Bethany Redmond (2127859)" userId="S::2127859@student.uwtsd.ac.uk::e86ff111-9122-4c33-94f8-cf5fb3f70434" providerId="AD" clId="Web-{AE3C746B-9900-89A7-2029-336FE04EF055}" dt="2022-11-10T09:24:37.738" v="1025"/>
          <ac:spMkLst>
            <pc:docMk/>
            <pc:sldMk cId="810738907" sldId="264"/>
            <ac:spMk id="12" creationId="{B3F836C5-9601-4982-A121-CCA49BF7BA6C}"/>
          </ac:spMkLst>
        </pc:spChg>
        <pc:spChg chg="add del">
          <ac:chgData name="Bethany Redmond (2127859)" userId="S::2127859@student.uwtsd.ac.uk::e86ff111-9122-4c33-94f8-cf5fb3f70434" providerId="AD" clId="Web-{AE3C746B-9900-89A7-2029-336FE04EF055}" dt="2022-11-10T09:24:37.738" v="1025"/>
          <ac:spMkLst>
            <pc:docMk/>
            <pc:sldMk cId="810738907" sldId="264"/>
            <ac:spMk id="14" creationId="{46CD0D05-FF47-4ABB-841C-0600CADC354B}"/>
          </ac:spMkLst>
        </pc:spChg>
        <pc:spChg chg="add del">
          <ac:chgData name="Bethany Redmond (2127859)" userId="S::2127859@student.uwtsd.ac.uk::e86ff111-9122-4c33-94f8-cf5fb3f70434" providerId="AD" clId="Web-{AE3C746B-9900-89A7-2029-336FE04EF055}" dt="2022-11-10T09:27:16.796" v="1093"/>
          <ac:spMkLst>
            <pc:docMk/>
            <pc:sldMk cId="810738907" sldId="264"/>
            <ac:spMk id="28" creationId="{FDF8837B-BAE2-489A-8F93-69216307D5A5}"/>
          </ac:spMkLst>
        </pc:spChg>
        <pc:grpChg chg="add del">
          <ac:chgData name="Bethany Redmond (2127859)" userId="S::2127859@student.uwtsd.ac.uk::e86ff111-9122-4c33-94f8-cf5fb3f70434" providerId="AD" clId="Web-{AE3C746B-9900-89A7-2029-336FE04EF055}" dt="2022-11-10T09:27:16.796" v="1093"/>
          <ac:grpSpMkLst>
            <pc:docMk/>
            <pc:sldMk cId="810738907" sldId="264"/>
            <ac:grpSpMk id="20" creationId="{03E8C8A2-D2DA-42F8-84AA-AC5AB4251D29}"/>
          </ac:grpSpMkLst>
        </pc:grpChg>
        <pc:picChg chg="add mod ord">
          <ac:chgData name="Bethany Redmond (2127859)" userId="S::2127859@student.uwtsd.ac.uk::e86ff111-9122-4c33-94f8-cf5fb3f70434" providerId="AD" clId="Web-{AE3C746B-9900-89A7-2029-336FE04EF055}" dt="2022-11-10T09:27:16.796" v="1093"/>
          <ac:picMkLst>
            <pc:docMk/>
            <pc:sldMk cId="810738907" sldId="264"/>
            <ac:picMk id="16" creationId="{DBDE28B5-3179-9C08-1B7A-557510E42A85}"/>
          </ac:picMkLst>
        </pc:picChg>
        <pc:cxnChg chg="add del">
          <ac:chgData name="Bethany Redmond (2127859)" userId="S::2127859@student.uwtsd.ac.uk::e86ff111-9122-4c33-94f8-cf5fb3f70434" providerId="AD" clId="Web-{AE3C746B-9900-89A7-2029-336FE04EF055}" dt="2022-11-10T09:27:16.796" v="1093"/>
          <ac:cxnSpMkLst>
            <pc:docMk/>
            <pc:sldMk cId="810738907" sldId="264"/>
            <ac:cxnSpMk id="26" creationId="{0DFD28A6-39F3-425F-8050-E5BF1B4523B2}"/>
          </ac:cxnSpMkLst>
        </pc:cxnChg>
        <pc:cxnChg chg="add del">
          <ac:chgData name="Bethany Redmond (2127859)" userId="S::2127859@student.uwtsd.ac.uk::e86ff111-9122-4c33-94f8-cf5fb3f70434" providerId="AD" clId="Web-{AE3C746B-9900-89A7-2029-336FE04EF055}" dt="2022-11-10T09:27:16.796" v="1093"/>
          <ac:cxnSpMkLst>
            <pc:docMk/>
            <pc:sldMk cId="810738907" sldId="264"/>
            <ac:cxnSpMk id="30" creationId="{B48BEE9B-A2F4-4BF3-9EAD-16E1A7FC2DC6}"/>
          </ac:cxnSpMkLst>
        </pc:cxnChg>
      </pc:sldChg>
      <pc:sldChg chg="addSp modSp new mod setBg">
        <pc:chgData name="Bethany Redmond (2127859)" userId="S::2127859@student.uwtsd.ac.uk::e86ff111-9122-4c33-94f8-cf5fb3f70434" providerId="AD" clId="Web-{AE3C746B-9900-89A7-2029-336FE04EF055}" dt="2022-11-10T09:31:22.939" v="1213" actId="20577"/>
        <pc:sldMkLst>
          <pc:docMk/>
          <pc:sldMk cId="3740443874" sldId="265"/>
        </pc:sldMkLst>
        <pc:spChg chg="mod">
          <ac:chgData name="Bethany Redmond (2127859)" userId="S::2127859@student.uwtsd.ac.uk::e86ff111-9122-4c33-94f8-cf5fb3f70434" providerId="AD" clId="Web-{AE3C746B-9900-89A7-2029-336FE04EF055}" dt="2022-11-10T09:28:33.130" v="1102"/>
          <ac:spMkLst>
            <pc:docMk/>
            <pc:sldMk cId="3740443874" sldId="265"/>
            <ac:spMk id="2" creationId="{6B8E3847-BE67-BB5D-1319-9E4F34BE6656}"/>
          </ac:spMkLst>
        </pc:spChg>
        <pc:spChg chg="mod">
          <ac:chgData name="Bethany Redmond (2127859)" userId="S::2127859@student.uwtsd.ac.uk::e86ff111-9122-4c33-94f8-cf5fb3f70434" providerId="AD" clId="Web-{AE3C746B-9900-89A7-2029-336FE04EF055}" dt="2022-11-10T09:31:22.939" v="1213" actId="20577"/>
          <ac:spMkLst>
            <pc:docMk/>
            <pc:sldMk cId="3740443874" sldId="265"/>
            <ac:spMk id="3" creationId="{2328655D-077D-092E-A6CB-160B75E2D14C}"/>
          </ac:spMkLst>
        </pc:spChg>
        <pc:spChg chg="add">
          <ac:chgData name="Bethany Redmond (2127859)" userId="S::2127859@student.uwtsd.ac.uk::e86ff111-9122-4c33-94f8-cf5fb3f70434" providerId="AD" clId="Web-{AE3C746B-9900-89A7-2029-336FE04EF055}" dt="2022-11-10T09:28:33.130" v="1102"/>
          <ac:spMkLst>
            <pc:docMk/>
            <pc:sldMk cId="3740443874" sldId="265"/>
            <ac:spMk id="8" creationId="{DC878D9A-77BE-4701-AE3D-EEFC53CD50BC}"/>
          </ac:spMkLst>
        </pc:spChg>
        <pc:spChg chg="add">
          <ac:chgData name="Bethany Redmond (2127859)" userId="S::2127859@student.uwtsd.ac.uk::e86ff111-9122-4c33-94f8-cf5fb3f70434" providerId="AD" clId="Web-{AE3C746B-9900-89A7-2029-336FE04EF055}" dt="2022-11-10T09:28:33.130" v="1102"/>
          <ac:spMkLst>
            <pc:docMk/>
            <pc:sldMk cId="3740443874" sldId="265"/>
            <ac:spMk id="10" creationId="{F643BE08-0ED1-4B73-AC6D-B7E26A59CDAA}"/>
          </ac:spMkLst>
        </pc:spChg>
        <pc:spChg chg="add">
          <ac:chgData name="Bethany Redmond (2127859)" userId="S::2127859@student.uwtsd.ac.uk::e86ff111-9122-4c33-94f8-cf5fb3f70434" providerId="AD" clId="Web-{AE3C746B-9900-89A7-2029-336FE04EF055}" dt="2022-11-10T09:28:33.130" v="1102"/>
          <ac:spMkLst>
            <pc:docMk/>
            <pc:sldMk cId="3740443874" sldId="265"/>
            <ac:spMk id="12" creationId="{956B2094-7FC0-45FC-BFED-3CB88CEE63F5}"/>
          </ac:spMkLst>
        </pc:spChg>
        <pc:spChg chg="add">
          <ac:chgData name="Bethany Redmond (2127859)" userId="S::2127859@student.uwtsd.ac.uk::e86ff111-9122-4c33-94f8-cf5fb3f70434" providerId="AD" clId="Web-{AE3C746B-9900-89A7-2029-336FE04EF055}" dt="2022-11-10T09:28:33.130" v="1102"/>
          <ac:spMkLst>
            <pc:docMk/>
            <pc:sldMk cId="3740443874" sldId="265"/>
            <ac:spMk id="14" creationId="{07A4B640-BB7F-4272-A710-068DBA9F9A6E}"/>
          </ac:spMkLst>
        </pc:spChg>
      </pc:sldChg>
      <pc:sldMasterChg chg="del delSldLayout">
        <pc:chgData name="Bethany Redmond (2127859)" userId="S::2127859@student.uwtsd.ac.uk::e86ff111-9122-4c33-94f8-cf5fb3f70434" providerId="AD" clId="Web-{AE3C746B-9900-89A7-2029-336FE04EF055}" dt="2022-11-10T07:58:47.599" v="1"/>
        <pc:sldMasterMkLst>
          <pc:docMk/>
          <pc:sldMasterMk cId="2460954070" sldId="2147483660"/>
        </pc:sldMasterMkLst>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2385387890" sldId="2147483661"/>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949138452" sldId="2147483662"/>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2591524520" sldId="2147483663"/>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1203092039" sldId="2147483664"/>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3733172339" sldId="2147483665"/>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3210312558" sldId="2147483666"/>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3146388984" sldId="2147483667"/>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3171841454" sldId="2147483668"/>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1718958274" sldId="2147483669"/>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2202905451" sldId="2147483670"/>
          </pc:sldLayoutMkLst>
        </pc:sldLayoutChg>
        <pc:sldLayoutChg chg="del">
          <pc:chgData name="Bethany Redmond (2127859)" userId="S::2127859@student.uwtsd.ac.uk::e86ff111-9122-4c33-94f8-cf5fb3f70434" providerId="AD" clId="Web-{AE3C746B-9900-89A7-2029-336FE04EF055}" dt="2022-11-10T07:58:47.599" v="1"/>
          <pc:sldLayoutMkLst>
            <pc:docMk/>
            <pc:sldMasterMk cId="2460954070" sldId="2147483660"/>
            <pc:sldLayoutMk cId="3479445657" sldId="2147483671"/>
          </pc:sldLayoutMkLst>
        </pc:sldLayoutChg>
      </pc:sldMasterChg>
      <pc:sldMasterChg chg="add del addSldLayout delSldLayout modSldLayout">
        <pc:chgData name="Bethany Redmond (2127859)" userId="S::2127859@student.uwtsd.ac.uk::e86ff111-9122-4c33-94f8-cf5fb3f70434" providerId="AD" clId="Web-{AE3C746B-9900-89A7-2029-336FE04EF055}" dt="2022-11-10T07:59:11.881" v="2"/>
        <pc:sldMasterMkLst>
          <pc:docMk/>
          <pc:sldMasterMk cId="204739545" sldId="2147483672"/>
        </pc:sldMasterMkLst>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1357470496" sldId="2147483673"/>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1287967196" sldId="2147483674"/>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2205325215" sldId="2147483675"/>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3527625802" sldId="2147483676"/>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1299903673" sldId="2147483677"/>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2478811586" sldId="2147483678"/>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245406411" sldId="2147483679"/>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417849517" sldId="2147483680"/>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912889167" sldId="2147483681"/>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2989428763" sldId="2147483682"/>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1056482071" sldId="2147483683"/>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4160601427" sldId="2147483684"/>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3202515781" sldId="2147483685"/>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1151448011" sldId="2147483686"/>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699498475" sldId="2147483687"/>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2468843580" sldId="2147483688"/>
          </pc:sldLayoutMkLst>
        </pc:sldLayoutChg>
        <pc:sldLayoutChg chg="add del mod replId">
          <pc:chgData name="Bethany Redmond (2127859)" userId="S::2127859@student.uwtsd.ac.uk::e86ff111-9122-4c33-94f8-cf5fb3f70434" providerId="AD" clId="Web-{AE3C746B-9900-89A7-2029-336FE04EF055}" dt="2022-11-10T07:59:11.881" v="2"/>
          <pc:sldLayoutMkLst>
            <pc:docMk/>
            <pc:sldMasterMk cId="204739545" sldId="2147483672"/>
            <pc:sldLayoutMk cId="265207758" sldId="2147483689"/>
          </pc:sldLayoutMkLst>
        </pc:sldLayoutChg>
      </pc:sldMasterChg>
      <pc:sldMasterChg chg="add del addSldLayout delSldLayout">
        <pc:chgData name="Bethany Redmond (2127859)" userId="S::2127859@student.uwtsd.ac.uk::e86ff111-9122-4c33-94f8-cf5fb3f70434" providerId="AD" clId="Web-{AE3C746B-9900-89A7-2029-336FE04EF055}" dt="2022-11-10T09:19:30.325" v="949"/>
        <pc:sldMasterMkLst>
          <pc:docMk/>
          <pc:sldMasterMk cId="183504351" sldId="2147483775"/>
        </pc:sldMasterMkLst>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30398128" sldId="2147483764"/>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3034577744" sldId="2147483765"/>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4155022726" sldId="2147483766"/>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3162524032" sldId="2147483767"/>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1556844646" sldId="2147483768"/>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1882862863" sldId="2147483769"/>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1289740572" sldId="2147483770"/>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3946814616" sldId="2147483771"/>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2907018813" sldId="2147483772"/>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855249917" sldId="2147483773"/>
          </pc:sldLayoutMkLst>
        </pc:sldLayoutChg>
        <pc:sldLayoutChg chg="add del">
          <pc:chgData name="Bethany Redmond (2127859)" userId="S::2127859@student.uwtsd.ac.uk::e86ff111-9122-4c33-94f8-cf5fb3f70434" providerId="AD" clId="Web-{AE3C746B-9900-89A7-2029-336FE04EF055}" dt="2022-11-10T09:19:30.325" v="949"/>
          <pc:sldLayoutMkLst>
            <pc:docMk/>
            <pc:sldMasterMk cId="183504351" sldId="2147483775"/>
            <pc:sldLayoutMk cId="2911431283" sldId="2147483774"/>
          </pc:sldLayoutMkLst>
        </pc:sldLayoutChg>
      </pc:sldMasterChg>
      <pc:sldMasterChg chg="add addSldLayout modSldLayout">
        <pc:chgData name="Bethany Redmond (2127859)" userId="S::2127859@student.uwtsd.ac.uk::e86ff111-9122-4c33-94f8-cf5fb3f70434" providerId="AD" clId="Web-{AE3C746B-9900-89A7-2029-336FE04EF055}" dt="2022-11-10T09:19:30.325" v="949"/>
        <pc:sldMasterMkLst>
          <pc:docMk/>
          <pc:sldMasterMk cId="3321076382" sldId="2147483776"/>
        </pc:sldMasterMkLst>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158654312" sldId="2147483777"/>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1277373876" sldId="2147483778"/>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2534240465" sldId="2147483779"/>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3845632571" sldId="2147483780"/>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2432457618" sldId="2147483781"/>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3329564467" sldId="2147483782"/>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1866882557" sldId="2147483783"/>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2635929233" sldId="2147483784"/>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1341604314" sldId="2147483785"/>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4221649751" sldId="2147483786"/>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1862535521" sldId="2147483787"/>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1651230368" sldId="2147483788"/>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2017291975" sldId="2147483789"/>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1700970702" sldId="2147483790"/>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2396670472" sldId="2147483791"/>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398481580" sldId="2147483792"/>
          </pc:sldLayoutMkLst>
        </pc:sldLayoutChg>
        <pc:sldLayoutChg chg="add mod replId">
          <pc:chgData name="Bethany Redmond (2127859)" userId="S::2127859@student.uwtsd.ac.uk::e86ff111-9122-4c33-94f8-cf5fb3f70434" providerId="AD" clId="Web-{AE3C746B-9900-89A7-2029-336FE04EF055}" dt="2022-11-10T09:19:30.325" v="949"/>
          <pc:sldLayoutMkLst>
            <pc:docMk/>
            <pc:sldMasterMk cId="3321076382" sldId="2147483776"/>
            <pc:sldLayoutMk cId="3304156404" sldId="2147483793"/>
          </pc:sldLayoutMkLst>
        </pc:sldLayoutChg>
      </pc:sldMasterChg>
    </pc:docChg>
  </pc:docChgLst>
  <pc:docChgLst>
    <pc:chgData clId="Web-{AE3C746B-9900-89A7-2029-336FE04EF055}"/>
    <pc:docChg chg="modSld">
      <pc:chgData name="" userId="" providerId="" clId="Web-{AE3C746B-9900-89A7-2029-336FE04EF055}" dt="2022-11-10T07:58:35.740" v="2" actId="20577"/>
      <pc:docMkLst>
        <pc:docMk/>
      </pc:docMkLst>
      <pc:sldChg chg="modSp">
        <pc:chgData name="" userId="" providerId="" clId="Web-{AE3C746B-9900-89A7-2029-336FE04EF055}" dt="2022-11-10T07:58:35.740" v="2" actId="20577"/>
        <pc:sldMkLst>
          <pc:docMk/>
          <pc:sldMk cId="109857222" sldId="256"/>
        </pc:sldMkLst>
        <pc:spChg chg="mod">
          <ac:chgData name="" userId="" providerId="" clId="Web-{AE3C746B-9900-89A7-2029-336FE04EF055}" dt="2022-11-10T07:58:35.740" v="2" actId="20577"/>
          <ac:spMkLst>
            <pc:docMk/>
            <pc:sldMk cId="109857222" sldId="256"/>
            <ac:spMk id="2" creationId="{00000000-0000-0000-0000-000000000000}"/>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05D97B-03D6-4555-9F13-931292CCDB2D}"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52DC008C-4DEF-4A8A-A273-E682B869B0B6}">
      <dgm:prSet/>
      <dgm:spPr/>
      <dgm:t>
        <a:bodyPr/>
        <a:lstStyle/>
        <a:p>
          <a:r>
            <a:rPr lang="en-US"/>
            <a:t>Founded in 1898</a:t>
          </a:r>
        </a:p>
      </dgm:t>
    </dgm:pt>
    <dgm:pt modelId="{0386D5B7-2BF4-4A6C-8774-6D52D41220BE}" type="parTrans" cxnId="{71EFAC7E-4BE7-4860-8015-C8305CD58A77}">
      <dgm:prSet/>
      <dgm:spPr/>
      <dgm:t>
        <a:bodyPr/>
        <a:lstStyle/>
        <a:p>
          <a:endParaRPr lang="en-US"/>
        </a:p>
      </dgm:t>
    </dgm:pt>
    <dgm:pt modelId="{D565607D-D2FA-4AEA-A74C-73D9BD88EA4D}" type="sibTrans" cxnId="{71EFAC7E-4BE7-4860-8015-C8305CD58A77}">
      <dgm:prSet/>
      <dgm:spPr/>
      <dgm:t>
        <a:bodyPr/>
        <a:lstStyle/>
        <a:p>
          <a:endParaRPr lang="en-US"/>
        </a:p>
      </dgm:t>
    </dgm:pt>
    <dgm:pt modelId="{338A85DC-2D52-4EA3-97E2-BA56C804340B}">
      <dgm:prSet/>
      <dgm:spPr/>
      <dgm:t>
        <a:bodyPr/>
        <a:lstStyle/>
        <a:p>
          <a:r>
            <a:rPr lang="en-US"/>
            <a:t>Founder Thomas Mayes Lewin </a:t>
          </a:r>
        </a:p>
      </dgm:t>
    </dgm:pt>
    <dgm:pt modelId="{CB7BD90C-BF17-4C4D-8FE8-DC6B33324C6A}" type="parTrans" cxnId="{2981234D-5121-420B-B159-90AFD31FF0E8}">
      <dgm:prSet/>
      <dgm:spPr/>
      <dgm:t>
        <a:bodyPr/>
        <a:lstStyle/>
        <a:p>
          <a:endParaRPr lang="en-US"/>
        </a:p>
      </dgm:t>
    </dgm:pt>
    <dgm:pt modelId="{5D75206F-93AA-4075-8BEF-4B7D6B0D4158}" type="sibTrans" cxnId="{2981234D-5121-420B-B159-90AFD31FF0E8}">
      <dgm:prSet/>
      <dgm:spPr/>
      <dgm:t>
        <a:bodyPr/>
        <a:lstStyle/>
        <a:p>
          <a:endParaRPr lang="en-US"/>
        </a:p>
      </dgm:t>
    </dgm:pt>
    <dgm:pt modelId="{CA789C94-A1C9-41C0-B9A4-1324E810BC4D}">
      <dgm:prSet/>
      <dgm:spPr/>
      <dgm:t>
        <a:bodyPr/>
        <a:lstStyle/>
        <a:p>
          <a:r>
            <a:rPr lang="en-US"/>
            <a:t>Fell into administration for the second time in June 2020 </a:t>
          </a:r>
        </a:p>
      </dgm:t>
    </dgm:pt>
    <dgm:pt modelId="{99208B24-684F-4D20-ACE2-CB73C5881DD9}" type="parTrans" cxnId="{282106A7-4180-4F89-8C11-52A8CBFDBB66}">
      <dgm:prSet/>
      <dgm:spPr/>
      <dgm:t>
        <a:bodyPr/>
        <a:lstStyle/>
        <a:p>
          <a:endParaRPr lang="en-US"/>
        </a:p>
      </dgm:t>
    </dgm:pt>
    <dgm:pt modelId="{05FD3C9E-1D58-4B65-AF6D-04D5EAF49AA4}" type="sibTrans" cxnId="{282106A7-4180-4F89-8C11-52A8CBFDBB66}">
      <dgm:prSet/>
      <dgm:spPr/>
      <dgm:t>
        <a:bodyPr/>
        <a:lstStyle/>
        <a:p>
          <a:endParaRPr lang="en-US"/>
        </a:p>
      </dgm:t>
    </dgm:pt>
    <dgm:pt modelId="{F917230B-2742-41E9-B498-5A72ACB00DD5}">
      <dgm:prSet/>
      <dgm:spPr/>
      <dgm:t>
        <a:bodyPr/>
        <a:lstStyle/>
        <a:p>
          <a:r>
            <a:rPr lang="en-US"/>
            <a:t>They also supplied the RAF and British Army with uniforms during the first world war </a:t>
          </a:r>
        </a:p>
      </dgm:t>
    </dgm:pt>
    <dgm:pt modelId="{25FCA590-FC94-4362-A215-507ED1AF2507}" type="parTrans" cxnId="{20346185-6B75-4D8E-BBE9-5C972A73BA54}">
      <dgm:prSet/>
      <dgm:spPr/>
      <dgm:t>
        <a:bodyPr/>
        <a:lstStyle/>
        <a:p>
          <a:endParaRPr lang="en-US"/>
        </a:p>
      </dgm:t>
    </dgm:pt>
    <dgm:pt modelId="{055BFE0D-31C7-4507-8EBC-A20BE0302795}" type="sibTrans" cxnId="{20346185-6B75-4D8E-BBE9-5C972A73BA54}">
      <dgm:prSet/>
      <dgm:spPr/>
      <dgm:t>
        <a:bodyPr/>
        <a:lstStyle/>
        <a:p>
          <a:endParaRPr lang="en-US"/>
        </a:p>
      </dgm:t>
    </dgm:pt>
    <dgm:pt modelId="{945F248A-7468-4DF3-B465-31A341E3DC3B}" type="pres">
      <dgm:prSet presAssocID="{5605D97B-03D6-4555-9F13-931292CCDB2D}" presName="hierChild1" presStyleCnt="0">
        <dgm:presLayoutVars>
          <dgm:chPref val="1"/>
          <dgm:dir/>
          <dgm:animOne val="branch"/>
          <dgm:animLvl val="lvl"/>
          <dgm:resizeHandles/>
        </dgm:presLayoutVars>
      </dgm:prSet>
      <dgm:spPr/>
    </dgm:pt>
    <dgm:pt modelId="{575F4F2E-F52B-45FD-85B9-2D87E3CEB481}" type="pres">
      <dgm:prSet presAssocID="{52DC008C-4DEF-4A8A-A273-E682B869B0B6}" presName="hierRoot1" presStyleCnt="0"/>
      <dgm:spPr/>
    </dgm:pt>
    <dgm:pt modelId="{7CE2C82A-927F-4811-AE90-996830E453DF}" type="pres">
      <dgm:prSet presAssocID="{52DC008C-4DEF-4A8A-A273-E682B869B0B6}" presName="composite" presStyleCnt="0"/>
      <dgm:spPr/>
    </dgm:pt>
    <dgm:pt modelId="{9E4BC265-BB97-4B9D-9857-6ED10E37718D}" type="pres">
      <dgm:prSet presAssocID="{52DC008C-4DEF-4A8A-A273-E682B869B0B6}" presName="background" presStyleLbl="node0" presStyleIdx="0" presStyleCnt="4"/>
      <dgm:spPr/>
    </dgm:pt>
    <dgm:pt modelId="{852E7556-C100-4E5D-BF9A-8FBD373B198E}" type="pres">
      <dgm:prSet presAssocID="{52DC008C-4DEF-4A8A-A273-E682B869B0B6}" presName="text" presStyleLbl="fgAcc0" presStyleIdx="0" presStyleCnt="4">
        <dgm:presLayoutVars>
          <dgm:chPref val="3"/>
        </dgm:presLayoutVars>
      </dgm:prSet>
      <dgm:spPr/>
    </dgm:pt>
    <dgm:pt modelId="{EF59D6B3-8BAE-432F-9BC3-D78C001F246F}" type="pres">
      <dgm:prSet presAssocID="{52DC008C-4DEF-4A8A-A273-E682B869B0B6}" presName="hierChild2" presStyleCnt="0"/>
      <dgm:spPr/>
    </dgm:pt>
    <dgm:pt modelId="{5905D845-2A11-4BFB-8BB0-F89F2083D25A}" type="pres">
      <dgm:prSet presAssocID="{338A85DC-2D52-4EA3-97E2-BA56C804340B}" presName="hierRoot1" presStyleCnt="0"/>
      <dgm:spPr/>
    </dgm:pt>
    <dgm:pt modelId="{829F3937-D62A-4AD1-AD75-FBC70107D579}" type="pres">
      <dgm:prSet presAssocID="{338A85DC-2D52-4EA3-97E2-BA56C804340B}" presName="composite" presStyleCnt="0"/>
      <dgm:spPr/>
    </dgm:pt>
    <dgm:pt modelId="{679A42EA-C893-4F7A-AE0B-D3E3D67BB882}" type="pres">
      <dgm:prSet presAssocID="{338A85DC-2D52-4EA3-97E2-BA56C804340B}" presName="background" presStyleLbl="node0" presStyleIdx="1" presStyleCnt="4"/>
      <dgm:spPr/>
    </dgm:pt>
    <dgm:pt modelId="{FB424AC6-B8FB-45B7-8C47-A83821FA7C40}" type="pres">
      <dgm:prSet presAssocID="{338A85DC-2D52-4EA3-97E2-BA56C804340B}" presName="text" presStyleLbl="fgAcc0" presStyleIdx="1" presStyleCnt="4">
        <dgm:presLayoutVars>
          <dgm:chPref val="3"/>
        </dgm:presLayoutVars>
      </dgm:prSet>
      <dgm:spPr/>
    </dgm:pt>
    <dgm:pt modelId="{5B28EAF9-99EC-4B97-A328-5474E67EEEB6}" type="pres">
      <dgm:prSet presAssocID="{338A85DC-2D52-4EA3-97E2-BA56C804340B}" presName="hierChild2" presStyleCnt="0"/>
      <dgm:spPr/>
    </dgm:pt>
    <dgm:pt modelId="{94EE9DF4-883C-4A76-9F35-E3F57652100A}" type="pres">
      <dgm:prSet presAssocID="{CA789C94-A1C9-41C0-B9A4-1324E810BC4D}" presName="hierRoot1" presStyleCnt="0"/>
      <dgm:spPr/>
    </dgm:pt>
    <dgm:pt modelId="{AE49C2CA-49AE-4F68-8A46-0618A4A3B77E}" type="pres">
      <dgm:prSet presAssocID="{CA789C94-A1C9-41C0-B9A4-1324E810BC4D}" presName="composite" presStyleCnt="0"/>
      <dgm:spPr/>
    </dgm:pt>
    <dgm:pt modelId="{C3F8723B-C29B-48DF-9215-75FE9957FD04}" type="pres">
      <dgm:prSet presAssocID="{CA789C94-A1C9-41C0-B9A4-1324E810BC4D}" presName="background" presStyleLbl="node0" presStyleIdx="2" presStyleCnt="4"/>
      <dgm:spPr/>
    </dgm:pt>
    <dgm:pt modelId="{D5243182-B5BC-4A75-BAAA-AAD105E96E94}" type="pres">
      <dgm:prSet presAssocID="{CA789C94-A1C9-41C0-B9A4-1324E810BC4D}" presName="text" presStyleLbl="fgAcc0" presStyleIdx="2" presStyleCnt="4">
        <dgm:presLayoutVars>
          <dgm:chPref val="3"/>
        </dgm:presLayoutVars>
      </dgm:prSet>
      <dgm:spPr/>
    </dgm:pt>
    <dgm:pt modelId="{5E079893-257D-4355-A902-8E762A5ED11C}" type="pres">
      <dgm:prSet presAssocID="{CA789C94-A1C9-41C0-B9A4-1324E810BC4D}" presName="hierChild2" presStyleCnt="0"/>
      <dgm:spPr/>
    </dgm:pt>
    <dgm:pt modelId="{22FA43EA-F290-4296-9C41-89C17198E7A4}" type="pres">
      <dgm:prSet presAssocID="{F917230B-2742-41E9-B498-5A72ACB00DD5}" presName="hierRoot1" presStyleCnt="0"/>
      <dgm:spPr/>
    </dgm:pt>
    <dgm:pt modelId="{8B47E294-D4BC-48EA-9532-8930D2344BF5}" type="pres">
      <dgm:prSet presAssocID="{F917230B-2742-41E9-B498-5A72ACB00DD5}" presName="composite" presStyleCnt="0"/>
      <dgm:spPr/>
    </dgm:pt>
    <dgm:pt modelId="{FB64A209-EC0F-4A9D-9D84-5E0A9E86359A}" type="pres">
      <dgm:prSet presAssocID="{F917230B-2742-41E9-B498-5A72ACB00DD5}" presName="background" presStyleLbl="node0" presStyleIdx="3" presStyleCnt="4"/>
      <dgm:spPr/>
    </dgm:pt>
    <dgm:pt modelId="{E7788474-CC09-4A98-9275-E6906BD0604D}" type="pres">
      <dgm:prSet presAssocID="{F917230B-2742-41E9-B498-5A72ACB00DD5}" presName="text" presStyleLbl="fgAcc0" presStyleIdx="3" presStyleCnt="4">
        <dgm:presLayoutVars>
          <dgm:chPref val="3"/>
        </dgm:presLayoutVars>
      </dgm:prSet>
      <dgm:spPr/>
    </dgm:pt>
    <dgm:pt modelId="{6C293136-15FE-4D29-8847-DA399E6B6424}" type="pres">
      <dgm:prSet presAssocID="{F917230B-2742-41E9-B498-5A72ACB00DD5}" presName="hierChild2" presStyleCnt="0"/>
      <dgm:spPr/>
    </dgm:pt>
  </dgm:ptLst>
  <dgm:cxnLst>
    <dgm:cxn modelId="{CB847A01-5B97-4133-AD66-951C923E77C0}" type="presOf" srcId="{338A85DC-2D52-4EA3-97E2-BA56C804340B}" destId="{FB424AC6-B8FB-45B7-8C47-A83821FA7C40}" srcOrd="0" destOrd="0" presId="urn:microsoft.com/office/officeart/2005/8/layout/hierarchy1"/>
    <dgm:cxn modelId="{F8ACCF69-41EC-47F2-AF83-21DDFDAB28B0}" type="presOf" srcId="{CA789C94-A1C9-41C0-B9A4-1324E810BC4D}" destId="{D5243182-B5BC-4A75-BAAA-AAD105E96E94}" srcOrd="0" destOrd="0" presId="urn:microsoft.com/office/officeart/2005/8/layout/hierarchy1"/>
    <dgm:cxn modelId="{2981234D-5121-420B-B159-90AFD31FF0E8}" srcId="{5605D97B-03D6-4555-9F13-931292CCDB2D}" destId="{338A85DC-2D52-4EA3-97E2-BA56C804340B}" srcOrd="1" destOrd="0" parTransId="{CB7BD90C-BF17-4C4D-8FE8-DC6B33324C6A}" sibTransId="{5D75206F-93AA-4075-8BEF-4B7D6B0D4158}"/>
    <dgm:cxn modelId="{71EFAC7E-4BE7-4860-8015-C8305CD58A77}" srcId="{5605D97B-03D6-4555-9F13-931292CCDB2D}" destId="{52DC008C-4DEF-4A8A-A273-E682B869B0B6}" srcOrd="0" destOrd="0" parTransId="{0386D5B7-2BF4-4A6C-8774-6D52D41220BE}" sibTransId="{D565607D-D2FA-4AEA-A74C-73D9BD88EA4D}"/>
    <dgm:cxn modelId="{20346185-6B75-4D8E-BBE9-5C972A73BA54}" srcId="{5605D97B-03D6-4555-9F13-931292CCDB2D}" destId="{F917230B-2742-41E9-B498-5A72ACB00DD5}" srcOrd="3" destOrd="0" parTransId="{25FCA590-FC94-4362-A215-507ED1AF2507}" sibTransId="{055BFE0D-31C7-4507-8EBC-A20BE0302795}"/>
    <dgm:cxn modelId="{282106A7-4180-4F89-8C11-52A8CBFDBB66}" srcId="{5605D97B-03D6-4555-9F13-931292CCDB2D}" destId="{CA789C94-A1C9-41C0-B9A4-1324E810BC4D}" srcOrd="2" destOrd="0" parTransId="{99208B24-684F-4D20-ACE2-CB73C5881DD9}" sibTransId="{05FD3C9E-1D58-4B65-AF6D-04D5EAF49AA4}"/>
    <dgm:cxn modelId="{F16264BF-91EA-40C2-A0A8-BC6DFBEB6F35}" type="presOf" srcId="{F917230B-2742-41E9-B498-5A72ACB00DD5}" destId="{E7788474-CC09-4A98-9275-E6906BD0604D}" srcOrd="0" destOrd="0" presId="urn:microsoft.com/office/officeart/2005/8/layout/hierarchy1"/>
    <dgm:cxn modelId="{98500AC8-8987-476C-8D22-F1A9995F1B0E}" type="presOf" srcId="{5605D97B-03D6-4555-9F13-931292CCDB2D}" destId="{945F248A-7468-4DF3-B465-31A341E3DC3B}" srcOrd="0" destOrd="0" presId="urn:microsoft.com/office/officeart/2005/8/layout/hierarchy1"/>
    <dgm:cxn modelId="{B949BFD5-B6B6-42D4-8216-60F42BB42B1F}" type="presOf" srcId="{52DC008C-4DEF-4A8A-A273-E682B869B0B6}" destId="{852E7556-C100-4E5D-BF9A-8FBD373B198E}" srcOrd="0" destOrd="0" presId="urn:microsoft.com/office/officeart/2005/8/layout/hierarchy1"/>
    <dgm:cxn modelId="{E28447B3-0974-485A-A860-C6369240E3D1}" type="presParOf" srcId="{945F248A-7468-4DF3-B465-31A341E3DC3B}" destId="{575F4F2E-F52B-45FD-85B9-2D87E3CEB481}" srcOrd="0" destOrd="0" presId="urn:microsoft.com/office/officeart/2005/8/layout/hierarchy1"/>
    <dgm:cxn modelId="{520B6747-F81C-4E4D-9709-E171C6F1F2C8}" type="presParOf" srcId="{575F4F2E-F52B-45FD-85B9-2D87E3CEB481}" destId="{7CE2C82A-927F-4811-AE90-996830E453DF}" srcOrd="0" destOrd="0" presId="urn:microsoft.com/office/officeart/2005/8/layout/hierarchy1"/>
    <dgm:cxn modelId="{91772DAC-AE67-4ED9-92A3-6DFB9FA55E1D}" type="presParOf" srcId="{7CE2C82A-927F-4811-AE90-996830E453DF}" destId="{9E4BC265-BB97-4B9D-9857-6ED10E37718D}" srcOrd="0" destOrd="0" presId="urn:microsoft.com/office/officeart/2005/8/layout/hierarchy1"/>
    <dgm:cxn modelId="{739E5B25-74BC-47DD-8A3A-73A169BBC50B}" type="presParOf" srcId="{7CE2C82A-927F-4811-AE90-996830E453DF}" destId="{852E7556-C100-4E5D-BF9A-8FBD373B198E}" srcOrd="1" destOrd="0" presId="urn:microsoft.com/office/officeart/2005/8/layout/hierarchy1"/>
    <dgm:cxn modelId="{332F716F-6708-4E48-86F8-D3307434EF3F}" type="presParOf" srcId="{575F4F2E-F52B-45FD-85B9-2D87E3CEB481}" destId="{EF59D6B3-8BAE-432F-9BC3-D78C001F246F}" srcOrd="1" destOrd="0" presId="urn:microsoft.com/office/officeart/2005/8/layout/hierarchy1"/>
    <dgm:cxn modelId="{6EB21427-D727-457E-A5BA-8B3819A691EF}" type="presParOf" srcId="{945F248A-7468-4DF3-B465-31A341E3DC3B}" destId="{5905D845-2A11-4BFB-8BB0-F89F2083D25A}" srcOrd="1" destOrd="0" presId="urn:microsoft.com/office/officeart/2005/8/layout/hierarchy1"/>
    <dgm:cxn modelId="{3140888B-C4F4-4C36-8192-4094E2DB108D}" type="presParOf" srcId="{5905D845-2A11-4BFB-8BB0-F89F2083D25A}" destId="{829F3937-D62A-4AD1-AD75-FBC70107D579}" srcOrd="0" destOrd="0" presId="urn:microsoft.com/office/officeart/2005/8/layout/hierarchy1"/>
    <dgm:cxn modelId="{444F87D4-2154-404B-A8F9-C97CF7E2B14B}" type="presParOf" srcId="{829F3937-D62A-4AD1-AD75-FBC70107D579}" destId="{679A42EA-C893-4F7A-AE0B-D3E3D67BB882}" srcOrd="0" destOrd="0" presId="urn:microsoft.com/office/officeart/2005/8/layout/hierarchy1"/>
    <dgm:cxn modelId="{648CF7E2-CF2B-40C4-AFEF-1B17CF12BD11}" type="presParOf" srcId="{829F3937-D62A-4AD1-AD75-FBC70107D579}" destId="{FB424AC6-B8FB-45B7-8C47-A83821FA7C40}" srcOrd="1" destOrd="0" presId="urn:microsoft.com/office/officeart/2005/8/layout/hierarchy1"/>
    <dgm:cxn modelId="{18C095C1-837C-47F0-9FBC-9CA6B2F6BCD4}" type="presParOf" srcId="{5905D845-2A11-4BFB-8BB0-F89F2083D25A}" destId="{5B28EAF9-99EC-4B97-A328-5474E67EEEB6}" srcOrd="1" destOrd="0" presId="urn:microsoft.com/office/officeart/2005/8/layout/hierarchy1"/>
    <dgm:cxn modelId="{84F1443F-8F2F-4FF3-A055-AB43ECFE63FB}" type="presParOf" srcId="{945F248A-7468-4DF3-B465-31A341E3DC3B}" destId="{94EE9DF4-883C-4A76-9F35-E3F57652100A}" srcOrd="2" destOrd="0" presId="urn:microsoft.com/office/officeart/2005/8/layout/hierarchy1"/>
    <dgm:cxn modelId="{419E066E-99D3-420C-A527-35862C12A47B}" type="presParOf" srcId="{94EE9DF4-883C-4A76-9F35-E3F57652100A}" destId="{AE49C2CA-49AE-4F68-8A46-0618A4A3B77E}" srcOrd="0" destOrd="0" presId="urn:microsoft.com/office/officeart/2005/8/layout/hierarchy1"/>
    <dgm:cxn modelId="{F1ACA57E-78CE-4FBC-B5E2-9490BD9A0072}" type="presParOf" srcId="{AE49C2CA-49AE-4F68-8A46-0618A4A3B77E}" destId="{C3F8723B-C29B-48DF-9215-75FE9957FD04}" srcOrd="0" destOrd="0" presId="urn:microsoft.com/office/officeart/2005/8/layout/hierarchy1"/>
    <dgm:cxn modelId="{85B544FD-D722-41FF-B4AB-3FF916D03C12}" type="presParOf" srcId="{AE49C2CA-49AE-4F68-8A46-0618A4A3B77E}" destId="{D5243182-B5BC-4A75-BAAA-AAD105E96E94}" srcOrd="1" destOrd="0" presId="urn:microsoft.com/office/officeart/2005/8/layout/hierarchy1"/>
    <dgm:cxn modelId="{15176142-30B9-45B9-9AE9-D1028756F229}" type="presParOf" srcId="{94EE9DF4-883C-4A76-9F35-E3F57652100A}" destId="{5E079893-257D-4355-A902-8E762A5ED11C}" srcOrd="1" destOrd="0" presId="urn:microsoft.com/office/officeart/2005/8/layout/hierarchy1"/>
    <dgm:cxn modelId="{9C48955D-6846-45AA-8EDB-08AEF744CBEC}" type="presParOf" srcId="{945F248A-7468-4DF3-B465-31A341E3DC3B}" destId="{22FA43EA-F290-4296-9C41-89C17198E7A4}" srcOrd="3" destOrd="0" presId="urn:microsoft.com/office/officeart/2005/8/layout/hierarchy1"/>
    <dgm:cxn modelId="{F3C5B208-082A-490B-B811-F17215065E5C}" type="presParOf" srcId="{22FA43EA-F290-4296-9C41-89C17198E7A4}" destId="{8B47E294-D4BC-48EA-9532-8930D2344BF5}" srcOrd="0" destOrd="0" presId="urn:microsoft.com/office/officeart/2005/8/layout/hierarchy1"/>
    <dgm:cxn modelId="{99F7E1C3-7C07-41E8-B565-7F0D2D97FD12}" type="presParOf" srcId="{8B47E294-D4BC-48EA-9532-8930D2344BF5}" destId="{FB64A209-EC0F-4A9D-9D84-5E0A9E86359A}" srcOrd="0" destOrd="0" presId="urn:microsoft.com/office/officeart/2005/8/layout/hierarchy1"/>
    <dgm:cxn modelId="{6351D9CE-246B-425A-BDFE-F7EF6E3C758F}" type="presParOf" srcId="{8B47E294-D4BC-48EA-9532-8930D2344BF5}" destId="{E7788474-CC09-4A98-9275-E6906BD0604D}" srcOrd="1" destOrd="0" presId="urn:microsoft.com/office/officeart/2005/8/layout/hierarchy1"/>
    <dgm:cxn modelId="{BD5830E2-57B5-40A3-8710-9C75C1F38763}" type="presParOf" srcId="{22FA43EA-F290-4296-9C41-89C17198E7A4}" destId="{6C293136-15FE-4D29-8847-DA399E6B642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99AFF9-0F85-42D7-BBD8-426B65939382}"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2A637287-A6A0-400F-8426-532DF94BFDE3}">
      <dgm:prSet/>
      <dgm:spPr/>
      <dgm:t>
        <a:bodyPr/>
        <a:lstStyle/>
        <a:p>
          <a:r>
            <a:rPr lang="en-US"/>
            <a:t>In 2014 the company made £636,000 compared to the year before where the company lost £1.4 million. </a:t>
          </a:r>
        </a:p>
      </dgm:t>
    </dgm:pt>
    <dgm:pt modelId="{CA1DE574-42FF-49DE-AE40-3106D2F78162}" type="parTrans" cxnId="{93757B0B-1A4C-456D-8667-36335554AC3A}">
      <dgm:prSet/>
      <dgm:spPr/>
      <dgm:t>
        <a:bodyPr/>
        <a:lstStyle/>
        <a:p>
          <a:endParaRPr lang="en-US"/>
        </a:p>
      </dgm:t>
    </dgm:pt>
    <dgm:pt modelId="{79C37393-0399-4781-A46D-E79A33DCA7FB}" type="sibTrans" cxnId="{93757B0B-1A4C-456D-8667-36335554AC3A}">
      <dgm:prSet/>
      <dgm:spPr/>
      <dgm:t>
        <a:bodyPr/>
        <a:lstStyle/>
        <a:p>
          <a:endParaRPr lang="en-US"/>
        </a:p>
      </dgm:t>
    </dgm:pt>
    <dgm:pt modelId="{720044C1-CB24-4649-80E8-CFA9FEB1202A}">
      <dgm:prSet/>
      <dgm:spPr/>
      <dgm:t>
        <a:bodyPr/>
        <a:lstStyle/>
        <a:p>
          <a:r>
            <a:rPr lang="en-US"/>
            <a:t>Since then, they have launched a brand-new clothing line and made changes to their online store </a:t>
          </a:r>
        </a:p>
      </dgm:t>
    </dgm:pt>
    <dgm:pt modelId="{7903D745-913D-4BEF-99EC-97746ACB8315}" type="parTrans" cxnId="{CB58E69E-EE00-4B45-9D39-EDD04660CAEF}">
      <dgm:prSet/>
      <dgm:spPr/>
      <dgm:t>
        <a:bodyPr/>
        <a:lstStyle/>
        <a:p>
          <a:endParaRPr lang="en-US"/>
        </a:p>
      </dgm:t>
    </dgm:pt>
    <dgm:pt modelId="{DECA5600-F1FC-40FE-B5AA-4FCEBF171FE5}" type="sibTrans" cxnId="{CB58E69E-EE00-4B45-9D39-EDD04660CAEF}">
      <dgm:prSet/>
      <dgm:spPr/>
      <dgm:t>
        <a:bodyPr/>
        <a:lstStyle/>
        <a:p>
          <a:endParaRPr lang="en-US"/>
        </a:p>
      </dgm:t>
    </dgm:pt>
    <dgm:pt modelId="{F14C14F5-A28C-45DC-A370-DD37082AEEDE}" type="pres">
      <dgm:prSet presAssocID="{9999AFF9-0F85-42D7-BBD8-426B65939382}" presName="root" presStyleCnt="0">
        <dgm:presLayoutVars>
          <dgm:dir/>
          <dgm:resizeHandles val="exact"/>
        </dgm:presLayoutVars>
      </dgm:prSet>
      <dgm:spPr/>
    </dgm:pt>
    <dgm:pt modelId="{DCD06AC2-06DF-45F0-8980-A7E59E820DAA}" type="pres">
      <dgm:prSet presAssocID="{2A637287-A6A0-400F-8426-532DF94BFDE3}" presName="compNode" presStyleCnt="0"/>
      <dgm:spPr/>
    </dgm:pt>
    <dgm:pt modelId="{9246BA07-3A04-470F-93BA-6E20F9E39280}" type="pres">
      <dgm:prSet presAssocID="{2A637287-A6A0-400F-8426-532DF94BFDE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1AB96536-F31C-4A54-8936-03AA50489FEE}" type="pres">
      <dgm:prSet presAssocID="{2A637287-A6A0-400F-8426-532DF94BFDE3}" presName="spaceRect" presStyleCnt="0"/>
      <dgm:spPr/>
    </dgm:pt>
    <dgm:pt modelId="{BA1E1E3E-1ADD-444B-8E7C-EB3286A98D00}" type="pres">
      <dgm:prSet presAssocID="{2A637287-A6A0-400F-8426-532DF94BFDE3}" presName="textRect" presStyleLbl="revTx" presStyleIdx="0" presStyleCnt="2">
        <dgm:presLayoutVars>
          <dgm:chMax val="1"/>
          <dgm:chPref val="1"/>
        </dgm:presLayoutVars>
      </dgm:prSet>
      <dgm:spPr/>
    </dgm:pt>
    <dgm:pt modelId="{695028FD-E9F0-4DBC-AABD-DE0373A83FEA}" type="pres">
      <dgm:prSet presAssocID="{79C37393-0399-4781-A46D-E79A33DCA7FB}" presName="sibTrans" presStyleCnt="0"/>
      <dgm:spPr/>
    </dgm:pt>
    <dgm:pt modelId="{94924261-C09B-416B-90E3-690AA074F1B7}" type="pres">
      <dgm:prSet presAssocID="{720044C1-CB24-4649-80E8-CFA9FEB1202A}" presName="compNode" presStyleCnt="0"/>
      <dgm:spPr/>
    </dgm:pt>
    <dgm:pt modelId="{96C06A4D-68BD-4C12-A597-019D0BD6B53F}" type="pres">
      <dgm:prSet presAssocID="{720044C1-CB24-4649-80E8-CFA9FEB1202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ger"/>
        </a:ext>
      </dgm:extLst>
    </dgm:pt>
    <dgm:pt modelId="{536529E6-42CA-4126-A4EA-5F26AC07631D}" type="pres">
      <dgm:prSet presAssocID="{720044C1-CB24-4649-80E8-CFA9FEB1202A}" presName="spaceRect" presStyleCnt="0"/>
      <dgm:spPr/>
    </dgm:pt>
    <dgm:pt modelId="{06F555B4-8DD9-4B12-8649-816F89AE02F4}" type="pres">
      <dgm:prSet presAssocID="{720044C1-CB24-4649-80E8-CFA9FEB1202A}" presName="textRect" presStyleLbl="revTx" presStyleIdx="1" presStyleCnt="2">
        <dgm:presLayoutVars>
          <dgm:chMax val="1"/>
          <dgm:chPref val="1"/>
        </dgm:presLayoutVars>
      </dgm:prSet>
      <dgm:spPr/>
    </dgm:pt>
  </dgm:ptLst>
  <dgm:cxnLst>
    <dgm:cxn modelId="{93757B0B-1A4C-456D-8667-36335554AC3A}" srcId="{9999AFF9-0F85-42D7-BBD8-426B65939382}" destId="{2A637287-A6A0-400F-8426-532DF94BFDE3}" srcOrd="0" destOrd="0" parTransId="{CA1DE574-42FF-49DE-AE40-3106D2F78162}" sibTransId="{79C37393-0399-4781-A46D-E79A33DCA7FB}"/>
    <dgm:cxn modelId="{E7E1596B-69BE-4094-B278-6A864781554F}" type="presOf" srcId="{2A637287-A6A0-400F-8426-532DF94BFDE3}" destId="{BA1E1E3E-1ADD-444B-8E7C-EB3286A98D00}" srcOrd="0" destOrd="0" presId="urn:microsoft.com/office/officeart/2018/2/layout/IconLabelList"/>
    <dgm:cxn modelId="{CB58E69E-EE00-4B45-9D39-EDD04660CAEF}" srcId="{9999AFF9-0F85-42D7-BBD8-426B65939382}" destId="{720044C1-CB24-4649-80E8-CFA9FEB1202A}" srcOrd="1" destOrd="0" parTransId="{7903D745-913D-4BEF-99EC-97746ACB8315}" sibTransId="{DECA5600-F1FC-40FE-B5AA-4FCEBF171FE5}"/>
    <dgm:cxn modelId="{D13785B5-9C2F-4406-9003-063FA2A14BC3}" type="presOf" srcId="{9999AFF9-0F85-42D7-BBD8-426B65939382}" destId="{F14C14F5-A28C-45DC-A370-DD37082AEEDE}" srcOrd="0" destOrd="0" presId="urn:microsoft.com/office/officeart/2018/2/layout/IconLabelList"/>
    <dgm:cxn modelId="{BAB250B8-84E4-4645-AB40-65BF5E95D36E}" type="presOf" srcId="{720044C1-CB24-4649-80E8-CFA9FEB1202A}" destId="{06F555B4-8DD9-4B12-8649-816F89AE02F4}" srcOrd="0" destOrd="0" presId="urn:microsoft.com/office/officeart/2018/2/layout/IconLabelList"/>
    <dgm:cxn modelId="{F014F610-5B0C-4026-9CC4-56B43D2CC162}" type="presParOf" srcId="{F14C14F5-A28C-45DC-A370-DD37082AEEDE}" destId="{DCD06AC2-06DF-45F0-8980-A7E59E820DAA}" srcOrd="0" destOrd="0" presId="urn:microsoft.com/office/officeart/2018/2/layout/IconLabelList"/>
    <dgm:cxn modelId="{61E0B39D-EDED-4D3D-80D2-55DB1E66CD59}" type="presParOf" srcId="{DCD06AC2-06DF-45F0-8980-A7E59E820DAA}" destId="{9246BA07-3A04-470F-93BA-6E20F9E39280}" srcOrd="0" destOrd="0" presId="urn:microsoft.com/office/officeart/2018/2/layout/IconLabelList"/>
    <dgm:cxn modelId="{58453C5A-6687-4A8E-A235-DC9DA520DAED}" type="presParOf" srcId="{DCD06AC2-06DF-45F0-8980-A7E59E820DAA}" destId="{1AB96536-F31C-4A54-8936-03AA50489FEE}" srcOrd="1" destOrd="0" presId="urn:microsoft.com/office/officeart/2018/2/layout/IconLabelList"/>
    <dgm:cxn modelId="{C1924D31-5869-4F48-A90E-80B2A3E2EC4F}" type="presParOf" srcId="{DCD06AC2-06DF-45F0-8980-A7E59E820DAA}" destId="{BA1E1E3E-1ADD-444B-8E7C-EB3286A98D00}" srcOrd="2" destOrd="0" presId="urn:microsoft.com/office/officeart/2018/2/layout/IconLabelList"/>
    <dgm:cxn modelId="{C4EEB01A-942D-4EE6-8D5F-D1B1E81F9CF2}" type="presParOf" srcId="{F14C14F5-A28C-45DC-A370-DD37082AEEDE}" destId="{695028FD-E9F0-4DBC-AABD-DE0373A83FEA}" srcOrd="1" destOrd="0" presId="urn:microsoft.com/office/officeart/2018/2/layout/IconLabelList"/>
    <dgm:cxn modelId="{06FEE069-2BD5-4A38-8507-9CBDAA411FB1}" type="presParOf" srcId="{F14C14F5-A28C-45DC-A370-DD37082AEEDE}" destId="{94924261-C09B-416B-90E3-690AA074F1B7}" srcOrd="2" destOrd="0" presId="urn:microsoft.com/office/officeart/2018/2/layout/IconLabelList"/>
    <dgm:cxn modelId="{3B9D121C-78F4-4121-B236-883F1FB59378}" type="presParOf" srcId="{94924261-C09B-416B-90E3-690AA074F1B7}" destId="{96C06A4D-68BD-4C12-A597-019D0BD6B53F}" srcOrd="0" destOrd="0" presId="urn:microsoft.com/office/officeart/2018/2/layout/IconLabelList"/>
    <dgm:cxn modelId="{BC454637-A25B-4630-8577-F35BEEEEC7B6}" type="presParOf" srcId="{94924261-C09B-416B-90E3-690AA074F1B7}" destId="{536529E6-42CA-4126-A4EA-5F26AC07631D}" srcOrd="1" destOrd="0" presId="urn:microsoft.com/office/officeart/2018/2/layout/IconLabelList"/>
    <dgm:cxn modelId="{6230B16D-048E-4ACE-BC94-D47C3F8FC624}" type="presParOf" srcId="{94924261-C09B-416B-90E3-690AA074F1B7}" destId="{06F555B4-8DD9-4B12-8649-816F89AE02F4}"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4BC265-BB97-4B9D-9857-6ED10E37718D}">
      <dsp:nvSpPr>
        <dsp:cNvPr id="0" name=""/>
        <dsp:cNvSpPr/>
      </dsp:nvSpPr>
      <dsp:spPr>
        <a:xfrm>
          <a:off x="2812" y="693784"/>
          <a:ext cx="2008375" cy="12753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2E7556-C100-4E5D-BF9A-8FBD373B198E}">
      <dsp:nvSpPr>
        <dsp:cNvPr id="0" name=""/>
        <dsp:cNvSpPr/>
      </dsp:nvSpPr>
      <dsp:spPr>
        <a:xfrm>
          <a:off x="225965" y="905779"/>
          <a:ext cx="2008375" cy="127531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Founded in 1898</a:t>
          </a:r>
        </a:p>
      </dsp:txBody>
      <dsp:txXfrm>
        <a:off x="263318" y="943132"/>
        <a:ext cx="1933669" cy="1200612"/>
      </dsp:txXfrm>
    </dsp:sp>
    <dsp:sp modelId="{679A42EA-C893-4F7A-AE0B-D3E3D67BB882}">
      <dsp:nvSpPr>
        <dsp:cNvPr id="0" name=""/>
        <dsp:cNvSpPr/>
      </dsp:nvSpPr>
      <dsp:spPr>
        <a:xfrm>
          <a:off x="2457493" y="693784"/>
          <a:ext cx="2008375" cy="12753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424AC6-B8FB-45B7-8C47-A83821FA7C40}">
      <dsp:nvSpPr>
        <dsp:cNvPr id="0" name=""/>
        <dsp:cNvSpPr/>
      </dsp:nvSpPr>
      <dsp:spPr>
        <a:xfrm>
          <a:off x="2680646" y="905779"/>
          <a:ext cx="2008375" cy="127531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Founder Thomas Mayes Lewin </a:t>
          </a:r>
        </a:p>
      </dsp:txBody>
      <dsp:txXfrm>
        <a:off x="2717999" y="943132"/>
        <a:ext cx="1933669" cy="1200612"/>
      </dsp:txXfrm>
    </dsp:sp>
    <dsp:sp modelId="{C3F8723B-C29B-48DF-9215-75FE9957FD04}">
      <dsp:nvSpPr>
        <dsp:cNvPr id="0" name=""/>
        <dsp:cNvSpPr/>
      </dsp:nvSpPr>
      <dsp:spPr>
        <a:xfrm>
          <a:off x="4912174" y="693784"/>
          <a:ext cx="2008375" cy="12753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243182-B5BC-4A75-BAAA-AAD105E96E94}">
      <dsp:nvSpPr>
        <dsp:cNvPr id="0" name=""/>
        <dsp:cNvSpPr/>
      </dsp:nvSpPr>
      <dsp:spPr>
        <a:xfrm>
          <a:off x="5135327" y="905779"/>
          <a:ext cx="2008375" cy="127531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Fell into administration for the second time in June 2020 </a:t>
          </a:r>
        </a:p>
      </dsp:txBody>
      <dsp:txXfrm>
        <a:off x="5172680" y="943132"/>
        <a:ext cx="1933669" cy="1200612"/>
      </dsp:txXfrm>
    </dsp:sp>
    <dsp:sp modelId="{FB64A209-EC0F-4A9D-9D84-5E0A9E86359A}">
      <dsp:nvSpPr>
        <dsp:cNvPr id="0" name=""/>
        <dsp:cNvSpPr/>
      </dsp:nvSpPr>
      <dsp:spPr>
        <a:xfrm>
          <a:off x="7366855" y="693784"/>
          <a:ext cx="2008375" cy="12753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788474-CC09-4A98-9275-E6906BD0604D}">
      <dsp:nvSpPr>
        <dsp:cNvPr id="0" name=""/>
        <dsp:cNvSpPr/>
      </dsp:nvSpPr>
      <dsp:spPr>
        <a:xfrm>
          <a:off x="7590008" y="905779"/>
          <a:ext cx="2008375" cy="127531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They also supplied the RAF and British Army with uniforms during the first world war </a:t>
          </a:r>
        </a:p>
      </dsp:txBody>
      <dsp:txXfrm>
        <a:off x="7627361" y="943132"/>
        <a:ext cx="1933669" cy="12006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46BA07-3A04-470F-93BA-6E20F9E39280}">
      <dsp:nvSpPr>
        <dsp:cNvPr id="0" name=""/>
        <dsp:cNvSpPr/>
      </dsp:nvSpPr>
      <dsp:spPr>
        <a:xfrm>
          <a:off x="1802473" y="37134"/>
          <a:ext cx="1660500" cy="1660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A1E1E3E-1ADD-444B-8E7C-EB3286A98D00}">
      <dsp:nvSpPr>
        <dsp:cNvPr id="0" name=""/>
        <dsp:cNvSpPr/>
      </dsp:nvSpPr>
      <dsp:spPr>
        <a:xfrm>
          <a:off x="787723" y="2117748"/>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US" sz="1800" kern="1200"/>
            <a:t>In 2014 the company made £636,000 compared to the year before where the company lost £1.4 million. </a:t>
          </a:r>
        </a:p>
      </dsp:txBody>
      <dsp:txXfrm>
        <a:off x="787723" y="2117748"/>
        <a:ext cx="3690000" cy="720000"/>
      </dsp:txXfrm>
    </dsp:sp>
    <dsp:sp modelId="{96C06A4D-68BD-4C12-A597-019D0BD6B53F}">
      <dsp:nvSpPr>
        <dsp:cNvPr id="0" name=""/>
        <dsp:cNvSpPr/>
      </dsp:nvSpPr>
      <dsp:spPr>
        <a:xfrm>
          <a:off x="6138223" y="37134"/>
          <a:ext cx="1660500" cy="1660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6F555B4-8DD9-4B12-8649-816F89AE02F4}">
      <dsp:nvSpPr>
        <dsp:cNvPr id="0" name=""/>
        <dsp:cNvSpPr/>
      </dsp:nvSpPr>
      <dsp:spPr>
        <a:xfrm>
          <a:off x="5123473" y="2117748"/>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US" sz="1800" kern="1200"/>
            <a:t>Since then, they have launched a brand-new clothing line and made changes to their online store </a:t>
          </a:r>
        </a:p>
      </dsp:txBody>
      <dsp:txXfrm>
        <a:off x="5123473" y="2117748"/>
        <a:ext cx="369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8654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1277373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4240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3845632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32457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9564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66882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5929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41604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21649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2535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1230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172919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09707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66704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481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415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11/11/2022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21076382"/>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 id="2147483791" r:id="rId15"/>
    <p:sldLayoutId id="2147483792" r:id="rId16"/>
    <p:sldLayoutId id="214748379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6.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51D58666-E26B-4EAE-AA74-9C74E4BAF3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10">
            <a:extLst>
              <a:ext uri="{FF2B5EF4-FFF2-40B4-BE49-F238E27FC236}">
                <a16:creationId xmlns:a16="http://schemas.microsoft.com/office/drawing/2014/main" id="{67288C4F-0F6C-4226-B8D2-C0EE4786C5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12" name="Picture 11">
              <a:extLst>
                <a:ext uri="{FF2B5EF4-FFF2-40B4-BE49-F238E27FC236}">
                  <a16:creationId xmlns:a16="http://schemas.microsoft.com/office/drawing/2014/main" id="{DA0DC220-B0FC-4268-9E45-0705DA26964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Rectangle 12">
              <a:extLst>
                <a:ext uri="{FF2B5EF4-FFF2-40B4-BE49-F238E27FC236}">
                  <a16:creationId xmlns:a16="http://schemas.microsoft.com/office/drawing/2014/main" id="{5D2CA09E-2D13-478A-A98B-3A66ED6468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E14C9FAD-7A39-47B3-9F08-4C4F9DA206D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0" name="Picture 14">
              <a:extLst>
                <a:ext uri="{FF2B5EF4-FFF2-40B4-BE49-F238E27FC236}">
                  <a16:creationId xmlns:a16="http://schemas.microsoft.com/office/drawing/2014/main" id="{FDCB6FF3-6165-4BB2-80C5-7A6D0D25D56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ctrTitle"/>
          </p:nvPr>
        </p:nvSpPr>
        <p:spPr>
          <a:xfrm>
            <a:off x="1072267" y="1041401"/>
            <a:ext cx="6528018" cy="2345264"/>
          </a:xfrm>
        </p:spPr>
        <p:txBody>
          <a:bodyPr>
            <a:normAutofit/>
          </a:bodyPr>
          <a:lstStyle/>
          <a:p>
            <a:r>
              <a:rPr lang="en-US">
                <a:cs typeface="Calibri Light"/>
              </a:rPr>
              <a:t>Tm Lewin</a:t>
            </a:r>
            <a:endParaRPr lang="en-US" err="1"/>
          </a:p>
        </p:txBody>
      </p:sp>
      <p:sp>
        <p:nvSpPr>
          <p:cNvPr id="3" name="Subtitle 2"/>
          <p:cNvSpPr>
            <a:spLocks noGrp="1"/>
          </p:cNvSpPr>
          <p:nvPr>
            <p:ph type="subTitle" idx="1"/>
          </p:nvPr>
        </p:nvSpPr>
        <p:spPr>
          <a:xfrm>
            <a:off x="1072267" y="3657597"/>
            <a:ext cx="6528018" cy="1320802"/>
          </a:xfrm>
        </p:spPr>
        <p:txBody>
          <a:bodyPr vert="horz" lIns="91440" tIns="45720" rIns="91440" bIns="45720" rtlCol="0">
            <a:normAutofit/>
          </a:bodyPr>
          <a:lstStyle/>
          <a:p>
            <a:pPr>
              <a:lnSpc>
                <a:spcPct val="90000"/>
              </a:lnSpc>
            </a:pPr>
            <a:r>
              <a:rPr lang="en-US"/>
              <a:t>BMSW 4004</a:t>
            </a:r>
          </a:p>
          <a:p>
            <a:pPr>
              <a:lnSpc>
                <a:spcPct val="90000"/>
              </a:lnSpc>
            </a:pPr>
            <a:r>
              <a:rPr lang="en-US"/>
              <a:t>Problem solving and decision making</a:t>
            </a:r>
          </a:p>
          <a:p>
            <a:pPr>
              <a:lnSpc>
                <a:spcPct val="90000"/>
              </a:lnSpc>
            </a:pPr>
            <a:r>
              <a:rPr lang="en-US" dirty="0"/>
              <a:t>By Bethay Redmond 2127859</a:t>
            </a:r>
            <a:endParaRPr lang="en-US"/>
          </a:p>
        </p:txBody>
      </p:sp>
      <p:cxnSp>
        <p:nvCxnSpPr>
          <p:cNvPr id="16" name="Straight Connector 16">
            <a:extLst>
              <a:ext uri="{FF2B5EF4-FFF2-40B4-BE49-F238E27FC236}">
                <a16:creationId xmlns:a16="http://schemas.microsoft.com/office/drawing/2014/main" id="{EE0488CE-8E24-413E-B105-426B0506EB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8045" y="3541181"/>
            <a:ext cx="6492240"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Picture 3">
            <a:extLst>
              <a:ext uri="{FF2B5EF4-FFF2-40B4-BE49-F238E27FC236}">
                <a16:creationId xmlns:a16="http://schemas.microsoft.com/office/drawing/2014/main" id="{6227582D-5A2A-C672-92C0-01D36097ACE1}"/>
              </a:ext>
            </a:extLst>
          </p:cNvPr>
          <p:cNvPicPr>
            <a:picLocks noChangeAspect="1"/>
          </p:cNvPicPr>
          <p:nvPr/>
        </p:nvPicPr>
        <p:blipFill rotWithShape="1">
          <a:blip r:embed="rId5"/>
          <a:srcRect l="17178" r="46786" b="-1"/>
          <a:stretch/>
        </p:blipFill>
        <p:spPr>
          <a:xfrm>
            <a:off x="8077199" y="1041400"/>
            <a:ext cx="3059206" cy="4775200"/>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C776F-F227-C2D1-4E55-173AA61A6DE4}"/>
              </a:ext>
            </a:extLst>
          </p:cNvPr>
          <p:cNvSpPr>
            <a:spLocks noGrp="1"/>
          </p:cNvSpPr>
          <p:nvPr>
            <p:ph type="title"/>
          </p:nvPr>
        </p:nvSpPr>
        <p:spPr>
          <a:xfrm>
            <a:off x="1295402" y="982132"/>
            <a:ext cx="9601196" cy="1303867"/>
          </a:xfrm>
        </p:spPr>
        <p:txBody>
          <a:bodyPr>
            <a:normAutofit/>
          </a:bodyPr>
          <a:lstStyle/>
          <a:p>
            <a:r>
              <a:rPr lang="en-US">
                <a:solidFill>
                  <a:srgbClr val="262626"/>
                </a:solidFill>
              </a:rPr>
              <a:t>Tm Lewin </a:t>
            </a:r>
          </a:p>
        </p:txBody>
      </p:sp>
      <p:graphicFrame>
        <p:nvGraphicFramePr>
          <p:cNvPr id="5" name="Content Placeholder 2">
            <a:extLst>
              <a:ext uri="{FF2B5EF4-FFF2-40B4-BE49-F238E27FC236}">
                <a16:creationId xmlns:a16="http://schemas.microsoft.com/office/drawing/2014/main" id="{F79609BC-FFE7-00DA-D493-17698011AF01}"/>
              </a:ext>
            </a:extLst>
          </p:cNvPr>
          <p:cNvGraphicFramePr>
            <a:graphicFrameLocks noGrp="1"/>
          </p:cNvGraphicFramePr>
          <p:nvPr>
            <p:ph idx="1"/>
            <p:extLst>
              <p:ext uri="{D42A27DB-BD31-4B8C-83A1-F6EECF244321}">
                <p14:modId xmlns:p14="http://schemas.microsoft.com/office/powerpoint/2010/main" val="2990736290"/>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4297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46" name="Picture 45">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7" name="Rectangle 46">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48" name="Picture 47">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49" name="Picture 48">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ECC40489-9F41-2049-D78A-5B0160291990}"/>
              </a:ext>
            </a:extLst>
          </p:cNvPr>
          <p:cNvSpPr>
            <a:spLocks noGrp="1"/>
          </p:cNvSpPr>
          <p:nvPr>
            <p:ph type="title"/>
          </p:nvPr>
        </p:nvSpPr>
        <p:spPr>
          <a:xfrm>
            <a:off x="7535825" y="982132"/>
            <a:ext cx="3360772" cy="1303867"/>
          </a:xfrm>
        </p:spPr>
        <p:txBody>
          <a:bodyPr>
            <a:normAutofit/>
          </a:bodyPr>
          <a:lstStyle/>
          <a:p>
            <a:r>
              <a:rPr lang="en-US"/>
              <a:t>Fishbone </a:t>
            </a:r>
          </a:p>
        </p:txBody>
      </p:sp>
      <p:sp>
        <p:nvSpPr>
          <p:cNvPr id="51" name="Rectangle 50">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10;&#10;Description automatically generated">
            <a:extLst>
              <a:ext uri="{FF2B5EF4-FFF2-40B4-BE49-F238E27FC236}">
                <a16:creationId xmlns:a16="http://schemas.microsoft.com/office/drawing/2014/main" id="{65C3CAE6-ECCA-2C6C-AC95-840739EC2576}"/>
              </a:ext>
            </a:extLst>
          </p:cNvPr>
          <p:cNvPicPr>
            <a:picLocks noChangeAspect="1"/>
          </p:cNvPicPr>
          <p:nvPr/>
        </p:nvPicPr>
        <p:blipFill rotWithShape="1">
          <a:blip r:embed="rId5"/>
          <a:srcRect t="748" r="-5" b="166"/>
          <a:stretch/>
        </p:blipFill>
        <p:spPr>
          <a:xfrm>
            <a:off x="1412683" y="1410208"/>
            <a:ext cx="5278777" cy="3858780"/>
          </a:xfrm>
          <a:prstGeom prst="rect">
            <a:avLst/>
          </a:prstGeom>
        </p:spPr>
      </p:pic>
      <p:cxnSp>
        <p:nvCxnSpPr>
          <p:cNvPr id="53" name="Straight Connector 52">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8" name="Content Placeholder 17">
            <a:extLst>
              <a:ext uri="{FF2B5EF4-FFF2-40B4-BE49-F238E27FC236}">
                <a16:creationId xmlns:a16="http://schemas.microsoft.com/office/drawing/2014/main" id="{4B12C90F-DD60-056C-3B50-93520154032F}"/>
              </a:ext>
            </a:extLst>
          </p:cNvPr>
          <p:cNvSpPr>
            <a:spLocks noGrp="1"/>
          </p:cNvSpPr>
          <p:nvPr>
            <p:ph idx="1"/>
          </p:nvPr>
        </p:nvSpPr>
        <p:spPr>
          <a:xfrm>
            <a:off x="7535824" y="2556932"/>
            <a:ext cx="3360771" cy="3318936"/>
          </a:xfrm>
        </p:spPr>
        <p:txBody>
          <a:bodyPr>
            <a:normAutofit/>
          </a:bodyPr>
          <a:lstStyle/>
          <a:p>
            <a:r>
              <a:rPr lang="en-US"/>
              <a:t>The fishbone diagram identifies segments that contribute partial factors to a overall outcome </a:t>
            </a:r>
          </a:p>
        </p:txBody>
      </p:sp>
    </p:spTree>
    <p:extLst>
      <p:ext uri="{BB962C8B-B14F-4D97-AF65-F5344CB8AC3E}">
        <p14:creationId xmlns:p14="http://schemas.microsoft.com/office/powerpoint/2010/main" val="172633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41F10-9A80-05B8-184B-51BC5A9455E8}"/>
              </a:ext>
            </a:extLst>
          </p:cNvPr>
          <p:cNvSpPr>
            <a:spLocks noGrp="1"/>
          </p:cNvSpPr>
          <p:nvPr>
            <p:ph type="title"/>
          </p:nvPr>
        </p:nvSpPr>
        <p:spPr>
          <a:xfrm>
            <a:off x="1295402" y="982132"/>
            <a:ext cx="9601196" cy="1303867"/>
          </a:xfrm>
        </p:spPr>
        <p:txBody>
          <a:bodyPr>
            <a:normAutofit/>
          </a:bodyPr>
          <a:lstStyle/>
          <a:p>
            <a:r>
              <a:rPr lang="en-US">
                <a:solidFill>
                  <a:srgbClr val="262626"/>
                </a:solidFill>
              </a:rPr>
              <a:t>Swot </a:t>
            </a:r>
          </a:p>
        </p:txBody>
      </p:sp>
      <p:sp>
        <p:nvSpPr>
          <p:cNvPr id="8" name="Content Placeholder 7">
            <a:extLst>
              <a:ext uri="{FF2B5EF4-FFF2-40B4-BE49-F238E27FC236}">
                <a16:creationId xmlns:a16="http://schemas.microsoft.com/office/drawing/2014/main" id="{C49202F5-A5FC-0D74-C58B-A138220015ED}"/>
              </a:ext>
            </a:extLst>
          </p:cNvPr>
          <p:cNvSpPr>
            <a:spLocks noGrp="1"/>
          </p:cNvSpPr>
          <p:nvPr>
            <p:ph idx="1"/>
          </p:nvPr>
        </p:nvSpPr>
        <p:spPr>
          <a:xfrm>
            <a:off x="1295402" y="2556932"/>
            <a:ext cx="6256866" cy="3318936"/>
          </a:xfrm>
        </p:spPr>
        <p:txBody>
          <a:bodyPr>
            <a:normAutofit/>
          </a:bodyPr>
          <a:lstStyle/>
          <a:p>
            <a:r>
              <a:rPr lang="en-US">
                <a:solidFill>
                  <a:srgbClr val="262626"/>
                </a:solidFill>
              </a:rPr>
              <a:t>One of the strengths of TM Lewis is they have been though administration before, so they are aware of the process a weakness is they now only have 50 staff working from home. Opportunities are being able to open stores again and employee more staff however a threat is inflation is prices due to covid and competition. </a:t>
            </a:r>
          </a:p>
        </p:txBody>
      </p:sp>
      <p:pic>
        <p:nvPicPr>
          <p:cNvPr id="4" name="Picture 4" descr="Diagram&#10;&#10;Description automatically generated">
            <a:extLst>
              <a:ext uri="{FF2B5EF4-FFF2-40B4-BE49-F238E27FC236}">
                <a16:creationId xmlns:a16="http://schemas.microsoft.com/office/drawing/2014/main" id="{844D2628-E028-F53B-0995-30A3FE857794}"/>
              </a:ext>
            </a:extLst>
          </p:cNvPr>
          <p:cNvPicPr>
            <a:picLocks noChangeAspect="1"/>
          </p:cNvPicPr>
          <p:nvPr/>
        </p:nvPicPr>
        <p:blipFill>
          <a:blip r:embed="rId3"/>
          <a:stretch>
            <a:fillRect/>
          </a:stretch>
        </p:blipFill>
        <p:spPr>
          <a:xfrm>
            <a:off x="8085026" y="3432294"/>
            <a:ext cx="2739728" cy="1390411"/>
          </a:xfrm>
          <a:prstGeom prst="rect">
            <a:avLst/>
          </a:prstGeom>
          <a:ln w="57150" cmpd="thickThin">
            <a:solidFill>
              <a:srgbClr val="7F7F7F"/>
            </a:solidFill>
            <a:miter lim="800000"/>
          </a:ln>
        </p:spPr>
      </p:pic>
    </p:spTree>
    <p:extLst>
      <p:ext uri="{BB962C8B-B14F-4D97-AF65-F5344CB8AC3E}">
        <p14:creationId xmlns:p14="http://schemas.microsoft.com/office/powerpoint/2010/main" val="4028498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55" name="Rectangle 34">
            <a:extLst>
              <a:ext uri="{FF2B5EF4-FFF2-40B4-BE49-F238E27FC236}">
                <a16:creationId xmlns:a16="http://schemas.microsoft.com/office/drawing/2014/main" id="{ED56E41F-B8E0-4D18-B554-FD40260DE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6" name="Group 36">
            <a:extLst>
              <a:ext uri="{FF2B5EF4-FFF2-40B4-BE49-F238E27FC236}">
                <a16:creationId xmlns:a16="http://schemas.microsoft.com/office/drawing/2014/main" id="{2DB31E17-E562-4F82-98D0-858C84120F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8" name="Picture 37">
              <a:extLst>
                <a:ext uri="{FF2B5EF4-FFF2-40B4-BE49-F238E27FC236}">
                  <a16:creationId xmlns:a16="http://schemas.microsoft.com/office/drawing/2014/main" id="{58BF3B07-5EF6-4E5B-834E-C1398DB60AD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57" name="Rectangle 38">
              <a:extLst>
                <a:ext uri="{FF2B5EF4-FFF2-40B4-BE49-F238E27FC236}">
                  <a16:creationId xmlns:a16="http://schemas.microsoft.com/office/drawing/2014/main" id="{3DDA1859-D108-4C60-B38B-C85485AB38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40" name="Picture 39">
              <a:extLst>
                <a:ext uri="{FF2B5EF4-FFF2-40B4-BE49-F238E27FC236}">
                  <a16:creationId xmlns:a16="http://schemas.microsoft.com/office/drawing/2014/main" id="{E498EA77-084B-43CC-B94D-566F1D8E1EE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58" name="Picture 40">
              <a:extLst>
                <a:ext uri="{FF2B5EF4-FFF2-40B4-BE49-F238E27FC236}">
                  <a16:creationId xmlns:a16="http://schemas.microsoft.com/office/drawing/2014/main" id="{99B16D3F-47E8-419E-9C4E-ED6FC918FBB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4867C0A0-09F7-2D41-8BAC-EC0CEEBD25F3}"/>
              </a:ext>
            </a:extLst>
          </p:cNvPr>
          <p:cNvSpPr>
            <a:spLocks noGrp="1"/>
          </p:cNvSpPr>
          <p:nvPr>
            <p:ph type="title"/>
          </p:nvPr>
        </p:nvSpPr>
        <p:spPr>
          <a:xfrm>
            <a:off x="7535825" y="982132"/>
            <a:ext cx="3360772" cy="1303867"/>
          </a:xfrm>
        </p:spPr>
        <p:txBody>
          <a:bodyPr>
            <a:normAutofit/>
          </a:bodyPr>
          <a:lstStyle/>
          <a:p>
            <a:r>
              <a:rPr lang="en-US">
                <a:solidFill>
                  <a:srgbClr val="262626"/>
                </a:solidFill>
              </a:rPr>
              <a:t>Pestel </a:t>
            </a:r>
          </a:p>
        </p:txBody>
      </p:sp>
      <p:sp>
        <p:nvSpPr>
          <p:cNvPr id="59" name="Rectangle 42">
            <a:extLst>
              <a:ext uri="{FF2B5EF4-FFF2-40B4-BE49-F238E27FC236}">
                <a16:creationId xmlns:a16="http://schemas.microsoft.com/office/drawing/2014/main" id="{23E937B9-07EE-456A-A31C-41A8866E2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imeline&#10;&#10;Description automatically generated">
            <a:extLst>
              <a:ext uri="{FF2B5EF4-FFF2-40B4-BE49-F238E27FC236}">
                <a16:creationId xmlns:a16="http://schemas.microsoft.com/office/drawing/2014/main" id="{E160C123-292B-4A19-ED98-2DAD2F95AF9E}"/>
              </a:ext>
            </a:extLst>
          </p:cNvPr>
          <p:cNvPicPr>
            <a:picLocks noChangeAspect="1"/>
          </p:cNvPicPr>
          <p:nvPr/>
        </p:nvPicPr>
        <p:blipFill>
          <a:blip r:embed="rId5"/>
          <a:stretch>
            <a:fillRect/>
          </a:stretch>
        </p:blipFill>
        <p:spPr>
          <a:xfrm>
            <a:off x="1412683" y="1848343"/>
            <a:ext cx="5278777" cy="2982509"/>
          </a:xfrm>
          <a:prstGeom prst="rect">
            <a:avLst/>
          </a:prstGeom>
        </p:spPr>
      </p:pic>
      <p:cxnSp>
        <p:nvCxnSpPr>
          <p:cNvPr id="45" name="Straight Connector 44">
            <a:extLst>
              <a:ext uri="{FF2B5EF4-FFF2-40B4-BE49-F238E27FC236}">
                <a16:creationId xmlns:a16="http://schemas.microsoft.com/office/drawing/2014/main" id="{FD2308B7-2829-44DD-B213-27EEBDED1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0" name="Content Placeholder 7">
            <a:extLst>
              <a:ext uri="{FF2B5EF4-FFF2-40B4-BE49-F238E27FC236}">
                <a16:creationId xmlns:a16="http://schemas.microsoft.com/office/drawing/2014/main" id="{C0F01380-C210-939B-77BF-0E7A6B08D1CA}"/>
              </a:ext>
            </a:extLst>
          </p:cNvPr>
          <p:cNvSpPr>
            <a:spLocks noGrp="1"/>
          </p:cNvSpPr>
          <p:nvPr>
            <p:ph idx="1"/>
          </p:nvPr>
        </p:nvSpPr>
        <p:spPr>
          <a:xfrm>
            <a:off x="7061372" y="2326894"/>
            <a:ext cx="4309675" cy="3606483"/>
          </a:xfrm>
        </p:spPr>
        <p:txBody>
          <a:bodyPr vert="horz" lIns="91440" tIns="45720" rIns="91440" bIns="45720" rtlCol="0" anchor="t">
            <a:noAutofit/>
          </a:bodyPr>
          <a:lstStyle/>
          <a:p>
            <a:pPr>
              <a:lnSpc>
                <a:spcPct val="90000"/>
              </a:lnSpc>
            </a:pPr>
            <a:r>
              <a:rPr lang="en-US" sz="1400" dirty="0">
                <a:solidFill>
                  <a:srgbClr val="262626"/>
                </a:solidFill>
              </a:rPr>
              <a:t>Government – due to covid 19 government put the population under lockdown meaning shops had to close their doors to customers </a:t>
            </a:r>
          </a:p>
          <a:p>
            <a:pPr>
              <a:lnSpc>
                <a:spcPct val="90000"/>
              </a:lnSpc>
            </a:pPr>
            <a:r>
              <a:rPr lang="en-US" sz="1400" dirty="0">
                <a:solidFill>
                  <a:srgbClr val="262626"/>
                </a:solidFill>
              </a:rPr>
              <a:t>Unemployment rates – number of unemployed raised by 5.8% </a:t>
            </a:r>
          </a:p>
          <a:p>
            <a:pPr>
              <a:lnSpc>
                <a:spcPct val="90000"/>
              </a:lnSpc>
            </a:pPr>
            <a:r>
              <a:rPr lang="en-US" sz="1400" dirty="0">
                <a:solidFill>
                  <a:srgbClr val="262626"/>
                </a:solidFill>
              </a:rPr>
              <a:t>Health-conscious – due to lockdown everyone had to stay in their homes to keep other safe </a:t>
            </a:r>
          </a:p>
          <a:p>
            <a:pPr>
              <a:lnSpc>
                <a:spcPct val="90000"/>
              </a:lnSpc>
            </a:pPr>
            <a:r>
              <a:rPr lang="en-US" sz="1400" dirty="0">
                <a:solidFill>
                  <a:srgbClr val="262626"/>
                </a:solidFill>
              </a:rPr>
              <a:t>Technological change – due to shops being shut retailers were forced to move there stores online if not already done. This allows retailers to still be able to sell products </a:t>
            </a:r>
          </a:p>
          <a:p>
            <a:pPr>
              <a:lnSpc>
                <a:spcPct val="90000"/>
              </a:lnSpc>
            </a:pPr>
            <a:r>
              <a:rPr lang="en-US" sz="1400" dirty="0">
                <a:solidFill>
                  <a:srgbClr val="262626"/>
                </a:solidFill>
              </a:rPr>
              <a:t>Enviromental policies – retailers had rules and regulations to follow regarding covid 19 </a:t>
            </a:r>
          </a:p>
          <a:p>
            <a:pPr>
              <a:lnSpc>
                <a:spcPct val="90000"/>
              </a:lnSpc>
            </a:pPr>
            <a:r>
              <a:rPr lang="en-US" sz="1400" dirty="0">
                <a:solidFill>
                  <a:srgbClr val="262626"/>
                </a:solidFill>
              </a:rPr>
              <a:t>Health and safety – due to covid 19 shops were shut and  2m distance became a must with mask being a law for this period </a:t>
            </a:r>
          </a:p>
          <a:p>
            <a:pPr>
              <a:lnSpc>
                <a:spcPct val="90000"/>
              </a:lnSpc>
            </a:pPr>
            <a:endParaRPr lang="en-US" sz="1100">
              <a:solidFill>
                <a:srgbClr val="262626"/>
              </a:solidFill>
            </a:endParaRPr>
          </a:p>
        </p:txBody>
      </p:sp>
    </p:spTree>
    <p:extLst>
      <p:ext uri="{BB962C8B-B14F-4D97-AF65-F5344CB8AC3E}">
        <p14:creationId xmlns:p14="http://schemas.microsoft.com/office/powerpoint/2010/main" val="2866230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2ECDC-56B0-E401-DDD3-711E15A149E8}"/>
              </a:ext>
            </a:extLst>
          </p:cNvPr>
          <p:cNvSpPr>
            <a:spLocks noGrp="1"/>
          </p:cNvSpPr>
          <p:nvPr>
            <p:ph type="title"/>
          </p:nvPr>
        </p:nvSpPr>
        <p:spPr>
          <a:xfrm>
            <a:off x="1295402" y="982132"/>
            <a:ext cx="9601196" cy="1303867"/>
          </a:xfrm>
        </p:spPr>
        <p:txBody>
          <a:bodyPr>
            <a:normAutofit/>
          </a:bodyPr>
          <a:lstStyle/>
          <a:p>
            <a:r>
              <a:rPr lang="en-US">
                <a:solidFill>
                  <a:srgbClr val="262626"/>
                </a:solidFill>
              </a:rPr>
              <a:t>Profits and losses </a:t>
            </a:r>
          </a:p>
        </p:txBody>
      </p:sp>
      <p:graphicFrame>
        <p:nvGraphicFramePr>
          <p:cNvPr id="5" name="Content Placeholder 2">
            <a:extLst>
              <a:ext uri="{FF2B5EF4-FFF2-40B4-BE49-F238E27FC236}">
                <a16:creationId xmlns:a16="http://schemas.microsoft.com/office/drawing/2014/main" id="{001DB8F4-AF09-C8EB-A257-A47C44E07527}"/>
              </a:ext>
            </a:extLst>
          </p:cNvPr>
          <p:cNvGraphicFramePr>
            <a:graphicFrameLocks noGrp="1"/>
          </p:cNvGraphicFramePr>
          <p:nvPr>
            <p:ph idx="1"/>
            <p:extLst>
              <p:ext uri="{D42A27DB-BD31-4B8C-83A1-F6EECF244321}">
                <p14:modId xmlns:p14="http://schemas.microsoft.com/office/powerpoint/2010/main" val="1701247171"/>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2156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97AD1-25B2-FECD-1509-B424816F425E}"/>
              </a:ext>
            </a:extLst>
          </p:cNvPr>
          <p:cNvSpPr>
            <a:spLocks noGrp="1"/>
          </p:cNvSpPr>
          <p:nvPr>
            <p:ph type="title"/>
          </p:nvPr>
        </p:nvSpPr>
        <p:spPr>
          <a:xfrm>
            <a:off x="1295402" y="982132"/>
            <a:ext cx="9601196" cy="1303867"/>
          </a:xfrm>
        </p:spPr>
        <p:txBody>
          <a:bodyPr vert="horz" lIns="91440" tIns="45720" rIns="91440" bIns="45720" rtlCol="0">
            <a:normAutofit/>
          </a:bodyPr>
          <a:lstStyle/>
          <a:p>
            <a:r>
              <a:rPr lang="en-US"/>
              <a:t>solutions to problems </a:t>
            </a:r>
          </a:p>
        </p:txBody>
      </p:sp>
      <p:sp>
        <p:nvSpPr>
          <p:cNvPr id="3" name="Content Placeholder 2">
            <a:extLst>
              <a:ext uri="{FF2B5EF4-FFF2-40B4-BE49-F238E27FC236}">
                <a16:creationId xmlns:a16="http://schemas.microsoft.com/office/drawing/2014/main" id="{55CBD408-D771-3963-EF1E-59631BE2E127}"/>
              </a:ext>
            </a:extLst>
          </p:cNvPr>
          <p:cNvSpPr>
            <a:spLocks noGrp="1"/>
          </p:cNvSpPr>
          <p:nvPr>
            <p:ph idx="1"/>
          </p:nvPr>
        </p:nvSpPr>
        <p:spPr>
          <a:xfrm>
            <a:off x="1295402" y="2556932"/>
            <a:ext cx="6256866" cy="3318936"/>
          </a:xfrm>
        </p:spPr>
        <p:txBody>
          <a:bodyPr vert="horz" lIns="91440" tIns="45720" rIns="91440" bIns="45720" rtlCol="0">
            <a:normAutofit/>
          </a:bodyPr>
          <a:lstStyle/>
          <a:p>
            <a:pPr marL="0" indent="0">
              <a:buNone/>
            </a:pPr>
            <a:r>
              <a:rPr lang="en-US" dirty="0"/>
              <a:t>I think a solution will be to once again open stores especially being men's tailor-made clothing it's hard to judge materials and colors when online shopping also providing a customer service makes people return and gives the company a good name once again. </a:t>
            </a:r>
          </a:p>
          <a:p>
            <a:pPr marL="0" indent="0" algn="ctr">
              <a:buNone/>
            </a:pPr>
            <a:endParaRPr lang="en-US" sz="2100" dirty="0">
              <a:solidFill>
                <a:srgbClr val="FFFFFF"/>
              </a:solidFill>
            </a:endParaRPr>
          </a:p>
        </p:txBody>
      </p:sp>
      <p:pic>
        <p:nvPicPr>
          <p:cNvPr id="16" name="Picture 15">
            <a:extLst>
              <a:ext uri="{FF2B5EF4-FFF2-40B4-BE49-F238E27FC236}">
                <a16:creationId xmlns:a16="http://schemas.microsoft.com/office/drawing/2014/main" id="{DBDE28B5-3179-9C08-1B7A-557510E42A85}"/>
              </a:ext>
            </a:extLst>
          </p:cNvPr>
          <p:cNvPicPr>
            <a:picLocks noChangeAspect="1"/>
          </p:cNvPicPr>
          <p:nvPr/>
        </p:nvPicPr>
        <p:blipFill rotWithShape="1">
          <a:blip r:embed="rId3"/>
          <a:srcRect l="27100" r="18874" b="-3"/>
          <a:stretch/>
        </p:blipFill>
        <p:spPr>
          <a:xfrm>
            <a:off x="8085026" y="2701180"/>
            <a:ext cx="2739728" cy="2852640"/>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81073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B8E3847-BE67-BB5D-1319-9E4F34BE6656}"/>
              </a:ext>
            </a:extLst>
          </p:cNvPr>
          <p:cNvSpPr>
            <a:spLocks noGrp="1"/>
          </p:cNvSpPr>
          <p:nvPr>
            <p:ph type="title"/>
          </p:nvPr>
        </p:nvSpPr>
        <p:spPr>
          <a:xfrm>
            <a:off x="952108" y="954756"/>
            <a:ext cx="2730414" cy="4946003"/>
          </a:xfrm>
        </p:spPr>
        <p:txBody>
          <a:bodyPr>
            <a:normAutofit/>
          </a:bodyPr>
          <a:lstStyle/>
          <a:p>
            <a:r>
              <a:rPr lang="en-US" sz="3700">
                <a:solidFill>
                  <a:srgbClr val="FFFFFF"/>
                </a:solidFill>
              </a:rPr>
              <a:t>Competition </a:t>
            </a: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328655D-077D-092E-A6CB-160B75E2D14C}"/>
              </a:ext>
            </a:extLst>
          </p:cNvPr>
          <p:cNvSpPr>
            <a:spLocks noGrp="1"/>
          </p:cNvSpPr>
          <p:nvPr>
            <p:ph idx="1"/>
          </p:nvPr>
        </p:nvSpPr>
        <p:spPr>
          <a:xfrm>
            <a:off x="5140934" y="469900"/>
            <a:ext cx="5953630" cy="5405968"/>
          </a:xfrm>
        </p:spPr>
        <p:txBody>
          <a:bodyPr anchor="ctr">
            <a:normAutofit/>
          </a:bodyPr>
          <a:lstStyle/>
          <a:p>
            <a:r>
              <a:rPr lang="en-US" dirty="0"/>
              <a:t>With most retailers now making a return to stores after covid-19 I think to be successful you must compare to competitors ensuring you prices are beating other brands where possible this will entice people into the shop as they believe they are getting a deal. </a:t>
            </a:r>
          </a:p>
        </p:txBody>
      </p:sp>
    </p:spTree>
    <p:extLst>
      <p:ext uri="{BB962C8B-B14F-4D97-AF65-F5344CB8AC3E}">
        <p14:creationId xmlns:p14="http://schemas.microsoft.com/office/powerpoint/2010/main" val="3740443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03E8C8A2-D2DA-42F8-84AA-AC5AB4251D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9" name="Picture 18">
              <a:extLst>
                <a:ext uri="{FF2B5EF4-FFF2-40B4-BE49-F238E27FC236}">
                  <a16:creationId xmlns:a16="http://schemas.microsoft.com/office/drawing/2014/main" id="{9A5D1FE1-4883-49B4-AD3E-D0A3F8DCE12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0" name="Rectangle 19">
              <a:extLst>
                <a:ext uri="{FF2B5EF4-FFF2-40B4-BE49-F238E27FC236}">
                  <a16:creationId xmlns:a16="http://schemas.microsoft.com/office/drawing/2014/main" id="{7F829EAE-7CB1-410F-BAF1-55BD6DC249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21" name="Picture 20">
              <a:extLst>
                <a:ext uri="{FF2B5EF4-FFF2-40B4-BE49-F238E27FC236}">
                  <a16:creationId xmlns:a16="http://schemas.microsoft.com/office/drawing/2014/main" id="{4EA5F8CE-974F-4443-AB3C-4799C332304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2" name="Picture 21">
              <a:extLst>
                <a:ext uri="{FF2B5EF4-FFF2-40B4-BE49-F238E27FC236}">
                  <a16:creationId xmlns:a16="http://schemas.microsoft.com/office/drawing/2014/main" id="{94075D0C-1739-4729-A5C8-5C5707A942F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24" name="Straight Connector 23">
            <a:extLst>
              <a:ext uri="{FF2B5EF4-FFF2-40B4-BE49-F238E27FC236}">
                <a16:creationId xmlns:a16="http://schemas.microsoft.com/office/drawing/2014/main" id="{0DFD28A6-39F3-425F-8050-E5BF1B4523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26" name="Rectangle 25">
            <a:extLst>
              <a:ext uri="{FF2B5EF4-FFF2-40B4-BE49-F238E27FC236}">
                <a16:creationId xmlns:a16="http://schemas.microsoft.com/office/drawing/2014/main" id="{9B347087-DEE1-4F23-8486-A2690AA19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44BB81AE-EE4A-4AA4-8941-104B6C9435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88137"/>
            <a:ext cx="11227442" cy="5883295"/>
          </a:xfrm>
          <a:prstGeom prst="rect">
            <a:avLst/>
          </a:prstGeom>
          <a:solidFill>
            <a:schemeClr val="tx2"/>
          </a:solidFill>
          <a:ln>
            <a:noFill/>
          </a:ln>
          <a:effectLst>
            <a:outerShdw blurRad="114300" dist="127000" dir="5400000" sx="99000" sy="99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4" name="Picture 4">
            <a:extLst>
              <a:ext uri="{FF2B5EF4-FFF2-40B4-BE49-F238E27FC236}">
                <a16:creationId xmlns:a16="http://schemas.microsoft.com/office/drawing/2014/main" id="{FA9B3AAB-2E40-675B-926D-569893C2AB42}"/>
              </a:ext>
            </a:extLst>
          </p:cNvPr>
          <p:cNvPicPr>
            <a:picLocks noChangeAspect="1"/>
          </p:cNvPicPr>
          <p:nvPr/>
        </p:nvPicPr>
        <p:blipFill rotWithShape="1">
          <a:blip r:embed="rId5">
            <a:alphaModFix amt="50000"/>
          </a:blip>
          <a:srcRect t="2720" r="1" b="23216"/>
          <a:stretch/>
        </p:blipFill>
        <p:spPr>
          <a:xfrm>
            <a:off x="486138" y="488137"/>
            <a:ext cx="11227442" cy="5883295"/>
          </a:xfrm>
          <a:prstGeom prst="rect">
            <a:avLst/>
          </a:prstGeom>
        </p:spPr>
      </p:pic>
      <p:cxnSp>
        <p:nvCxnSpPr>
          <p:cNvPr id="30" name="Straight Connector 29">
            <a:extLst>
              <a:ext uri="{FF2B5EF4-FFF2-40B4-BE49-F238E27FC236}">
                <a16:creationId xmlns:a16="http://schemas.microsoft.com/office/drawing/2014/main" id="{4AA791FC-1AEF-4561-93B5-6B9E981BBB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21280" y="3594428"/>
            <a:ext cx="694944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32" name="Rectangle 31">
            <a:extLst>
              <a:ext uri="{FF2B5EF4-FFF2-40B4-BE49-F238E27FC236}">
                <a16:creationId xmlns:a16="http://schemas.microsoft.com/office/drawing/2014/main" id="{AAA2202F-2A68-464D-8E53-CEBE9303D8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solidFill>
              <a:schemeClr val="bg1"/>
            </a:solidFill>
            <a:miter lim="800000"/>
          </a:ln>
        </p:spPr>
        <p:style>
          <a:lnRef idx="1">
            <a:schemeClr val="accent1"/>
          </a:lnRef>
          <a:fillRef idx="3">
            <a:schemeClr val="accent1"/>
          </a:fillRef>
          <a:effectRef idx="2">
            <a:schemeClr val="accent1"/>
          </a:effectRef>
          <a:fontRef idx="minor">
            <a:schemeClr val="lt1"/>
          </a:fontRef>
        </p:style>
      </p:sp>
      <p:grpSp>
        <p:nvGrpSpPr>
          <p:cNvPr id="34" name="Group 33">
            <a:extLst>
              <a:ext uri="{FF2B5EF4-FFF2-40B4-BE49-F238E27FC236}">
                <a16:creationId xmlns:a16="http://schemas.microsoft.com/office/drawing/2014/main" id="{5B129734-DF6D-46B8-A0E0-4F178B3AD2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28956"/>
            <a:ext cx="12234672" cy="658368"/>
            <a:chOff x="-18288" y="3128956"/>
            <a:chExt cx="12234672" cy="658368"/>
          </a:xfrm>
        </p:grpSpPr>
        <p:sp useBgFill="1">
          <p:nvSpPr>
            <p:cNvPr id="35" name="Rounded Rectangle 21">
              <a:extLst>
                <a:ext uri="{FF2B5EF4-FFF2-40B4-BE49-F238E27FC236}">
                  <a16:creationId xmlns:a16="http://schemas.microsoft.com/office/drawing/2014/main" id="{6A986578-4991-4E9B-94B7-056F6B09B7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2303" y="3128956"/>
              <a:ext cx="45720" cy="658368"/>
            </a:xfrm>
            <a:prstGeom prst="roundRect">
              <a:avLst>
                <a:gd name="adj" fmla="val 50000"/>
              </a:avLst>
            </a:prstGeom>
            <a:ln w="9525">
              <a:noFill/>
            </a:ln>
            <a:effectLst>
              <a:innerShdw blurRad="114300">
                <a:prstClr val="black">
                  <a:alpha val="8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36" name="Picture 35">
              <a:extLst>
                <a:ext uri="{FF2B5EF4-FFF2-40B4-BE49-F238E27FC236}">
                  <a16:creationId xmlns:a16="http://schemas.microsoft.com/office/drawing/2014/main" id="{257D0097-ACF2-46A6-804C-C5D55A188FE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8288" y="3154680"/>
              <a:ext cx="777240" cy="606425"/>
            </a:xfrm>
            <a:prstGeom prst="rect">
              <a:avLst/>
            </a:prstGeom>
          </p:spPr>
        </p:pic>
        <p:sp useBgFill="1">
          <p:nvSpPr>
            <p:cNvPr id="37" name="Rounded Rectangle 27">
              <a:extLst>
                <a:ext uri="{FF2B5EF4-FFF2-40B4-BE49-F238E27FC236}">
                  <a16:creationId xmlns:a16="http://schemas.microsoft.com/office/drawing/2014/main" id="{A71DA5EB-109A-4C2F-A093-7E5F6490BD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14377" y="3128956"/>
              <a:ext cx="45720" cy="658368"/>
            </a:xfrm>
            <a:prstGeom prst="roundRect">
              <a:avLst>
                <a:gd name="adj" fmla="val 50000"/>
              </a:avLst>
            </a:prstGeom>
            <a:ln w="9525">
              <a:noFill/>
            </a:ln>
            <a:effectLst>
              <a:innerShdw blurRad="114300">
                <a:prstClr val="black">
                  <a:alpha val="8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38" name="Picture 37">
              <a:extLst>
                <a:ext uri="{FF2B5EF4-FFF2-40B4-BE49-F238E27FC236}">
                  <a16:creationId xmlns:a16="http://schemas.microsoft.com/office/drawing/2014/main" id="{DA85B8CE-EB01-4DD0-8B39-D413503D772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flipH="1">
              <a:off x="11439144" y="3154680"/>
              <a:ext cx="777240" cy="606425"/>
            </a:xfrm>
            <a:prstGeom prst="rect">
              <a:avLst/>
            </a:prstGeom>
          </p:spPr>
        </p:pic>
      </p:grpSp>
      <p:sp>
        <p:nvSpPr>
          <p:cNvPr id="2" name="Title 1">
            <a:extLst>
              <a:ext uri="{FF2B5EF4-FFF2-40B4-BE49-F238E27FC236}">
                <a16:creationId xmlns:a16="http://schemas.microsoft.com/office/drawing/2014/main" id="{08E164C2-F34D-0316-E50E-BABD767ADFA2}"/>
              </a:ext>
            </a:extLst>
          </p:cNvPr>
          <p:cNvSpPr>
            <a:spLocks noGrp="1"/>
          </p:cNvSpPr>
          <p:nvPr>
            <p:ph type="title"/>
          </p:nvPr>
        </p:nvSpPr>
        <p:spPr>
          <a:xfrm>
            <a:off x="2224403" y="1113698"/>
            <a:ext cx="8229600" cy="2345264"/>
          </a:xfrm>
        </p:spPr>
        <p:txBody>
          <a:bodyPr vert="horz" lIns="91440" tIns="45720" rIns="91440" bIns="45720" rtlCol="0" anchor="b">
            <a:normAutofit/>
          </a:bodyPr>
          <a:lstStyle/>
          <a:p>
            <a:r>
              <a:rPr lang="en-US" sz="7200">
                <a:solidFill>
                  <a:schemeClr val="bg1"/>
                </a:solidFill>
              </a:rPr>
              <a:t>Questions </a:t>
            </a:r>
          </a:p>
        </p:txBody>
      </p:sp>
    </p:spTree>
    <p:extLst>
      <p:ext uri="{BB962C8B-B14F-4D97-AF65-F5344CB8AC3E}">
        <p14:creationId xmlns:p14="http://schemas.microsoft.com/office/powerpoint/2010/main" val="2347955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0A44A-212F-1C10-CFF2-3803E1818C7E}"/>
              </a:ext>
            </a:extLst>
          </p:cNvPr>
          <p:cNvSpPr>
            <a:spLocks noGrp="1"/>
          </p:cNvSpPr>
          <p:nvPr>
            <p:ph type="title"/>
          </p:nvPr>
        </p:nvSpPr>
        <p:spPr/>
        <p:txBody>
          <a:bodyPr/>
          <a:lstStyle/>
          <a:p>
            <a:r>
              <a:rPr lang="en-US" dirty="0"/>
              <a:t>Referencing </a:t>
            </a:r>
          </a:p>
        </p:txBody>
      </p:sp>
      <p:sp>
        <p:nvSpPr>
          <p:cNvPr id="3" name="Content Placeholder 2">
            <a:extLst>
              <a:ext uri="{FF2B5EF4-FFF2-40B4-BE49-F238E27FC236}">
                <a16:creationId xmlns:a16="http://schemas.microsoft.com/office/drawing/2014/main" id="{34871B0F-81AA-AFBE-3D0E-9EC62EE84ACA}"/>
              </a:ext>
            </a:extLst>
          </p:cNvPr>
          <p:cNvSpPr>
            <a:spLocks noGrp="1"/>
          </p:cNvSpPr>
          <p:nvPr>
            <p:ph idx="1"/>
          </p:nvPr>
        </p:nvSpPr>
        <p:spPr/>
        <p:txBody>
          <a:bodyPr/>
          <a:lstStyle/>
          <a:p>
            <a:r>
              <a:rPr lang="en-US" dirty="0"/>
              <a:t>Gov.uk - TM Lewin (shirtmakers) limited </a:t>
            </a:r>
          </a:p>
          <a:p>
            <a:pPr>
              <a:buSzPct val="114999"/>
            </a:pPr>
            <a:r>
              <a:rPr lang="en-US" dirty="0"/>
              <a:t>Tm Lewin </a:t>
            </a:r>
          </a:p>
          <a:p>
            <a:pPr>
              <a:buSzPct val="114999"/>
            </a:pPr>
            <a:r>
              <a:rPr lang="en-US"/>
              <a:t>Fishbone – google </a:t>
            </a:r>
          </a:p>
          <a:p>
            <a:pPr>
              <a:buSzPct val="114999"/>
            </a:pPr>
            <a:r>
              <a:rPr lang="en-US"/>
              <a:t>Pestel - google</a:t>
            </a:r>
          </a:p>
          <a:p>
            <a:pPr>
              <a:buSzPct val="114999"/>
            </a:pPr>
            <a:r>
              <a:rPr lang="en-US"/>
              <a:t>Swop - google</a:t>
            </a:r>
            <a:endParaRPr lang="en-US" dirty="0"/>
          </a:p>
          <a:p>
            <a:pPr>
              <a:buSzPct val="114999"/>
            </a:pPr>
            <a:endParaRPr lang="en-US" dirty="0"/>
          </a:p>
          <a:p>
            <a:pPr>
              <a:buSzPct val="114999"/>
            </a:pPr>
            <a:endParaRPr lang="en-US" dirty="0"/>
          </a:p>
          <a:p>
            <a:pPr>
              <a:buSzPct val="114999"/>
            </a:pPr>
            <a:endParaRPr lang="en-US" dirty="0"/>
          </a:p>
          <a:p>
            <a:pPr>
              <a:buSzPct val="114999"/>
            </a:pPr>
            <a:endParaRPr lang="en-US" dirty="0"/>
          </a:p>
        </p:txBody>
      </p:sp>
    </p:spTree>
    <p:extLst>
      <p:ext uri="{BB962C8B-B14F-4D97-AF65-F5344CB8AC3E}">
        <p14:creationId xmlns:p14="http://schemas.microsoft.com/office/powerpoint/2010/main" val="399781491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Organic</vt:lpstr>
      <vt:lpstr>Tm Lewin</vt:lpstr>
      <vt:lpstr>Tm Lewin </vt:lpstr>
      <vt:lpstr>Fishbone </vt:lpstr>
      <vt:lpstr>Swot </vt:lpstr>
      <vt:lpstr>Pestel </vt:lpstr>
      <vt:lpstr>Profits and losses </vt:lpstr>
      <vt:lpstr>solutions to problems </vt:lpstr>
      <vt:lpstr>Competition </vt:lpstr>
      <vt:lpstr>Questions </vt:lpstr>
      <vt:lpstr>Referencing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314</cp:revision>
  <dcterms:created xsi:type="dcterms:W3CDTF">2022-11-04T10:28:12Z</dcterms:created>
  <dcterms:modified xsi:type="dcterms:W3CDTF">2022-11-11T08:56:08Z</dcterms:modified>
</cp:coreProperties>
</file>