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510" r:id="rId4"/>
    <p:sldId id="280" r:id="rId5"/>
    <p:sldId id="282" r:id="rId6"/>
    <p:sldId id="259" r:id="rId7"/>
    <p:sldId id="285" r:id="rId8"/>
    <p:sldId id="507" r:id="rId9"/>
    <p:sldId id="262" r:id="rId10"/>
    <p:sldId id="263" r:id="rId11"/>
    <p:sldId id="271" r:id="rId12"/>
    <p:sldId id="272" r:id="rId13"/>
    <p:sldId id="273" r:id="rId14"/>
    <p:sldId id="274" r:id="rId15"/>
    <p:sldId id="279" r:id="rId16"/>
    <p:sldId id="264" r:id="rId17"/>
    <p:sldId id="286" r:id="rId18"/>
    <p:sldId id="289" r:id="rId19"/>
    <p:sldId id="260" r:id="rId20"/>
    <p:sldId id="275" r:id="rId21"/>
    <p:sldId id="511" r:id="rId22"/>
    <p:sldId id="293" r:id="rId23"/>
    <p:sldId id="294" r:id="rId24"/>
    <p:sldId id="290" r:id="rId25"/>
    <p:sldId id="512" r:id="rId26"/>
    <p:sldId id="277" r:id="rId27"/>
    <p:sldId id="298" r:id="rId28"/>
    <p:sldId id="513" r:id="rId29"/>
    <p:sldId id="509" r:id="rId30"/>
    <p:sldId id="521" r:id="rId31"/>
    <p:sldId id="520" r:id="rId32"/>
    <p:sldId id="519" r:id="rId33"/>
    <p:sldId id="270" r:id="rId34"/>
    <p:sldId id="51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9E0209-0FC9-4ABA-8ACB-58EB4B7C468A}" v="1216" dt="2022-07-23T07:49:31.7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4" d="100"/>
          <a:sy n="64" d="100"/>
        </p:scale>
        <p:origin x="69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dalena Siemiatkowska" userId="76f30670d55f8e33" providerId="LiveId" clId="{30AF39E6-5C2B-4880-B470-242255D42312}"/>
    <pc:docChg chg="undo custSel addSld delSld modSld sldOrd">
      <pc:chgData name="Magdalena Siemiatkowska" userId="76f30670d55f8e33" providerId="LiveId" clId="{30AF39E6-5C2B-4880-B470-242255D42312}" dt="2022-06-17T19:35:07.624" v="2218" actId="1076"/>
      <pc:docMkLst>
        <pc:docMk/>
      </pc:docMkLst>
      <pc:sldChg chg="modSp mod modTransition modAnim">
        <pc:chgData name="Magdalena Siemiatkowska" userId="76f30670d55f8e33" providerId="LiveId" clId="{30AF39E6-5C2B-4880-B470-242255D42312}" dt="2022-06-05T19:43:33.676" v="602"/>
        <pc:sldMkLst>
          <pc:docMk/>
          <pc:sldMk cId="1911329368" sldId="256"/>
        </pc:sldMkLst>
        <pc:spChg chg="mod">
          <ac:chgData name="Magdalena Siemiatkowska" userId="76f30670d55f8e33" providerId="LiveId" clId="{30AF39E6-5C2B-4880-B470-242255D42312}" dt="2022-06-05T19:16:38.151" v="197" actId="20577"/>
          <ac:spMkLst>
            <pc:docMk/>
            <pc:sldMk cId="1911329368" sldId="256"/>
            <ac:spMk id="2" creationId="{94361BBF-68E6-298B-82C1-122269DAF52D}"/>
          </ac:spMkLst>
        </pc:spChg>
      </pc:sldChg>
      <pc:sldChg chg="modAnim">
        <pc:chgData name="Magdalena Siemiatkowska" userId="76f30670d55f8e33" providerId="LiveId" clId="{30AF39E6-5C2B-4880-B470-242255D42312}" dt="2022-06-05T19:43:46.101" v="604"/>
        <pc:sldMkLst>
          <pc:docMk/>
          <pc:sldMk cId="2016883178" sldId="257"/>
        </pc:sldMkLst>
      </pc:sldChg>
      <pc:sldChg chg="addSp delSp modSp mod">
        <pc:chgData name="Magdalena Siemiatkowska" userId="76f30670d55f8e33" providerId="LiveId" clId="{30AF39E6-5C2B-4880-B470-242255D42312}" dt="2022-06-05T18:46:25.024" v="154" actId="26606"/>
        <pc:sldMkLst>
          <pc:docMk/>
          <pc:sldMk cId="1343398084" sldId="258"/>
        </pc:sldMkLst>
        <pc:spChg chg="mod">
          <ac:chgData name="Magdalena Siemiatkowska" userId="76f30670d55f8e33" providerId="LiveId" clId="{30AF39E6-5C2B-4880-B470-242255D42312}" dt="2022-06-05T18:46:25.024" v="154" actId="26606"/>
          <ac:spMkLst>
            <pc:docMk/>
            <pc:sldMk cId="1343398084" sldId="258"/>
            <ac:spMk id="2" creationId="{DC579736-D369-D415-47D5-560E81A5D81B}"/>
          </ac:spMkLst>
        </pc:spChg>
        <pc:spChg chg="mod">
          <ac:chgData name="Magdalena Siemiatkowska" userId="76f30670d55f8e33" providerId="LiveId" clId="{30AF39E6-5C2B-4880-B470-242255D42312}" dt="2022-06-05T18:46:25.024" v="154" actId="26606"/>
          <ac:spMkLst>
            <pc:docMk/>
            <pc:sldMk cId="1343398084" sldId="258"/>
            <ac:spMk id="3" creationId="{DB072234-F5C2-727B-4360-C14EB02BC006}"/>
          </ac:spMkLst>
        </pc:spChg>
        <pc:spChg chg="add del">
          <ac:chgData name="Magdalena Siemiatkowska" userId="76f30670d55f8e33" providerId="LiveId" clId="{30AF39E6-5C2B-4880-B470-242255D42312}" dt="2022-06-05T18:46:25.024" v="154" actId="26606"/>
          <ac:spMkLst>
            <pc:docMk/>
            <pc:sldMk cId="1343398084" sldId="258"/>
            <ac:spMk id="9" creationId="{DD7EAFE6-2BB9-41FB-9CF4-588CFC708774}"/>
          </ac:spMkLst>
        </pc:spChg>
        <pc:spChg chg="add del">
          <ac:chgData name="Magdalena Siemiatkowska" userId="76f30670d55f8e33" providerId="LiveId" clId="{30AF39E6-5C2B-4880-B470-242255D42312}" dt="2022-06-05T18:46:25.024" v="154" actId="26606"/>
          <ac:spMkLst>
            <pc:docMk/>
            <pc:sldMk cId="1343398084" sldId="258"/>
            <ac:spMk id="11" creationId="{4E1EF4E8-5513-4BF5-BC41-04645281C672}"/>
          </ac:spMkLst>
        </pc:spChg>
        <pc:spChg chg="add del">
          <ac:chgData name="Magdalena Siemiatkowska" userId="76f30670d55f8e33" providerId="LiveId" clId="{30AF39E6-5C2B-4880-B470-242255D42312}" dt="2022-06-05T18:46:25.024" v="154" actId="26606"/>
          <ac:spMkLst>
            <pc:docMk/>
            <pc:sldMk cId="1343398084" sldId="258"/>
            <ac:spMk id="13" creationId="{1053C76E-D90C-413A-8E8C-91200175B23C}"/>
          </ac:spMkLst>
        </pc:spChg>
        <pc:spChg chg="add del">
          <ac:chgData name="Magdalena Siemiatkowska" userId="76f30670d55f8e33" providerId="LiveId" clId="{30AF39E6-5C2B-4880-B470-242255D42312}" dt="2022-06-05T18:46:25.024" v="154" actId="26606"/>
          <ac:spMkLst>
            <pc:docMk/>
            <pc:sldMk cId="1343398084" sldId="258"/>
            <ac:spMk id="15" creationId="{B3EC1D3A-1FF2-4964-B5B8-D9215E59787D}"/>
          </ac:spMkLst>
        </pc:spChg>
        <pc:spChg chg="add del">
          <ac:chgData name="Magdalena Siemiatkowska" userId="76f30670d55f8e33" providerId="LiveId" clId="{30AF39E6-5C2B-4880-B470-242255D42312}" dt="2022-06-05T18:46:25.024" v="154" actId="26606"/>
          <ac:spMkLst>
            <pc:docMk/>
            <pc:sldMk cId="1343398084" sldId="258"/>
            <ac:spMk id="17" creationId="{3986DE6E-AFDF-401D-8D17-ECA387D93F46}"/>
          </ac:spMkLst>
        </pc:spChg>
        <pc:spChg chg="add del">
          <ac:chgData name="Magdalena Siemiatkowska" userId="76f30670d55f8e33" providerId="LiveId" clId="{30AF39E6-5C2B-4880-B470-242255D42312}" dt="2022-06-05T18:46:25.024" v="154" actId="26606"/>
          <ac:spMkLst>
            <pc:docMk/>
            <pc:sldMk cId="1343398084" sldId="258"/>
            <ac:spMk id="19" creationId="{C64F2B12-715E-4D82-A6C9-0596F2984429}"/>
          </ac:spMkLst>
        </pc:spChg>
        <pc:spChg chg="add del">
          <ac:chgData name="Magdalena Siemiatkowska" userId="76f30670d55f8e33" providerId="LiveId" clId="{30AF39E6-5C2B-4880-B470-242255D42312}" dt="2022-06-05T18:46:25.024" v="154" actId="26606"/>
          <ac:spMkLst>
            <pc:docMk/>
            <pc:sldMk cId="1343398084" sldId="258"/>
            <ac:spMk id="21" creationId="{1D48CFCD-BE31-4CE9-A6B0-E4D1AD675C98}"/>
          </ac:spMkLst>
        </pc:spChg>
        <pc:spChg chg="add del">
          <ac:chgData name="Magdalena Siemiatkowska" userId="76f30670d55f8e33" providerId="LiveId" clId="{30AF39E6-5C2B-4880-B470-242255D42312}" dt="2022-06-05T18:46:25.024" v="154" actId="26606"/>
          <ac:spMkLst>
            <pc:docMk/>
            <pc:sldMk cId="1343398084" sldId="258"/>
            <ac:spMk id="26" creationId="{32768DCD-B824-413A-B330-8D57ADB3724C}"/>
          </ac:spMkLst>
        </pc:spChg>
        <pc:spChg chg="add del">
          <ac:chgData name="Magdalena Siemiatkowska" userId="76f30670d55f8e33" providerId="LiveId" clId="{30AF39E6-5C2B-4880-B470-242255D42312}" dt="2022-06-05T18:46:25.024" v="154" actId="26606"/>
          <ac:spMkLst>
            <pc:docMk/>
            <pc:sldMk cId="1343398084" sldId="258"/>
            <ac:spMk id="28" creationId="{96E45848-BEDA-4F24-9C4E-DA2120958262}"/>
          </ac:spMkLst>
        </pc:spChg>
        <pc:spChg chg="add del">
          <ac:chgData name="Magdalena Siemiatkowska" userId="76f30670d55f8e33" providerId="LiveId" clId="{30AF39E6-5C2B-4880-B470-242255D42312}" dt="2022-06-05T18:46:25.024" v="154" actId="26606"/>
          <ac:spMkLst>
            <pc:docMk/>
            <pc:sldMk cId="1343398084" sldId="258"/>
            <ac:spMk id="30" creationId="{B2BB8117-A903-442C-9223-A4FEB85C3271}"/>
          </ac:spMkLst>
        </pc:spChg>
        <pc:spChg chg="add del">
          <ac:chgData name="Magdalena Siemiatkowska" userId="76f30670d55f8e33" providerId="LiveId" clId="{30AF39E6-5C2B-4880-B470-242255D42312}" dt="2022-06-05T18:46:25.024" v="154" actId="26606"/>
          <ac:spMkLst>
            <pc:docMk/>
            <pc:sldMk cId="1343398084" sldId="258"/>
            <ac:spMk id="32" creationId="{C59300B8-3117-43F8-9F8E-68DB9F002F92}"/>
          </ac:spMkLst>
        </pc:spChg>
        <pc:spChg chg="add del">
          <ac:chgData name="Magdalena Siemiatkowska" userId="76f30670d55f8e33" providerId="LiveId" clId="{30AF39E6-5C2B-4880-B470-242255D42312}" dt="2022-06-05T18:46:25.024" v="154" actId="26606"/>
          <ac:spMkLst>
            <pc:docMk/>
            <pc:sldMk cId="1343398084" sldId="258"/>
            <ac:spMk id="34" creationId="{1AFAE680-42C1-4104-B74F-B0A8F1FB264A}"/>
          </ac:spMkLst>
        </pc:spChg>
        <pc:spChg chg="add del">
          <ac:chgData name="Magdalena Siemiatkowska" userId="76f30670d55f8e33" providerId="LiveId" clId="{30AF39E6-5C2B-4880-B470-242255D42312}" dt="2022-06-05T18:46:25.024" v="154" actId="26606"/>
          <ac:spMkLst>
            <pc:docMk/>
            <pc:sldMk cId="1343398084" sldId="258"/>
            <ac:spMk id="36" creationId="{828A8BA9-B3FE-4C96-A0A1-72A0D2C85578}"/>
          </ac:spMkLst>
        </pc:spChg>
        <pc:spChg chg="add del">
          <ac:chgData name="Magdalena Siemiatkowska" userId="76f30670d55f8e33" providerId="LiveId" clId="{30AF39E6-5C2B-4880-B470-242255D42312}" dt="2022-06-05T18:46:25.024" v="154" actId="26606"/>
          <ac:spMkLst>
            <pc:docMk/>
            <pc:sldMk cId="1343398084" sldId="258"/>
            <ac:spMk id="38" creationId="{16272B6F-135F-45E6-8F46-83B32059F20C}"/>
          </ac:spMkLst>
        </pc:spChg>
        <pc:spChg chg="add del">
          <ac:chgData name="Magdalena Siemiatkowska" userId="76f30670d55f8e33" providerId="LiveId" clId="{30AF39E6-5C2B-4880-B470-242255D42312}" dt="2022-06-05T18:46:25.024" v="154" actId="26606"/>
          <ac:spMkLst>
            <pc:docMk/>
            <pc:sldMk cId="1343398084" sldId="258"/>
            <ac:spMk id="40" creationId="{19F9CD66-32FC-448F-B4C5-67D17508A226}"/>
          </ac:spMkLst>
        </pc:spChg>
        <pc:picChg chg="mod ord">
          <ac:chgData name="Magdalena Siemiatkowska" userId="76f30670d55f8e33" providerId="LiveId" clId="{30AF39E6-5C2B-4880-B470-242255D42312}" dt="2022-06-05T18:46:25.024" v="154" actId="26606"/>
          <ac:picMkLst>
            <pc:docMk/>
            <pc:sldMk cId="1343398084" sldId="258"/>
            <ac:picMk id="5" creationId="{417E7B82-AE77-F85E-A305-F5D0F0C23342}"/>
          </ac:picMkLst>
        </pc:picChg>
      </pc:sldChg>
      <pc:sldChg chg="addSp delSp modSp mod">
        <pc:chgData name="Magdalena Siemiatkowska" userId="76f30670d55f8e33" providerId="LiveId" clId="{30AF39E6-5C2B-4880-B470-242255D42312}" dt="2022-06-05T19:16:55.379" v="199" actId="26606"/>
        <pc:sldMkLst>
          <pc:docMk/>
          <pc:sldMk cId="1075544939" sldId="259"/>
        </pc:sldMkLst>
        <pc:spChg chg="mod">
          <ac:chgData name="Magdalena Siemiatkowska" userId="76f30670d55f8e33" providerId="LiveId" clId="{30AF39E6-5C2B-4880-B470-242255D42312}" dt="2022-06-05T19:16:55.379" v="199" actId="26606"/>
          <ac:spMkLst>
            <pc:docMk/>
            <pc:sldMk cId="1075544939" sldId="259"/>
            <ac:spMk id="2" creationId="{47E577BF-1428-1761-A6CE-7BB6B1D5A936}"/>
          </ac:spMkLst>
        </pc:spChg>
        <pc:spChg chg="mod">
          <ac:chgData name="Magdalena Siemiatkowska" userId="76f30670d55f8e33" providerId="LiveId" clId="{30AF39E6-5C2B-4880-B470-242255D42312}" dt="2022-06-05T19:16:55.379" v="199" actId="26606"/>
          <ac:spMkLst>
            <pc:docMk/>
            <pc:sldMk cId="1075544939" sldId="259"/>
            <ac:spMk id="3" creationId="{4CF7016D-9133-F636-AA2A-1101F381FBA8}"/>
          </ac:spMkLst>
        </pc:spChg>
        <pc:spChg chg="add del">
          <ac:chgData name="Magdalena Siemiatkowska" userId="76f30670d55f8e33" providerId="LiveId" clId="{30AF39E6-5C2B-4880-B470-242255D42312}" dt="2022-06-05T19:16:55.379" v="199" actId="26606"/>
          <ac:spMkLst>
            <pc:docMk/>
            <pc:sldMk cId="1075544939" sldId="259"/>
            <ac:spMk id="9" creationId="{32768DCD-B824-413A-B330-8D57ADB3724C}"/>
          </ac:spMkLst>
        </pc:spChg>
        <pc:spChg chg="add del">
          <ac:chgData name="Magdalena Siemiatkowska" userId="76f30670d55f8e33" providerId="LiveId" clId="{30AF39E6-5C2B-4880-B470-242255D42312}" dt="2022-06-05T19:16:55.379" v="199" actId="26606"/>
          <ac:spMkLst>
            <pc:docMk/>
            <pc:sldMk cId="1075544939" sldId="259"/>
            <ac:spMk id="11" creationId="{96E45848-BEDA-4F24-9C4E-DA2120958262}"/>
          </ac:spMkLst>
        </pc:spChg>
        <pc:spChg chg="add del">
          <ac:chgData name="Magdalena Siemiatkowska" userId="76f30670d55f8e33" providerId="LiveId" clId="{30AF39E6-5C2B-4880-B470-242255D42312}" dt="2022-06-05T19:16:55.379" v="199" actId="26606"/>
          <ac:spMkLst>
            <pc:docMk/>
            <pc:sldMk cId="1075544939" sldId="259"/>
            <ac:spMk id="13" creationId="{B2BB8117-A903-442C-9223-A4FEB85C3271}"/>
          </ac:spMkLst>
        </pc:spChg>
        <pc:spChg chg="add del">
          <ac:chgData name="Magdalena Siemiatkowska" userId="76f30670d55f8e33" providerId="LiveId" clId="{30AF39E6-5C2B-4880-B470-242255D42312}" dt="2022-06-05T19:16:55.379" v="199" actId="26606"/>
          <ac:spMkLst>
            <pc:docMk/>
            <pc:sldMk cId="1075544939" sldId="259"/>
            <ac:spMk id="15" creationId="{C59300B8-3117-43F8-9F8E-68DB9F002F92}"/>
          </ac:spMkLst>
        </pc:spChg>
        <pc:spChg chg="add del">
          <ac:chgData name="Magdalena Siemiatkowska" userId="76f30670d55f8e33" providerId="LiveId" clId="{30AF39E6-5C2B-4880-B470-242255D42312}" dt="2022-06-05T19:16:55.379" v="199" actId="26606"/>
          <ac:spMkLst>
            <pc:docMk/>
            <pc:sldMk cId="1075544939" sldId="259"/>
            <ac:spMk id="17" creationId="{1AFAE680-42C1-4104-B74F-B0A8F1FB264A}"/>
          </ac:spMkLst>
        </pc:spChg>
        <pc:spChg chg="add del">
          <ac:chgData name="Magdalena Siemiatkowska" userId="76f30670d55f8e33" providerId="LiveId" clId="{30AF39E6-5C2B-4880-B470-242255D42312}" dt="2022-06-05T19:16:55.379" v="199" actId="26606"/>
          <ac:spMkLst>
            <pc:docMk/>
            <pc:sldMk cId="1075544939" sldId="259"/>
            <ac:spMk id="19" creationId="{828A8BA9-B3FE-4C96-A0A1-72A0D2C85578}"/>
          </ac:spMkLst>
        </pc:spChg>
        <pc:spChg chg="add del">
          <ac:chgData name="Magdalena Siemiatkowska" userId="76f30670d55f8e33" providerId="LiveId" clId="{30AF39E6-5C2B-4880-B470-242255D42312}" dt="2022-06-05T19:16:55.379" v="199" actId="26606"/>
          <ac:spMkLst>
            <pc:docMk/>
            <pc:sldMk cId="1075544939" sldId="259"/>
            <ac:spMk id="21" creationId="{2EDB7FB2-4012-481D-B3D1-7301CCF6E488}"/>
          </ac:spMkLst>
        </pc:spChg>
        <pc:spChg chg="add del">
          <ac:chgData name="Magdalena Siemiatkowska" userId="76f30670d55f8e33" providerId="LiveId" clId="{30AF39E6-5C2B-4880-B470-242255D42312}" dt="2022-06-05T19:16:55.379" v="199" actId="26606"/>
          <ac:spMkLst>
            <pc:docMk/>
            <pc:sldMk cId="1075544939" sldId="259"/>
            <ac:spMk id="26" creationId="{32768DCD-B824-413A-B330-8D57ADB3724C}"/>
          </ac:spMkLst>
        </pc:spChg>
        <pc:spChg chg="add del">
          <ac:chgData name="Magdalena Siemiatkowska" userId="76f30670d55f8e33" providerId="LiveId" clId="{30AF39E6-5C2B-4880-B470-242255D42312}" dt="2022-06-05T19:16:55.379" v="199" actId="26606"/>
          <ac:spMkLst>
            <pc:docMk/>
            <pc:sldMk cId="1075544939" sldId="259"/>
            <ac:spMk id="28" creationId="{19F9CD66-32FC-448F-B4C5-67D17508A226}"/>
          </ac:spMkLst>
        </pc:spChg>
        <pc:picChg chg="mod">
          <ac:chgData name="Magdalena Siemiatkowska" userId="76f30670d55f8e33" providerId="LiveId" clId="{30AF39E6-5C2B-4880-B470-242255D42312}" dt="2022-06-05T19:16:55.379" v="199" actId="26606"/>
          <ac:picMkLst>
            <pc:docMk/>
            <pc:sldMk cId="1075544939" sldId="259"/>
            <ac:picMk id="5" creationId="{202DDD31-3C91-B51D-7F17-7A4D5B57BA45}"/>
          </ac:picMkLst>
        </pc:picChg>
      </pc:sldChg>
      <pc:sldChg chg="modSp mod">
        <pc:chgData name="Magdalena Siemiatkowska" userId="76f30670d55f8e33" providerId="LiveId" clId="{30AF39E6-5C2B-4880-B470-242255D42312}" dt="2022-06-05T19:17:38.827" v="200" actId="20577"/>
        <pc:sldMkLst>
          <pc:docMk/>
          <pc:sldMk cId="857389845" sldId="260"/>
        </pc:sldMkLst>
        <pc:spChg chg="mod">
          <ac:chgData name="Magdalena Siemiatkowska" userId="76f30670d55f8e33" providerId="LiveId" clId="{30AF39E6-5C2B-4880-B470-242255D42312}" dt="2022-06-05T19:17:38.827" v="200" actId="20577"/>
          <ac:spMkLst>
            <pc:docMk/>
            <pc:sldMk cId="857389845" sldId="260"/>
            <ac:spMk id="3" creationId="{B2A91AB2-45D1-5F4C-A18A-912BACC7361A}"/>
          </ac:spMkLst>
        </pc:spChg>
      </pc:sldChg>
      <pc:sldChg chg="addSp delSp modSp mod setBg addAnim">
        <pc:chgData name="Magdalena Siemiatkowska" userId="76f30670d55f8e33" providerId="LiveId" clId="{30AF39E6-5C2B-4880-B470-242255D42312}" dt="2022-06-05T19:05:47.175" v="170"/>
        <pc:sldMkLst>
          <pc:docMk/>
          <pc:sldMk cId="3896040028" sldId="261"/>
        </pc:sldMkLst>
        <pc:spChg chg="mod">
          <ac:chgData name="Magdalena Siemiatkowska" userId="76f30670d55f8e33" providerId="LiveId" clId="{30AF39E6-5C2B-4880-B470-242255D42312}" dt="2022-06-05T19:05:33.532" v="168" actId="20577"/>
          <ac:spMkLst>
            <pc:docMk/>
            <pc:sldMk cId="3896040028" sldId="261"/>
            <ac:spMk id="2" creationId="{775EE403-3421-5CEA-010C-339E37DDC8F6}"/>
          </ac:spMkLst>
        </pc:spChg>
        <pc:spChg chg="del">
          <ac:chgData name="Magdalena Siemiatkowska" userId="76f30670d55f8e33" providerId="LiveId" clId="{30AF39E6-5C2B-4880-B470-242255D42312}" dt="2022-06-05T19:05:24.263" v="164" actId="26606"/>
          <ac:spMkLst>
            <pc:docMk/>
            <pc:sldMk cId="3896040028" sldId="261"/>
            <ac:spMk id="3" creationId="{48E4ADB1-1C27-CEBE-FA84-4871234A9D45}"/>
          </ac:spMkLst>
        </pc:spChg>
        <pc:spChg chg="add del">
          <ac:chgData name="Magdalena Siemiatkowska" userId="76f30670d55f8e33" providerId="LiveId" clId="{30AF39E6-5C2B-4880-B470-242255D42312}" dt="2022-06-05T19:05:47.173" v="169" actId="26606"/>
          <ac:spMkLst>
            <pc:docMk/>
            <pc:sldMk cId="3896040028" sldId="261"/>
            <ac:spMk id="9" creationId="{DD7EAFE6-2BB9-41FB-9CF4-588CFC708774}"/>
          </ac:spMkLst>
        </pc:spChg>
        <pc:spChg chg="add del">
          <ac:chgData name="Magdalena Siemiatkowska" userId="76f30670d55f8e33" providerId="LiveId" clId="{30AF39E6-5C2B-4880-B470-242255D42312}" dt="2022-06-05T19:05:47.173" v="169" actId="26606"/>
          <ac:spMkLst>
            <pc:docMk/>
            <pc:sldMk cId="3896040028" sldId="261"/>
            <ac:spMk id="11" creationId="{4E1EF4E8-5513-4BF5-BC41-04645281C672}"/>
          </ac:spMkLst>
        </pc:spChg>
        <pc:spChg chg="add del">
          <ac:chgData name="Magdalena Siemiatkowska" userId="76f30670d55f8e33" providerId="LiveId" clId="{30AF39E6-5C2B-4880-B470-242255D42312}" dt="2022-06-05T19:05:47.173" v="169" actId="26606"/>
          <ac:spMkLst>
            <pc:docMk/>
            <pc:sldMk cId="3896040028" sldId="261"/>
            <ac:spMk id="13" creationId="{107303E2-7D44-46E4-A0D5-73DF997491EC}"/>
          </ac:spMkLst>
        </pc:spChg>
        <pc:spChg chg="add del">
          <ac:chgData name="Magdalena Siemiatkowska" userId="76f30670d55f8e33" providerId="LiveId" clId="{30AF39E6-5C2B-4880-B470-242255D42312}" dt="2022-06-05T19:05:47.173" v="169" actId="26606"/>
          <ac:spMkLst>
            <pc:docMk/>
            <pc:sldMk cId="3896040028" sldId="261"/>
            <ac:spMk id="15" creationId="{D22AF24B-DF9B-4580-9019-8FABD7AC6F12}"/>
          </ac:spMkLst>
        </pc:spChg>
        <pc:spChg chg="add del">
          <ac:chgData name="Magdalena Siemiatkowska" userId="76f30670d55f8e33" providerId="LiveId" clId="{30AF39E6-5C2B-4880-B470-242255D42312}" dt="2022-06-05T19:05:47.173" v="169" actId="26606"/>
          <ac:spMkLst>
            <pc:docMk/>
            <pc:sldMk cId="3896040028" sldId="261"/>
            <ac:spMk id="17" creationId="{814E6672-D9A3-4574-B870-15130060A7E4}"/>
          </ac:spMkLst>
        </pc:spChg>
        <pc:spChg chg="add">
          <ac:chgData name="Magdalena Siemiatkowska" userId="76f30670d55f8e33" providerId="LiveId" clId="{30AF39E6-5C2B-4880-B470-242255D42312}" dt="2022-06-05T19:05:47.173" v="169" actId="26606"/>
          <ac:spMkLst>
            <pc:docMk/>
            <pc:sldMk cId="3896040028" sldId="261"/>
            <ac:spMk id="22" creationId="{DD7EAFE6-2BB9-41FB-9CF4-588CFC708774}"/>
          </ac:spMkLst>
        </pc:spChg>
        <pc:spChg chg="add">
          <ac:chgData name="Magdalena Siemiatkowska" userId="76f30670d55f8e33" providerId="LiveId" clId="{30AF39E6-5C2B-4880-B470-242255D42312}" dt="2022-06-05T19:05:47.173" v="169" actId="26606"/>
          <ac:spMkLst>
            <pc:docMk/>
            <pc:sldMk cId="3896040028" sldId="261"/>
            <ac:spMk id="24" creationId="{4E1EF4E8-5513-4BF5-BC41-04645281C672}"/>
          </ac:spMkLst>
        </pc:spChg>
        <pc:spChg chg="add">
          <ac:chgData name="Magdalena Siemiatkowska" userId="76f30670d55f8e33" providerId="LiveId" clId="{30AF39E6-5C2B-4880-B470-242255D42312}" dt="2022-06-05T19:05:47.173" v="169" actId="26606"/>
          <ac:spMkLst>
            <pc:docMk/>
            <pc:sldMk cId="3896040028" sldId="261"/>
            <ac:spMk id="26" creationId="{107303E2-7D44-46E4-A0D5-73DF997491EC}"/>
          </ac:spMkLst>
        </pc:spChg>
        <pc:spChg chg="add">
          <ac:chgData name="Magdalena Siemiatkowska" userId="76f30670d55f8e33" providerId="LiveId" clId="{30AF39E6-5C2B-4880-B470-242255D42312}" dt="2022-06-05T19:05:47.173" v="169" actId="26606"/>
          <ac:spMkLst>
            <pc:docMk/>
            <pc:sldMk cId="3896040028" sldId="261"/>
            <ac:spMk id="28" creationId="{D22AF24B-DF9B-4580-9019-8FABD7AC6F12}"/>
          </ac:spMkLst>
        </pc:spChg>
        <pc:spChg chg="add">
          <ac:chgData name="Magdalena Siemiatkowska" userId="76f30670d55f8e33" providerId="LiveId" clId="{30AF39E6-5C2B-4880-B470-242255D42312}" dt="2022-06-05T19:05:47.173" v="169" actId="26606"/>
          <ac:spMkLst>
            <pc:docMk/>
            <pc:sldMk cId="3896040028" sldId="261"/>
            <ac:spMk id="30" creationId="{814E6672-D9A3-4574-B870-15130060A7E4}"/>
          </ac:spMkLst>
        </pc:spChg>
        <pc:picChg chg="add mod">
          <ac:chgData name="Magdalena Siemiatkowska" userId="76f30670d55f8e33" providerId="LiveId" clId="{30AF39E6-5C2B-4880-B470-242255D42312}" dt="2022-06-05T19:05:47.173" v="169" actId="26606"/>
          <ac:picMkLst>
            <pc:docMk/>
            <pc:sldMk cId="3896040028" sldId="261"/>
            <ac:picMk id="5" creationId="{12333419-EE7D-4CF2-F168-1A37F126CC75}"/>
          </ac:picMkLst>
        </pc:picChg>
      </pc:sldChg>
      <pc:sldChg chg="addSp delSp modSp mod setBg">
        <pc:chgData name="Magdalena Siemiatkowska" userId="76f30670d55f8e33" providerId="LiveId" clId="{30AF39E6-5C2B-4880-B470-242255D42312}" dt="2022-06-05T19:15:55.134" v="184"/>
        <pc:sldMkLst>
          <pc:docMk/>
          <pc:sldMk cId="228099587" sldId="262"/>
        </pc:sldMkLst>
        <pc:spChg chg="mod">
          <ac:chgData name="Magdalena Siemiatkowska" userId="76f30670d55f8e33" providerId="LiveId" clId="{30AF39E6-5C2B-4880-B470-242255D42312}" dt="2022-06-05T19:08:30.715" v="181" actId="26606"/>
          <ac:spMkLst>
            <pc:docMk/>
            <pc:sldMk cId="228099587" sldId="262"/>
            <ac:spMk id="2" creationId="{9B16CD65-97F0-478D-760E-7CB8FF4C512C}"/>
          </ac:spMkLst>
        </pc:spChg>
        <pc:spChg chg="add del">
          <ac:chgData name="Magdalena Siemiatkowska" userId="76f30670d55f8e33" providerId="LiveId" clId="{30AF39E6-5C2B-4880-B470-242255D42312}" dt="2022-06-05T19:08:30.715" v="181" actId="26606"/>
          <ac:spMkLst>
            <pc:docMk/>
            <pc:sldMk cId="228099587" sldId="262"/>
            <ac:spMk id="3" creationId="{3A55AFC8-7C81-EA13-4926-8EBD8EC71D04}"/>
          </ac:spMkLst>
        </pc:spChg>
        <pc:spChg chg="add del mod">
          <ac:chgData name="Magdalena Siemiatkowska" userId="76f30670d55f8e33" providerId="LiveId" clId="{30AF39E6-5C2B-4880-B470-242255D42312}" dt="2022-06-05T19:15:55.134" v="184"/>
          <ac:spMkLst>
            <pc:docMk/>
            <pc:sldMk cId="228099587" sldId="262"/>
            <ac:spMk id="4" creationId="{1CCF57B9-6941-23A0-5E90-9D9E68F1CB22}"/>
          </ac:spMkLst>
        </pc:spChg>
        <pc:spChg chg="add del">
          <ac:chgData name="Magdalena Siemiatkowska" userId="76f30670d55f8e33" providerId="LiveId" clId="{30AF39E6-5C2B-4880-B470-242255D42312}" dt="2022-06-05T19:08:30.691" v="180" actId="26606"/>
          <ac:spMkLst>
            <pc:docMk/>
            <pc:sldMk cId="228099587" sldId="262"/>
            <ac:spMk id="10" creationId="{DD7EAFE6-2BB9-41FB-9CF4-588CFC708774}"/>
          </ac:spMkLst>
        </pc:spChg>
        <pc:spChg chg="add del">
          <ac:chgData name="Magdalena Siemiatkowska" userId="76f30670d55f8e33" providerId="LiveId" clId="{30AF39E6-5C2B-4880-B470-242255D42312}" dt="2022-06-05T19:08:30.691" v="180" actId="26606"/>
          <ac:spMkLst>
            <pc:docMk/>
            <pc:sldMk cId="228099587" sldId="262"/>
            <ac:spMk id="12" creationId="{C3E06833-B59C-442F-9A6A-F8F55936D530}"/>
          </ac:spMkLst>
        </pc:spChg>
        <pc:spChg chg="add del">
          <ac:chgData name="Magdalena Siemiatkowska" userId="76f30670d55f8e33" providerId="LiveId" clId="{30AF39E6-5C2B-4880-B470-242255D42312}" dt="2022-06-05T19:08:30.691" v="180" actId="26606"/>
          <ac:spMkLst>
            <pc:docMk/>
            <pc:sldMk cId="228099587" sldId="262"/>
            <ac:spMk id="14" creationId="{FA2016CF-2F24-4AE4-8A87-D9B6A3DE31E2}"/>
          </ac:spMkLst>
        </pc:spChg>
        <pc:spChg chg="add">
          <ac:chgData name="Magdalena Siemiatkowska" userId="76f30670d55f8e33" providerId="LiveId" clId="{30AF39E6-5C2B-4880-B470-242255D42312}" dt="2022-06-05T19:08:30.715" v="181" actId="26606"/>
          <ac:spMkLst>
            <pc:docMk/>
            <pc:sldMk cId="228099587" sldId="262"/>
            <ac:spMk id="16" creationId="{02E45E95-311C-41C7-A882-6E43F0806865}"/>
          </ac:spMkLst>
        </pc:spChg>
        <pc:spChg chg="add">
          <ac:chgData name="Magdalena Siemiatkowska" userId="76f30670d55f8e33" providerId="LiveId" clId="{30AF39E6-5C2B-4880-B470-242255D42312}" dt="2022-06-05T19:08:30.715" v="181" actId="26606"/>
          <ac:spMkLst>
            <pc:docMk/>
            <pc:sldMk cId="228099587" sldId="262"/>
            <ac:spMk id="17" creationId="{DD7EAFE6-2BB9-41FB-9CF4-588CFC708774}"/>
          </ac:spMkLst>
        </pc:spChg>
        <pc:spChg chg="add">
          <ac:chgData name="Magdalena Siemiatkowska" userId="76f30670d55f8e33" providerId="LiveId" clId="{30AF39E6-5C2B-4880-B470-242255D42312}" dt="2022-06-05T19:08:30.715" v="181" actId="26606"/>
          <ac:spMkLst>
            <pc:docMk/>
            <pc:sldMk cId="228099587" sldId="262"/>
            <ac:spMk id="18" creationId="{B7299D5D-ECC5-41EB-B830-C3A35FB35516}"/>
          </ac:spMkLst>
        </pc:spChg>
        <pc:spChg chg="add">
          <ac:chgData name="Magdalena Siemiatkowska" userId="76f30670d55f8e33" providerId="LiveId" clId="{30AF39E6-5C2B-4880-B470-242255D42312}" dt="2022-06-05T19:08:30.715" v="181" actId="26606"/>
          <ac:spMkLst>
            <pc:docMk/>
            <pc:sldMk cId="228099587" sldId="262"/>
            <ac:spMk id="19" creationId="{610334BF-0422-4A9A-BE46-AEB8C348BAC4}"/>
          </ac:spMkLst>
        </pc:spChg>
        <pc:spChg chg="add">
          <ac:chgData name="Magdalena Siemiatkowska" userId="76f30670d55f8e33" providerId="LiveId" clId="{30AF39E6-5C2B-4880-B470-242255D42312}" dt="2022-06-05T19:08:30.715" v="181" actId="26606"/>
          <ac:spMkLst>
            <pc:docMk/>
            <pc:sldMk cId="228099587" sldId="262"/>
            <ac:spMk id="20" creationId="{88C91735-5EFE-44D1-8CC6-FDF0D11B6F5D}"/>
          </ac:spMkLst>
        </pc:spChg>
        <pc:spChg chg="add">
          <ac:chgData name="Magdalena Siemiatkowska" userId="76f30670d55f8e33" providerId="LiveId" clId="{30AF39E6-5C2B-4880-B470-242255D42312}" dt="2022-06-05T19:08:30.715" v="181" actId="26606"/>
          <ac:spMkLst>
            <pc:docMk/>
            <pc:sldMk cId="228099587" sldId="262"/>
            <ac:spMk id="21" creationId="{C98F2823-0279-49D8-928D-754B222533EF}"/>
          </ac:spMkLst>
        </pc:spChg>
        <pc:spChg chg="add">
          <ac:chgData name="Magdalena Siemiatkowska" userId="76f30670d55f8e33" providerId="LiveId" clId="{30AF39E6-5C2B-4880-B470-242255D42312}" dt="2022-06-05T19:08:30.715" v="181" actId="26606"/>
          <ac:spMkLst>
            <pc:docMk/>
            <pc:sldMk cId="228099587" sldId="262"/>
            <ac:spMk id="22" creationId="{D33F926C-2613-475D-AEE4-CD7D87D3BA2D}"/>
          </ac:spMkLst>
        </pc:spChg>
        <pc:picChg chg="add del">
          <ac:chgData name="Magdalena Siemiatkowska" userId="76f30670d55f8e33" providerId="LiveId" clId="{30AF39E6-5C2B-4880-B470-242255D42312}" dt="2022-06-05T19:08:30.691" v="180" actId="26606"/>
          <ac:picMkLst>
            <pc:docMk/>
            <pc:sldMk cId="228099587" sldId="262"/>
            <ac:picMk id="7" creationId="{763F7E53-CF0A-6F80-D310-EA22C9F2D317}"/>
          </ac:picMkLst>
        </pc:picChg>
        <pc:picChg chg="add">
          <ac:chgData name="Magdalena Siemiatkowska" userId="76f30670d55f8e33" providerId="LiveId" clId="{30AF39E6-5C2B-4880-B470-242255D42312}" dt="2022-06-05T19:08:30.715" v="181" actId="26606"/>
          <ac:picMkLst>
            <pc:docMk/>
            <pc:sldMk cId="228099587" sldId="262"/>
            <ac:picMk id="23" creationId="{8D25367F-7DAF-7DB0-CF08-F6FD9301B0E1}"/>
          </ac:picMkLst>
        </pc:picChg>
      </pc:sldChg>
      <pc:sldChg chg="addSp delSp modSp mod setBg">
        <pc:chgData name="Magdalena Siemiatkowska" userId="76f30670d55f8e33" providerId="LiveId" clId="{30AF39E6-5C2B-4880-B470-242255D42312}" dt="2022-06-05T19:06:21.568" v="177" actId="1076"/>
        <pc:sldMkLst>
          <pc:docMk/>
          <pc:sldMk cId="802473718" sldId="263"/>
        </pc:sldMkLst>
        <pc:spChg chg="mod">
          <ac:chgData name="Magdalena Siemiatkowska" userId="76f30670d55f8e33" providerId="LiveId" clId="{30AF39E6-5C2B-4880-B470-242255D42312}" dt="2022-06-05T19:06:21.568" v="177" actId="1076"/>
          <ac:spMkLst>
            <pc:docMk/>
            <pc:sldMk cId="802473718" sldId="263"/>
            <ac:spMk id="2" creationId="{55D36CEE-7B5B-861B-91F8-DABBE4D3B4C7}"/>
          </ac:spMkLst>
        </pc:spChg>
        <pc:spChg chg="del">
          <ac:chgData name="Magdalena Siemiatkowska" userId="76f30670d55f8e33" providerId="LiveId" clId="{30AF39E6-5C2B-4880-B470-242255D42312}" dt="2022-06-05T18:44:41.305" v="152" actId="26606"/>
          <ac:spMkLst>
            <pc:docMk/>
            <pc:sldMk cId="802473718" sldId="263"/>
            <ac:spMk id="3" creationId="{FEB23005-6DFC-5E68-5986-8EEB8AC383E4}"/>
          </ac:spMkLst>
        </pc:spChg>
        <pc:spChg chg="add del mod">
          <ac:chgData name="Magdalena Siemiatkowska" userId="76f30670d55f8e33" providerId="LiveId" clId="{30AF39E6-5C2B-4880-B470-242255D42312}" dt="2022-06-05T18:44:41.305" v="152" actId="26606"/>
          <ac:spMkLst>
            <pc:docMk/>
            <pc:sldMk cId="802473718" sldId="263"/>
            <ac:spMk id="4" creationId="{3B7888CA-EA3E-FACA-14B4-EBE22273E671}"/>
          </ac:spMkLst>
        </pc:spChg>
        <pc:spChg chg="add del">
          <ac:chgData name="Magdalena Siemiatkowska" userId="76f30670d55f8e33" providerId="LiveId" clId="{30AF39E6-5C2B-4880-B470-242255D42312}" dt="2022-06-05T19:06:01.872" v="173" actId="26606"/>
          <ac:spMkLst>
            <pc:docMk/>
            <pc:sldMk cId="802473718" sldId="263"/>
            <ac:spMk id="10" creationId="{32768DCD-B824-413A-B330-8D57ADB3724C}"/>
          </ac:spMkLst>
        </pc:spChg>
        <pc:spChg chg="add">
          <ac:chgData name="Magdalena Siemiatkowska" userId="76f30670d55f8e33" providerId="LiveId" clId="{30AF39E6-5C2B-4880-B470-242255D42312}" dt="2022-06-05T19:06:01.872" v="173" actId="26606"/>
          <ac:spMkLst>
            <pc:docMk/>
            <pc:sldMk cId="802473718" sldId="263"/>
            <ac:spMk id="12" creationId="{DD7EAFE6-2BB9-41FB-9CF4-588CFC708774}"/>
          </ac:spMkLst>
        </pc:spChg>
        <pc:spChg chg="add">
          <ac:chgData name="Magdalena Siemiatkowska" userId="76f30670d55f8e33" providerId="LiveId" clId="{30AF39E6-5C2B-4880-B470-242255D42312}" dt="2022-06-05T19:06:01.872" v="173" actId="26606"/>
          <ac:spMkLst>
            <pc:docMk/>
            <pc:sldMk cId="802473718" sldId="263"/>
            <ac:spMk id="13" creationId="{4E1EF4E8-5513-4BF5-BC41-04645281C672}"/>
          </ac:spMkLst>
        </pc:spChg>
        <pc:spChg chg="add">
          <ac:chgData name="Magdalena Siemiatkowska" userId="76f30670d55f8e33" providerId="LiveId" clId="{30AF39E6-5C2B-4880-B470-242255D42312}" dt="2022-06-05T19:06:01.872" v="173" actId="26606"/>
          <ac:spMkLst>
            <pc:docMk/>
            <pc:sldMk cId="802473718" sldId="263"/>
            <ac:spMk id="14" creationId="{107303E2-7D44-46E4-A0D5-73DF997491EC}"/>
          </ac:spMkLst>
        </pc:spChg>
        <pc:spChg chg="add del">
          <ac:chgData name="Magdalena Siemiatkowska" userId="76f30670d55f8e33" providerId="LiveId" clId="{30AF39E6-5C2B-4880-B470-242255D42312}" dt="2022-06-05T19:05:59.724" v="172" actId="26606"/>
          <ac:spMkLst>
            <pc:docMk/>
            <pc:sldMk cId="802473718" sldId="263"/>
            <ac:spMk id="15" creationId="{DD7EAFE6-2BB9-41FB-9CF4-588CFC708774}"/>
          </ac:spMkLst>
        </pc:spChg>
        <pc:spChg chg="add">
          <ac:chgData name="Magdalena Siemiatkowska" userId="76f30670d55f8e33" providerId="LiveId" clId="{30AF39E6-5C2B-4880-B470-242255D42312}" dt="2022-06-05T19:06:01.872" v="173" actId="26606"/>
          <ac:spMkLst>
            <pc:docMk/>
            <pc:sldMk cId="802473718" sldId="263"/>
            <ac:spMk id="16" creationId="{D22AF24B-DF9B-4580-9019-8FABD7AC6F12}"/>
          </ac:spMkLst>
        </pc:spChg>
        <pc:spChg chg="add del">
          <ac:chgData name="Magdalena Siemiatkowska" userId="76f30670d55f8e33" providerId="LiveId" clId="{30AF39E6-5C2B-4880-B470-242255D42312}" dt="2022-06-05T19:05:59.724" v="172" actId="26606"/>
          <ac:spMkLst>
            <pc:docMk/>
            <pc:sldMk cId="802473718" sldId="263"/>
            <ac:spMk id="17" creationId="{4E1EF4E8-5513-4BF5-BC41-04645281C672}"/>
          </ac:spMkLst>
        </pc:spChg>
        <pc:spChg chg="add">
          <ac:chgData name="Magdalena Siemiatkowska" userId="76f30670d55f8e33" providerId="LiveId" clId="{30AF39E6-5C2B-4880-B470-242255D42312}" dt="2022-06-05T19:06:01.872" v="173" actId="26606"/>
          <ac:spMkLst>
            <pc:docMk/>
            <pc:sldMk cId="802473718" sldId="263"/>
            <ac:spMk id="18" creationId="{814E6672-D9A3-4574-B870-15130060A7E4}"/>
          </ac:spMkLst>
        </pc:spChg>
        <pc:spChg chg="add del">
          <ac:chgData name="Magdalena Siemiatkowska" userId="76f30670d55f8e33" providerId="LiveId" clId="{30AF39E6-5C2B-4880-B470-242255D42312}" dt="2022-06-05T19:05:59.724" v="172" actId="26606"/>
          <ac:spMkLst>
            <pc:docMk/>
            <pc:sldMk cId="802473718" sldId="263"/>
            <ac:spMk id="19" creationId="{107303E2-7D44-46E4-A0D5-73DF997491EC}"/>
          </ac:spMkLst>
        </pc:spChg>
        <pc:spChg chg="add del">
          <ac:chgData name="Magdalena Siemiatkowska" userId="76f30670d55f8e33" providerId="LiveId" clId="{30AF39E6-5C2B-4880-B470-242255D42312}" dt="2022-06-05T19:05:59.724" v="172" actId="26606"/>
          <ac:spMkLst>
            <pc:docMk/>
            <pc:sldMk cId="802473718" sldId="263"/>
            <ac:spMk id="21" creationId="{D22AF24B-DF9B-4580-9019-8FABD7AC6F12}"/>
          </ac:spMkLst>
        </pc:spChg>
        <pc:spChg chg="add del">
          <ac:chgData name="Magdalena Siemiatkowska" userId="76f30670d55f8e33" providerId="LiveId" clId="{30AF39E6-5C2B-4880-B470-242255D42312}" dt="2022-06-05T19:05:59.724" v="172" actId="26606"/>
          <ac:spMkLst>
            <pc:docMk/>
            <pc:sldMk cId="802473718" sldId="263"/>
            <ac:spMk id="23" creationId="{814E6672-D9A3-4574-B870-15130060A7E4}"/>
          </ac:spMkLst>
        </pc:spChg>
        <pc:graphicFrameChg chg="add">
          <ac:chgData name="Magdalena Siemiatkowska" userId="76f30670d55f8e33" providerId="LiveId" clId="{30AF39E6-5C2B-4880-B470-242255D42312}" dt="2022-06-05T18:44:41.305" v="152" actId="26606"/>
          <ac:graphicFrameMkLst>
            <pc:docMk/>
            <pc:sldMk cId="802473718" sldId="263"/>
            <ac:graphicFrameMk id="6" creationId="{015AC6AE-E31E-3562-F301-1175889C5A23}"/>
          </ac:graphicFrameMkLst>
        </pc:graphicFrameChg>
      </pc:sldChg>
      <pc:sldChg chg="modSp mod">
        <pc:chgData name="Magdalena Siemiatkowska" userId="76f30670d55f8e33" providerId="LiveId" clId="{30AF39E6-5C2B-4880-B470-242255D42312}" dt="2022-06-05T20:05:46.919" v="689" actId="122"/>
        <pc:sldMkLst>
          <pc:docMk/>
          <pc:sldMk cId="2863416832" sldId="264"/>
        </pc:sldMkLst>
        <pc:spChg chg="mod">
          <ac:chgData name="Magdalena Siemiatkowska" userId="76f30670d55f8e33" providerId="LiveId" clId="{30AF39E6-5C2B-4880-B470-242255D42312}" dt="2022-06-05T20:05:46.919" v="689" actId="122"/>
          <ac:spMkLst>
            <pc:docMk/>
            <pc:sldMk cId="2863416832" sldId="264"/>
            <ac:spMk id="2" creationId="{469B6092-C21B-7BD3-17AE-13C413D498E3}"/>
          </ac:spMkLst>
        </pc:spChg>
        <pc:spChg chg="mod">
          <ac:chgData name="Magdalena Siemiatkowska" userId="76f30670d55f8e33" providerId="LiveId" clId="{30AF39E6-5C2B-4880-B470-242255D42312}" dt="2022-06-05T19:39:40.162" v="595" actId="1076"/>
          <ac:spMkLst>
            <pc:docMk/>
            <pc:sldMk cId="2863416832" sldId="264"/>
            <ac:spMk id="22" creationId="{30A55966-9231-80B7-4C0E-99A7921BC063}"/>
          </ac:spMkLst>
        </pc:spChg>
        <pc:spChg chg="mod">
          <ac:chgData name="Magdalena Siemiatkowska" userId="76f30670d55f8e33" providerId="LiveId" clId="{30AF39E6-5C2B-4880-B470-242255D42312}" dt="2022-06-05T19:39:25.193" v="592" actId="1076"/>
          <ac:spMkLst>
            <pc:docMk/>
            <pc:sldMk cId="2863416832" sldId="264"/>
            <ac:spMk id="24" creationId="{FE546446-E24D-3E46-C1AB-B984C6279AEB}"/>
          </ac:spMkLst>
        </pc:spChg>
        <pc:spChg chg="mod">
          <ac:chgData name="Magdalena Siemiatkowska" userId="76f30670d55f8e33" providerId="LiveId" clId="{30AF39E6-5C2B-4880-B470-242255D42312}" dt="2022-06-05T19:39:30.358" v="593" actId="1076"/>
          <ac:spMkLst>
            <pc:docMk/>
            <pc:sldMk cId="2863416832" sldId="264"/>
            <ac:spMk id="25" creationId="{822B6E9F-A495-E01D-F794-590FF2BDE790}"/>
          </ac:spMkLst>
        </pc:spChg>
        <pc:spChg chg="mod">
          <ac:chgData name="Magdalena Siemiatkowska" userId="76f30670d55f8e33" providerId="LiveId" clId="{30AF39E6-5C2B-4880-B470-242255D42312}" dt="2022-06-05T19:39:33.368" v="594" actId="1076"/>
          <ac:spMkLst>
            <pc:docMk/>
            <pc:sldMk cId="2863416832" sldId="264"/>
            <ac:spMk id="27" creationId="{E6FA8612-F1EA-3BA1-DFD8-4654A91FA913}"/>
          </ac:spMkLst>
        </pc:spChg>
      </pc:sldChg>
      <pc:sldChg chg="addSp delSp modSp mod setBg">
        <pc:chgData name="Magdalena Siemiatkowska" userId="76f30670d55f8e33" providerId="LiveId" clId="{30AF39E6-5C2B-4880-B470-242255D42312}" dt="2022-06-05T19:45:46.530" v="613" actId="14100"/>
        <pc:sldMkLst>
          <pc:docMk/>
          <pc:sldMk cId="2899469989" sldId="265"/>
        </pc:sldMkLst>
        <pc:spChg chg="mod">
          <ac:chgData name="Magdalena Siemiatkowska" userId="76f30670d55f8e33" providerId="LiveId" clId="{30AF39E6-5C2B-4880-B470-242255D42312}" dt="2022-06-05T19:45:46.530" v="613" actId="14100"/>
          <ac:spMkLst>
            <pc:docMk/>
            <pc:sldMk cId="2899469989" sldId="265"/>
            <ac:spMk id="2" creationId="{5751A435-80B9-51AF-2F0C-D27ED9BA378A}"/>
          </ac:spMkLst>
        </pc:spChg>
        <pc:spChg chg="add del">
          <ac:chgData name="Magdalena Siemiatkowska" userId="76f30670d55f8e33" providerId="LiveId" clId="{30AF39E6-5C2B-4880-B470-242255D42312}" dt="2022-06-05T19:45:01.061" v="609" actId="26606"/>
          <ac:spMkLst>
            <pc:docMk/>
            <pc:sldMk cId="2899469989" sldId="265"/>
            <ac:spMk id="3" creationId="{79AAB82B-032C-3E4B-1BB7-FA94A1E71826}"/>
          </ac:spMkLst>
        </pc:spChg>
        <pc:spChg chg="add del">
          <ac:chgData name="Magdalena Siemiatkowska" userId="76f30670d55f8e33" providerId="LiveId" clId="{30AF39E6-5C2B-4880-B470-242255D42312}" dt="2022-06-05T19:45:01.042" v="608" actId="26606"/>
          <ac:spMkLst>
            <pc:docMk/>
            <pc:sldMk cId="2899469989" sldId="265"/>
            <ac:spMk id="9" creationId="{DD7EAFE6-2BB9-41FB-9CF4-588CFC708774}"/>
          </ac:spMkLst>
        </pc:spChg>
        <pc:spChg chg="add del">
          <ac:chgData name="Magdalena Siemiatkowska" userId="76f30670d55f8e33" providerId="LiveId" clId="{30AF39E6-5C2B-4880-B470-242255D42312}" dt="2022-06-05T19:45:01.042" v="608" actId="26606"/>
          <ac:spMkLst>
            <pc:docMk/>
            <pc:sldMk cId="2899469989" sldId="265"/>
            <ac:spMk id="11" creationId="{4E1EF4E8-5513-4BF5-BC41-04645281C672}"/>
          </ac:spMkLst>
        </pc:spChg>
        <pc:spChg chg="add del">
          <ac:chgData name="Magdalena Siemiatkowska" userId="76f30670d55f8e33" providerId="LiveId" clId="{30AF39E6-5C2B-4880-B470-242255D42312}" dt="2022-06-05T19:45:01.042" v="608" actId="26606"/>
          <ac:spMkLst>
            <pc:docMk/>
            <pc:sldMk cId="2899469989" sldId="265"/>
            <ac:spMk id="13" creationId="{F1195305-FB27-4331-8243-C4D3338DCB04}"/>
          </ac:spMkLst>
        </pc:spChg>
        <pc:spChg chg="add">
          <ac:chgData name="Magdalena Siemiatkowska" userId="76f30670d55f8e33" providerId="LiveId" clId="{30AF39E6-5C2B-4880-B470-242255D42312}" dt="2022-06-05T19:45:01.061" v="609" actId="26606"/>
          <ac:spMkLst>
            <pc:docMk/>
            <pc:sldMk cId="2899469989" sldId="265"/>
            <ac:spMk id="15" creationId="{B3EC1D3A-1FF2-4964-B5B8-D9215E59787D}"/>
          </ac:spMkLst>
        </pc:spChg>
        <pc:spChg chg="add">
          <ac:chgData name="Magdalena Siemiatkowska" userId="76f30670d55f8e33" providerId="LiveId" clId="{30AF39E6-5C2B-4880-B470-242255D42312}" dt="2022-06-05T19:45:01.061" v="609" actId="26606"/>
          <ac:spMkLst>
            <pc:docMk/>
            <pc:sldMk cId="2899469989" sldId="265"/>
            <ac:spMk id="16" creationId="{DD7EAFE6-2BB9-41FB-9CF4-588CFC708774}"/>
          </ac:spMkLst>
        </pc:spChg>
        <pc:spChg chg="add">
          <ac:chgData name="Magdalena Siemiatkowska" userId="76f30670d55f8e33" providerId="LiveId" clId="{30AF39E6-5C2B-4880-B470-242255D42312}" dt="2022-06-05T19:45:01.061" v="609" actId="26606"/>
          <ac:spMkLst>
            <pc:docMk/>
            <pc:sldMk cId="2899469989" sldId="265"/>
            <ac:spMk id="17" creationId="{3E0427F3-E6FC-4164-AF34-383970DD5DD6}"/>
          </ac:spMkLst>
        </pc:spChg>
        <pc:spChg chg="add">
          <ac:chgData name="Magdalena Siemiatkowska" userId="76f30670d55f8e33" providerId="LiveId" clId="{30AF39E6-5C2B-4880-B470-242255D42312}" dt="2022-06-05T19:45:01.061" v="609" actId="26606"/>
          <ac:spMkLst>
            <pc:docMk/>
            <pc:sldMk cId="2899469989" sldId="265"/>
            <ac:spMk id="18" creationId="{4E1EF4E8-5513-4BF5-BC41-04645281C672}"/>
          </ac:spMkLst>
        </pc:spChg>
        <pc:spChg chg="add">
          <ac:chgData name="Magdalena Siemiatkowska" userId="76f30670d55f8e33" providerId="LiveId" clId="{30AF39E6-5C2B-4880-B470-242255D42312}" dt="2022-06-05T19:45:01.061" v="609" actId="26606"/>
          <ac:spMkLst>
            <pc:docMk/>
            <pc:sldMk cId="2899469989" sldId="265"/>
            <ac:spMk id="19" creationId="{1053C76E-D90C-413A-8E8C-91200175B23C}"/>
          </ac:spMkLst>
        </pc:spChg>
        <pc:picChg chg="add del">
          <ac:chgData name="Magdalena Siemiatkowska" userId="76f30670d55f8e33" providerId="LiveId" clId="{30AF39E6-5C2B-4880-B470-242255D42312}" dt="2022-06-05T19:45:01.042" v="608" actId="26606"/>
          <ac:picMkLst>
            <pc:docMk/>
            <pc:sldMk cId="2899469989" sldId="265"/>
            <ac:picMk id="5" creationId="{C4F413E1-42F8-E8DB-A1BE-FB47F14D4353}"/>
          </ac:picMkLst>
        </pc:picChg>
        <pc:picChg chg="add">
          <ac:chgData name="Magdalena Siemiatkowska" userId="76f30670d55f8e33" providerId="LiveId" clId="{30AF39E6-5C2B-4880-B470-242255D42312}" dt="2022-06-05T19:45:01.061" v="609" actId="26606"/>
          <ac:picMkLst>
            <pc:docMk/>
            <pc:sldMk cId="2899469989" sldId="265"/>
            <ac:picMk id="20" creationId="{88314982-32F3-53EC-1BE4-998C0BCB0072}"/>
          </ac:picMkLst>
        </pc:picChg>
      </pc:sldChg>
      <pc:sldChg chg="addSp delSp modSp mod setBg modAnim">
        <pc:chgData name="Magdalena Siemiatkowska" userId="76f30670d55f8e33" providerId="LiveId" clId="{30AF39E6-5C2B-4880-B470-242255D42312}" dt="2022-06-05T19:50:28.883" v="619" actId="1440"/>
        <pc:sldMkLst>
          <pc:docMk/>
          <pc:sldMk cId="1061320779" sldId="266"/>
        </pc:sldMkLst>
        <pc:spChg chg="mod">
          <ac:chgData name="Magdalena Siemiatkowska" userId="76f30670d55f8e33" providerId="LiveId" clId="{30AF39E6-5C2B-4880-B470-242255D42312}" dt="2022-06-05T19:49:22.080" v="615" actId="26606"/>
          <ac:spMkLst>
            <pc:docMk/>
            <pc:sldMk cId="1061320779" sldId="266"/>
            <ac:spMk id="2" creationId="{8EE00197-E15E-1EE7-726B-363846E050F0}"/>
          </ac:spMkLst>
        </pc:spChg>
        <pc:spChg chg="del">
          <ac:chgData name="Magdalena Siemiatkowska" userId="76f30670d55f8e33" providerId="LiveId" clId="{30AF39E6-5C2B-4880-B470-242255D42312}" dt="2022-06-05T19:49:17.916" v="614" actId="931"/>
          <ac:spMkLst>
            <pc:docMk/>
            <pc:sldMk cId="1061320779" sldId="266"/>
            <ac:spMk id="3" creationId="{03A7CFFD-D054-323F-5375-0D7E9D6A34B1}"/>
          </ac:spMkLst>
        </pc:spChg>
        <pc:spChg chg="add">
          <ac:chgData name="Magdalena Siemiatkowska" userId="76f30670d55f8e33" providerId="LiveId" clId="{30AF39E6-5C2B-4880-B470-242255D42312}" dt="2022-06-05T19:49:22.080" v="615" actId="26606"/>
          <ac:spMkLst>
            <pc:docMk/>
            <pc:sldMk cId="1061320779" sldId="266"/>
            <ac:spMk id="12" creationId="{DD7EAFE6-2BB9-41FB-9CF4-588CFC708774}"/>
          </ac:spMkLst>
        </pc:spChg>
        <pc:spChg chg="add">
          <ac:chgData name="Magdalena Siemiatkowska" userId="76f30670d55f8e33" providerId="LiveId" clId="{30AF39E6-5C2B-4880-B470-242255D42312}" dt="2022-06-05T19:49:22.080" v="615" actId="26606"/>
          <ac:spMkLst>
            <pc:docMk/>
            <pc:sldMk cId="1061320779" sldId="266"/>
            <ac:spMk id="14" creationId="{8C37C960-91F5-4F61-B2CD-8A037920720B}"/>
          </ac:spMkLst>
        </pc:spChg>
        <pc:spChg chg="add">
          <ac:chgData name="Magdalena Siemiatkowska" userId="76f30670d55f8e33" providerId="LiveId" clId="{30AF39E6-5C2B-4880-B470-242255D42312}" dt="2022-06-05T19:49:22.080" v="615" actId="26606"/>
          <ac:spMkLst>
            <pc:docMk/>
            <pc:sldMk cId="1061320779" sldId="266"/>
            <ac:spMk id="16" creationId="{11884203-7A1F-4059-B697-23D53FA8A296}"/>
          </ac:spMkLst>
        </pc:spChg>
        <pc:spChg chg="add">
          <ac:chgData name="Magdalena Siemiatkowska" userId="76f30670d55f8e33" providerId="LiveId" clId="{30AF39E6-5C2B-4880-B470-242255D42312}" dt="2022-06-05T19:49:22.080" v="615" actId="26606"/>
          <ac:spMkLst>
            <pc:docMk/>
            <pc:sldMk cId="1061320779" sldId="266"/>
            <ac:spMk id="18" creationId="{A5C31099-1BBD-40CE-BC60-FCE50741940D}"/>
          </ac:spMkLst>
        </pc:spChg>
        <pc:spChg chg="add">
          <ac:chgData name="Magdalena Siemiatkowska" userId="76f30670d55f8e33" providerId="LiveId" clId="{30AF39E6-5C2B-4880-B470-242255D42312}" dt="2022-06-05T19:49:22.080" v="615" actId="26606"/>
          <ac:spMkLst>
            <pc:docMk/>
            <pc:sldMk cId="1061320779" sldId="266"/>
            <ac:spMk id="20" creationId="{AE12D6A8-795F-441C-B70F-F3E0D262FC6E}"/>
          </ac:spMkLst>
        </pc:spChg>
        <pc:spChg chg="add">
          <ac:chgData name="Magdalena Siemiatkowska" userId="76f30670d55f8e33" providerId="LiveId" clId="{30AF39E6-5C2B-4880-B470-242255D42312}" dt="2022-06-05T19:49:22.080" v="615" actId="26606"/>
          <ac:spMkLst>
            <pc:docMk/>
            <pc:sldMk cId="1061320779" sldId="266"/>
            <ac:spMk id="22" creationId="{77E975BE-D56B-41D7-A042-1DB14B6EBF3B}"/>
          </ac:spMkLst>
        </pc:spChg>
        <pc:picChg chg="add mod">
          <ac:chgData name="Magdalena Siemiatkowska" userId="76f30670d55f8e33" providerId="LiveId" clId="{30AF39E6-5C2B-4880-B470-242255D42312}" dt="2022-06-05T19:50:28.883" v="619" actId="1440"/>
          <ac:picMkLst>
            <pc:docMk/>
            <pc:sldMk cId="1061320779" sldId="266"/>
            <ac:picMk id="5" creationId="{728A7E28-5542-57F0-45C1-6696B2B3B47B}"/>
          </ac:picMkLst>
        </pc:picChg>
        <pc:picChg chg="add mod">
          <ac:chgData name="Magdalena Siemiatkowska" userId="76f30670d55f8e33" providerId="LiveId" clId="{30AF39E6-5C2B-4880-B470-242255D42312}" dt="2022-06-05T19:49:51.516" v="618" actId="1440"/>
          <ac:picMkLst>
            <pc:docMk/>
            <pc:sldMk cId="1061320779" sldId="266"/>
            <ac:picMk id="7" creationId="{0F4DC055-4CAC-DA92-733C-00CEEE0198CB}"/>
          </ac:picMkLst>
        </pc:picChg>
      </pc:sldChg>
      <pc:sldChg chg="addSp delSp modSp mod setBg">
        <pc:chgData name="Magdalena Siemiatkowska" userId="76f30670d55f8e33" providerId="LiveId" clId="{30AF39E6-5C2B-4880-B470-242255D42312}" dt="2022-06-05T19:44:12.409" v="605" actId="26606"/>
        <pc:sldMkLst>
          <pc:docMk/>
          <pc:sldMk cId="3472534819" sldId="268"/>
        </pc:sldMkLst>
        <pc:spChg chg="mod">
          <ac:chgData name="Magdalena Siemiatkowska" userId="76f30670d55f8e33" providerId="LiveId" clId="{30AF39E6-5C2B-4880-B470-242255D42312}" dt="2022-06-05T19:44:12.409" v="605" actId="26606"/>
          <ac:spMkLst>
            <pc:docMk/>
            <pc:sldMk cId="3472534819" sldId="268"/>
            <ac:spMk id="2" creationId="{E8E7F3C5-4CAB-8400-9841-18D99BAE9763}"/>
          </ac:spMkLst>
        </pc:spChg>
        <pc:spChg chg="del">
          <ac:chgData name="Magdalena Siemiatkowska" userId="76f30670d55f8e33" providerId="LiveId" clId="{30AF39E6-5C2B-4880-B470-242255D42312}" dt="2022-06-05T19:44:12.409" v="605" actId="26606"/>
          <ac:spMkLst>
            <pc:docMk/>
            <pc:sldMk cId="3472534819" sldId="268"/>
            <ac:spMk id="3" creationId="{83C450C6-4C47-CF49-0780-3CD05B9104E2}"/>
          </ac:spMkLst>
        </pc:spChg>
        <pc:spChg chg="add">
          <ac:chgData name="Magdalena Siemiatkowska" userId="76f30670d55f8e33" providerId="LiveId" clId="{30AF39E6-5C2B-4880-B470-242255D42312}" dt="2022-06-05T19:44:12.409" v="605" actId="26606"/>
          <ac:spMkLst>
            <pc:docMk/>
            <pc:sldMk cId="3472534819" sldId="268"/>
            <ac:spMk id="9" creationId="{DD7EAFE6-2BB9-41FB-9CF4-588CFC708774}"/>
          </ac:spMkLst>
        </pc:spChg>
        <pc:spChg chg="add">
          <ac:chgData name="Magdalena Siemiatkowska" userId="76f30670d55f8e33" providerId="LiveId" clId="{30AF39E6-5C2B-4880-B470-242255D42312}" dt="2022-06-05T19:44:12.409" v="605" actId="26606"/>
          <ac:spMkLst>
            <pc:docMk/>
            <pc:sldMk cId="3472534819" sldId="268"/>
            <ac:spMk id="11" creationId="{4E1EF4E8-5513-4BF5-BC41-04645281C672}"/>
          </ac:spMkLst>
        </pc:spChg>
        <pc:spChg chg="add">
          <ac:chgData name="Magdalena Siemiatkowska" userId="76f30670d55f8e33" providerId="LiveId" clId="{30AF39E6-5C2B-4880-B470-242255D42312}" dt="2022-06-05T19:44:12.409" v="605" actId="26606"/>
          <ac:spMkLst>
            <pc:docMk/>
            <pc:sldMk cId="3472534819" sldId="268"/>
            <ac:spMk id="13" creationId="{107303E2-7D44-46E4-A0D5-73DF997491EC}"/>
          </ac:spMkLst>
        </pc:spChg>
        <pc:spChg chg="add">
          <ac:chgData name="Magdalena Siemiatkowska" userId="76f30670d55f8e33" providerId="LiveId" clId="{30AF39E6-5C2B-4880-B470-242255D42312}" dt="2022-06-05T19:44:12.409" v="605" actId="26606"/>
          <ac:spMkLst>
            <pc:docMk/>
            <pc:sldMk cId="3472534819" sldId="268"/>
            <ac:spMk id="15" creationId="{D22AF24B-DF9B-4580-9019-8FABD7AC6F12}"/>
          </ac:spMkLst>
        </pc:spChg>
        <pc:spChg chg="add">
          <ac:chgData name="Magdalena Siemiatkowska" userId="76f30670d55f8e33" providerId="LiveId" clId="{30AF39E6-5C2B-4880-B470-242255D42312}" dt="2022-06-05T19:44:12.409" v="605" actId="26606"/>
          <ac:spMkLst>
            <pc:docMk/>
            <pc:sldMk cId="3472534819" sldId="268"/>
            <ac:spMk id="17" creationId="{814E6672-D9A3-4574-B870-15130060A7E4}"/>
          </ac:spMkLst>
        </pc:spChg>
        <pc:picChg chg="add">
          <ac:chgData name="Magdalena Siemiatkowska" userId="76f30670d55f8e33" providerId="LiveId" clId="{30AF39E6-5C2B-4880-B470-242255D42312}" dt="2022-06-05T19:44:12.409" v="605" actId="26606"/>
          <ac:picMkLst>
            <pc:docMk/>
            <pc:sldMk cId="3472534819" sldId="268"/>
            <ac:picMk id="5" creationId="{C618A1B6-A3A9-E175-8C5D-ACB68AABC4C4}"/>
          </ac:picMkLst>
        </pc:picChg>
      </pc:sldChg>
      <pc:sldChg chg="addSp delSp modSp mod setBg">
        <pc:chgData name="Magdalena Siemiatkowska" userId="76f30670d55f8e33" providerId="LiveId" clId="{30AF39E6-5C2B-4880-B470-242255D42312}" dt="2022-06-05T19:44:22.287" v="606" actId="26606"/>
        <pc:sldMkLst>
          <pc:docMk/>
          <pc:sldMk cId="4143078135" sldId="269"/>
        </pc:sldMkLst>
        <pc:spChg chg="mod">
          <ac:chgData name="Magdalena Siemiatkowska" userId="76f30670d55f8e33" providerId="LiveId" clId="{30AF39E6-5C2B-4880-B470-242255D42312}" dt="2022-06-05T19:44:22.287" v="606" actId="26606"/>
          <ac:spMkLst>
            <pc:docMk/>
            <pc:sldMk cId="4143078135" sldId="269"/>
            <ac:spMk id="2" creationId="{0B8E2B2C-9817-C241-C2C0-17422A1FD9DE}"/>
          </ac:spMkLst>
        </pc:spChg>
        <pc:spChg chg="del">
          <ac:chgData name="Magdalena Siemiatkowska" userId="76f30670d55f8e33" providerId="LiveId" clId="{30AF39E6-5C2B-4880-B470-242255D42312}" dt="2022-06-05T19:44:22.287" v="606" actId="26606"/>
          <ac:spMkLst>
            <pc:docMk/>
            <pc:sldMk cId="4143078135" sldId="269"/>
            <ac:spMk id="3" creationId="{3C9F52B7-C1AA-0737-B881-A40D85017CF5}"/>
          </ac:spMkLst>
        </pc:spChg>
        <pc:spChg chg="add">
          <ac:chgData name="Magdalena Siemiatkowska" userId="76f30670d55f8e33" providerId="LiveId" clId="{30AF39E6-5C2B-4880-B470-242255D42312}" dt="2022-06-05T19:44:22.287" v="606" actId="26606"/>
          <ac:spMkLst>
            <pc:docMk/>
            <pc:sldMk cId="4143078135" sldId="269"/>
            <ac:spMk id="9" creationId="{DD7EAFE6-2BB9-41FB-9CF4-588CFC708774}"/>
          </ac:spMkLst>
        </pc:spChg>
        <pc:spChg chg="add">
          <ac:chgData name="Magdalena Siemiatkowska" userId="76f30670d55f8e33" providerId="LiveId" clId="{30AF39E6-5C2B-4880-B470-242255D42312}" dt="2022-06-05T19:44:22.287" v="606" actId="26606"/>
          <ac:spMkLst>
            <pc:docMk/>
            <pc:sldMk cId="4143078135" sldId="269"/>
            <ac:spMk id="11" creationId="{4E1EF4E8-5513-4BF5-BC41-04645281C672}"/>
          </ac:spMkLst>
        </pc:spChg>
        <pc:spChg chg="add">
          <ac:chgData name="Magdalena Siemiatkowska" userId="76f30670d55f8e33" providerId="LiveId" clId="{30AF39E6-5C2B-4880-B470-242255D42312}" dt="2022-06-05T19:44:22.287" v="606" actId="26606"/>
          <ac:spMkLst>
            <pc:docMk/>
            <pc:sldMk cId="4143078135" sldId="269"/>
            <ac:spMk id="13" creationId="{107303E2-7D44-46E4-A0D5-73DF997491EC}"/>
          </ac:spMkLst>
        </pc:spChg>
        <pc:spChg chg="add">
          <ac:chgData name="Magdalena Siemiatkowska" userId="76f30670d55f8e33" providerId="LiveId" clId="{30AF39E6-5C2B-4880-B470-242255D42312}" dt="2022-06-05T19:44:22.287" v="606" actId="26606"/>
          <ac:spMkLst>
            <pc:docMk/>
            <pc:sldMk cId="4143078135" sldId="269"/>
            <ac:spMk id="15" creationId="{D22AF24B-DF9B-4580-9019-8FABD7AC6F12}"/>
          </ac:spMkLst>
        </pc:spChg>
        <pc:spChg chg="add">
          <ac:chgData name="Magdalena Siemiatkowska" userId="76f30670d55f8e33" providerId="LiveId" clId="{30AF39E6-5C2B-4880-B470-242255D42312}" dt="2022-06-05T19:44:22.287" v="606" actId="26606"/>
          <ac:spMkLst>
            <pc:docMk/>
            <pc:sldMk cId="4143078135" sldId="269"/>
            <ac:spMk id="17" creationId="{814E6672-D9A3-4574-B870-15130060A7E4}"/>
          </ac:spMkLst>
        </pc:spChg>
        <pc:picChg chg="add">
          <ac:chgData name="Magdalena Siemiatkowska" userId="76f30670d55f8e33" providerId="LiveId" clId="{30AF39E6-5C2B-4880-B470-242255D42312}" dt="2022-06-05T19:44:22.287" v="606" actId="26606"/>
          <ac:picMkLst>
            <pc:docMk/>
            <pc:sldMk cId="4143078135" sldId="269"/>
            <ac:picMk id="5" creationId="{1D7D828C-00B2-E99F-9118-CC94AC3E023A}"/>
          </ac:picMkLst>
        </pc:picChg>
      </pc:sldChg>
      <pc:sldChg chg="modSp mod">
        <pc:chgData name="Magdalena Siemiatkowska" userId="76f30670d55f8e33" providerId="LiveId" clId="{30AF39E6-5C2B-4880-B470-242255D42312}" dt="2022-06-05T20:07:49.700" v="719"/>
        <pc:sldMkLst>
          <pc:docMk/>
          <pc:sldMk cId="2830180488" sldId="270"/>
        </pc:sldMkLst>
        <pc:spChg chg="mod">
          <ac:chgData name="Magdalena Siemiatkowska" userId="76f30670d55f8e33" providerId="LiveId" clId="{30AF39E6-5C2B-4880-B470-242255D42312}" dt="2022-06-05T20:07:49.700" v="719"/>
          <ac:spMkLst>
            <pc:docMk/>
            <pc:sldMk cId="2830180488" sldId="270"/>
            <ac:spMk id="3" creationId="{00DE970A-4DD5-476C-5B6E-62FFDA3927CF}"/>
          </ac:spMkLst>
        </pc:spChg>
      </pc:sldChg>
      <pc:sldChg chg="modSp">
        <pc:chgData name="Magdalena Siemiatkowska" userId="76f30670d55f8e33" providerId="LiveId" clId="{30AF39E6-5C2B-4880-B470-242255D42312}" dt="2022-06-05T19:39:03.861" v="588" actId="20577"/>
        <pc:sldMkLst>
          <pc:docMk/>
          <pc:sldMk cId="3315677432" sldId="272"/>
        </pc:sldMkLst>
        <pc:graphicFrameChg chg="mod">
          <ac:chgData name="Magdalena Siemiatkowska" userId="76f30670d55f8e33" providerId="LiveId" clId="{30AF39E6-5C2B-4880-B470-242255D42312}" dt="2022-06-05T19:39:03.861" v="588" actId="20577"/>
          <ac:graphicFrameMkLst>
            <pc:docMk/>
            <pc:sldMk cId="3315677432" sldId="272"/>
            <ac:graphicFrameMk id="5" creationId="{6C0CD18B-3F91-AC62-C001-F9A5D06F521B}"/>
          </ac:graphicFrameMkLst>
        </pc:graphicFrameChg>
      </pc:sldChg>
      <pc:sldChg chg="addSp delSp modSp new mod ord setBg">
        <pc:chgData name="Magdalena Siemiatkowska" userId="76f30670d55f8e33" providerId="LiveId" clId="{30AF39E6-5C2B-4880-B470-242255D42312}" dt="2022-06-05T20:53:22.453" v="923" actId="20577"/>
        <pc:sldMkLst>
          <pc:docMk/>
          <pc:sldMk cId="1086598636" sldId="277"/>
        </pc:sldMkLst>
        <pc:spChg chg="mod">
          <ac:chgData name="Magdalena Siemiatkowska" userId="76f30670d55f8e33" providerId="LiveId" clId="{30AF39E6-5C2B-4880-B470-242255D42312}" dt="2022-06-05T18:38:04.687" v="102" actId="122"/>
          <ac:spMkLst>
            <pc:docMk/>
            <pc:sldMk cId="1086598636" sldId="277"/>
            <ac:spMk id="2" creationId="{068B0CEA-932F-949A-D583-CC8D8334B449}"/>
          </ac:spMkLst>
        </pc:spChg>
        <pc:spChg chg="del mod">
          <ac:chgData name="Magdalena Siemiatkowska" userId="76f30670d55f8e33" providerId="LiveId" clId="{30AF39E6-5C2B-4880-B470-242255D42312}" dt="2022-06-05T18:37:57.425" v="101" actId="26606"/>
          <ac:spMkLst>
            <pc:docMk/>
            <pc:sldMk cId="1086598636" sldId="277"/>
            <ac:spMk id="3" creationId="{228121D8-5AAC-2E3A-9F76-10AFBE3539BD}"/>
          </ac:spMkLst>
        </pc:spChg>
        <pc:spChg chg="add del mod">
          <ac:chgData name="Magdalena Siemiatkowska" userId="76f30670d55f8e33" providerId="LiveId" clId="{30AF39E6-5C2B-4880-B470-242255D42312}" dt="2022-06-05T20:52:20.368" v="914" actId="21"/>
          <ac:spMkLst>
            <pc:docMk/>
            <pc:sldMk cId="1086598636" sldId="277"/>
            <ac:spMk id="4" creationId="{65512C23-9E5A-2FB0-B3CE-EB590E5EC6FB}"/>
          </ac:spMkLst>
        </pc:spChg>
        <pc:spChg chg="add">
          <ac:chgData name="Magdalena Siemiatkowska" userId="76f30670d55f8e33" providerId="LiveId" clId="{30AF39E6-5C2B-4880-B470-242255D42312}" dt="2022-06-05T18:37:57.425" v="101" actId="26606"/>
          <ac:spMkLst>
            <pc:docMk/>
            <pc:sldMk cId="1086598636" sldId="277"/>
            <ac:spMk id="9" creationId="{32768DCD-B824-413A-B330-8D57ADB3724C}"/>
          </ac:spMkLst>
        </pc:spChg>
        <pc:graphicFrameChg chg="add mod">
          <ac:chgData name="Magdalena Siemiatkowska" userId="76f30670d55f8e33" providerId="LiveId" clId="{30AF39E6-5C2B-4880-B470-242255D42312}" dt="2022-06-05T20:53:22.453" v="923" actId="20577"/>
          <ac:graphicFrameMkLst>
            <pc:docMk/>
            <pc:sldMk cId="1086598636" sldId="277"/>
            <ac:graphicFrameMk id="5" creationId="{7EBCACCF-6962-2AE8-9C76-83811D61300D}"/>
          </ac:graphicFrameMkLst>
        </pc:graphicFrameChg>
      </pc:sldChg>
      <pc:sldChg chg="modSp new mod">
        <pc:chgData name="Magdalena Siemiatkowska" userId="76f30670d55f8e33" providerId="LiveId" clId="{30AF39E6-5C2B-4880-B470-242255D42312}" dt="2022-06-05T20:38:43.168" v="781" actId="20577"/>
        <pc:sldMkLst>
          <pc:docMk/>
          <pc:sldMk cId="265255201" sldId="278"/>
        </pc:sldMkLst>
        <pc:spChg chg="mod">
          <ac:chgData name="Magdalena Siemiatkowska" userId="76f30670d55f8e33" providerId="LiveId" clId="{30AF39E6-5C2B-4880-B470-242255D42312}" dt="2022-06-05T19:19:57.131" v="248" actId="122"/>
          <ac:spMkLst>
            <pc:docMk/>
            <pc:sldMk cId="265255201" sldId="278"/>
            <ac:spMk id="2" creationId="{91C72691-F3B7-7B6D-5366-A7ED34E96315}"/>
          </ac:spMkLst>
        </pc:spChg>
        <pc:spChg chg="mod">
          <ac:chgData name="Magdalena Siemiatkowska" userId="76f30670d55f8e33" providerId="LiveId" clId="{30AF39E6-5C2B-4880-B470-242255D42312}" dt="2022-06-05T20:38:43.168" v="781" actId="20577"/>
          <ac:spMkLst>
            <pc:docMk/>
            <pc:sldMk cId="265255201" sldId="278"/>
            <ac:spMk id="3" creationId="{32DE5B01-6619-5772-5B2D-D0B98ACFBB7F}"/>
          </ac:spMkLst>
        </pc:spChg>
      </pc:sldChg>
      <pc:sldChg chg="addSp delSp modSp new mod ord">
        <pc:chgData name="Magdalena Siemiatkowska" userId="76f30670d55f8e33" providerId="LiveId" clId="{30AF39E6-5C2B-4880-B470-242255D42312}" dt="2022-06-05T20:06:10.466" v="701" actId="1076"/>
        <pc:sldMkLst>
          <pc:docMk/>
          <pc:sldMk cId="4141789373" sldId="279"/>
        </pc:sldMkLst>
        <pc:spChg chg="mod">
          <ac:chgData name="Magdalena Siemiatkowska" userId="76f30670d55f8e33" providerId="LiveId" clId="{30AF39E6-5C2B-4880-B470-242255D42312}" dt="2022-06-05T20:06:10.466" v="701" actId="1076"/>
          <ac:spMkLst>
            <pc:docMk/>
            <pc:sldMk cId="4141789373" sldId="279"/>
            <ac:spMk id="2" creationId="{6E3F0DBA-1682-F345-217B-9D5E18BF0D71}"/>
          </ac:spMkLst>
        </pc:spChg>
        <pc:spChg chg="add del mod">
          <ac:chgData name="Magdalena Siemiatkowska" userId="76f30670d55f8e33" providerId="LiveId" clId="{30AF39E6-5C2B-4880-B470-242255D42312}" dt="2022-06-05T20:04:57.336" v="673" actId="26606"/>
          <ac:spMkLst>
            <pc:docMk/>
            <pc:sldMk cId="4141789373" sldId="279"/>
            <ac:spMk id="4" creationId="{57032326-7A13-9E56-FA31-13F9021AE619}"/>
          </ac:spMkLst>
        </pc:spChg>
        <pc:graphicFrameChg chg="add">
          <ac:chgData name="Magdalena Siemiatkowska" userId="76f30670d55f8e33" providerId="LiveId" clId="{30AF39E6-5C2B-4880-B470-242255D42312}" dt="2022-06-05T20:04:57.336" v="673" actId="26606"/>
          <ac:graphicFrameMkLst>
            <pc:docMk/>
            <pc:sldMk cId="4141789373" sldId="279"/>
            <ac:graphicFrameMk id="6" creationId="{2DBE5EFE-1D61-6384-77AA-B803E634F044}"/>
          </ac:graphicFrameMkLst>
        </pc:graphicFrameChg>
      </pc:sldChg>
      <pc:sldChg chg="addSp delSp modSp new mod setBg">
        <pc:chgData name="Magdalena Siemiatkowska" userId="76f30670d55f8e33" providerId="LiveId" clId="{30AF39E6-5C2B-4880-B470-242255D42312}" dt="2022-06-11T08:41:32.779" v="938" actId="20577"/>
        <pc:sldMkLst>
          <pc:docMk/>
          <pc:sldMk cId="932520521" sldId="280"/>
        </pc:sldMkLst>
        <pc:spChg chg="mod">
          <ac:chgData name="Magdalena Siemiatkowska" userId="76f30670d55f8e33" providerId="LiveId" clId="{30AF39E6-5C2B-4880-B470-242255D42312}" dt="2022-06-05T20:27:02.535" v="734" actId="26606"/>
          <ac:spMkLst>
            <pc:docMk/>
            <pc:sldMk cId="932520521" sldId="280"/>
            <ac:spMk id="2" creationId="{55758F06-EEE7-D028-A7E2-5ECEDC8003F3}"/>
          </ac:spMkLst>
        </pc:spChg>
        <pc:spChg chg="add del mod">
          <ac:chgData name="Magdalena Siemiatkowska" userId="76f30670d55f8e33" providerId="LiveId" clId="{30AF39E6-5C2B-4880-B470-242255D42312}" dt="2022-06-05T20:27:23.142" v="737" actId="21"/>
          <ac:spMkLst>
            <pc:docMk/>
            <pc:sldMk cId="932520521" sldId="280"/>
            <ac:spMk id="4" creationId="{1A0F4F1E-C098-D4E6-4E20-E60415240E96}"/>
          </ac:spMkLst>
        </pc:spChg>
        <pc:spChg chg="add mod">
          <ac:chgData name="Magdalena Siemiatkowska" userId="76f30670d55f8e33" providerId="LiveId" clId="{30AF39E6-5C2B-4880-B470-242255D42312}" dt="2022-06-11T08:41:32.779" v="938" actId="20577"/>
          <ac:spMkLst>
            <pc:docMk/>
            <pc:sldMk cId="932520521" sldId="280"/>
            <ac:spMk id="10" creationId="{8D406910-0A03-B199-5A97-0F55EA7206D4}"/>
          </ac:spMkLst>
        </pc:spChg>
        <pc:spChg chg="add">
          <ac:chgData name="Magdalena Siemiatkowska" userId="76f30670d55f8e33" providerId="LiveId" clId="{30AF39E6-5C2B-4880-B470-242255D42312}" dt="2022-06-05T20:27:02.535" v="734" actId="26606"/>
          <ac:spMkLst>
            <pc:docMk/>
            <pc:sldMk cId="932520521" sldId="280"/>
            <ac:spMk id="11" creationId="{DD7EAFE6-2BB9-41FB-9CF4-588CFC708774}"/>
          </ac:spMkLst>
        </pc:spChg>
        <pc:spChg chg="add">
          <ac:chgData name="Magdalena Siemiatkowska" userId="76f30670d55f8e33" providerId="LiveId" clId="{30AF39E6-5C2B-4880-B470-242255D42312}" dt="2022-06-05T20:27:02.535" v="734" actId="26606"/>
          <ac:spMkLst>
            <pc:docMk/>
            <pc:sldMk cId="932520521" sldId="280"/>
            <ac:spMk id="13" creationId="{32768DCD-B824-413A-B330-8D57ADB3724C}"/>
          </ac:spMkLst>
        </pc:spChg>
        <pc:spChg chg="add">
          <ac:chgData name="Magdalena Siemiatkowska" userId="76f30670d55f8e33" providerId="LiveId" clId="{30AF39E6-5C2B-4880-B470-242255D42312}" dt="2022-06-05T20:27:02.535" v="734" actId="26606"/>
          <ac:spMkLst>
            <pc:docMk/>
            <pc:sldMk cId="932520521" sldId="280"/>
            <ac:spMk id="15" creationId="{19F9CD66-32FC-448F-B4C5-67D17508A226}"/>
          </ac:spMkLst>
        </pc:spChg>
        <pc:picChg chg="add">
          <ac:chgData name="Magdalena Siemiatkowska" userId="76f30670d55f8e33" providerId="LiveId" clId="{30AF39E6-5C2B-4880-B470-242255D42312}" dt="2022-06-05T20:27:02.535" v="734" actId="26606"/>
          <ac:picMkLst>
            <pc:docMk/>
            <pc:sldMk cId="932520521" sldId="280"/>
            <ac:picMk id="8" creationId="{D41CA7BC-12D9-0FC4-8815-6ECB918361F7}"/>
          </ac:picMkLst>
        </pc:picChg>
      </pc:sldChg>
      <pc:sldChg chg="addSp delSp modSp new add del mod">
        <pc:chgData name="Magdalena Siemiatkowska" userId="76f30670d55f8e33" providerId="LiveId" clId="{30AF39E6-5C2B-4880-B470-242255D42312}" dt="2022-06-11T08:46:19.099" v="940" actId="2696"/>
        <pc:sldMkLst>
          <pc:docMk/>
          <pc:sldMk cId="504466457" sldId="281"/>
        </pc:sldMkLst>
        <pc:spChg chg="mod">
          <ac:chgData name="Magdalena Siemiatkowska" userId="76f30670d55f8e33" providerId="LiveId" clId="{30AF39E6-5C2B-4880-B470-242255D42312}" dt="2022-06-05T20:34:00.626" v="777" actId="1076"/>
          <ac:spMkLst>
            <pc:docMk/>
            <pc:sldMk cId="504466457" sldId="281"/>
            <ac:spMk id="2" creationId="{C5A4DF3F-8E14-AEF4-9BD3-695B9E3E328A}"/>
          </ac:spMkLst>
        </pc:spChg>
        <pc:spChg chg="add del mod">
          <ac:chgData name="Magdalena Siemiatkowska" userId="76f30670d55f8e33" providerId="LiveId" clId="{30AF39E6-5C2B-4880-B470-242255D42312}" dt="2022-06-05T20:27:49.017" v="741" actId="21"/>
          <ac:spMkLst>
            <pc:docMk/>
            <pc:sldMk cId="504466457" sldId="281"/>
            <ac:spMk id="4" creationId="{95D975AE-384D-EFBD-E427-89025E12E294}"/>
          </ac:spMkLst>
        </pc:spChg>
        <pc:spChg chg="add mod">
          <ac:chgData name="Magdalena Siemiatkowska" userId="76f30670d55f8e33" providerId="LiveId" clId="{30AF39E6-5C2B-4880-B470-242255D42312}" dt="2022-06-11T08:44:55.657" v="939" actId="20577"/>
          <ac:spMkLst>
            <pc:docMk/>
            <pc:sldMk cId="504466457" sldId="281"/>
            <ac:spMk id="6" creationId="{6B5D816E-D14F-E1D0-97F7-C4085A986DF8}"/>
          </ac:spMkLst>
        </pc:spChg>
      </pc:sldChg>
      <pc:sldChg chg="addSp modSp new mod modAnim">
        <pc:chgData name="Magdalena Siemiatkowska" userId="76f30670d55f8e33" providerId="LiveId" clId="{30AF39E6-5C2B-4880-B470-242255D42312}" dt="2022-06-05T20:36:54.047" v="779" actId="14838"/>
        <pc:sldMkLst>
          <pc:docMk/>
          <pc:sldMk cId="2189789062" sldId="282"/>
        </pc:sldMkLst>
        <pc:spChg chg="add mod">
          <ac:chgData name="Magdalena Siemiatkowska" userId="76f30670d55f8e33" providerId="LiveId" clId="{30AF39E6-5C2B-4880-B470-242255D42312}" dt="2022-06-05T20:36:54.047" v="779" actId="14838"/>
          <ac:spMkLst>
            <pc:docMk/>
            <pc:sldMk cId="2189789062" sldId="282"/>
            <ac:spMk id="5" creationId="{0639868F-18DC-60CE-D3A1-273FA7341358}"/>
          </ac:spMkLst>
        </pc:spChg>
        <pc:spChg chg="add mod">
          <ac:chgData name="Magdalena Siemiatkowska" userId="76f30670d55f8e33" providerId="LiveId" clId="{30AF39E6-5C2B-4880-B470-242255D42312}" dt="2022-06-05T20:33:13.871" v="771" actId="20577"/>
          <ac:spMkLst>
            <pc:docMk/>
            <pc:sldMk cId="2189789062" sldId="282"/>
            <ac:spMk id="7" creationId="{491044A2-65F1-9A99-06B6-C61D9265058D}"/>
          </ac:spMkLst>
        </pc:spChg>
        <pc:picChg chg="add mod">
          <ac:chgData name="Magdalena Siemiatkowska" userId="76f30670d55f8e33" providerId="LiveId" clId="{30AF39E6-5C2B-4880-B470-242255D42312}" dt="2022-06-05T20:31:15.844" v="759" actId="931"/>
          <ac:picMkLst>
            <pc:docMk/>
            <pc:sldMk cId="2189789062" sldId="282"/>
            <ac:picMk id="3" creationId="{FA20CB72-2107-F5FF-FC7E-AF7453408890}"/>
          </ac:picMkLst>
        </pc:picChg>
      </pc:sldChg>
      <pc:sldChg chg="addSp modSp new del mod">
        <pc:chgData name="Magdalena Siemiatkowska" userId="76f30670d55f8e33" providerId="LiveId" clId="{30AF39E6-5C2B-4880-B470-242255D42312}" dt="2022-06-05T20:28:29.797" v="757" actId="2696"/>
        <pc:sldMkLst>
          <pc:docMk/>
          <pc:sldMk cId="2227055180" sldId="282"/>
        </pc:sldMkLst>
        <pc:spChg chg="add mod">
          <ac:chgData name="Magdalena Siemiatkowska" userId="76f30670d55f8e33" providerId="LiveId" clId="{30AF39E6-5C2B-4880-B470-242255D42312}" dt="2022-06-05T20:28:17.405" v="755" actId="1076"/>
          <ac:spMkLst>
            <pc:docMk/>
            <pc:sldMk cId="2227055180" sldId="282"/>
            <ac:spMk id="4" creationId="{D62B1E85-7237-7722-1820-A3A0EF9EFBAE}"/>
          </ac:spMkLst>
        </pc:spChg>
      </pc:sldChg>
      <pc:sldChg chg="modSp new del mod">
        <pc:chgData name="Magdalena Siemiatkowska" userId="76f30670d55f8e33" providerId="LiveId" clId="{30AF39E6-5C2B-4880-B470-242255D42312}" dt="2022-06-05T20:39:10.224" v="786" actId="2696"/>
        <pc:sldMkLst>
          <pc:docMk/>
          <pc:sldMk cId="2509579592" sldId="283"/>
        </pc:sldMkLst>
        <pc:spChg chg="mod">
          <ac:chgData name="Magdalena Siemiatkowska" userId="76f30670d55f8e33" providerId="LiveId" clId="{30AF39E6-5C2B-4880-B470-242255D42312}" dt="2022-06-05T20:38:57.629" v="783"/>
          <ac:spMkLst>
            <pc:docMk/>
            <pc:sldMk cId="2509579592" sldId="283"/>
            <ac:spMk id="3" creationId="{B80A161F-A401-27CB-7BA5-2BED60D6F266}"/>
          </ac:spMkLst>
        </pc:spChg>
      </pc:sldChg>
      <pc:sldChg chg="addSp delSp modSp new mod ord setBg">
        <pc:chgData name="Magdalena Siemiatkowska" userId="76f30670d55f8e33" providerId="LiveId" clId="{30AF39E6-5C2B-4880-B470-242255D42312}" dt="2022-06-05T20:42:25.268" v="874" actId="26606"/>
        <pc:sldMkLst>
          <pc:docMk/>
          <pc:sldMk cId="2631806715" sldId="284"/>
        </pc:sldMkLst>
        <pc:spChg chg="mod">
          <ac:chgData name="Magdalena Siemiatkowska" userId="76f30670d55f8e33" providerId="LiveId" clId="{30AF39E6-5C2B-4880-B470-242255D42312}" dt="2022-06-05T20:42:25.268" v="874" actId="26606"/>
          <ac:spMkLst>
            <pc:docMk/>
            <pc:sldMk cId="2631806715" sldId="284"/>
            <ac:spMk id="2" creationId="{F0D3583D-F05F-0579-4651-038D7B1BDD61}"/>
          </ac:spMkLst>
        </pc:spChg>
        <pc:spChg chg="mod">
          <ac:chgData name="Magdalena Siemiatkowska" userId="76f30670d55f8e33" providerId="LiveId" clId="{30AF39E6-5C2B-4880-B470-242255D42312}" dt="2022-06-05T20:42:25.268" v="874" actId="26606"/>
          <ac:spMkLst>
            <pc:docMk/>
            <pc:sldMk cId="2631806715" sldId="284"/>
            <ac:spMk id="3" creationId="{C9502C39-FF4E-59DF-BE46-A05B766594EF}"/>
          </ac:spMkLst>
        </pc:spChg>
        <pc:spChg chg="add del">
          <ac:chgData name="Magdalena Siemiatkowska" userId="76f30670d55f8e33" providerId="LiveId" clId="{30AF39E6-5C2B-4880-B470-242255D42312}" dt="2022-06-05T20:41:24.494" v="857" actId="26606"/>
          <ac:spMkLst>
            <pc:docMk/>
            <pc:sldMk cId="2631806715" sldId="284"/>
            <ac:spMk id="9" creationId="{19B36E71-93BD-4984-AC9C-CC9FB9CC06D6}"/>
          </ac:spMkLst>
        </pc:spChg>
        <pc:spChg chg="add del">
          <ac:chgData name="Magdalena Siemiatkowska" userId="76f30670d55f8e33" providerId="LiveId" clId="{30AF39E6-5C2B-4880-B470-242255D42312}" dt="2022-06-05T20:42:25.268" v="874" actId="26606"/>
          <ac:spMkLst>
            <pc:docMk/>
            <pc:sldMk cId="2631806715" sldId="284"/>
            <ac:spMk id="14" creationId="{32768DCD-B824-413A-B330-8D57ADB3724C}"/>
          </ac:spMkLst>
        </pc:spChg>
        <pc:spChg chg="add del">
          <ac:chgData name="Magdalena Siemiatkowska" userId="76f30670d55f8e33" providerId="LiveId" clId="{30AF39E6-5C2B-4880-B470-242255D42312}" dt="2022-06-05T20:42:25.268" v="874" actId="26606"/>
          <ac:spMkLst>
            <pc:docMk/>
            <pc:sldMk cId="2631806715" sldId="284"/>
            <ac:spMk id="16" creationId="{19F9CD66-32FC-448F-B4C5-67D17508A226}"/>
          </ac:spMkLst>
        </pc:spChg>
        <pc:spChg chg="add del">
          <ac:chgData name="Magdalena Siemiatkowska" userId="76f30670d55f8e33" providerId="LiveId" clId="{30AF39E6-5C2B-4880-B470-242255D42312}" dt="2022-06-05T20:42:25.268" v="874" actId="26606"/>
          <ac:spMkLst>
            <pc:docMk/>
            <pc:sldMk cId="2631806715" sldId="284"/>
            <ac:spMk id="18" creationId="{32768DCD-B824-413A-B330-8D57ADB3724C}"/>
          </ac:spMkLst>
        </pc:spChg>
        <pc:spChg chg="add del">
          <ac:chgData name="Magdalena Siemiatkowska" userId="76f30670d55f8e33" providerId="LiveId" clId="{30AF39E6-5C2B-4880-B470-242255D42312}" dt="2022-06-05T20:42:25.268" v="874" actId="26606"/>
          <ac:spMkLst>
            <pc:docMk/>
            <pc:sldMk cId="2631806715" sldId="284"/>
            <ac:spMk id="19" creationId="{96E45848-BEDA-4F24-9C4E-DA2120958262}"/>
          </ac:spMkLst>
        </pc:spChg>
        <pc:spChg chg="add del">
          <ac:chgData name="Magdalena Siemiatkowska" userId="76f30670d55f8e33" providerId="LiveId" clId="{30AF39E6-5C2B-4880-B470-242255D42312}" dt="2022-06-05T20:42:17.712" v="872" actId="26606"/>
          <ac:spMkLst>
            <pc:docMk/>
            <pc:sldMk cId="2631806715" sldId="284"/>
            <ac:spMk id="21" creationId="{32768DCD-B824-413A-B330-8D57ADB3724C}"/>
          </ac:spMkLst>
        </pc:spChg>
        <pc:spChg chg="add del">
          <ac:chgData name="Magdalena Siemiatkowska" userId="76f30670d55f8e33" providerId="LiveId" clId="{30AF39E6-5C2B-4880-B470-242255D42312}" dt="2022-06-05T20:42:17.712" v="872" actId="26606"/>
          <ac:spMkLst>
            <pc:docMk/>
            <pc:sldMk cId="2631806715" sldId="284"/>
            <ac:spMk id="23" creationId="{19F9CD66-32FC-448F-B4C5-67D17508A226}"/>
          </ac:spMkLst>
        </pc:spChg>
        <pc:spChg chg="add del">
          <ac:chgData name="Magdalena Siemiatkowska" userId="76f30670d55f8e33" providerId="LiveId" clId="{30AF39E6-5C2B-4880-B470-242255D42312}" dt="2022-06-05T20:42:25.268" v="874" actId="26606"/>
          <ac:spMkLst>
            <pc:docMk/>
            <pc:sldMk cId="2631806715" sldId="284"/>
            <ac:spMk id="25" creationId="{B2BB8117-A903-442C-9223-A4FEB85C3271}"/>
          </ac:spMkLst>
        </pc:spChg>
        <pc:spChg chg="add del">
          <ac:chgData name="Magdalena Siemiatkowska" userId="76f30670d55f8e33" providerId="LiveId" clId="{30AF39E6-5C2B-4880-B470-242255D42312}" dt="2022-06-05T20:42:25.268" v="874" actId="26606"/>
          <ac:spMkLst>
            <pc:docMk/>
            <pc:sldMk cId="2631806715" sldId="284"/>
            <ac:spMk id="27" creationId="{C59300B8-3117-43F8-9F8E-68DB9F002F92}"/>
          </ac:spMkLst>
        </pc:spChg>
        <pc:spChg chg="add del">
          <ac:chgData name="Magdalena Siemiatkowska" userId="76f30670d55f8e33" providerId="LiveId" clId="{30AF39E6-5C2B-4880-B470-242255D42312}" dt="2022-06-05T20:42:25.268" v="874" actId="26606"/>
          <ac:spMkLst>
            <pc:docMk/>
            <pc:sldMk cId="2631806715" sldId="284"/>
            <ac:spMk id="29" creationId="{1AFAE680-42C1-4104-B74F-B0A8F1FB264A}"/>
          </ac:spMkLst>
        </pc:spChg>
        <pc:spChg chg="add del">
          <ac:chgData name="Magdalena Siemiatkowska" userId="76f30670d55f8e33" providerId="LiveId" clId="{30AF39E6-5C2B-4880-B470-242255D42312}" dt="2022-06-05T20:42:25.268" v="874" actId="26606"/>
          <ac:spMkLst>
            <pc:docMk/>
            <pc:sldMk cId="2631806715" sldId="284"/>
            <ac:spMk id="31" creationId="{828A8BA9-B3FE-4C96-A0A1-72A0D2C85578}"/>
          </ac:spMkLst>
        </pc:spChg>
        <pc:spChg chg="add del">
          <ac:chgData name="Magdalena Siemiatkowska" userId="76f30670d55f8e33" providerId="LiveId" clId="{30AF39E6-5C2B-4880-B470-242255D42312}" dt="2022-06-05T20:42:25.268" v="874" actId="26606"/>
          <ac:spMkLst>
            <pc:docMk/>
            <pc:sldMk cId="2631806715" sldId="284"/>
            <ac:spMk id="33" creationId="{16272B6F-135F-45E6-8F46-83B32059F20C}"/>
          </ac:spMkLst>
        </pc:spChg>
        <pc:spChg chg="add del">
          <ac:chgData name="Magdalena Siemiatkowska" userId="76f30670d55f8e33" providerId="LiveId" clId="{30AF39E6-5C2B-4880-B470-242255D42312}" dt="2022-06-05T20:42:25.268" v="874" actId="26606"/>
          <ac:spMkLst>
            <pc:docMk/>
            <pc:sldMk cId="2631806715" sldId="284"/>
            <ac:spMk id="35" creationId="{19F9CD66-32FC-448F-B4C5-67D17508A226}"/>
          </ac:spMkLst>
        </pc:spChg>
        <pc:picChg chg="add mod">
          <ac:chgData name="Magdalena Siemiatkowska" userId="76f30670d55f8e33" providerId="LiveId" clId="{30AF39E6-5C2B-4880-B470-242255D42312}" dt="2022-06-05T20:42:25.268" v="874" actId="26606"/>
          <ac:picMkLst>
            <pc:docMk/>
            <pc:sldMk cId="2631806715" sldId="284"/>
            <ac:picMk id="5" creationId="{C31BAD39-7C30-3093-9A2F-18C0DD2F2107}"/>
          </ac:picMkLst>
        </pc:picChg>
      </pc:sldChg>
      <pc:sldChg chg="new del">
        <pc:chgData name="Magdalena Siemiatkowska" userId="76f30670d55f8e33" providerId="LiveId" clId="{30AF39E6-5C2B-4880-B470-242255D42312}" dt="2022-06-05T20:44:11.319" v="877" actId="2696"/>
        <pc:sldMkLst>
          <pc:docMk/>
          <pc:sldMk cId="927315485" sldId="285"/>
        </pc:sldMkLst>
      </pc:sldChg>
      <pc:sldChg chg="addSp modSp new mod">
        <pc:chgData name="Magdalena Siemiatkowska" userId="76f30670d55f8e33" providerId="LiveId" clId="{30AF39E6-5C2B-4880-B470-242255D42312}" dt="2022-06-11T11:29:20.880" v="1043" actId="20577"/>
        <pc:sldMkLst>
          <pc:docMk/>
          <pc:sldMk cId="2058630405" sldId="285"/>
        </pc:sldMkLst>
        <pc:spChg chg="add mod">
          <ac:chgData name="Magdalena Siemiatkowska" userId="76f30670d55f8e33" providerId="LiveId" clId="{30AF39E6-5C2B-4880-B470-242255D42312}" dt="2022-06-11T09:19:39.352" v="995" actId="14100"/>
          <ac:spMkLst>
            <pc:docMk/>
            <pc:sldMk cId="2058630405" sldId="285"/>
            <ac:spMk id="2" creationId="{AF76619A-A50B-7C89-D143-B01C4E3B10C9}"/>
          </ac:spMkLst>
        </pc:spChg>
        <pc:spChg chg="add mod">
          <ac:chgData name="Magdalena Siemiatkowska" userId="76f30670d55f8e33" providerId="LiveId" clId="{30AF39E6-5C2B-4880-B470-242255D42312}" dt="2022-06-11T11:29:20.880" v="1043" actId="20577"/>
          <ac:spMkLst>
            <pc:docMk/>
            <pc:sldMk cId="2058630405" sldId="285"/>
            <ac:spMk id="3" creationId="{4029A2A2-BBB6-78FF-E83D-E9D746D7B48E}"/>
          </ac:spMkLst>
        </pc:spChg>
      </pc:sldChg>
      <pc:sldChg chg="new del">
        <pc:chgData name="Magdalena Siemiatkowska" userId="76f30670d55f8e33" providerId="LiveId" clId="{30AF39E6-5C2B-4880-B470-242255D42312}" dt="2022-06-05T20:44:47.338" v="880" actId="2696"/>
        <pc:sldMkLst>
          <pc:docMk/>
          <pc:sldMk cId="2273014731" sldId="285"/>
        </pc:sldMkLst>
      </pc:sldChg>
      <pc:sldChg chg="new del">
        <pc:chgData name="Magdalena Siemiatkowska" userId="76f30670d55f8e33" providerId="LiveId" clId="{30AF39E6-5C2B-4880-B470-242255D42312}" dt="2022-06-05T20:44:12.979" v="878" actId="2696"/>
        <pc:sldMkLst>
          <pc:docMk/>
          <pc:sldMk cId="420133501" sldId="286"/>
        </pc:sldMkLst>
      </pc:sldChg>
      <pc:sldChg chg="addSp delSp modSp new mod setBg">
        <pc:chgData name="Magdalena Siemiatkowska" userId="76f30670d55f8e33" providerId="LiveId" clId="{30AF39E6-5C2B-4880-B470-242255D42312}" dt="2022-06-14T18:52:14.058" v="2181" actId="20577"/>
        <pc:sldMkLst>
          <pc:docMk/>
          <pc:sldMk cId="1434746815" sldId="286"/>
        </pc:sldMkLst>
        <pc:spChg chg="add mod">
          <ac:chgData name="Magdalena Siemiatkowska" userId="76f30670d55f8e33" providerId="LiveId" clId="{30AF39E6-5C2B-4880-B470-242255D42312}" dt="2022-06-13T22:20:38.401" v="1665" actId="26606"/>
          <ac:spMkLst>
            <pc:docMk/>
            <pc:sldMk cId="1434746815" sldId="286"/>
            <ac:spMk id="4" creationId="{A56C7A3E-DA52-C9BF-8E0A-4EA89160BD20}"/>
          </ac:spMkLst>
        </pc:spChg>
        <pc:spChg chg="add del">
          <ac:chgData name="Magdalena Siemiatkowska" userId="76f30670d55f8e33" providerId="LiveId" clId="{30AF39E6-5C2B-4880-B470-242255D42312}" dt="2022-06-13T22:19:58.126" v="1651" actId="26606"/>
          <ac:spMkLst>
            <pc:docMk/>
            <pc:sldMk cId="1434746815" sldId="286"/>
            <ac:spMk id="9" creationId="{DD7EAFE6-2BB9-41FB-9CF4-588CFC708774}"/>
          </ac:spMkLst>
        </pc:spChg>
        <pc:spChg chg="add del">
          <ac:chgData name="Magdalena Siemiatkowska" userId="76f30670d55f8e33" providerId="LiveId" clId="{30AF39E6-5C2B-4880-B470-242255D42312}" dt="2022-06-13T22:19:58.126" v="1651" actId="26606"/>
          <ac:spMkLst>
            <pc:docMk/>
            <pc:sldMk cId="1434746815" sldId="286"/>
            <ac:spMk id="11" creationId="{C3E06833-B59C-442F-9A6A-F8F55936D530}"/>
          </ac:spMkLst>
        </pc:spChg>
        <pc:spChg chg="add del">
          <ac:chgData name="Magdalena Siemiatkowska" userId="76f30670d55f8e33" providerId="LiveId" clId="{30AF39E6-5C2B-4880-B470-242255D42312}" dt="2022-06-13T22:19:58.126" v="1651" actId="26606"/>
          <ac:spMkLst>
            <pc:docMk/>
            <pc:sldMk cId="1434746815" sldId="286"/>
            <ac:spMk id="13" creationId="{FA2016CF-2F24-4AE4-8A87-D9B6A3DE31E2}"/>
          </ac:spMkLst>
        </pc:spChg>
        <pc:spChg chg="add del">
          <ac:chgData name="Magdalena Siemiatkowska" userId="76f30670d55f8e33" providerId="LiveId" clId="{30AF39E6-5C2B-4880-B470-242255D42312}" dt="2022-06-13T22:20:38.401" v="1665" actId="26606"/>
          <ac:spMkLst>
            <pc:docMk/>
            <pc:sldMk cId="1434746815" sldId="286"/>
            <ac:spMk id="15" creationId="{02E45E95-311C-41C7-A882-6E43F0806865}"/>
          </ac:spMkLst>
        </pc:spChg>
        <pc:spChg chg="add del">
          <ac:chgData name="Magdalena Siemiatkowska" userId="76f30670d55f8e33" providerId="LiveId" clId="{30AF39E6-5C2B-4880-B470-242255D42312}" dt="2022-06-13T22:20:38.401" v="1665" actId="26606"/>
          <ac:spMkLst>
            <pc:docMk/>
            <pc:sldMk cId="1434746815" sldId="286"/>
            <ac:spMk id="16" creationId="{DD7EAFE6-2BB9-41FB-9CF4-588CFC708774}"/>
          </ac:spMkLst>
        </pc:spChg>
        <pc:spChg chg="add del">
          <ac:chgData name="Magdalena Siemiatkowska" userId="76f30670d55f8e33" providerId="LiveId" clId="{30AF39E6-5C2B-4880-B470-242255D42312}" dt="2022-06-13T22:20:38.401" v="1665" actId="26606"/>
          <ac:spMkLst>
            <pc:docMk/>
            <pc:sldMk cId="1434746815" sldId="286"/>
            <ac:spMk id="17" creationId="{B7299D5D-ECC5-41EB-B830-C3A35FB35516}"/>
          </ac:spMkLst>
        </pc:spChg>
        <pc:spChg chg="add del">
          <ac:chgData name="Magdalena Siemiatkowska" userId="76f30670d55f8e33" providerId="LiveId" clId="{30AF39E6-5C2B-4880-B470-242255D42312}" dt="2022-06-13T22:20:38.401" v="1665" actId="26606"/>
          <ac:spMkLst>
            <pc:docMk/>
            <pc:sldMk cId="1434746815" sldId="286"/>
            <ac:spMk id="18" creationId="{610334BF-0422-4A9A-BE46-AEB8C348BAC4}"/>
          </ac:spMkLst>
        </pc:spChg>
        <pc:spChg chg="add del">
          <ac:chgData name="Magdalena Siemiatkowska" userId="76f30670d55f8e33" providerId="LiveId" clId="{30AF39E6-5C2B-4880-B470-242255D42312}" dt="2022-06-13T22:20:38.401" v="1665" actId="26606"/>
          <ac:spMkLst>
            <pc:docMk/>
            <pc:sldMk cId="1434746815" sldId="286"/>
            <ac:spMk id="19" creationId="{88C91735-5EFE-44D1-8CC6-FDF0D11B6F5D}"/>
          </ac:spMkLst>
        </pc:spChg>
        <pc:spChg chg="add del">
          <ac:chgData name="Magdalena Siemiatkowska" userId="76f30670d55f8e33" providerId="LiveId" clId="{30AF39E6-5C2B-4880-B470-242255D42312}" dt="2022-06-13T22:20:38.401" v="1665" actId="26606"/>
          <ac:spMkLst>
            <pc:docMk/>
            <pc:sldMk cId="1434746815" sldId="286"/>
            <ac:spMk id="20" creationId="{C98F2823-0279-49D8-928D-754B222533EF}"/>
          </ac:spMkLst>
        </pc:spChg>
        <pc:spChg chg="add del">
          <ac:chgData name="Magdalena Siemiatkowska" userId="76f30670d55f8e33" providerId="LiveId" clId="{30AF39E6-5C2B-4880-B470-242255D42312}" dt="2022-06-13T22:20:38.401" v="1665" actId="26606"/>
          <ac:spMkLst>
            <pc:docMk/>
            <pc:sldMk cId="1434746815" sldId="286"/>
            <ac:spMk id="21" creationId="{D33F926C-2613-475D-AEE4-CD7D87D3BA2D}"/>
          </ac:spMkLst>
        </pc:spChg>
        <pc:graphicFrameChg chg="add del mod modGraphic">
          <ac:chgData name="Magdalena Siemiatkowska" userId="76f30670d55f8e33" providerId="LiveId" clId="{30AF39E6-5C2B-4880-B470-242255D42312}" dt="2022-06-13T21:41:01.160" v="1047" actId="21"/>
          <ac:graphicFrameMkLst>
            <pc:docMk/>
            <pc:sldMk cId="1434746815" sldId="286"/>
            <ac:graphicFrameMk id="2" creationId="{323640B7-8906-B4E5-7135-5D9CF738F983}"/>
          </ac:graphicFrameMkLst>
        </pc:graphicFrameChg>
        <pc:graphicFrameChg chg="add mod ord modGraphic">
          <ac:chgData name="Magdalena Siemiatkowska" userId="76f30670d55f8e33" providerId="LiveId" clId="{30AF39E6-5C2B-4880-B470-242255D42312}" dt="2022-06-14T18:52:14.058" v="2181" actId="20577"/>
          <ac:graphicFrameMkLst>
            <pc:docMk/>
            <pc:sldMk cId="1434746815" sldId="286"/>
            <ac:graphicFrameMk id="3" creationId="{C3A17CDB-103F-0605-0A87-490E05640BF7}"/>
          </ac:graphicFrameMkLst>
        </pc:graphicFrameChg>
      </pc:sldChg>
      <pc:sldChg chg="new del">
        <pc:chgData name="Magdalena Siemiatkowska" userId="76f30670d55f8e33" providerId="LiveId" clId="{30AF39E6-5C2B-4880-B470-242255D42312}" dt="2022-06-13T22:07:05.482" v="1574" actId="2696"/>
        <pc:sldMkLst>
          <pc:docMk/>
          <pc:sldMk cId="1381166098" sldId="287"/>
        </pc:sldMkLst>
      </pc:sldChg>
      <pc:sldChg chg="addSp modSp new del mod">
        <pc:chgData name="Magdalena Siemiatkowska" userId="76f30670d55f8e33" providerId="LiveId" clId="{30AF39E6-5C2B-4880-B470-242255D42312}" dt="2022-06-13T22:27:16.665" v="1799" actId="2696"/>
        <pc:sldMkLst>
          <pc:docMk/>
          <pc:sldMk cId="2458620280" sldId="288"/>
        </pc:sldMkLst>
        <pc:graphicFrameChg chg="add mod modGraphic">
          <ac:chgData name="Magdalena Siemiatkowska" userId="76f30670d55f8e33" providerId="LiveId" clId="{30AF39E6-5C2B-4880-B470-242255D42312}" dt="2022-06-13T22:26:33.349" v="1796" actId="14734"/>
          <ac:graphicFrameMkLst>
            <pc:docMk/>
            <pc:sldMk cId="2458620280" sldId="288"/>
            <ac:graphicFrameMk id="2" creationId="{F6BD319E-029A-EF8D-01D5-2AF78E4CD7DC}"/>
          </ac:graphicFrameMkLst>
        </pc:graphicFrameChg>
      </pc:sldChg>
      <pc:sldChg chg="addSp modSp new mod">
        <pc:chgData name="Magdalena Siemiatkowska" userId="76f30670d55f8e33" providerId="LiveId" clId="{30AF39E6-5C2B-4880-B470-242255D42312}" dt="2022-06-14T18:45:11.543" v="2061" actId="255"/>
        <pc:sldMkLst>
          <pc:docMk/>
          <pc:sldMk cId="1960270954" sldId="289"/>
        </pc:sldMkLst>
        <pc:graphicFrameChg chg="add mod modGraphic">
          <ac:chgData name="Magdalena Siemiatkowska" userId="76f30670d55f8e33" providerId="LiveId" clId="{30AF39E6-5C2B-4880-B470-242255D42312}" dt="2022-06-14T18:45:11.543" v="2061" actId="255"/>
          <ac:graphicFrameMkLst>
            <pc:docMk/>
            <pc:sldMk cId="1960270954" sldId="289"/>
            <ac:graphicFrameMk id="2" creationId="{7CFF3DB7-76F4-BD2C-A460-7E0715C1A93A}"/>
          </ac:graphicFrameMkLst>
        </pc:graphicFrameChg>
      </pc:sldChg>
      <pc:sldChg chg="modSp new mod">
        <pc:chgData name="Magdalena Siemiatkowska" userId="76f30670d55f8e33" providerId="LiveId" clId="{30AF39E6-5C2B-4880-B470-242255D42312}" dt="2022-06-17T19:35:07.624" v="2218" actId="1076"/>
        <pc:sldMkLst>
          <pc:docMk/>
          <pc:sldMk cId="236992833" sldId="290"/>
        </pc:sldMkLst>
        <pc:spChg chg="mod">
          <ac:chgData name="Magdalena Siemiatkowska" userId="76f30670d55f8e33" providerId="LiveId" clId="{30AF39E6-5C2B-4880-B470-242255D42312}" dt="2022-06-17T19:35:04.229" v="2217" actId="1076"/>
          <ac:spMkLst>
            <pc:docMk/>
            <pc:sldMk cId="236992833" sldId="290"/>
            <ac:spMk id="2" creationId="{66115037-D60E-A7BA-7500-4936AB1C99C2}"/>
          </ac:spMkLst>
        </pc:spChg>
        <pc:spChg chg="mod">
          <ac:chgData name="Magdalena Siemiatkowska" userId="76f30670d55f8e33" providerId="LiveId" clId="{30AF39E6-5C2B-4880-B470-242255D42312}" dt="2022-06-17T19:35:07.624" v="2218" actId="1076"/>
          <ac:spMkLst>
            <pc:docMk/>
            <pc:sldMk cId="236992833" sldId="290"/>
            <ac:spMk id="3" creationId="{E3B2AB46-3292-A141-2D82-A3E14C789FFA}"/>
          </ac:spMkLst>
        </pc:spChg>
      </pc:sldChg>
      <pc:sldChg chg="modSp new del mod">
        <pc:chgData name="Magdalena Siemiatkowska" userId="76f30670d55f8e33" providerId="LiveId" clId="{30AF39E6-5C2B-4880-B470-242255D42312}" dt="2022-06-17T18:36:46.782" v="2187" actId="680"/>
        <pc:sldMkLst>
          <pc:docMk/>
          <pc:sldMk cId="2575035358" sldId="290"/>
        </pc:sldMkLst>
        <pc:spChg chg="mod">
          <ac:chgData name="Magdalena Siemiatkowska" userId="76f30670d55f8e33" providerId="LiveId" clId="{30AF39E6-5C2B-4880-B470-242255D42312}" dt="2022-06-17T18:36:46.127" v="2186" actId="20577"/>
          <ac:spMkLst>
            <pc:docMk/>
            <pc:sldMk cId="2575035358" sldId="290"/>
            <ac:spMk id="2" creationId="{8A25CC2B-9639-E7A2-E1E5-70053EFD39C9}"/>
          </ac:spMkLst>
        </pc:spChg>
      </pc:sldChg>
      <pc:sldChg chg="addSp new del mod">
        <pc:chgData name="Magdalena Siemiatkowska" userId="76f30670d55f8e33" providerId="LiveId" clId="{30AF39E6-5C2B-4880-B470-242255D42312}" dt="2022-06-13T22:30:08.551" v="1935" actId="2696"/>
        <pc:sldMkLst>
          <pc:docMk/>
          <pc:sldMk cId="2877987042" sldId="290"/>
        </pc:sldMkLst>
        <pc:graphicFrameChg chg="add">
          <ac:chgData name="Magdalena Siemiatkowska" userId="76f30670d55f8e33" providerId="LiveId" clId="{30AF39E6-5C2B-4880-B470-242255D42312}" dt="2022-06-13T22:16:59.302" v="1637" actId="3680"/>
          <ac:graphicFrameMkLst>
            <pc:docMk/>
            <pc:sldMk cId="2877987042" sldId="290"/>
            <ac:graphicFrameMk id="2" creationId="{42991EC1-A4B0-314E-5617-D944632CE51D}"/>
          </ac:graphicFrameMkLst>
        </pc:graphicFrameChg>
      </pc:sldChg>
    </pc:docChg>
  </pc:docChgLst>
  <pc:docChgLst>
    <pc:chgData name="Magdalena Siemiatkowska" userId="76f30670d55f8e33" providerId="LiveId" clId="{5AF70532-5A2A-4CEC-BCCB-0046A1F3EEA6}"/>
    <pc:docChg chg="undo custSel addSld delSld modSld sldOrd">
      <pc:chgData name="Magdalena Siemiatkowska" userId="76f30670d55f8e33" providerId="LiveId" clId="{5AF70532-5A2A-4CEC-BCCB-0046A1F3EEA6}" dt="2022-07-18T23:52:09.819" v="2008" actId="20577"/>
      <pc:docMkLst>
        <pc:docMk/>
      </pc:docMkLst>
      <pc:sldChg chg="addSp delSp modSp mod delAnim modAnim">
        <pc:chgData name="Magdalena Siemiatkowska" userId="76f30670d55f8e33" providerId="LiveId" clId="{5AF70532-5A2A-4CEC-BCCB-0046A1F3EEA6}" dt="2022-07-18T23:46:50.420" v="1891" actId="1076"/>
        <pc:sldMkLst>
          <pc:docMk/>
          <pc:sldMk cId="2016883178" sldId="257"/>
        </pc:sldMkLst>
        <pc:spChg chg="mod">
          <ac:chgData name="Magdalena Siemiatkowska" userId="76f30670d55f8e33" providerId="LiveId" clId="{5AF70532-5A2A-4CEC-BCCB-0046A1F3EEA6}" dt="2022-07-18T22:25:01.828" v="146" actId="1076"/>
          <ac:spMkLst>
            <pc:docMk/>
            <pc:sldMk cId="2016883178" sldId="257"/>
            <ac:spMk id="2" creationId="{2AA769D6-DECB-A3FC-16CF-0B1B8CD73CF7}"/>
          </ac:spMkLst>
        </pc:spChg>
        <pc:spChg chg="add mod">
          <ac:chgData name="Magdalena Siemiatkowska" userId="76f30670d55f8e33" providerId="LiveId" clId="{5AF70532-5A2A-4CEC-BCCB-0046A1F3EEA6}" dt="2022-07-18T22:22:49.324" v="134" actId="113"/>
          <ac:spMkLst>
            <pc:docMk/>
            <pc:sldMk cId="2016883178" sldId="257"/>
            <ac:spMk id="3" creationId="{9F5B70DB-3A46-E29C-87F0-79A1FCEBEBA3}"/>
          </ac:spMkLst>
        </pc:spChg>
        <pc:spChg chg="del mod">
          <ac:chgData name="Magdalena Siemiatkowska" userId="76f30670d55f8e33" providerId="LiveId" clId="{5AF70532-5A2A-4CEC-BCCB-0046A1F3EEA6}" dt="2022-07-18T22:24:37.966" v="141"/>
          <ac:spMkLst>
            <pc:docMk/>
            <pc:sldMk cId="2016883178" sldId="257"/>
            <ac:spMk id="8" creationId="{A157651B-E992-8A92-E77F-9AC40D8E98DD}"/>
          </ac:spMkLst>
        </pc:spChg>
        <pc:spChg chg="add del mod">
          <ac:chgData name="Magdalena Siemiatkowska" userId="76f30670d55f8e33" providerId="LiveId" clId="{5AF70532-5A2A-4CEC-BCCB-0046A1F3EEA6}" dt="2022-07-18T22:24:37.951" v="139" actId="478"/>
          <ac:spMkLst>
            <pc:docMk/>
            <pc:sldMk cId="2016883178" sldId="257"/>
            <ac:spMk id="11" creationId="{63444277-6184-491D-F724-995D377FD15A}"/>
          </ac:spMkLst>
        </pc:spChg>
        <pc:spChg chg="add mod">
          <ac:chgData name="Magdalena Siemiatkowska" userId="76f30670d55f8e33" providerId="LiveId" clId="{5AF70532-5A2A-4CEC-BCCB-0046A1F3EEA6}" dt="2022-07-18T22:25:14.356" v="149" actId="14100"/>
          <ac:spMkLst>
            <pc:docMk/>
            <pc:sldMk cId="2016883178" sldId="257"/>
            <ac:spMk id="13" creationId="{E25B5DBF-3C2A-8131-832D-9BE559E14BDE}"/>
          </ac:spMkLst>
        </pc:spChg>
        <pc:picChg chg="mod">
          <ac:chgData name="Magdalena Siemiatkowska" userId="76f30670d55f8e33" providerId="LiveId" clId="{5AF70532-5A2A-4CEC-BCCB-0046A1F3EEA6}" dt="2022-07-18T23:46:50.420" v="1891" actId="1076"/>
          <ac:picMkLst>
            <pc:docMk/>
            <pc:sldMk cId="2016883178" sldId="257"/>
            <ac:picMk id="5" creationId="{5DCAFBF6-B02B-D7A6-C723-7665C3B6FEF0}"/>
          </ac:picMkLst>
        </pc:picChg>
      </pc:sldChg>
      <pc:sldChg chg="addSp delSp modSp del mod">
        <pc:chgData name="Magdalena Siemiatkowska" userId="76f30670d55f8e33" providerId="LiveId" clId="{5AF70532-5A2A-4CEC-BCCB-0046A1F3EEA6}" dt="2022-07-18T22:31:42.880" v="202" actId="2696"/>
        <pc:sldMkLst>
          <pc:docMk/>
          <pc:sldMk cId="1343398084" sldId="258"/>
        </pc:sldMkLst>
        <pc:spChg chg="mod">
          <ac:chgData name="Magdalena Siemiatkowska" userId="76f30670d55f8e33" providerId="LiveId" clId="{5AF70532-5A2A-4CEC-BCCB-0046A1F3EEA6}" dt="2022-07-18T22:15:30.257" v="108" actId="1076"/>
          <ac:spMkLst>
            <pc:docMk/>
            <pc:sldMk cId="1343398084" sldId="258"/>
            <ac:spMk id="2" creationId="{DC579736-D369-D415-47D5-560E81A5D81B}"/>
          </ac:spMkLst>
        </pc:spChg>
        <pc:spChg chg="mod">
          <ac:chgData name="Magdalena Siemiatkowska" userId="76f30670d55f8e33" providerId="LiveId" clId="{5AF70532-5A2A-4CEC-BCCB-0046A1F3EEA6}" dt="2022-07-18T22:29:59.755" v="185" actId="207"/>
          <ac:spMkLst>
            <pc:docMk/>
            <pc:sldMk cId="1343398084" sldId="258"/>
            <ac:spMk id="3" creationId="{DB072234-F5C2-727B-4360-C14EB02BC006}"/>
          </ac:spMkLst>
        </pc:spChg>
        <pc:spChg chg="del">
          <ac:chgData name="Magdalena Siemiatkowska" userId="76f30670d55f8e33" providerId="LiveId" clId="{5AF70532-5A2A-4CEC-BCCB-0046A1F3EEA6}" dt="2022-07-18T21:57:10.551" v="37" actId="26606"/>
          <ac:spMkLst>
            <pc:docMk/>
            <pc:sldMk cId="1343398084" sldId="258"/>
            <ac:spMk id="9" creationId="{DD7EAFE6-2BB9-41FB-9CF4-588CFC708774}"/>
          </ac:spMkLst>
        </pc:spChg>
        <pc:spChg chg="del">
          <ac:chgData name="Magdalena Siemiatkowska" userId="76f30670d55f8e33" providerId="LiveId" clId="{5AF70532-5A2A-4CEC-BCCB-0046A1F3EEA6}" dt="2022-07-18T21:57:10.551" v="37" actId="26606"/>
          <ac:spMkLst>
            <pc:docMk/>
            <pc:sldMk cId="1343398084" sldId="258"/>
            <ac:spMk id="11" creationId="{4E1EF4E8-5513-4BF5-BC41-04645281C672}"/>
          </ac:spMkLst>
        </pc:spChg>
        <pc:spChg chg="del">
          <ac:chgData name="Magdalena Siemiatkowska" userId="76f30670d55f8e33" providerId="LiveId" clId="{5AF70532-5A2A-4CEC-BCCB-0046A1F3EEA6}" dt="2022-07-18T21:57:10.551" v="37" actId="26606"/>
          <ac:spMkLst>
            <pc:docMk/>
            <pc:sldMk cId="1343398084" sldId="258"/>
            <ac:spMk id="13" creationId="{1053C76E-D90C-413A-8E8C-91200175B23C}"/>
          </ac:spMkLst>
        </pc:spChg>
        <pc:spChg chg="del">
          <ac:chgData name="Magdalena Siemiatkowska" userId="76f30670d55f8e33" providerId="LiveId" clId="{5AF70532-5A2A-4CEC-BCCB-0046A1F3EEA6}" dt="2022-07-18T21:57:10.551" v="37" actId="26606"/>
          <ac:spMkLst>
            <pc:docMk/>
            <pc:sldMk cId="1343398084" sldId="258"/>
            <ac:spMk id="15" creationId="{B3EC1D3A-1FF2-4964-B5B8-D9215E59787D}"/>
          </ac:spMkLst>
        </pc:spChg>
        <pc:spChg chg="del">
          <ac:chgData name="Magdalena Siemiatkowska" userId="76f30670d55f8e33" providerId="LiveId" clId="{5AF70532-5A2A-4CEC-BCCB-0046A1F3EEA6}" dt="2022-07-18T21:57:10.551" v="37" actId="26606"/>
          <ac:spMkLst>
            <pc:docMk/>
            <pc:sldMk cId="1343398084" sldId="258"/>
            <ac:spMk id="17" creationId="{3986DE6E-AFDF-401D-8D17-ECA387D93F46}"/>
          </ac:spMkLst>
        </pc:spChg>
        <pc:spChg chg="del">
          <ac:chgData name="Magdalena Siemiatkowska" userId="76f30670d55f8e33" providerId="LiveId" clId="{5AF70532-5A2A-4CEC-BCCB-0046A1F3EEA6}" dt="2022-07-18T21:57:10.551" v="37" actId="26606"/>
          <ac:spMkLst>
            <pc:docMk/>
            <pc:sldMk cId="1343398084" sldId="258"/>
            <ac:spMk id="19" creationId="{C64F2B12-715E-4D82-A6C9-0596F2984429}"/>
          </ac:spMkLst>
        </pc:spChg>
        <pc:spChg chg="del">
          <ac:chgData name="Magdalena Siemiatkowska" userId="76f30670d55f8e33" providerId="LiveId" clId="{5AF70532-5A2A-4CEC-BCCB-0046A1F3EEA6}" dt="2022-07-18T21:57:10.551" v="37" actId="26606"/>
          <ac:spMkLst>
            <pc:docMk/>
            <pc:sldMk cId="1343398084" sldId="258"/>
            <ac:spMk id="21" creationId="{1D48CFCD-BE31-4CE9-A6B0-E4D1AD675C98}"/>
          </ac:spMkLst>
        </pc:spChg>
        <pc:spChg chg="add del">
          <ac:chgData name="Magdalena Siemiatkowska" userId="76f30670d55f8e33" providerId="LiveId" clId="{5AF70532-5A2A-4CEC-BCCB-0046A1F3EEA6}" dt="2022-07-18T22:15:17.833" v="106" actId="26606"/>
          <ac:spMkLst>
            <pc:docMk/>
            <pc:sldMk cId="1343398084" sldId="258"/>
            <ac:spMk id="23" creationId="{32768DCD-B824-413A-B330-8D57ADB3724C}"/>
          </ac:spMkLst>
        </pc:spChg>
        <pc:spChg chg="add del">
          <ac:chgData name="Magdalena Siemiatkowska" userId="76f30670d55f8e33" providerId="LiveId" clId="{5AF70532-5A2A-4CEC-BCCB-0046A1F3EEA6}" dt="2022-07-18T22:15:17.833" v="106" actId="26606"/>
          <ac:spMkLst>
            <pc:docMk/>
            <pc:sldMk cId="1343398084" sldId="258"/>
            <ac:spMk id="24" creationId="{19F9CD66-32FC-448F-B4C5-67D17508A226}"/>
          </ac:spMkLst>
        </pc:spChg>
        <pc:spChg chg="add">
          <ac:chgData name="Magdalena Siemiatkowska" userId="76f30670d55f8e33" providerId="LiveId" clId="{5AF70532-5A2A-4CEC-BCCB-0046A1F3EEA6}" dt="2022-07-18T22:15:17.833" v="106" actId="26606"/>
          <ac:spMkLst>
            <pc:docMk/>
            <pc:sldMk cId="1343398084" sldId="258"/>
            <ac:spMk id="27" creationId="{32768DCD-B824-413A-B330-8D57ADB3724C}"/>
          </ac:spMkLst>
        </pc:spChg>
        <pc:spChg chg="add del">
          <ac:chgData name="Magdalena Siemiatkowska" userId="76f30670d55f8e33" providerId="LiveId" clId="{5AF70532-5A2A-4CEC-BCCB-0046A1F3EEA6}" dt="2022-07-18T22:15:06.687" v="104" actId="26606"/>
          <ac:spMkLst>
            <pc:docMk/>
            <pc:sldMk cId="1343398084" sldId="258"/>
            <ac:spMk id="29" creationId="{32768DCD-B824-413A-B330-8D57ADB3724C}"/>
          </ac:spMkLst>
        </pc:spChg>
        <pc:spChg chg="add del">
          <ac:chgData name="Magdalena Siemiatkowska" userId="76f30670d55f8e33" providerId="LiveId" clId="{5AF70532-5A2A-4CEC-BCCB-0046A1F3EEA6}" dt="2022-07-18T22:15:06.687" v="104" actId="26606"/>
          <ac:spMkLst>
            <pc:docMk/>
            <pc:sldMk cId="1343398084" sldId="258"/>
            <ac:spMk id="31" creationId="{19F9CD66-32FC-448F-B4C5-67D17508A226}"/>
          </ac:spMkLst>
        </pc:spChg>
        <pc:spChg chg="add">
          <ac:chgData name="Magdalena Siemiatkowska" userId="76f30670d55f8e33" providerId="LiveId" clId="{5AF70532-5A2A-4CEC-BCCB-0046A1F3EEA6}" dt="2022-07-18T22:15:17.833" v="106" actId="26606"/>
          <ac:spMkLst>
            <pc:docMk/>
            <pc:sldMk cId="1343398084" sldId="258"/>
            <ac:spMk id="33" creationId="{19F9CD66-32FC-448F-B4C5-67D17508A226}"/>
          </ac:spMkLst>
        </pc:spChg>
        <pc:picChg chg="mod ord">
          <ac:chgData name="Magdalena Siemiatkowska" userId="76f30670d55f8e33" providerId="LiveId" clId="{5AF70532-5A2A-4CEC-BCCB-0046A1F3EEA6}" dt="2022-07-18T22:15:17.833" v="106" actId="26606"/>
          <ac:picMkLst>
            <pc:docMk/>
            <pc:sldMk cId="1343398084" sldId="258"/>
            <ac:picMk id="5" creationId="{417E7B82-AE77-F85E-A305-F5D0F0C23342}"/>
          </ac:picMkLst>
        </pc:picChg>
        <pc:picChg chg="ord">
          <ac:chgData name="Magdalena Siemiatkowska" userId="76f30670d55f8e33" providerId="LiveId" clId="{5AF70532-5A2A-4CEC-BCCB-0046A1F3EEA6}" dt="2022-07-18T21:57:10.551" v="37" actId="26606"/>
          <ac:picMkLst>
            <pc:docMk/>
            <pc:sldMk cId="1343398084" sldId="258"/>
            <ac:picMk id="12" creationId="{81442456-280D-F841-C302-FA52A1828CE1}"/>
          </ac:picMkLst>
        </pc:picChg>
        <pc:picChg chg="del mod">
          <ac:chgData name="Magdalena Siemiatkowska" userId="76f30670d55f8e33" providerId="LiveId" clId="{5AF70532-5A2A-4CEC-BCCB-0046A1F3EEA6}" dt="2022-07-18T22:15:12.186" v="105" actId="21"/>
          <ac:picMkLst>
            <pc:docMk/>
            <pc:sldMk cId="1343398084" sldId="258"/>
            <ac:picMk id="14" creationId="{3E2D2356-38B6-7ECC-F49A-36B45C3D5378}"/>
          </ac:picMkLst>
        </pc:picChg>
      </pc:sldChg>
      <pc:sldChg chg="modSp mod">
        <pc:chgData name="Magdalena Siemiatkowska" userId="76f30670d55f8e33" providerId="LiveId" clId="{5AF70532-5A2A-4CEC-BCCB-0046A1F3EEA6}" dt="2022-07-18T22:27:57.399" v="152"/>
        <pc:sldMkLst>
          <pc:docMk/>
          <pc:sldMk cId="1075544939" sldId="259"/>
        </pc:sldMkLst>
        <pc:spChg chg="mod">
          <ac:chgData name="Magdalena Siemiatkowska" userId="76f30670d55f8e33" providerId="LiveId" clId="{5AF70532-5A2A-4CEC-BCCB-0046A1F3EEA6}" dt="2022-07-18T22:27:57.399" v="152"/>
          <ac:spMkLst>
            <pc:docMk/>
            <pc:sldMk cId="1075544939" sldId="259"/>
            <ac:spMk id="3" creationId="{4CF7016D-9133-F636-AA2A-1101F381FBA8}"/>
          </ac:spMkLst>
        </pc:spChg>
      </pc:sldChg>
      <pc:sldChg chg="modSp mod">
        <pc:chgData name="Magdalena Siemiatkowska" userId="76f30670d55f8e33" providerId="LiveId" clId="{5AF70532-5A2A-4CEC-BCCB-0046A1F3EEA6}" dt="2022-07-18T22:50:41.508" v="1043" actId="20577"/>
        <pc:sldMkLst>
          <pc:docMk/>
          <pc:sldMk cId="857389845" sldId="260"/>
        </pc:sldMkLst>
        <pc:spChg chg="mod">
          <ac:chgData name="Magdalena Siemiatkowska" userId="76f30670d55f8e33" providerId="LiveId" clId="{5AF70532-5A2A-4CEC-BCCB-0046A1F3EEA6}" dt="2022-07-18T22:50:41.508" v="1043" actId="20577"/>
          <ac:spMkLst>
            <pc:docMk/>
            <pc:sldMk cId="857389845" sldId="260"/>
            <ac:spMk id="3" creationId="{B2A91AB2-45D1-5F4C-A18A-912BACC7361A}"/>
          </ac:spMkLst>
        </pc:spChg>
      </pc:sldChg>
      <pc:sldChg chg="del">
        <pc:chgData name="Magdalena Siemiatkowska" userId="76f30670d55f8e33" providerId="LiveId" clId="{5AF70532-5A2A-4CEC-BCCB-0046A1F3EEA6}" dt="2022-07-18T21:59:44.893" v="67" actId="2696"/>
        <pc:sldMkLst>
          <pc:docMk/>
          <pc:sldMk cId="3896040028" sldId="261"/>
        </pc:sldMkLst>
      </pc:sldChg>
      <pc:sldChg chg="modSp del mod">
        <pc:chgData name="Magdalena Siemiatkowska" userId="76f30670d55f8e33" providerId="LiveId" clId="{5AF70532-5A2A-4CEC-BCCB-0046A1F3EEA6}" dt="2022-07-18T23:18:10.595" v="1656" actId="2696"/>
        <pc:sldMkLst>
          <pc:docMk/>
          <pc:sldMk cId="1790359576" sldId="267"/>
        </pc:sldMkLst>
        <pc:spChg chg="mod">
          <ac:chgData name="Magdalena Siemiatkowska" userId="76f30670d55f8e33" providerId="LiveId" clId="{5AF70532-5A2A-4CEC-BCCB-0046A1F3EEA6}" dt="2022-07-18T23:16:18.720" v="1649" actId="20577"/>
          <ac:spMkLst>
            <pc:docMk/>
            <pc:sldMk cId="1790359576" sldId="267"/>
            <ac:spMk id="3" creationId="{B67B687B-4ABE-CE6F-F16C-EAD6DD63DFC5}"/>
          </ac:spMkLst>
        </pc:spChg>
      </pc:sldChg>
      <pc:sldChg chg="addSp del mod">
        <pc:chgData name="Magdalena Siemiatkowska" userId="76f30670d55f8e33" providerId="LiveId" clId="{5AF70532-5A2A-4CEC-BCCB-0046A1F3EEA6}" dt="2022-07-18T23:28:21.321" v="1782" actId="2696"/>
        <pc:sldMkLst>
          <pc:docMk/>
          <pc:sldMk cId="3472534819" sldId="268"/>
        </pc:sldMkLst>
        <pc:spChg chg="add">
          <ac:chgData name="Magdalena Siemiatkowska" userId="76f30670d55f8e33" providerId="LiveId" clId="{5AF70532-5A2A-4CEC-BCCB-0046A1F3EEA6}" dt="2022-07-18T23:22:56.015" v="1661" actId="22"/>
          <ac:spMkLst>
            <pc:docMk/>
            <pc:sldMk cId="3472534819" sldId="268"/>
            <ac:spMk id="12" creationId="{5AB9D226-18C0-6012-E604-E74B8B5776F4}"/>
          </ac:spMkLst>
        </pc:spChg>
      </pc:sldChg>
      <pc:sldChg chg="del">
        <pc:chgData name="Magdalena Siemiatkowska" userId="76f30670d55f8e33" providerId="LiveId" clId="{5AF70532-5A2A-4CEC-BCCB-0046A1F3EEA6}" dt="2022-07-18T23:23:05.375" v="1662" actId="2696"/>
        <pc:sldMkLst>
          <pc:docMk/>
          <pc:sldMk cId="4143078135" sldId="269"/>
        </pc:sldMkLst>
      </pc:sldChg>
      <pc:sldChg chg="modSp mod">
        <pc:chgData name="Magdalena Siemiatkowska" userId="76f30670d55f8e33" providerId="LiveId" clId="{5AF70532-5A2A-4CEC-BCCB-0046A1F3EEA6}" dt="2022-07-18T21:50:56.473" v="8" actId="1076"/>
        <pc:sldMkLst>
          <pc:docMk/>
          <pc:sldMk cId="2830180488" sldId="270"/>
        </pc:sldMkLst>
        <pc:spChg chg="mod">
          <ac:chgData name="Magdalena Siemiatkowska" userId="76f30670d55f8e33" providerId="LiveId" clId="{5AF70532-5A2A-4CEC-BCCB-0046A1F3EEA6}" dt="2022-07-18T21:50:54.066" v="7" actId="1076"/>
          <ac:spMkLst>
            <pc:docMk/>
            <pc:sldMk cId="2830180488" sldId="270"/>
            <ac:spMk id="2" creationId="{7E9A1FBC-5479-5B44-B88C-EE22495E1805}"/>
          </ac:spMkLst>
        </pc:spChg>
        <pc:spChg chg="mod">
          <ac:chgData name="Magdalena Siemiatkowska" userId="76f30670d55f8e33" providerId="LiveId" clId="{5AF70532-5A2A-4CEC-BCCB-0046A1F3EEA6}" dt="2022-07-18T21:50:56.473" v="8" actId="1076"/>
          <ac:spMkLst>
            <pc:docMk/>
            <pc:sldMk cId="2830180488" sldId="270"/>
            <ac:spMk id="3" creationId="{00DE970A-4DD5-476C-5B6E-62FFDA3927CF}"/>
          </ac:spMkLst>
        </pc:spChg>
      </pc:sldChg>
      <pc:sldChg chg="del">
        <pc:chgData name="Magdalena Siemiatkowska" userId="76f30670d55f8e33" providerId="LiveId" clId="{5AF70532-5A2A-4CEC-BCCB-0046A1F3EEA6}" dt="2022-07-18T23:19:01.599" v="1659" actId="2696"/>
        <pc:sldMkLst>
          <pc:docMk/>
          <pc:sldMk cId="4229364104" sldId="276"/>
        </pc:sldMkLst>
      </pc:sldChg>
      <pc:sldChg chg="addSp modSp mod">
        <pc:chgData name="Magdalena Siemiatkowska" userId="76f30670d55f8e33" providerId="LiveId" clId="{5AF70532-5A2A-4CEC-BCCB-0046A1F3EEA6}" dt="2022-07-18T23:17:40.066" v="1655" actId="1076"/>
        <pc:sldMkLst>
          <pc:docMk/>
          <pc:sldMk cId="1086598636" sldId="277"/>
        </pc:sldMkLst>
        <pc:spChg chg="mod">
          <ac:chgData name="Magdalena Siemiatkowska" userId="76f30670d55f8e33" providerId="LiveId" clId="{5AF70532-5A2A-4CEC-BCCB-0046A1F3EEA6}" dt="2022-07-18T23:17:25.198" v="1651" actId="1076"/>
          <ac:spMkLst>
            <pc:docMk/>
            <pc:sldMk cId="1086598636" sldId="277"/>
            <ac:spMk id="2" creationId="{068B0CEA-932F-949A-D583-CC8D8334B449}"/>
          </ac:spMkLst>
        </pc:spChg>
        <pc:spChg chg="add mod">
          <ac:chgData name="Magdalena Siemiatkowska" userId="76f30670d55f8e33" providerId="LiveId" clId="{5AF70532-5A2A-4CEC-BCCB-0046A1F3EEA6}" dt="2022-07-18T23:17:30.840" v="1653" actId="1076"/>
          <ac:spMkLst>
            <pc:docMk/>
            <pc:sldMk cId="1086598636" sldId="277"/>
            <ac:spMk id="13" creationId="{DA58BB1F-5BD2-80EB-1A1E-E08B92FBD15D}"/>
          </ac:spMkLst>
        </pc:spChg>
        <pc:picChg chg="mod">
          <ac:chgData name="Magdalena Siemiatkowska" userId="76f30670d55f8e33" providerId="LiveId" clId="{5AF70532-5A2A-4CEC-BCCB-0046A1F3EEA6}" dt="2022-07-18T23:17:40.066" v="1655" actId="1076"/>
          <ac:picMkLst>
            <pc:docMk/>
            <pc:sldMk cId="1086598636" sldId="277"/>
            <ac:picMk id="6" creationId="{DA5D67B8-92CB-876C-D219-4810923F4170}"/>
          </ac:picMkLst>
        </pc:picChg>
      </pc:sldChg>
      <pc:sldChg chg="del ord">
        <pc:chgData name="Magdalena Siemiatkowska" userId="76f30670d55f8e33" providerId="LiveId" clId="{5AF70532-5A2A-4CEC-BCCB-0046A1F3EEA6}" dt="2022-07-18T23:39:49.580" v="1889" actId="2696"/>
        <pc:sldMkLst>
          <pc:docMk/>
          <pc:sldMk cId="265255201" sldId="278"/>
        </pc:sldMkLst>
      </pc:sldChg>
      <pc:sldChg chg="addSp delSp modSp mod">
        <pc:chgData name="Magdalena Siemiatkowska" userId="76f30670d55f8e33" providerId="LiveId" clId="{5AF70532-5A2A-4CEC-BCCB-0046A1F3EEA6}" dt="2022-07-18T22:13:52.515" v="99" actId="22"/>
        <pc:sldMkLst>
          <pc:docMk/>
          <pc:sldMk cId="932520521" sldId="280"/>
        </pc:sldMkLst>
        <pc:spChg chg="mod">
          <ac:chgData name="Magdalena Siemiatkowska" userId="76f30670d55f8e33" providerId="LiveId" clId="{5AF70532-5A2A-4CEC-BCCB-0046A1F3EEA6}" dt="2022-07-18T21:53:33.197" v="19" actId="1076"/>
          <ac:spMkLst>
            <pc:docMk/>
            <pc:sldMk cId="932520521" sldId="280"/>
            <ac:spMk id="2" creationId="{55758F06-EEE7-D028-A7E2-5ECEDC8003F3}"/>
          </ac:spMkLst>
        </pc:spChg>
        <pc:spChg chg="mod">
          <ac:chgData name="Magdalena Siemiatkowska" userId="76f30670d55f8e33" providerId="LiveId" clId="{5AF70532-5A2A-4CEC-BCCB-0046A1F3EEA6}" dt="2022-07-18T22:13:50.964" v="96" actId="1076"/>
          <ac:spMkLst>
            <pc:docMk/>
            <pc:sldMk cId="932520521" sldId="280"/>
            <ac:spMk id="10" creationId="{8D406910-0A03-B199-5A97-0F55EA7206D4}"/>
          </ac:spMkLst>
        </pc:spChg>
        <pc:spChg chg="add del mod">
          <ac:chgData name="Magdalena Siemiatkowska" userId="76f30670d55f8e33" providerId="LiveId" clId="{5AF70532-5A2A-4CEC-BCCB-0046A1F3EEA6}" dt="2022-07-18T22:13:52.515" v="99" actId="22"/>
          <ac:spMkLst>
            <pc:docMk/>
            <pc:sldMk cId="932520521" sldId="280"/>
            <ac:spMk id="12" creationId="{2744D5A5-2B49-DC1D-70B1-E786E76A8D2A}"/>
          </ac:spMkLst>
        </pc:spChg>
        <pc:picChg chg="mod">
          <ac:chgData name="Magdalena Siemiatkowska" userId="76f30670d55f8e33" providerId="LiveId" clId="{5AF70532-5A2A-4CEC-BCCB-0046A1F3EEA6}" dt="2022-07-18T22:13:50.541" v="95" actId="14100"/>
          <ac:picMkLst>
            <pc:docMk/>
            <pc:sldMk cId="932520521" sldId="280"/>
            <ac:picMk id="8" creationId="{D41CA7BC-12D9-0FC4-8815-6ECB918361F7}"/>
          </ac:picMkLst>
        </pc:picChg>
      </pc:sldChg>
      <pc:sldChg chg="modSp mod">
        <pc:chgData name="Magdalena Siemiatkowska" userId="76f30670d55f8e33" providerId="LiveId" clId="{5AF70532-5A2A-4CEC-BCCB-0046A1F3EEA6}" dt="2022-07-18T21:54:14.914" v="28" actId="122"/>
        <pc:sldMkLst>
          <pc:docMk/>
          <pc:sldMk cId="2189789062" sldId="282"/>
        </pc:sldMkLst>
        <pc:spChg chg="mod">
          <ac:chgData name="Magdalena Siemiatkowska" userId="76f30670d55f8e33" providerId="LiveId" clId="{5AF70532-5A2A-4CEC-BCCB-0046A1F3EEA6}" dt="2022-07-18T21:54:14.914" v="28" actId="122"/>
          <ac:spMkLst>
            <pc:docMk/>
            <pc:sldMk cId="2189789062" sldId="282"/>
            <ac:spMk id="7" creationId="{491044A2-65F1-9A99-06B6-C61D9265058D}"/>
          </ac:spMkLst>
        </pc:spChg>
      </pc:sldChg>
      <pc:sldChg chg="addSp modSp del">
        <pc:chgData name="Magdalena Siemiatkowska" userId="76f30670d55f8e33" providerId="LiveId" clId="{5AF70532-5A2A-4CEC-BCCB-0046A1F3EEA6}" dt="2022-07-18T23:42:16.572" v="1890" actId="2696"/>
        <pc:sldMkLst>
          <pc:docMk/>
          <pc:sldMk cId="2631806715" sldId="284"/>
        </pc:sldMkLst>
        <pc:picChg chg="add mod">
          <ac:chgData name="Magdalena Siemiatkowska" userId="76f30670d55f8e33" providerId="LiveId" clId="{5AF70532-5A2A-4CEC-BCCB-0046A1F3EEA6}" dt="2022-07-18T23:15:29.197" v="1641"/>
          <ac:picMkLst>
            <pc:docMk/>
            <pc:sldMk cId="2631806715" sldId="284"/>
            <ac:picMk id="8" creationId="{00907D62-D8FF-7142-8811-890F595F0FF1}"/>
          </ac:picMkLst>
        </pc:picChg>
      </pc:sldChg>
      <pc:sldChg chg="modSp mod">
        <pc:chgData name="Magdalena Siemiatkowska" userId="76f30670d55f8e33" providerId="LiveId" clId="{5AF70532-5A2A-4CEC-BCCB-0046A1F3EEA6}" dt="2022-07-18T22:29:05.595" v="154" actId="2711"/>
        <pc:sldMkLst>
          <pc:docMk/>
          <pc:sldMk cId="2058630405" sldId="285"/>
        </pc:sldMkLst>
        <pc:spChg chg="mod">
          <ac:chgData name="Magdalena Siemiatkowska" userId="76f30670d55f8e33" providerId="LiveId" clId="{5AF70532-5A2A-4CEC-BCCB-0046A1F3EEA6}" dt="2022-07-18T22:29:05.595" v="154" actId="2711"/>
          <ac:spMkLst>
            <pc:docMk/>
            <pc:sldMk cId="2058630405" sldId="285"/>
            <ac:spMk id="3" creationId="{4029A2A2-BBB6-78FF-E83D-E9D746D7B48E}"/>
          </ac:spMkLst>
        </pc:spChg>
        <pc:spChg chg="mod">
          <ac:chgData name="Magdalena Siemiatkowska" userId="76f30670d55f8e33" providerId="LiveId" clId="{5AF70532-5A2A-4CEC-BCCB-0046A1F3EEA6}" dt="2022-07-18T22:28:58.679" v="153" actId="2711"/>
          <ac:spMkLst>
            <pc:docMk/>
            <pc:sldMk cId="2058630405" sldId="285"/>
            <ac:spMk id="4" creationId="{E3F439A6-4260-B082-BEBD-A4EE2119150C}"/>
          </ac:spMkLst>
        </pc:spChg>
      </pc:sldChg>
      <pc:sldChg chg="modSp mod">
        <pc:chgData name="Magdalena Siemiatkowska" userId="76f30670d55f8e33" providerId="LiveId" clId="{5AF70532-5A2A-4CEC-BCCB-0046A1F3EEA6}" dt="2022-07-18T21:47:28.442" v="1" actId="113"/>
        <pc:sldMkLst>
          <pc:docMk/>
          <pc:sldMk cId="1434746815" sldId="286"/>
        </pc:sldMkLst>
        <pc:graphicFrameChg chg="modGraphic">
          <ac:chgData name="Magdalena Siemiatkowska" userId="76f30670d55f8e33" providerId="LiveId" clId="{5AF70532-5A2A-4CEC-BCCB-0046A1F3EEA6}" dt="2022-07-18T21:47:28.442" v="1" actId="113"/>
          <ac:graphicFrameMkLst>
            <pc:docMk/>
            <pc:sldMk cId="1434746815" sldId="286"/>
            <ac:graphicFrameMk id="3" creationId="{C3A17CDB-103F-0605-0A87-490E05640BF7}"/>
          </ac:graphicFrameMkLst>
        </pc:graphicFrameChg>
      </pc:sldChg>
      <pc:sldChg chg="modSp mod">
        <pc:chgData name="Magdalena Siemiatkowska" userId="76f30670d55f8e33" providerId="LiveId" clId="{5AF70532-5A2A-4CEC-BCCB-0046A1F3EEA6}" dt="2022-07-18T22:48:33.800" v="919" actId="120"/>
        <pc:sldMkLst>
          <pc:docMk/>
          <pc:sldMk cId="1960270954" sldId="289"/>
        </pc:sldMkLst>
        <pc:graphicFrameChg chg="mod modGraphic">
          <ac:chgData name="Magdalena Siemiatkowska" userId="76f30670d55f8e33" providerId="LiveId" clId="{5AF70532-5A2A-4CEC-BCCB-0046A1F3EEA6}" dt="2022-07-18T22:48:33.800" v="919" actId="120"/>
          <ac:graphicFrameMkLst>
            <pc:docMk/>
            <pc:sldMk cId="1960270954" sldId="289"/>
            <ac:graphicFrameMk id="2" creationId="{7CFF3DB7-76F4-BD2C-A460-7E0715C1A93A}"/>
          </ac:graphicFrameMkLst>
        </pc:graphicFrameChg>
      </pc:sldChg>
      <pc:sldChg chg="addSp delSp modSp mod">
        <pc:chgData name="Magdalena Siemiatkowska" userId="76f30670d55f8e33" providerId="LiveId" clId="{5AF70532-5A2A-4CEC-BCCB-0046A1F3EEA6}" dt="2022-07-18T23:13:58.835" v="1624" actId="26606"/>
        <pc:sldMkLst>
          <pc:docMk/>
          <pc:sldMk cId="236992833" sldId="290"/>
        </pc:sldMkLst>
        <pc:spChg chg="del mod">
          <ac:chgData name="Magdalena Siemiatkowska" userId="76f30670d55f8e33" providerId="LiveId" clId="{5AF70532-5A2A-4CEC-BCCB-0046A1F3EEA6}" dt="2022-07-18T23:13:58.835" v="1624" actId="26606"/>
          <ac:spMkLst>
            <pc:docMk/>
            <pc:sldMk cId="236992833" sldId="290"/>
            <ac:spMk id="3" creationId="{E3B2AB46-3292-A141-2D82-A3E14C789FFA}"/>
          </ac:spMkLst>
        </pc:spChg>
        <pc:graphicFrameChg chg="add">
          <ac:chgData name="Magdalena Siemiatkowska" userId="76f30670d55f8e33" providerId="LiveId" clId="{5AF70532-5A2A-4CEC-BCCB-0046A1F3EEA6}" dt="2022-07-18T23:13:58.835" v="1624" actId="26606"/>
          <ac:graphicFrameMkLst>
            <pc:docMk/>
            <pc:sldMk cId="236992833" sldId="290"/>
            <ac:graphicFrameMk id="6" creationId="{5A64E6BB-BA19-F3C7-0752-FAAF81869AA7}"/>
          </ac:graphicFrameMkLst>
        </pc:graphicFrameChg>
      </pc:sldChg>
      <pc:sldChg chg="addSp delSp modSp mod">
        <pc:chgData name="Magdalena Siemiatkowska" userId="76f30670d55f8e33" providerId="LiveId" clId="{5AF70532-5A2A-4CEC-BCCB-0046A1F3EEA6}" dt="2022-07-18T23:11:47.519" v="1612" actId="26606"/>
        <pc:sldMkLst>
          <pc:docMk/>
          <pc:sldMk cId="3324682663" sldId="293"/>
        </pc:sldMkLst>
        <pc:spChg chg="mod">
          <ac:chgData name="Magdalena Siemiatkowska" userId="76f30670d55f8e33" providerId="LiveId" clId="{5AF70532-5A2A-4CEC-BCCB-0046A1F3EEA6}" dt="2022-07-18T23:11:47.519" v="1612" actId="26606"/>
          <ac:spMkLst>
            <pc:docMk/>
            <pc:sldMk cId="3324682663" sldId="293"/>
            <ac:spMk id="2" creationId="{4EE2CC0A-9F8C-5E4A-A244-AD08A4DE462E}"/>
          </ac:spMkLst>
        </pc:spChg>
        <pc:spChg chg="add del">
          <ac:chgData name="Magdalena Siemiatkowska" userId="76f30670d55f8e33" providerId="LiveId" clId="{5AF70532-5A2A-4CEC-BCCB-0046A1F3EEA6}" dt="2022-07-18T23:11:47.519" v="1612" actId="26606"/>
          <ac:spMkLst>
            <pc:docMk/>
            <pc:sldMk cId="3324682663" sldId="293"/>
            <ac:spMk id="9" creationId="{32768DCD-B824-413A-B330-8D57ADB3724C}"/>
          </ac:spMkLst>
        </pc:spChg>
        <pc:spChg chg="add del">
          <ac:chgData name="Magdalena Siemiatkowska" userId="76f30670d55f8e33" providerId="LiveId" clId="{5AF70532-5A2A-4CEC-BCCB-0046A1F3EEA6}" dt="2022-07-18T23:11:47.519" v="1612" actId="26606"/>
          <ac:spMkLst>
            <pc:docMk/>
            <pc:sldMk cId="3324682663" sldId="293"/>
            <ac:spMk id="11" creationId="{19F9CD66-32FC-448F-B4C5-67D17508A226}"/>
          </ac:spMkLst>
        </pc:spChg>
        <pc:spChg chg="mod">
          <ac:chgData name="Magdalena Siemiatkowska" userId="76f30670d55f8e33" providerId="LiveId" clId="{5AF70532-5A2A-4CEC-BCCB-0046A1F3EEA6}" dt="2022-07-18T23:11:47.519" v="1612" actId="26606"/>
          <ac:spMkLst>
            <pc:docMk/>
            <pc:sldMk cId="3324682663" sldId="293"/>
            <ac:spMk id="15" creationId="{A0A9E275-BCDB-AFDE-4700-928BC292895B}"/>
          </ac:spMkLst>
        </pc:spChg>
        <pc:spChg chg="add del">
          <ac:chgData name="Magdalena Siemiatkowska" userId="76f30670d55f8e33" providerId="LiveId" clId="{5AF70532-5A2A-4CEC-BCCB-0046A1F3EEA6}" dt="2022-07-18T23:11:47.519" v="1612" actId="26606"/>
          <ac:spMkLst>
            <pc:docMk/>
            <pc:sldMk cId="3324682663" sldId="293"/>
            <ac:spMk id="18" creationId="{32768DCD-B824-413A-B330-8D57ADB3724C}"/>
          </ac:spMkLst>
        </pc:spChg>
        <pc:spChg chg="add del">
          <ac:chgData name="Magdalena Siemiatkowska" userId="76f30670d55f8e33" providerId="LiveId" clId="{5AF70532-5A2A-4CEC-BCCB-0046A1F3EEA6}" dt="2022-07-18T23:11:47.519" v="1612" actId="26606"/>
          <ac:spMkLst>
            <pc:docMk/>
            <pc:sldMk cId="3324682663" sldId="293"/>
            <ac:spMk id="19" creationId="{96E45848-BEDA-4F24-9C4E-DA2120958262}"/>
          </ac:spMkLst>
        </pc:spChg>
        <pc:spChg chg="add del">
          <ac:chgData name="Magdalena Siemiatkowska" userId="76f30670d55f8e33" providerId="LiveId" clId="{5AF70532-5A2A-4CEC-BCCB-0046A1F3EEA6}" dt="2022-07-18T23:11:40.769" v="1610" actId="26606"/>
          <ac:spMkLst>
            <pc:docMk/>
            <pc:sldMk cId="3324682663" sldId="293"/>
            <ac:spMk id="20" creationId="{32768DCD-B824-413A-B330-8D57ADB3724C}"/>
          </ac:spMkLst>
        </pc:spChg>
        <pc:spChg chg="add del">
          <ac:chgData name="Magdalena Siemiatkowska" userId="76f30670d55f8e33" providerId="LiveId" clId="{5AF70532-5A2A-4CEC-BCCB-0046A1F3EEA6}" dt="2022-07-18T23:11:47.519" v="1612" actId="26606"/>
          <ac:spMkLst>
            <pc:docMk/>
            <pc:sldMk cId="3324682663" sldId="293"/>
            <ac:spMk id="21" creationId="{B2BB8117-A903-442C-9223-A4FEB85C3271}"/>
          </ac:spMkLst>
        </pc:spChg>
        <pc:spChg chg="add del">
          <ac:chgData name="Magdalena Siemiatkowska" userId="76f30670d55f8e33" providerId="LiveId" clId="{5AF70532-5A2A-4CEC-BCCB-0046A1F3EEA6}" dt="2022-07-18T23:11:40.769" v="1610" actId="26606"/>
          <ac:spMkLst>
            <pc:docMk/>
            <pc:sldMk cId="3324682663" sldId="293"/>
            <ac:spMk id="22" creationId="{96E45848-BEDA-4F24-9C4E-DA2120958262}"/>
          </ac:spMkLst>
        </pc:spChg>
        <pc:spChg chg="add del">
          <ac:chgData name="Magdalena Siemiatkowska" userId="76f30670d55f8e33" providerId="LiveId" clId="{5AF70532-5A2A-4CEC-BCCB-0046A1F3EEA6}" dt="2022-07-18T23:11:47.519" v="1612" actId="26606"/>
          <ac:spMkLst>
            <pc:docMk/>
            <pc:sldMk cId="3324682663" sldId="293"/>
            <ac:spMk id="23" creationId="{C59300B8-3117-43F8-9F8E-68DB9F002F92}"/>
          </ac:spMkLst>
        </pc:spChg>
        <pc:spChg chg="add del">
          <ac:chgData name="Magdalena Siemiatkowska" userId="76f30670d55f8e33" providerId="LiveId" clId="{5AF70532-5A2A-4CEC-BCCB-0046A1F3EEA6}" dt="2022-07-18T23:11:40.769" v="1610" actId="26606"/>
          <ac:spMkLst>
            <pc:docMk/>
            <pc:sldMk cId="3324682663" sldId="293"/>
            <ac:spMk id="24" creationId="{B2BB8117-A903-442C-9223-A4FEB85C3271}"/>
          </ac:spMkLst>
        </pc:spChg>
        <pc:spChg chg="add del">
          <ac:chgData name="Magdalena Siemiatkowska" userId="76f30670d55f8e33" providerId="LiveId" clId="{5AF70532-5A2A-4CEC-BCCB-0046A1F3EEA6}" dt="2022-07-18T23:11:47.519" v="1612" actId="26606"/>
          <ac:spMkLst>
            <pc:docMk/>
            <pc:sldMk cId="3324682663" sldId="293"/>
            <ac:spMk id="25" creationId="{1AFAE680-42C1-4104-B74F-B0A8F1FB264A}"/>
          </ac:spMkLst>
        </pc:spChg>
        <pc:spChg chg="add del">
          <ac:chgData name="Magdalena Siemiatkowska" userId="76f30670d55f8e33" providerId="LiveId" clId="{5AF70532-5A2A-4CEC-BCCB-0046A1F3EEA6}" dt="2022-07-18T23:11:40.769" v="1610" actId="26606"/>
          <ac:spMkLst>
            <pc:docMk/>
            <pc:sldMk cId="3324682663" sldId="293"/>
            <ac:spMk id="26" creationId="{C59300B8-3117-43F8-9F8E-68DB9F002F92}"/>
          </ac:spMkLst>
        </pc:spChg>
        <pc:spChg chg="add del">
          <ac:chgData name="Magdalena Siemiatkowska" userId="76f30670d55f8e33" providerId="LiveId" clId="{5AF70532-5A2A-4CEC-BCCB-0046A1F3EEA6}" dt="2022-07-18T23:11:47.519" v="1612" actId="26606"/>
          <ac:spMkLst>
            <pc:docMk/>
            <pc:sldMk cId="3324682663" sldId="293"/>
            <ac:spMk id="27" creationId="{828A8BA9-B3FE-4C96-A0A1-72A0D2C85578}"/>
          </ac:spMkLst>
        </pc:spChg>
        <pc:spChg chg="add del">
          <ac:chgData name="Magdalena Siemiatkowska" userId="76f30670d55f8e33" providerId="LiveId" clId="{5AF70532-5A2A-4CEC-BCCB-0046A1F3EEA6}" dt="2022-07-18T23:11:40.769" v="1610" actId="26606"/>
          <ac:spMkLst>
            <pc:docMk/>
            <pc:sldMk cId="3324682663" sldId="293"/>
            <ac:spMk id="28" creationId="{1AFAE680-42C1-4104-B74F-B0A8F1FB264A}"/>
          </ac:spMkLst>
        </pc:spChg>
        <pc:spChg chg="add del">
          <ac:chgData name="Magdalena Siemiatkowska" userId="76f30670d55f8e33" providerId="LiveId" clId="{5AF70532-5A2A-4CEC-BCCB-0046A1F3EEA6}" dt="2022-07-18T23:11:47.519" v="1612" actId="26606"/>
          <ac:spMkLst>
            <pc:docMk/>
            <pc:sldMk cId="3324682663" sldId="293"/>
            <ac:spMk id="29" creationId="{19F9CD66-32FC-448F-B4C5-67D17508A226}"/>
          </ac:spMkLst>
        </pc:spChg>
        <pc:spChg chg="add del">
          <ac:chgData name="Magdalena Siemiatkowska" userId="76f30670d55f8e33" providerId="LiveId" clId="{5AF70532-5A2A-4CEC-BCCB-0046A1F3EEA6}" dt="2022-07-18T23:11:40.769" v="1610" actId="26606"/>
          <ac:spMkLst>
            <pc:docMk/>
            <pc:sldMk cId="3324682663" sldId="293"/>
            <ac:spMk id="30" creationId="{828A8BA9-B3FE-4C96-A0A1-72A0D2C85578}"/>
          </ac:spMkLst>
        </pc:spChg>
        <pc:spChg chg="add del">
          <ac:chgData name="Magdalena Siemiatkowska" userId="76f30670d55f8e33" providerId="LiveId" clId="{5AF70532-5A2A-4CEC-BCCB-0046A1F3EEA6}" dt="2022-07-18T23:11:40.769" v="1610" actId="26606"/>
          <ac:spMkLst>
            <pc:docMk/>
            <pc:sldMk cId="3324682663" sldId="293"/>
            <ac:spMk id="32" creationId="{19F9CD66-32FC-448F-B4C5-67D17508A226}"/>
          </ac:spMkLst>
        </pc:spChg>
        <pc:picChg chg="mod ord">
          <ac:chgData name="Magdalena Siemiatkowska" userId="76f30670d55f8e33" providerId="LiveId" clId="{5AF70532-5A2A-4CEC-BCCB-0046A1F3EEA6}" dt="2022-07-18T23:11:47.519" v="1612" actId="26606"/>
          <ac:picMkLst>
            <pc:docMk/>
            <pc:sldMk cId="3324682663" sldId="293"/>
            <ac:picMk id="7" creationId="{4A99BBBD-6AF2-AB6F-B0E6-41F933335441}"/>
          </ac:picMkLst>
        </pc:picChg>
      </pc:sldChg>
      <pc:sldChg chg="addSp delSp modSp mod">
        <pc:chgData name="Magdalena Siemiatkowska" userId="76f30670d55f8e33" providerId="LiveId" clId="{5AF70532-5A2A-4CEC-BCCB-0046A1F3EEA6}" dt="2022-07-18T23:12:49.898" v="1619" actId="26606"/>
        <pc:sldMkLst>
          <pc:docMk/>
          <pc:sldMk cId="3428861057" sldId="294"/>
        </pc:sldMkLst>
        <pc:spChg chg="del mod">
          <ac:chgData name="Magdalena Siemiatkowska" userId="76f30670d55f8e33" providerId="LiveId" clId="{5AF70532-5A2A-4CEC-BCCB-0046A1F3EEA6}" dt="2022-07-18T23:12:49.898" v="1619" actId="26606"/>
          <ac:spMkLst>
            <pc:docMk/>
            <pc:sldMk cId="3428861057" sldId="294"/>
            <ac:spMk id="3" creationId="{512C4BAB-0ECF-59C3-E97B-8FDBA918E4D5}"/>
          </ac:spMkLst>
        </pc:spChg>
        <pc:graphicFrameChg chg="add">
          <ac:chgData name="Magdalena Siemiatkowska" userId="76f30670d55f8e33" providerId="LiveId" clId="{5AF70532-5A2A-4CEC-BCCB-0046A1F3EEA6}" dt="2022-07-18T23:12:49.898" v="1619" actId="26606"/>
          <ac:graphicFrameMkLst>
            <pc:docMk/>
            <pc:sldMk cId="3428861057" sldId="294"/>
            <ac:graphicFrameMk id="6" creationId="{13814996-DF74-C80B-CF77-7968C6363DE1}"/>
          </ac:graphicFrameMkLst>
        </pc:graphicFrameChg>
      </pc:sldChg>
      <pc:sldChg chg="addSp delSp modSp del mod">
        <pc:chgData name="Magdalena Siemiatkowska" userId="76f30670d55f8e33" providerId="LiveId" clId="{5AF70532-5A2A-4CEC-BCCB-0046A1F3EEA6}" dt="2022-07-18T23:10:39.386" v="1595" actId="2696"/>
        <pc:sldMkLst>
          <pc:docMk/>
          <pc:sldMk cId="211927861" sldId="295"/>
        </pc:sldMkLst>
        <pc:spChg chg="mod">
          <ac:chgData name="Magdalena Siemiatkowska" userId="76f30670d55f8e33" providerId="LiveId" clId="{5AF70532-5A2A-4CEC-BCCB-0046A1F3EEA6}" dt="2022-07-18T22:05:40.547" v="87" actId="26606"/>
          <ac:spMkLst>
            <pc:docMk/>
            <pc:sldMk cId="211927861" sldId="295"/>
            <ac:spMk id="2" creationId="{CA8744BC-883C-01FC-2D72-0E4711D6E8D1}"/>
          </ac:spMkLst>
        </pc:spChg>
        <pc:spChg chg="mod">
          <ac:chgData name="Magdalena Siemiatkowska" userId="76f30670d55f8e33" providerId="LiveId" clId="{5AF70532-5A2A-4CEC-BCCB-0046A1F3EEA6}" dt="2022-07-18T22:56:06.756" v="1180" actId="120"/>
          <ac:spMkLst>
            <pc:docMk/>
            <pc:sldMk cId="211927861" sldId="295"/>
            <ac:spMk id="7" creationId="{3A6CE53B-4CD3-5E53-C302-926F11AE2A13}"/>
          </ac:spMkLst>
        </pc:spChg>
        <pc:spChg chg="add del">
          <ac:chgData name="Magdalena Siemiatkowska" userId="76f30670d55f8e33" providerId="LiveId" clId="{5AF70532-5A2A-4CEC-BCCB-0046A1F3EEA6}" dt="2022-07-18T22:05:40.547" v="87" actId="26606"/>
          <ac:spMkLst>
            <pc:docMk/>
            <pc:sldMk cId="211927861" sldId="295"/>
            <ac:spMk id="9" creationId="{32768DCD-B824-413A-B330-8D57ADB3724C}"/>
          </ac:spMkLst>
        </pc:spChg>
        <pc:spChg chg="add del">
          <ac:chgData name="Magdalena Siemiatkowska" userId="76f30670d55f8e33" providerId="LiveId" clId="{5AF70532-5A2A-4CEC-BCCB-0046A1F3EEA6}" dt="2022-07-18T22:05:40.547" v="87" actId="26606"/>
          <ac:spMkLst>
            <pc:docMk/>
            <pc:sldMk cId="211927861" sldId="295"/>
            <ac:spMk id="11" creationId="{19F9CD66-32FC-448F-B4C5-67D17508A226}"/>
          </ac:spMkLst>
        </pc:spChg>
        <pc:spChg chg="add del">
          <ac:chgData name="Magdalena Siemiatkowska" userId="76f30670d55f8e33" providerId="LiveId" clId="{5AF70532-5A2A-4CEC-BCCB-0046A1F3EEA6}" dt="2022-07-18T22:05:40.547" v="87" actId="26606"/>
          <ac:spMkLst>
            <pc:docMk/>
            <pc:sldMk cId="211927861" sldId="295"/>
            <ac:spMk id="13" creationId="{32768DCD-B824-413A-B330-8D57ADB3724C}"/>
          </ac:spMkLst>
        </pc:spChg>
        <pc:spChg chg="add del">
          <ac:chgData name="Magdalena Siemiatkowska" userId="76f30670d55f8e33" providerId="LiveId" clId="{5AF70532-5A2A-4CEC-BCCB-0046A1F3EEA6}" dt="2022-07-18T22:05:40.547" v="87" actId="26606"/>
          <ac:spMkLst>
            <pc:docMk/>
            <pc:sldMk cId="211927861" sldId="295"/>
            <ac:spMk id="14" creationId="{96E45848-BEDA-4F24-9C4E-DA2120958262}"/>
          </ac:spMkLst>
        </pc:spChg>
        <pc:spChg chg="add del">
          <ac:chgData name="Magdalena Siemiatkowska" userId="76f30670d55f8e33" providerId="LiveId" clId="{5AF70532-5A2A-4CEC-BCCB-0046A1F3EEA6}" dt="2022-07-18T22:05:40.547" v="87" actId="26606"/>
          <ac:spMkLst>
            <pc:docMk/>
            <pc:sldMk cId="211927861" sldId="295"/>
            <ac:spMk id="15" creationId="{B2BB8117-A903-442C-9223-A4FEB85C3271}"/>
          </ac:spMkLst>
        </pc:spChg>
        <pc:spChg chg="add del">
          <ac:chgData name="Magdalena Siemiatkowska" userId="76f30670d55f8e33" providerId="LiveId" clId="{5AF70532-5A2A-4CEC-BCCB-0046A1F3EEA6}" dt="2022-07-18T22:05:40.547" v="87" actId="26606"/>
          <ac:spMkLst>
            <pc:docMk/>
            <pc:sldMk cId="211927861" sldId="295"/>
            <ac:spMk id="17" creationId="{C59300B8-3117-43F8-9F8E-68DB9F002F92}"/>
          </ac:spMkLst>
        </pc:spChg>
        <pc:spChg chg="add del">
          <ac:chgData name="Magdalena Siemiatkowska" userId="76f30670d55f8e33" providerId="LiveId" clId="{5AF70532-5A2A-4CEC-BCCB-0046A1F3EEA6}" dt="2022-07-18T22:05:40.547" v="87" actId="26606"/>
          <ac:spMkLst>
            <pc:docMk/>
            <pc:sldMk cId="211927861" sldId="295"/>
            <ac:spMk id="19" creationId="{1AFAE680-42C1-4104-B74F-B0A8F1FB264A}"/>
          </ac:spMkLst>
        </pc:spChg>
        <pc:spChg chg="add del">
          <ac:chgData name="Magdalena Siemiatkowska" userId="76f30670d55f8e33" providerId="LiveId" clId="{5AF70532-5A2A-4CEC-BCCB-0046A1F3EEA6}" dt="2022-07-18T22:05:40.547" v="87" actId="26606"/>
          <ac:spMkLst>
            <pc:docMk/>
            <pc:sldMk cId="211927861" sldId="295"/>
            <ac:spMk id="21" creationId="{828A8BA9-B3FE-4C96-A0A1-72A0D2C85578}"/>
          </ac:spMkLst>
        </pc:spChg>
        <pc:spChg chg="add del">
          <ac:chgData name="Magdalena Siemiatkowska" userId="76f30670d55f8e33" providerId="LiveId" clId="{5AF70532-5A2A-4CEC-BCCB-0046A1F3EEA6}" dt="2022-07-18T22:05:40.547" v="87" actId="26606"/>
          <ac:spMkLst>
            <pc:docMk/>
            <pc:sldMk cId="211927861" sldId="295"/>
            <ac:spMk id="23" creationId="{19F9CD66-32FC-448F-B4C5-67D17508A226}"/>
          </ac:spMkLst>
        </pc:spChg>
        <pc:picChg chg="del mod ord">
          <ac:chgData name="Magdalena Siemiatkowska" userId="76f30670d55f8e33" providerId="LiveId" clId="{5AF70532-5A2A-4CEC-BCCB-0046A1F3EEA6}" dt="2022-07-18T23:10:28.180" v="1591" actId="21"/>
          <ac:picMkLst>
            <pc:docMk/>
            <pc:sldMk cId="211927861" sldId="295"/>
            <ac:picMk id="4" creationId="{1F6E7C1F-4C82-9511-9D1C-42A599536DB4}"/>
          </ac:picMkLst>
        </pc:picChg>
      </pc:sldChg>
      <pc:sldChg chg="del">
        <pc:chgData name="Magdalena Siemiatkowska" userId="76f30670d55f8e33" providerId="LiveId" clId="{5AF70532-5A2A-4CEC-BCCB-0046A1F3EEA6}" dt="2022-07-18T23:17:08.869" v="1650" actId="2696"/>
        <pc:sldMkLst>
          <pc:docMk/>
          <pc:sldMk cId="2103459453" sldId="296"/>
        </pc:sldMkLst>
      </pc:sldChg>
      <pc:sldChg chg="addSp delSp modSp mod setBg">
        <pc:chgData name="Magdalena Siemiatkowska" userId="76f30670d55f8e33" providerId="LiveId" clId="{5AF70532-5A2A-4CEC-BCCB-0046A1F3EEA6}" dt="2022-07-18T23:39:12.994" v="1888" actId="14100"/>
        <pc:sldMkLst>
          <pc:docMk/>
          <pc:sldMk cId="1366695967" sldId="297"/>
        </pc:sldMkLst>
        <pc:spChg chg="mod">
          <ac:chgData name="Magdalena Siemiatkowska" userId="76f30670d55f8e33" providerId="LiveId" clId="{5AF70532-5A2A-4CEC-BCCB-0046A1F3EEA6}" dt="2022-07-18T23:39:04.460" v="1886" actId="1076"/>
          <ac:spMkLst>
            <pc:docMk/>
            <pc:sldMk cId="1366695967" sldId="297"/>
            <ac:spMk id="2" creationId="{1867BDBA-FE14-909D-B689-95337098B4CB}"/>
          </ac:spMkLst>
        </pc:spChg>
        <pc:spChg chg="del mod">
          <ac:chgData name="Magdalena Siemiatkowska" userId="76f30670d55f8e33" providerId="LiveId" clId="{5AF70532-5A2A-4CEC-BCCB-0046A1F3EEA6}" dt="2022-07-18T22:51:52.779" v="1051" actId="26606"/>
          <ac:spMkLst>
            <pc:docMk/>
            <pc:sldMk cId="1366695967" sldId="297"/>
            <ac:spMk id="3" creationId="{41B4A0FA-25AF-3302-6169-6258AE81ECD1}"/>
          </ac:spMkLst>
        </pc:spChg>
        <pc:spChg chg="add del">
          <ac:chgData name="Magdalena Siemiatkowska" userId="76f30670d55f8e33" providerId="LiveId" clId="{5AF70532-5A2A-4CEC-BCCB-0046A1F3EEA6}" dt="2022-07-18T22:51:52.569" v="1050" actId="26606"/>
          <ac:spMkLst>
            <pc:docMk/>
            <pc:sldMk cId="1366695967" sldId="297"/>
            <ac:spMk id="14" creationId="{19B36E71-93BD-4984-AC9C-CC9FB9CC06D6}"/>
          </ac:spMkLst>
        </pc:spChg>
        <pc:spChg chg="add del">
          <ac:chgData name="Magdalena Siemiatkowska" userId="76f30670d55f8e33" providerId="LiveId" clId="{5AF70532-5A2A-4CEC-BCCB-0046A1F3EEA6}" dt="2022-07-18T22:52:37.025" v="1058" actId="26606"/>
          <ac:spMkLst>
            <pc:docMk/>
            <pc:sldMk cId="1366695967" sldId="297"/>
            <ac:spMk id="17" creationId="{32768DCD-B824-413A-B330-8D57ADB3724C}"/>
          </ac:spMkLst>
        </pc:spChg>
        <pc:spChg chg="add del">
          <ac:chgData name="Magdalena Siemiatkowska" userId="76f30670d55f8e33" providerId="LiveId" clId="{5AF70532-5A2A-4CEC-BCCB-0046A1F3EEA6}" dt="2022-07-18T22:52:37.025" v="1058" actId="26606"/>
          <ac:spMkLst>
            <pc:docMk/>
            <pc:sldMk cId="1366695967" sldId="297"/>
            <ac:spMk id="18" creationId="{61DF3E2F-0A88-4C55-8678-0764BF7339D9}"/>
          </ac:spMkLst>
        </pc:spChg>
        <pc:spChg chg="add">
          <ac:chgData name="Magdalena Siemiatkowska" userId="76f30670d55f8e33" providerId="LiveId" clId="{5AF70532-5A2A-4CEC-BCCB-0046A1F3EEA6}" dt="2022-07-18T22:52:37.025" v="1058" actId="26606"/>
          <ac:spMkLst>
            <pc:docMk/>
            <pc:sldMk cId="1366695967" sldId="297"/>
            <ac:spMk id="24" creationId="{32768DCD-B824-413A-B330-8D57ADB3724C}"/>
          </ac:spMkLst>
        </pc:spChg>
        <pc:graphicFrameChg chg="add mod modGraphic">
          <ac:chgData name="Magdalena Siemiatkowska" userId="76f30670d55f8e33" providerId="LiveId" clId="{5AF70532-5A2A-4CEC-BCCB-0046A1F3EEA6}" dt="2022-07-18T23:39:12.994" v="1888" actId="14100"/>
          <ac:graphicFrameMkLst>
            <pc:docMk/>
            <pc:sldMk cId="1366695967" sldId="297"/>
            <ac:graphicFrameMk id="19" creationId="{98EABD8B-63D3-28BC-7B61-A0DA7697761B}"/>
          </ac:graphicFrameMkLst>
        </pc:graphicFrameChg>
        <pc:picChg chg="add del">
          <ac:chgData name="Magdalena Siemiatkowska" userId="76f30670d55f8e33" providerId="LiveId" clId="{5AF70532-5A2A-4CEC-BCCB-0046A1F3EEA6}" dt="2022-07-18T22:51:52.569" v="1050" actId="26606"/>
          <ac:picMkLst>
            <pc:docMk/>
            <pc:sldMk cId="1366695967" sldId="297"/>
            <ac:picMk id="15" creationId="{944C766B-4936-3835-3944-64E738CCF865}"/>
          </ac:picMkLst>
        </pc:picChg>
      </pc:sldChg>
      <pc:sldChg chg="modSp mod">
        <pc:chgData name="Magdalena Siemiatkowska" userId="76f30670d55f8e33" providerId="LiveId" clId="{5AF70532-5A2A-4CEC-BCCB-0046A1F3EEA6}" dt="2022-07-18T23:18:31.559" v="1657" actId="122"/>
        <pc:sldMkLst>
          <pc:docMk/>
          <pc:sldMk cId="895746862" sldId="298"/>
        </pc:sldMkLst>
        <pc:spChg chg="mod">
          <ac:chgData name="Magdalena Siemiatkowska" userId="76f30670d55f8e33" providerId="LiveId" clId="{5AF70532-5A2A-4CEC-BCCB-0046A1F3EEA6}" dt="2022-07-18T23:18:31.559" v="1657" actId="122"/>
          <ac:spMkLst>
            <pc:docMk/>
            <pc:sldMk cId="895746862" sldId="298"/>
            <ac:spMk id="2" creationId="{83F70784-0359-D7FE-E23D-3602FEA4DB7A}"/>
          </ac:spMkLst>
        </pc:spChg>
      </pc:sldChg>
      <pc:sldChg chg="del">
        <pc:chgData name="Magdalena Siemiatkowska" userId="76f30670d55f8e33" providerId="LiveId" clId="{5AF70532-5A2A-4CEC-BCCB-0046A1F3EEA6}" dt="2022-07-18T23:18:47.326" v="1658" actId="2696"/>
        <pc:sldMkLst>
          <pc:docMk/>
          <pc:sldMk cId="4275130553" sldId="299"/>
        </pc:sldMkLst>
      </pc:sldChg>
      <pc:sldChg chg="addSp delSp modSp del mod setBg">
        <pc:chgData name="Magdalena Siemiatkowska" userId="76f30670d55f8e33" providerId="LiveId" clId="{5AF70532-5A2A-4CEC-BCCB-0046A1F3EEA6}" dt="2022-07-18T22:32:55.921" v="211" actId="2696"/>
        <pc:sldMkLst>
          <pc:docMk/>
          <pc:sldMk cId="0" sldId="480"/>
        </pc:sldMkLst>
        <pc:spChg chg="mod">
          <ac:chgData name="Magdalena Siemiatkowska" userId="76f30670d55f8e33" providerId="LiveId" clId="{5AF70532-5A2A-4CEC-BCCB-0046A1F3EEA6}" dt="2022-07-18T22:00:19.424" v="77" actId="255"/>
          <ac:spMkLst>
            <pc:docMk/>
            <pc:sldMk cId="0" sldId="480"/>
            <ac:spMk id="10242" creationId="{00000000-0000-0000-0000-000000000000}"/>
          </ac:spMkLst>
        </pc:spChg>
        <pc:spChg chg="add">
          <ac:chgData name="Magdalena Siemiatkowska" userId="76f30670d55f8e33" providerId="LiveId" clId="{5AF70532-5A2A-4CEC-BCCB-0046A1F3EEA6}" dt="2022-07-18T21:59:26.704" v="62" actId="26606"/>
          <ac:spMkLst>
            <pc:docMk/>
            <pc:sldMk cId="0" sldId="480"/>
            <ac:spMk id="10247" creationId="{32768DCD-B824-413A-B330-8D57ADB3724C}"/>
          </ac:spMkLst>
        </pc:spChg>
        <pc:spChg chg="add">
          <ac:chgData name="Magdalena Siemiatkowska" userId="76f30670d55f8e33" providerId="LiveId" clId="{5AF70532-5A2A-4CEC-BCCB-0046A1F3EEA6}" dt="2022-07-18T21:59:26.704" v="62" actId="26606"/>
          <ac:spMkLst>
            <pc:docMk/>
            <pc:sldMk cId="0" sldId="480"/>
            <ac:spMk id="10249" creationId="{19F9CD66-32FC-448F-B4C5-67D17508A226}"/>
          </ac:spMkLst>
        </pc:spChg>
        <pc:picChg chg="add del mod">
          <ac:chgData name="Magdalena Siemiatkowska" userId="76f30670d55f8e33" providerId="LiveId" clId="{5AF70532-5A2A-4CEC-BCCB-0046A1F3EEA6}" dt="2022-07-18T22:32:14.358" v="207" actId="21"/>
          <ac:picMkLst>
            <pc:docMk/>
            <pc:sldMk cId="0" sldId="480"/>
            <ac:picMk id="3" creationId="{F2BEAC9F-4D01-4E89-965F-A92E1076BA5C}"/>
          </ac:picMkLst>
        </pc:picChg>
        <pc:picChg chg="add mod">
          <ac:chgData name="Magdalena Siemiatkowska" userId="76f30670d55f8e33" providerId="LiveId" clId="{5AF70532-5A2A-4CEC-BCCB-0046A1F3EEA6}" dt="2022-07-18T22:00:41.803" v="80" actId="1076"/>
          <ac:picMkLst>
            <pc:docMk/>
            <pc:sldMk cId="0" sldId="480"/>
            <ac:picMk id="6" creationId="{E779DB13-E92F-FBDA-3AE8-3B6AD7867A30}"/>
          </ac:picMkLst>
        </pc:picChg>
      </pc:sldChg>
      <pc:sldChg chg="addSp delSp modSp mod setBg">
        <pc:chgData name="Magdalena Siemiatkowska" userId="76f30670d55f8e33" providerId="LiveId" clId="{5AF70532-5A2A-4CEC-BCCB-0046A1F3EEA6}" dt="2022-07-18T22:34:50.117" v="243" actId="207"/>
        <pc:sldMkLst>
          <pc:docMk/>
          <pc:sldMk cId="3728350984" sldId="507"/>
        </pc:sldMkLst>
        <pc:spChg chg="del mod">
          <ac:chgData name="Magdalena Siemiatkowska" userId="76f30670d55f8e33" providerId="LiveId" clId="{5AF70532-5A2A-4CEC-BCCB-0046A1F3EEA6}" dt="2022-07-18T22:01:48.342" v="84" actId="26606"/>
          <ac:spMkLst>
            <pc:docMk/>
            <pc:sldMk cId="3728350984" sldId="507"/>
            <ac:spMk id="3" creationId="{00000000-0000-0000-0000-000000000000}"/>
          </ac:spMkLst>
        </pc:spChg>
        <pc:spChg chg="mod">
          <ac:chgData name="Magdalena Siemiatkowska" userId="76f30670d55f8e33" providerId="LiveId" clId="{5AF70532-5A2A-4CEC-BCCB-0046A1F3EEA6}" dt="2022-07-18T22:34:12.181" v="232" actId="1076"/>
          <ac:spMkLst>
            <pc:docMk/>
            <pc:sldMk cId="3728350984" sldId="507"/>
            <ac:spMk id="5" creationId="{00000000-0000-0000-0000-000000000000}"/>
          </ac:spMkLst>
        </pc:spChg>
        <pc:spChg chg="add del">
          <ac:chgData name="Magdalena Siemiatkowska" userId="76f30670d55f8e33" providerId="LiveId" clId="{5AF70532-5A2A-4CEC-BCCB-0046A1F3EEA6}" dt="2022-07-18T22:01:48.241" v="83" actId="26606"/>
          <ac:spMkLst>
            <pc:docMk/>
            <pc:sldMk cId="3728350984" sldId="507"/>
            <ac:spMk id="11" creationId="{32768DCD-B824-413A-B330-8D57ADB3724C}"/>
          </ac:spMkLst>
        </pc:spChg>
        <pc:spChg chg="add del">
          <ac:chgData name="Magdalena Siemiatkowska" userId="76f30670d55f8e33" providerId="LiveId" clId="{5AF70532-5A2A-4CEC-BCCB-0046A1F3EEA6}" dt="2022-07-18T22:01:48.241" v="83" actId="26606"/>
          <ac:spMkLst>
            <pc:docMk/>
            <pc:sldMk cId="3728350984" sldId="507"/>
            <ac:spMk id="13" creationId="{96E45848-BEDA-4F24-9C4E-DA2120958262}"/>
          </ac:spMkLst>
        </pc:spChg>
        <pc:spChg chg="add del">
          <ac:chgData name="Magdalena Siemiatkowska" userId="76f30670d55f8e33" providerId="LiveId" clId="{5AF70532-5A2A-4CEC-BCCB-0046A1F3EEA6}" dt="2022-07-18T22:01:48.241" v="83" actId="26606"/>
          <ac:spMkLst>
            <pc:docMk/>
            <pc:sldMk cId="3728350984" sldId="507"/>
            <ac:spMk id="15" creationId="{B2BB8117-A903-442C-9223-A4FEB85C3271}"/>
          </ac:spMkLst>
        </pc:spChg>
        <pc:spChg chg="add del">
          <ac:chgData name="Magdalena Siemiatkowska" userId="76f30670d55f8e33" providerId="LiveId" clId="{5AF70532-5A2A-4CEC-BCCB-0046A1F3EEA6}" dt="2022-07-18T22:01:48.241" v="83" actId="26606"/>
          <ac:spMkLst>
            <pc:docMk/>
            <pc:sldMk cId="3728350984" sldId="507"/>
            <ac:spMk id="17" creationId="{C59300B8-3117-43F8-9F8E-68DB9F002F92}"/>
          </ac:spMkLst>
        </pc:spChg>
        <pc:spChg chg="add del">
          <ac:chgData name="Magdalena Siemiatkowska" userId="76f30670d55f8e33" providerId="LiveId" clId="{5AF70532-5A2A-4CEC-BCCB-0046A1F3EEA6}" dt="2022-07-18T22:01:48.241" v="83" actId="26606"/>
          <ac:spMkLst>
            <pc:docMk/>
            <pc:sldMk cId="3728350984" sldId="507"/>
            <ac:spMk id="19" creationId="{1AFAE680-42C1-4104-B74F-B0A8F1FB264A}"/>
          </ac:spMkLst>
        </pc:spChg>
        <pc:spChg chg="add del">
          <ac:chgData name="Magdalena Siemiatkowska" userId="76f30670d55f8e33" providerId="LiveId" clId="{5AF70532-5A2A-4CEC-BCCB-0046A1F3EEA6}" dt="2022-07-18T22:01:48.241" v="83" actId="26606"/>
          <ac:spMkLst>
            <pc:docMk/>
            <pc:sldMk cId="3728350984" sldId="507"/>
            <ac:spMk id="21" creationId="{828A8BA9-B3FE-4C96-A0A1-72A0D2C85578}"/>
          </ac:spMkLst>
        </pc:spChg>
        <pc:spChg chg="add del">
          <ac:chgData name="Magdalena Siemiatkowska" userId="76f30670d55f8e33" providerId="LiveId" clId="{5AF70532-5A2A-4CEC-BCCB-0046A1F3EEA6}" dt="2022-07-18T22:01:48.241" v="83" actId="26606"/>
          <ac:spMkLst>
            <pc:docMk/>
            <pc:sldMk cId="3728350984" sldId="507"/>
            <ac:spMk id="23" creationId="{2EDB7FB2-4012-481D-B3D1-7301CCF6E488}"/>
          </ac:spMkLst>
        </pc:spChg>
        <pc:spChg chg="add del">
          <ac:chgData name="Magdalena Siemiatkowska" userId="76f30670d55f8e33" providerId="LiveId" clId="{5AF70532-5A2A-4CEC-BCCB-0046A1F3EEA6}" dt="2022-07-18T22:32:47.671" v="210" actId="26606"/>
          <ac:spMkLst>
            <pc:docMk/>
            <pc:sldMk cId="3728350984" sldId="507"/>
            <ac:spMk id="25" creationId="{32768DCD-B824-413A-B330-8D57ADB3724C}"/>
          </ac:spMkLst>
        </pc:spChg>
        <pc:spChg chg="add del">
          <ac:chgData name="Magdalena Siemiatkowska" userId="76f30670d55f8e33" providerId="LiveId" clId="{5AF70532-5A2A-4CEC-BCCB-0046A1F3EEA6}" dt="2022-07-18T22:32:47.671" v="210" actId="26606"/>
          <ac:spMkLst>
            <pc:docMk/>
            <pc:sldMk cId="3728350984" sldId="507"/>
            <ac:spMk id="26" creationId="{61DF3E2F-0A88-4C55-8678-0764BF7339D9}"/>
          </ac:spMkLst>
        </pc:spChg>
        <pc:spChg chg="add del">
          <ac:chgData name="Magdalena Siemiatkowska" userId="76f30670d55f8e33" providerId="LiveId" clId="{5AF70532-5A2A-4CEC-BCCB-0046A1F3EEA6}" dt="2022-07-18T22:33:25.543" v="219" actId="26606"/>
          <ac:spMkLst>
            <pc:docMk/>
            <pc:sldMk cId="3728350984" sldId="507"/>
            <ac:spMk id="32" creationId="{32768DCD-B824-413A-B330-8D57ADB3724C}"/>
          </ac:spMkLst>
        </pc:spChg>
        <pc:spChg chg="add del">
          <ac:chgData name="Magdalena Siemiatkowska" userId="76f30670d55f8e33" providerId="LiveId" clId="{5AF70532-5A2A-4CEC-BCCB-0046A1F3EEA6}" dt="2022-07-18T22:33:22.121" v="216" actId="26606"/>
          <ac:spMkLst>
            <pc:docMk/>
            <pc:sldMk cId="3728350984" sldId="507"/>
            <ac:spMk id="37" creationId="{32768DCD-B824-413A-B330-8D57ADB3724C}"/>
          </ac:spMkLst>
        </pc:spChg>
        <pc:spChg chg="add del">
          <ac:chgData name="Magdalena Siemiatkowska" userId="76f30670d55f8e33" providerId="LiveId" clId="{5AF70532-5A2A-4CEC-BCCB-0046A1F3EEA6}" dt="2022-07-18T22:33:25.192" v="218" actId="26606"/>
          <ac:spMkLst>
            <pc:docMk/>
            <pc:sldMk cId="3728350984" sldId="507"/>
            <ac:spMk id="39" creationId="{32768DCD-B824-413A-B330-8D57ADB3724C}"/>
          </ac:spMkLst>
        </pc:spChg>
        <pc:spChg chg="add">
          <ac:chgData name="Magdalena Siemiatkowska" userId="76f30670d55f8e33" providerId="LiveId" clId="{5AF70532-5A2A-4CEC-BCCB-0046A1F3EEA6}" dt="2022-07-18T22:33:25.543" v="219" actId="26606"/>
          <ac:spMkLst>
            <pc:docMk/>
            <pc:sldMk cId="3728350984" sldId="507"/>
            <ac:spMk id="41" creationId="{32768DCD-B824-413A-B330-8D57ADB3724C}"/>
          </ac:spMkLst>
        </pc:spChg>
        <pc:graphicFrameChg chg="add mod modGraphic">
          <ac:chgData name="Magdalena Siemiatkowska" userId="76f30670d55f8e33" providerId="LiveId" clId="{5AF70532-5A2A-4CEC-BCCB-0046A1F3EEA6}" dt="2022-07-18T22:34:50.117" v="243" actId="207"/>
          <ac:graphicFrameMkLst>
            <pc:docMk/>
            <pc:sldMk cId="3728350984" sldId="507"/>
            <ac:graphicFrameMk id="27" creationId="{9F68C0D6-6C64-A49A-B70E-35F9ADB9C415}"/>
          </ac:graphicFrameMkLst>
        </pc:graphicFrameChg>
        <pc:picChg chg="add del">
          <ac:chgData name="Magdalena Siemiatkowska" userId="76f30670d55f8e33" providerId="LiveId" clId="{5AF70532-5A2A-4CEC-BCCB-0046A1F3EEA6}" dt="2022-07-18T22:01:48.241" v="83" actId="26606"/>
          <ac:picMkLst>
            <pc:docMk/>
            <pc:sldMk cId="3728350984" sldId="507"/>
            <ac:picMk id="7" creationId="{27E11D18-C5FF-FD9F-5C53-DD1EBD0DBC1B}"/>
          </ac:picMkLst>
        </pc:picChg>
      </pc:sldChg>
      <pc:sldChg chg="del">
        <pc:chgData name="Magdalena Siemiatkowska" userId="76f30670d55f8e33" providerId="LiveId" clId="{5AF70532-5A2A-4CEC-BCCB-0046A1F3EEA6}" dt="2022-07-18T23:20:18.711" v="1660" actId="2696"/>
        <pc:sldMkLst>
          <pc:docMk/>
          <pc:sldMk cId="1767318945" sldId="508"/>
        </pc:sldMkLst>
      </pc:sldChg>
      <pc:sldChg chg="addSp delSp modSp mod">
        <pc:chgData name="Magdalena Siemiatkowska" userId="76f30670d55f8e33" providerId="LiveId" clId="{5AF70532-5A2A-4CEC-BCCB-0046A1F3EEA6}" dt="2022-07-18T23:38:23.499" v="1884" actId="20577"/>
        <pc:sldMkLst>
          <pc:docMk/>
          <pc:sldMk cId="1177446653" sldId="509"/>
        </pc:sldMkLst>
        <pc:spChg chg="mod">
          <ac:chgData name="Magdalena Siemiatkowska" userId="76f30670d55f8e33" providerId="LiveId" clId="{5AF70532-5A2A-4CEC-BCCB-0046A1F3EEA6}" dt="2022-07-18T23:37:23.061" v="1876" actId="122"/>
          <ac:spMkLst>
            <pc:docMk/>
            <pc:sldMk cId="1177446653" sldId="509"/>
            <ac:spMk id="2" creationId="{ACA2BCE6-5F62-403F-B848-B704D8802B35}"/>
          </ac:spMkLst>
        </pc:spChg>
        <pc:spChg chg="add del mod">
          <ac:chgData name="Magdalena Siemiatkowska" userId="76f30670d55f8e33" providerId="LiveId" clId="{5AF70532-5A2A-4CEC-BCCB-0046A1F3EEA6}" dt="2022-07-18T23:38:23.499" v="1884" actId="20577"/>
          <ac:spMkLst>
            <pc:docMk/>
            <pc:sldMk cId="1177446653" sldId="509"/>
            <ac:spMk id="3" creationId="{55BED838-85E0-4254-9923-A04F9FB36103}"/>
          </ac:spMkLst>
        </pc:spChg>
        <pc:spChg chg="add del mod">
          <ac:chgData name="Magdalena Siemiatkowska" userId="76f30670d55f8e33" providerId="LiveId" clId="{5AF70532-5A2A-4CEC-BCCB-0046A1F3EEA6}" dt="2022-07-18T23:34:26.868" v="1822" actId="21"/>
          <ac:spMkLst>
            <pc:docMk/>
            <pc:sldMk cId="1177446653" sldId="509"/>
            <ac:spMk id="5" creationId="{3260B6B5-61F3-B968-9462-54B7605AE8C6}"/>
          </ac:spMkLst>
        </pc:spChg>
      </pc:sldChg>
      <pc:sldChg chg="addSp modSp new mod setBg">
        <pc:chgData name="Magdalena Siemiatkowska" userId="76f30670d55f8e33" providerId="LiveId" clId="{5AF70532-5A2A-4CEC-BCCB-0046A1F3EEA6}" dt="2022-07-18T22:31:57.105" v="206" actId="313"/>
        <pc:sldMkLst>
          <pc:docMk/>
          <pc:sldMk cId="3767433317" sldId="510"/>
        </pc:sldMkLst>
        <pc:spChg chg="add mod">
          <ac:chgData name="Magdalena Siemiatkowska" userId="76f30670d55f8e33" providerId="LiveId" clId="{5AF70532-5A2A-4CEC-BCCB-0046A1F3EEA6}" dt="2022-07-18T22:31:57.105" v="206" actId="313"/>
          <ac:spMkLst>
            <pc:docMk/>
            <pc:sldMk cId="3767433317" sldId="510"/>
            <ac:spMk id="3" creationId="{619E3388-626A-174B-6CED-C99E80A4F18C}"/>
          </ac:spMkLst>
        </pc:spChg>
        <pc:spChg chg="add">
          <ac:chgData name="Magdalena Siemiatkowska" userId="76f30670d55f8e33" providerId="LiveId" clId="{5AF70532-5A2A-4CEC-BCCB-0046A1F3EEA6}" dt="2022-07-18T22:30:31.816" v="188" actId="26606"/>
          <ac:spMkLst>
            <pc:docMk/>
            <pc:sldMk cId="3767433317" sldId="510"/>
            <ac:spMk id="8" creationId="{DD7EAFE6-2BB9-41FB-9CF4-588CFC708774}"/>
          </ac:spMkLst>
        </pc:spChg>
        <pc:spChg chg="add">
          <ac:chgData name="Magdalena Siemiatkowska" userId="76f30670d55f8e33" providerId="LiveId" clId="{5AF70532-5A2A-4CEC-BCCB-0046A1F3EEA6}" dt="2022-07-18T22:30:31.816" v="188" actId="26606"/>
          <ac:spMkLst>
            <pc:docMk/>
            <pc:sldMk cId="3767433317" sldId="510"/>
            <ac:spMk id="10" creationId="{32768DCD-B824-413A-B330-8D57ADB3724C}"/>
          </ac:spMkLst>
        </pc:spChg>
        <pc:spChg chg="add">
          <ac:chgData name="Magdalena Siemiatkowska" userId="76f30670d55f8e33" providerId="LiveId" clId="{5AF70532-5A2A-4CEC-BCCB-0046A1F3EEA6}" dt="2022-07-18T22:30:31.816" v="188" actId="26606"/>
          <ac:spMkLst>
            <pc:docMk/>
            <pc:sldMk cId="3767433317" sldId="510"/>
            <ac:spMk id="12" creationId="{96E45848-BEDA-4F24-9C4E-DA2120958262}"/>
          </ac:spMkLst>
        </pc:spChg>
        <pc:spChg chg="add">
          <ac:chgData name="Magdalena Siemiatkowska" userId="76f30670d55f8e33" providerId="LiveId" clId="{5AF70532-5A2A-4CEC-BCCB-0046A1F3EEA6}" dt="2022-07-18T22:30:31.816" v="188" actId="26606"/>
          <ac:spMkLst>
            <pc:docMk/>
            <pc:sldMk cId="3767433317" sldId="510"/>
            <ac:spMk id="14" creationId="{B2BB8117-A903-442C-9223-A4FEB85C3271}"/>
          </ac:spMkLst>
        </pc:spChg>
        <pc:spChg chg="add mod">
          <ac:chgData name="Magdalena Siemiatkowska" userId="76f30670d55f8e33" providerId="LiveId" clId="{5AF70532-5A2A-4CEC-BCCB-0046A1F3EEA6}" dt="2022-07-18T22:31:39.613" v="201" actId="1076"/>
          <ac:spMkLst>
            <pc:docMk/>
            <pc:sldMk cId="3767433317" sldId="510"/>
            <ac:spMk id="15" creationId="{8240FFFA-1DA3-9A51-2577-6F38003D7A0D}"/>
          </ac:spMkLst>
        </pc:spChg>
        <pc:spChg chg="add">
          <ac:chgData name="Magdalena Siemiatkowska" userId="76f30670d55f8e33" providerId="LiveId" clId="{5AF70532-5A2A-4CEC-BCCB-0046A1F3EEA6}" dt="2022-07-18T22:30:31.816" v="188" actId="26606"/>
          <ac:spMkLst>
            <pc:docMk/>
            <pc:sldMk cId="3767433317" sldId="510"/>
            <ac:spMk id="16" creationId="{C59300B8-3117-43F8-9F8E-68DB9F002F92}"/>
          </ac:spMkLst>
        </pc:spChg>
        <pc:spChg chg="add">
          <ac:chgData name="Magdalena Siemiatkowska" userId="76f30670d55f8e33" providerId="LiveId" clId="{5AF70532-5A2A-4CEC-BCCB-0046A1F3EEA6}" dt="2022-07-18T22:30:31.816" v="188" actId="26606"/>
          <ac:spMkLst>
            <pc:docMk/>
            <pc:sldMk cId="3767433317" sldId="510"/>
            <ac:spMk id="18" creationId="{1AFAE680-42C1-4104-B74F-B0A8F1FB264A}"/>
          </ac:spMkLst>
        </pc:spChg>
        <pc:spChg chg="add">
          <ac:chgData name="Magdalena Siemiatkowska" userId="76f30670d55f8e33" providerId="LiveId" clId="{5AF70532-5A2A-4CEC-BCCB-0046A1F3EEA6}" dt="2022-07-18T22:30:31.816" v="188" actId="26606"/>
          <ac:spMkLst>
            <pc:docMk/>
            <pc:sldMk cId="3767433317" sldId="510"/>
            <ac:spMk id="20" creationId="{828A8BA9-B3FE-4C96-A0A1-72A0D2C85578}"/>
          </ac:spMkLst>
        </pc:spChg>
        <pc:picChg chg="add mod">
          <ac:chgData name="Magdalena Siemiatkowska" userId="76f30670d55f8e33" providerId="LiveId" clId="{5AF70532-5A2A-4CEC-BCCB-0046A1F3EEA6}" dt="2022-07-18T22:31:04.792" v="194" actId="14100"/>
          <ac:picMkLst>
            <pc:docMk/>
            <pc:sldMk cId="3767433317" sldId="510"/>
            <ac:picMk id="11" creationId="{D0A7F961-BD56-DD3C-5EBB-124183A782F5}"/>
          </ac:picMkLst>
        </pc:picChg>
        <pc:picChg chg="add mod">
          <ac:chgData name="Magdalena Siemiatkowska" userId="76f30670d55f8e33" providerId="LiveId" clId="{5AF70532-5A2A-4CEC-BCCB-0046A1F3EEA6}" dt="2022-07-18T22:31:14.829" v="195"/>
          <ac:picMkLst>
            <pc:docMk/>
            <pc:sldMk cId="3767433317" sldId="510"/>
            <ac:picMk id="13" creationId="{7B6EEE4F-0B6C-4C6C-2F5D-8738472FAA0B}"/>
          </ac:picMkLst>
        </pc:picChg>
      </pc:sldChg>
      <pc:sldChg chg="addSp delSp modSp new mod">
        <pc:chgData name="Magdalena Siemiatkowska" userId="76f30670d55f8e33" providerId="LiveId" clId="{5AF70532-5A2A-4CEC-BCCB-0046A1F3EEA6}" dt="2022-07-18T23:10:36.802" v="1594" actId="1076"/>
        <pc:sldMkLst>
          <pc:docMk/>
          <pc:sldMk cId="3230208355" sldId="511"/>
        </pc:sldMkLst>
        <pc:spChg chg="mod">
          <ac:chgData name="Magdalena Siemiatkowska" userId="76f30670d55f8e33" providerId="LiveId" clId="{5AF70532-5A2A-4CEC-BCCB-0046A1F3EEA6}" dt="2022-07-18T22:56:26.355" v="1182"/>
          <ac:spMkLst>
            <pc:docMk/>
            <pc:sldMk cId="3230208355" sldId="511"/>
            <ac:spMk id="2" creationId="{737150D6-3A8B-467F-591D-0DF1BF402A4A}"/>
          </ac:spMkLst>
        </pc:spChg>
        <pc:spChg chg="del">
          <ac:chgData name="Magdalena Siemiatkowska" userId="76f30670d55f8e33" providerId="LiveId" clId="{5AF70532-5A2A-4CEC-BCCB-0046A1F3EEA6}" dt="2022-07-18T22:57:42.627" v="1183" actId="1032"/>
          <ac:spMkLst>
            <pc:docMk/>
            <pc:sldMk cId="3230208355" sldId="511"/>
            <ac:spMk id="3" creationId="{A29E7D3F-B571-6A95-86C8-2CB5DDDBACD2}"/>
          </ac:spMkLst>
        </pc:spChg>
        <pc:spChg chg="add mod">
          <ac:chgData name="Magdalena Siemiatkowska" userId="76f30670d55f8e33" providerId="LiveId" clId="{5AF70532-5A2A-4CEC-BCCB-0046A1F3EEA6}" dt="2022-07-18T23:00:29.344" v="1267" actId="20577"/>
          <ac:spMkLst>
            <pc:docMk/>
            <pc:sldMk cId="3230208355" sldId="511"/>
            <ac:spMk id="5" creationId="{35095A64-4508-CFBE-9287-728E54676B6B}"/>
          </ac:spMkLst>
        </pc:spChg>
        <pc:spChg chg="add del mod">
          <ac:chgData name="Magdalena Siemiatkowska" userId="76f30670d55f8e33" providerId="LiveId" clId="{5AF70532-5A2A-4CEC-BCCB-0046A1F3EEA6}" dt="2022-07-18T23:00:47.835" v="1277" actId="21"/>
          <ac:spMkLst>
            <pc:docMk/>
            <pc:sldMk cId="3230208355" sldId="511"/>
            <ac:spMk id="6" creationId="{0160FAC6-39AF-6E84-8067-FFBB71010146}"/>
          </ac:spMkLst>
        </pc:spChg>
        <pc:spChg chg="add del mod">
          <ac:chgData name="Magdalena Siemiatkowska" userId="76f30670d55f8e33" providerId="LiveId" clId="{5AF70532-5A2A-4CEC-BCCB-0046A1F3EEA6}" dt="2022-07-18T23:01:17.263" v="1283"/>
          <ac:spMkLst>
            <pc:docMk/>
            <pc:sldMk cId="3230208355" sldId="511"/>
            <ac:spMk id="7" creationId="{3998C877-55AB-83B4-5C24-2833913FD8A5}"/>
          </ac:spMkLst>
        </pc:spChg>
        <pc:spChg chg="add del mod">
          <ac:chgData name="Magdalena Siemiatkowska" userId="76f30670d55f8e33" providerId="LiveId" clId="{5AF70532-5A2A-4CEC-BCCB-0046A1F3EEA6}" dt="2022-07-18T23:03:14.078" v="1307" actId="21"/>
          <ac:spMkLst>
            <pc:docMk/>
            <pc:sldMk cId="3230208355" sldId="511"/>
            <ac:spMk id="8" creationId="{06E467B3-4C45-4749-A399-635014B8DBBC}"/>
          </ac:spMkLst>
        </pc:spChg>
        <pc:spChg chg="add mod">
          <ac:chgData name="Magdalena Siemiatkowska" userId="76f30670d55f8e33" providerId="LiveId" clId="{5AF70532-5A2A-4CEC-BCCB-0046A1F3EEA6}" dt="2022-07-18T23:08:24.669" v="1475" actId="20577"/>
          <ac:spMkLst>
            <pc:docMk/>
            <pc:sldMk cId="3230208355" sldId="511"/>
            <ac:spMk id="9" creationId="{AC71D5B8-D144-B8A2-B735-830DED6ECA00}"/>
          </ac:spMkLst>
        </pc:spChg>
        <pc:spChg chg="add del mod">
          <ac:chgData name="Magdalena Siemiatkowska" userId="76f30670d55f8e33" providerId="LiveId" clId="{5AF70532-5A2A-4CEC-BCCB-0046A1F3EEA6}" dt="2022-07-18T23:09:16.596" v="1502"/>
          <ac:spMkLst>
            <pc:docMk/>
            <pc:sldMk cId="3230208355" sldId="511"/>
            <ac:spMk id="10" creationId="{BBC6A825-66C5-5855-6CC3-6DA35769AF5F}"/>
          </ac:spMkLst>
        </pc:spChg>
        <pc:spChg chg="add mod">
          <ac:chgData name="Magdalena Siemiatkowska" userId="76f30670d55f8e33" providerId="LiveId" clId="{5AF70532-5A2A-4CEC-BCCB-0046A1F3EEA6}" dt="2022-07-18T23:10:18.856" v="1590" actId="20577"/>
          <ac:spMkLst>
            <pc:docMk/>
            <pc:sldMk cId="3230208355" sldId="511"/>
            <ac:spMk id="11" creationId="{E32728D3-B36C-FFAC-54BA-A53BCFE9A0FB}"/>
          </ac:spMkLst>
        </pc:spChg>
        <pc:graphicFrameChg chg="add mod modGraphic">
          <ac:chgData name="Magdalena Siemiatkowska" userId="76f30670d55f8e33" providerId="LiveId" clId="{5AF70532-5A2A-4CEC-BCCB-0046A1F3EEA6}" dt="2022-07-18T23:09:10.211" v="1499" actId="20577"/>
          <ac:graphicFrameMkLst>
            <pc:docMk/>
            <pc:sldMk cId="3230208355" sldId="511"/>
            <ac:graphicFrameMk id="4" creationId="{67D0C63F-64A1-625E-CA66-3983032E3263}"/>
          </ac:graphicFrameMkLst>
        </pc:graphicFrameChg>
        <pc:picChg chg="add mod">
          <ac:chgData name="Magdalena Siemiatkowska" userId="76f30670d55f8e33" providerId="LiveId" clId="{5AF70532-5A2A-4CEC-BCCB-0046A1F3EEA6}" dt="2022-07-18T23:10:36.802" v="1594" actId="1076"/>
          <ac:picMkLst>
            <pc:docMk/>
            <pc:sldMk cId="3230208355" sldId="511"/>
            <ac:picMk id="12" creationId="{F1AB61F2-5DC5-46A4-004F-1D83E024FC41}"/>
          </ac:picMkLst>
        </pc:picChg>
      </pc:sldChg>
      <pc:sldChg chg="addSp delSp modSp new mod">
        <pc:chgData name="Magdalena Siemiatkowska" userId="76f30670d55f8e33" providerId="LiveId" clId="{5AF70532-5A2A-4CEC-BCCB-0046A1F3EEA6}" dt="2022-07-18T23:15:51.841" v="1646" actId="26606"/>
        <pc:sldMkLst>
          <pc:docMk/>
          <pc:sldMk cId="3275920095" sldId="512"/>
        </pc:sldMkLst>
        <pc:spChg chg="mod">
          <ac:chgData name="Magdalena Siemiatkowska" userId="76f30670d55f8e33" providerId="LiveId" clId="{5AF70532-5A2A-4CEC-BCCB-0046A1F3EEA6}" dt="2022-07-18T23:15:44.706" v="1645" actId="122"/>
          <ac:spMkLst>
            <pc:docMk/>
            <pc:sldMk cId="3275920095" sldId="512"/>
            <ac:spMk id="2" creationId="{2815742E-C1AA-5F04-B803-1A3C73F5DA76}"/>
          </ac:spMkLst>
        </pc:spChg>
        <pc:spChg chg="del mod">
          <ac:chgData name="Magdalena Siemiatkowska" userId="76f30670d55f8e33" providerId="LiveId" clId="{5AF70532-5A2A-4CEC-BCCB-0046A1F3EEA6}" dt="2022-07-18T23:15:51.841" v="1646" actId="26606"/>
          <ac:spMkLst>
            <pc:docMk/>
            <pc:sldMk cId="3275920095" sldId="512"/>
            <ac:spMk id="3" creationId="{49151989-C686-3D02-2E01-5125966B7424}"/>
          </ac:spMkLst>
        </pc:spChg>
        <pc:graphicFrameChg chg="add">
          <ac:chgData name="Magdalena Siemiatkowska" userId="76f30670d55f8e33" providerId="LiveId" clId="{5AF70532-5A2A-4CEC-BCCB-0046A1F3EEA6}" dt="2022-07-18T23:15:51.841" v="1646" actId="26606"/>
          <ac:graphicFrameMkLst>
            <pc:docMk/>
            <pc:sldMk cId="3275920095" sldId="512"/>
            <ac:graphicFrameMk id="6" creationId="{26B6D6E5-6102-97C5-651A-A48329D47BAA}"/>
          </ac:graphicFrameMkLst>
        </pc:graphicFrameChg>
        <pc:picChg chg="add mod">
          <ac:chgData name="Magdalena Siemiatkowska" userId="76f30670d55f8e33" providerId="LiveId" clId="{5AF70532-5A2A-4CEC-BCCB-0046A1F3EEA6}" dt="2022-07-18T23:15:24.559" v="1640" actId="1076"/>
          <ac:picMkLst>
            <pc:docMk/>
            <pc:sldMk cId="3275920095" sldId="512"/>
            <ac:picMk id="4" creationId="{EF372645-176D-75A1-A0A0-BCA6056BEAE8}"/>
          </ac:picMkLst>
        </pc:picChg>
        <pc:picChg chg="add del mod">
          <ac:chgData name="Magdalena Siemiatkowska" userId="76f30670d55f8e33" providerId="LiveId" clId="{5AF70532-5A2A-4CEC-BCCB-0046A1F3EEA6}" dt="2022-07-18T23:15:35.376" v="1643" actId="21"/>
          <ac:picMkLst>
            <pc:docMk/>
            <pc:sldMk cId="3275920095" sldId="512"/>
            <ac:picMk id="5" creationId="{37199041-051D-E8E7-3B90-3A1789B586BB}"/>
          </ac:picMkLst>
        </pc:picChg>
      </pc:sldChg>
      <pc:sldChg chg="addSp delSp modSp new mod setBg">
        <pc:chgData name="Magdalena Siemiatkowska" userId="76f30670d55f8e33" providerId="LiveId" clId="{5AF70532-5A2A-4CEC-BCCB-0046A1F3EEA6}" dt="2022-07-18T23:52:09.819" v="2008" actId="20577"/>
        <pc:sldMkLst>
          <pc:docMk/>
          <pc:sldMk cId="4026106628" sldId="513"/>
        </pc:sldMkLst>
        <pc:spChg chg="mod">
          <ac:chgData name="Magdalena Siemiatkowska" userId="76f30670d55f8e33" providerId="LiveId" clId="{5AF70532-5A2A-4CEC-BCCB-0046A1F3EEA6}" dt="2022-07-18T23:29:46.903" v="1814" actId="1076"/>
          <ac:spMkLst>
            <pc:docMk/>
            <pc:sldMk cId="4026106628" sldId="513"/>
            <ac:spMk id="2" creationId="{666F02BA-20D5-FA89-226F-2DE1C5116D7D}"/>
          </ac:spMkLst>
        </pc:spChg>
        <pc:spChg chg="del">
          <ac:chgData name="Magdalena Siemiatkowska" userId="76f30670d55f8e33" providerId="LiveId" clId="{5AF70532-5A2A-4CEC-BCCB-0046A1F3EEA6}" dt="2022-07-18T23:25:46.320" v="1664" actId="1032"/>
          <ac:spMkLst>
            <pc:docMk/>
            <pc:sldMk cId="4026106628" sldId="513"/>
            <ac:spMk id="3" creationId="{ED558BBE-9636-7E2C-6EBD-39FCD10B0871}"/>
          </ac:spMkLst>
        </pc:spChg>
        <pc:spChg chg="add del mod">
          <ac:chgData name="Magdalena Siemiatkowska" userId="76f30670d55f8e33" providerId="LiveId" clId="{5AF70532-5A2A-4CEC-BCCB-0046A1F3EEA6}" dt="2022-07-18T23:26:03.472" v="1667" actId="3680"/>
          <ac:spMkLst>
            <pc:docMk/>
            <pc:sldMk cId="4026106628" sldId="513"/>
            <ac:spMk id="6" creationId="{4EBC46B2-EA32-386E-3BC7-47EE6C2E01FB}"/>
          </ac:spMkLst>
        </pc:spChg>
        <pc:spChg chg="add del">
          <ac:chgData name="Magdalena Siemiatkowska" userId="76f30670d55f8e33" providerId="LiveId" clId="{5AF70532-5A2A-4CEC-BCCB-0046A1F3EEA6}" dt="2022-07-18T23:29:38.505" v="1807" actId="26606"/>
          <ac:spMkLst>
            <pc:docMk/>
            <pc:sldMk cId="4026106628" sldId="513"/>
            <ac:spMk id="12" creationId="{32768DCD-B824-413A-B330-8D57ADB3724C}"/>
          </ac:spMkLst>
        </pc:spChg>
        <pc:spChg chg="add del">
          <ac:chgData name="Magdalena Siemiatkowska" userId="76f30670d55f8e33" providerId="LiveId" clId="{5AF70532-5A2A-4CEC-BCCB-0046A1F3EEA6}" dt="2022-07-18T23:29:40.493" v="1809" actId="26606"/>
          <ac:spMkLst>
            <pc:docMk/>
            <pc:sldMk cId="4026106628" sldId="513"/>
            <ac:spMk id="14" creationId="{8745BE2A-51FC-4767-8F23-FD32F628704F}"/>
          </ac:spMkLst>
        </pc:spChg>
        <pc:spChg chg="add del">
          <ac:chgData name="Magdalena Siemiatkowska" userId="76f30670d55f8e33" providerId="LiveId" clId="{5AF70532-5A2A-4CEC-BCCB-0046A1F3EEA6}" dt="2022-07-18T23:29:40.493" v="1809" actId="26606"/>
          <ac:spMkLst>
            <pc:docMk/>
            <pc:sldMk cId="4026106628" sldId="513"/>
            <ac:spMk id="15" creationId="{32768DCD-B824-413A-B330-8D57ADB3724C}"/>
          </ac:spMkLst>
        </pc:spChg>
        <pc:spChg chg="add del">
          <ac:chgData name="Magdalena Siemiatkowska" userId="76f30670d55f8e33" providerId="LiveId" clId="{5AF70532-5A2A-4CEC-BCCB-0046A1F3EEA6}" dt="2022-07-18T23:29:41.819" v="1811" actId="26606"/>
          <ac:spMkLst>
            <pc:docMk/>
            <pc:sldMk cId="4026106628" sldId="513"/>
            <ac:spMk id="17" creationId="{32768DCD-B824-413A-B330-8D57ADB3724C}"/>
          </ac:spMkLst>
        </pc:spChg>
        <pc:spChg chg="add del">
          <ac:chgData name="Magdalena Siemiatkowska" userId="76f30670d55f8e33" providerId="LiveId" clId="{5AF70532-5A2A-4CEC-BCCB-0046A1F3EEA6}" dt="2022-07-18T23:29:41.819" v="1811" actId="26606"/>
          <ac:spMkLst>
            <pc:docMk/>
            <pc:sldMk cId="4026106628" sldId="513"/>
            <ac:spMk id="18" creationId="{61DF3E2F-0A88-4C55-8678-0764BF7339D9}"/>
          </ac:spMkLst>
        </pc:spChg>
        <pc:spChg chg="add">
          <ac:chgData name="Magdalena Siemiatkowska" userId="76f30670d55f8e33" providerId="LiveId" clId="{5AF70532-5A2A-4CEC-BCCB-0046A1F3EEA6}" dt="2022-07-18T23:29:41.857" v="1812" actId="26606"/>
          <ac:spMkLst>
            <pc:docMk/>
            <pc:sldMk cId="4026106628" sldId="513"/>
            <ac:spMk id="20" creationId="{32768DCD-B824-413A-B330-8D57ADB3724C}"/>
          </ac:spMkLst>
        </pc:spChg>
        <pc:graphicFrameChg chg="add del mod modGraphic">
          <ac:chgData name="Magdalena Siemiatkowska" userId="76f30670d55f8e33" providerId="LiveId" clId="{5AF70532-5A2A-4CEC-BCCB-0046A1F3EEA6}" dt="2022-07-18T23:25:56.732" v="1666" actId="21"/>
          <ac:graphicFrameMkLst>
            <pc:docMk/>
            <pc:sldMk cId="4026106628" sldId="513"/>
            <ac:graphicFrameMk id="4" creationId="{FBECBCAF-4CD5-7CE0-8CCC-BF05A605FEC2}"/>
          </ac:graphicFrameMkLst>
        </pc:graphicFrameChg>
        <pc:graphicFrameChg chg="add mod ord modGraphic">
          <ac:chgData name="Magdalena Siemiatkowska" userId="76f30670d55f8e33" providerId="LiveId" clId="{5AF70532-5A2A-4CEC-BCCB-0046A1F3EEA6}" dt="2022-07-18T23:52:09.819" v="2008" actId="20577"/>
          <ac:graphicFrameMkLst>
            <pc:docMk/>
            <pc:sldMk cId="4026106628" sldId="513"/>
            <ac:graphicFrameMk id="7" creationId="{5FBCB8F8-6C1C-65FB-FF14-12CF54F1ED77}"/>
          </ac:graphicFrameMkLst>
        </pc:graphicFrameChg>
      </pc:sldChg>
    </pc:docChg>
  </pc:docChgLst>
  <pc:docChgLst>
    <pc:chgData name="Magdalena Siemiatkowska" userId="76f30670d55f8e33" providerId="LiveId" clId="{559E0209-0FC9-4ABA-8ACB-58EB4B7C468A}"/>
    <pc:docChg chg="undo redo custSel addSld delSld modSld sldOrd">
      <pc:chgData name="Magdalena Siemiatkowska" userId="76f30670d55f8e33" providerId="LiveId" clId="{559E0209-0FC9-4ABA-8ACB-58EB4B7C468A}" dt="2022-07-23T07:49:31.771" v="4296" actId="20577"/>
      <pc:docMkLst>
        <pc:docMk/>
      </pc:docMkLst>
      <pc:sldChg chg="addSp delSp modSp mod delAnim modAnim">
        <pc:chgData name="Magdalena Siemiatkowska" userId="76f30670d55f8e33" providerId="LiveId" clId="{559E0209-0FC9-4ABA-8ACB-58EB4B7C468A}" dt="2022-07-23T07:49:31.771" v="4296" actId="20577"/>
        <pc:sldMkLst>
          <pc:docMk/>
          <pc:sldMk cId="1911329368" sldId="256"/>
        </pc:sldMkLst>
        <pc:spChg chg="mod">
          <ac:chgData name="Magdalena Siemiatkowska" userId="76f30670d55f8e33" providerId="LiveId" clId="{559E0209-0FC9-4ABA-8ACB-58EB4B7C468A}" dt="2022-07-21T18:31:17.468" v="2980" actId="1076"/>
          <ac:spMkLst>
            <pc:docMk/>
            <pc:sldMk cId="1911329368" sldId="256"/>
            <ac:spMk id="2" creationId="{94361BBF-68E6-298B-82C1-122269DAF52D}"/>
          </ac:spMkLst>
        </pc:spChg>
        <pc:spChg chg="mod">
          <ac:chgData name="Magdalena Siemiatkowska" userId="76f30670d55f8e33" providerId="LiveId" clId="{559E0209-0FC9-4ABA-8ACB-58EB4B7C468A}" dt="2022-07-21T18:31:09.252" v="2979" actId="1076"/>
          <ac:spMkLst>
            <pc:docMk/>
            <pc:sldMk cId="1911329368" sldId="256"/>
            <ac:spMk id="8" creationId="{2571B687-5DE0-4FDD-340E-57C1245AD0CB}"/>
          </ac:spMkLst>
        </pc:spChg>
        <pc:spChg chg="mod">
          <ac:chgData name="Magdalena Siemiatkowska" userId="76f30670d55f8e33" providerId="LiveId" clId="{559E0209-0FC9-4ABA-8ACB-58EB4B7C468A}" dt="2022-07-23T07:49:31.771" v="4296" actId="20577"/>
          <ac:spMkLst>
            <pc:docMk/>
            <pc:sldMk cId="1911329368" sldId="256"/>
            <ac:spMk id="9" creationId="{5BDB9260-C653-AE76-55BD-BD37DFB9A2B0}"/>
          </ac:spMkLst>
        </pc:spChg>
        <pc:picChg chg="del">
          <ac:chgData name="Magdalena Siemiatkowska" userId="76f30670d55f8e33" providerId="LiveId" clId="{559E0209-0FC9-4ABA-8ACB-58EB4B7C468A}" dt="2022-07-21T18:30:31.533" v="2973" actId="21"/>
          <ac:picMkLst>
            <pc:docMk/>
            <pc:sldMk cId="1911329368" sldId="256"/>
            <ac:picMk id="4" creationId="{DE1D61C9-7E2A-7B57-8CDD-1FAAC3459AE8}"/>
          </ac:picMkLst>
        </pc:picChg>
        <pc:picChg chg="add mod">
          <ac:chgData name="Magdalena Siemiatkowska" userId="76f30670d55f8e33" providerId="LiveId" clId="{559E0209-0FC9-4ABA-8ACB-58EB4B7C468A}" dt="2022-07-21T18:31:25.930" v="2982" actId="1076"/>
          <ac:picMkLst>
            <pc:docMk/>
            <pc:sldMk cId="1911329368" sldId="256"/>
            <ac:picMk id="6" creationId="{70EE12B8-1690-59D9-108D-247F76B620AB}"/>
          </ac:picMkLst>
        </pc:picChg>
      </pc:sldChg>
      <pc:sldChg chg="delSp modSp mod modAnim delDesignElem">
        <pc:chgData name="Magdalena Siemiatkowska" userId="76f30670d55f8e33" providerId="LiveId" clId="{559E0209-0FC9-4ABA-8ACB-58EB4B7C468A}" dt="2022-07-22T19:38:59.054" v="4184" actId="1076"/>
        <pc:sldMkLst>
          <pc:docMk/>
          <pc:sldMk cId="2016883178" sldId="257"/>
        </pc:sldMkLst>
        <pc:spChg chg="mod">
          <ac:chgData name="Magdalena Siemiatkowska" userId="76f30670d55f8e33" providerId="LiveId" clId="{559E0209-0FC9-4ABA-8ACB-58EB4B7C468A}" dt="2022-07-21T18:32:43.979" v="2991" actId="255"/>
          <ac:spMkLst>
            <pc:docMk/>
            <pc:sldMk cId="2016883178" sldId="257"/>
            <ac:spMk id="3" creationId="{9F5B70DB-3A46-E29C-87F0-79A1FCEBEBA3}"/>
          </ac:spMkLst>
        </pc:spChg>
        <pc:spChg chg="del">
          <ac:chgData name="Magdalena Siemiatkowska" userId="76f30670d55f8e33" providerId="LiveId" clId="{559E0209-0FC9-4ABA-8ACB-58EB4B7C468A}" dt="2022-07-21T11:23:24.737" v="2631"/>
          <ac:spMkLst>
            <pc:docMk/>
            <pc:sldMk cId="2016883178" sldId="257"/>
            <ac:spMk id="10" creationId="{DD7EAFE6-2BB9-41FB-9CF4-588CFC708774}"/>
          </ac:spMkLst>
        </pc:spChg>
        <pc:spChg chg="del">
          <ac:chgData name="Magdalena Siemiatkowska" userId="76f30670d55f8e33" providerId="LiveId" clId="{559E0209-0FC9-4ABA-8ACB-58EB4B7C468A}" dt="2022-07-21T11:23:24.737" v="2631"/>
          <ac:spMkLst>
            <pc:docMk/>
            <pc:sldMk cId="2016883178" sldId="257"/>
            <ac:spMk id="12" creationId="{8A2477EE-FBE5-4DB7-8438-DE1CAC61A2EA}"/>
          </ac:spMkLst>
        </pc:spChg>
        <pc:spChg chg="mod">
          <ac:chgData name="Magdalena Siemiatkowska" userId="76f30670d55f8e33" providerId="LiveId" clId="{559E0209-0FC9-4ABA-8ACB-58EB4B7C468A}" dt="2022-07-22T19:38:59.054" v="4184" actId="1076"/>
          <ac:spMkLst>
            <pc:docMk/>
            <pc:sldMk cId="2016883178" sldId="257"/>
            <ac:spMk id="13" creationId="{E25B5DBF-3C2A-8131-832D-9BE559E14BDE}"/>
          </ac:spMkLst>
        </pc:spChg>
        <pc:spChg chg="del">
          <ac:chgData name="Magdalena Siemiatkowska" userId="76f30670d55f8e33" providerId="LiveId" clId="{559E0209-0FC9-4ABA-8ACB-58EB4B7C468A}" dt="2022-07-21T11:23:24.737" v="2631"/>
          <ac:spMkLst>
            <pc:docMk/>
            <pc:sldMk cId="2016883178" sldId="257"/>
            <ac:spMk id="14" creationId="{5B0E521E-8528-4E92-8B8C-67ED5C5BD0EB}"/>
          </ac:spMkLst>
        </pc:spChg>
      </pc:sldChg>
      <pc:sldChg chg="addSp delSp modSp mod ord delDesignElem">
        <pc:chgData name="Magdalena Siemiatkowska" userId="76f30670d55f8e33" providerId="LiveId" clId="{559E0209-0FC9-4ABA-8ACB-58EB4B7C468A}" dt="2022-07-22T18:02:52.815" v="3455" actId="20578"/>
        <pc:sldMkLst>
          <pc:docMk/>
          <pc:sldMk cId="1075544939" sldId="259"/>
        </pc:sldMkLst>
        <pc:spChg chg="mod">
          <ac:chgData name="Magdalena Siemiatkowska" userId="76f30670d55f8e33" providerId="LiveId" clId="{559E0209-0FC9-4ABA-8ACB-58EB4B7C468A}" dt="2022-07-21T18:34:27.431" v="3016" actId="26606"/>
          <ac:spMkLst>
            <pc:docMk/>
            <pc:sldMk cId="1075544939" sldId="259"/>
            <ac:spMk id="2" creationId="{47E577BF-1428-1761-A6CE-7BB6B1D5A936}"/>
          </ac:spMkLst>
        </pc:spChg>
        <pc:spChg chg="mod">
          <ac:chgData name="Magdalena Siemiatkowska" userId="76f30670d55f8e33" providerId="LiveId" clId="{559E0209-0FC9-4ABA-8ACB-58EB4B7C468A}" dt="2022-07-21T18:34:27.431" v="3016" actId="26606"/>
          <ac:spMkLst>
            <pc:docMk/>
            <pc:sldMk cId="1075544939" sldId="259"/>
            <ac:spMk id="3" creationId="{4CF7016D-9133-F636-AA2A-1101F381FBA8}"/>
          </ac:spMkLst>
        </pc:spChg>
        <pc:spChg chg="del">
          <ac:chgData name="Magdalena Siemiatkowska" userId="76f30670d55f8e33" providerId="LiveId" clId="{559E0209-0FC9-4ABA-8ACB-58EB4B7C468A}" dt="2022-07-21T11:23:24.737" v="2631"/>
          <ac:spMkLst>
            <pc:docMk/>
            <pc:sldMk cId="1075544939" sldId="259"/>
            <ac:spMk id="9" creationId="{32768DCD-B824-413A-B330-8D57ADB3724C}"/>
          </ac:spMkLst>
        </pc:spChg>
        <pc:spChg chg="del">
          <ac:chgData name="Magdalena Siemiatkowska" userId="76f30670d55f8e33" providerId="LiveId" clId="{559E0209-0FC9-4ABA-8ACB-58EB4B7C468A}" dt="2022-07-21T11:23:24.737" v="2631"/>
          <ac:spMkLst>
            <pc:docMk/>
            <pc:sldMk cId="1075544939" sldId="259"/>
            <ac:spMk id="11" creationId="{96E45848-BEDA-4F24-9C4E-DA2120958262}"/>
          </ac:spMkLst>
        </pc:spChg>
        <pc:spChg chg="del">
          <ac:chgData name="Magdalena Siemiatkowska" userId="76f30670d55f8e33" providerId="LiveId" clId="{559E0209-0FC9-4ABA-8ACB-58EB4B7C468A}" dt="2022-07-21T11:23:24.737" v="2631"/>
          <ac:spMkLst>
            <pc:docMk/>
            <pc:sldMk cId="1075544939" sldId="259"/>
            <ac:spMk id="13" creationId="{B2BB8117-A903-442C-9223-A4FEB85C3271}"/>
          </ac:spMkLst>
        </pc:spChg>
        <pc:spChg chg="add del">
          <ac:chgData name="Magdalena Siemiatkowska" userId="76f30670d55f8e33" providerId="LiveId" clId="{559E0209-0FC9-4ABA-8ACB-58EB4B7C468A}" dt="2022-07-21T18:34:27.431" v="3016" actId="26606"/>
          <ac:spMkLst>
            <pc:docMk/>
            <pc:sldMk cId="1075544939" sldId="259"/>
            <ac:spMk id="14" creationId="{32768DCD-B824-413A-B330-8D57ADB3724C}"/>
          </ac:spMkLst>
        </pc:spChg>
        <pc:spChg chg="del">
          <ac:chgData name="Magdalena Siemiatkowska" userId="76f30670d55f8e33" providerId="LiveId" clId="{559E0209-0FC9-4ABA-8ACB-58EB4B7C468A}" dt="2022-07-21T11:23:24.737" v="2631"/>
          <ac:spMkLst>
            <pc:docMk/>
            <pc:sldMk cId="1075544939" sldId="259"/>
            <ac:spMk id="15" creationId="{C59300B8-3117-43F8-9F8E-68DB9F002F92}"/>
          </ac:spMkLst>
        </pc:spChg>
        <pc:spChg chg="add del">
          <ac:chgData name="Magdalena Siemiatkowska" userId="76f30670d55f8e33" providerId="LiveId" clId="{559E0209-0FC9-4ABA-8ACB-58EB4B7C468A}" dt="2022-07-21T18:34:27.431" v="3016" actId="26606"/>
          <ac:spMkLst>
            <pc:docMk/>
            <pc:sldMk cId="1075544939" sldId="259"/>
            <ac:spMk id="16" creationId="{96E45848-BEDA-4F24-9C4E-DA2120958262}"/>
          </ac:spMkLst>
        </pc:spChg>
        <pc:spChg chg="del">
          <ac:chgData name="Magdalena Siemiatkowska" userId="76f30670d55f8e33" providerId="LiveId" clId="{559E0209-0FC9-4ABA-8ACB-58EB4B7C468A}" dt="2022-07-21T11:23:24.737" v="2631"/>
          <ac:spMkLst>
            <pc:docMk/>
            <pc:sldMk cId="1075544939" sldId="259"/>
            <ac:spMk id="17" creationId="{1AFAE680-42C1-4104-B74F-B0A8F1FB264A}"/>
          </ac:spMkLst>
        </pc:spChg>
        <pc:spChg chg="add del">
          <ac:chgData name="Magdalena Siemiatkowska" userId="76f30670d55f8e33" providerId="LiveId" clId="{559E0209-0FC9-4ABA-8ACB-58EB4B7C468A}" dt="2022-07-21T18:34:27.431" v="3016" actId="26606"/>
          <ac:spMkLst>
            <pc:docMk/>
            <pc:sldMk cId="1075544939" sldId="259"/>
            <ac:spMk id="18" creationId="{B2BB8117-A903-442C-9223-A4FEB85C3271}"/>
          </ac:spMkLst>
        </pc:spChg>
        <pc:spChg chg="del">
          <ac:chgData name="Magdalena Siemiatkowska" userId="76f30670d55f8e33" providerId="LiveId" clId="{559E0209-0FC9-4ABA-8ACB-58EB4B7C468A}" dt="2022-07-21T11:23:24.737" v="2631"/>
          <ac:spMkLst>
            <pc:docMk/>
            <pc:sldMk cId="1075544939" sldId="259"/>
            <ac:spMk id="19" creationId="{828A8BA9-B3FE-4C96-A0A1-72A0D2C85578}"/>
          </ac:spMkLst>
        </pc:spChg>
        <pc:spChg chg="add del">
          <ac:chgData name="Magdalena Siemiatkowska" userId="76f30670d55f8e33" providerId="LiveId" clId="{559E0209-0FC9-4ABA-8ACB-58EB4B7C468A}" dt="2022-07-21T18:34:27.431" v="3016" actId="26606"/>
          <ac:spMkLst>
            <pc:docMk/>
            <pc:sldMk cId="1075544939" sldId="259"/>
            <ac:spMk id="20" creationId="{C59300B8-3117-43F8-9F8E-68DB9F002F92}"/>
          </ac:spMkLst>
        </pc:spChg>
        <pc:spChg chg="del">
          <ac:chgData name="Magdalena Siemiatkowska" userId="76f30670d55f8e33" providerId="LiveId" clId="{559E0209-0FC9-4ABA-8ACB-58EB4B7C468A}" dt="2022-07-21T11:23:24.737" v="2631"/>
          <ac:spMkLst>
            <pc:docMk/>
            <pc:sldMk cId="1075544939" sldId="259"/>
            <ac:spMk id="21" creationId="{2EDB7FB2-4012-481D-B3D1-7301CCF6E488}"/>
          </ac:spMkLst>
        </pc:spChg>
        <pc:spChg chg="add del">
          <ac:chgData name="Magdalena Siemiatkowska" userId="76f30670d55f8e33" providerId="LiveId" clId="{559E0209-0FC9-4ABA-8ACB-58EB4B7C468A}" dt="2022-07-21T18:34:27.431" v="3016" actId="26606"/>
          <ac:spMkLst>
            <pc:docMk/>
            <pc:sldMk cId="1075544939" sldId="259"/>
            <ac:spMk id="22" creationId="{828A8BA9-B3FE-4C96-A0A1-72A0D2C85578}"/>
          </ac:spMkLst>
        </pc:spChg>
        <pc:spChg chg="add del">
          <ac:chgData name="Magdalena Siemiatkowska" userId="76f30670d55f8e33" providerId="LiveId" clId="{559E0209-0FC9-4ABA-8ACB-58EB4B7C468A}" dt="2022-07-21T18:34:27.431" v="3016" actId="26606"/>
          <ac:spMkLst>
            <pc:docMk/>
            <pc:sldMk cId="1075544939" sldId="259"/>
            <ac:spMk id="25" creationId="{1AFAE680-42C1-4104-B74F-B0A8F1FB264A}"/>
          </ac:spMkLst>
        </pc:spChg>
        <pc:spChg chg="add del">
          <ac:chgData name="Magdalena Siemiatkowska" userId="76f30670d55f8e33" providerId="LiveId" clId="{559E0209-0FC9-4ABA-8ACB-58EB4B7C468A}" dt="2022-07-21T18:34:27.431" v="3016" actId="26606"/>
          <ac:spMkLst>
            <pc:docMk/>
            <pc:sldMk cId="1075544939" sldId="259"/>
            <ac:spMk id="31" creationId="{19F9CD66-32FC-448F-B4C5-67D17508A226}"/>
          </ac:spMkLst>
        </pc:spChg>
        <pc:picChg chg="mod">
          <ac:chgData name="Magdalena Siemiatkowska" userId="76f30670d55f8e33" providerId="LiveId" clId="{559E0209-0FC9-4ABA-8ACB-58EB4B7C468A}" dt="2022-07-21T18:34:34.160" v="3018" actId="1076"/>
          <ac:picMkLst>
            <pc:docMk/>
            <pc:sldMk cId="1075544939" sldId="259"/>
            <ac:picMk id="12" creationId="{FA4A9B27-4C16-8A01-FAFC-F648A5EE3153}"/>
          </ac:picMkLst>
        </pc:picChg>
      </pc:sldChg>
      <pc:sldChg chg="modSp mod">
        <pc:chgData name="Magdalena Siemiatkowska" userId="76f30670d55f8e33" providerId="LiveId" clId="{559E0209-0FC9-4ABA-8ACB-58EB4B7C468A}" dt="2022-07-21T11:23:24.737" v="2631"/>
        <pc:sldMkLst>
          <pc:docMk/>
          <pc:sldMk cId="857389845" sldId="260"/>
        </pc:sldMkLst>
        <pc:spChg chg="mod">
          <ac:chgData name="Magdalena Siemiatkowska" userId="76f30670d55f8e33" providerId="LiveId" clId="{559E0209-0FC9-4ABA-8ACB-58EB4B7C468A}" dt="2022-07-21T11:23:24.737" v="2631"/>
          <ac:spMkLst>
            <pc:docMk/>
            <pc:sldMk cId="857389845" sldId="260"/>
            <ac:spMk id="2" creationId="{5386F45B-B904-A768-D4FB-AFB8C06D90FE}"/>
          </ac:spMkLst>
        </pc:spChg>
        <pc:spChg chg="mod">
          <ac:chgData name="Magdalena Siemiatkowska" userId="76f30670d55f8e33" providerId="LiveId" clId="{559E0209-0FC9-4ABA-8ACB-58EB4B7C468A}" dt="2022-07-20T21:37:05.659" v="2395" actId="20577"/>
          <ac:spMkLst>
            <pc:docMk/>
            <pc:sldMk cId="857389845" sldId="260"/>
            <ac:spMk id="3" creationId="{B2A91AB2-45D1-5F4C-A18A-912BACC7361A}"/>
          </ac:spMkLst>
        </pc:spChg>
      </pc:sldChg>
      <pc:sldChg chg="addSp delSp modSp mod delDesignElem">
        <pc:chgData name="Magdalena Siemiatkowska" userId="76f30670d55f8e33" providerId="LiveId" clId="{559E0209-0FC9-4ABA-8ACB-58EB4B7C468A}" dt="2022-07-21T18:45:55.380" v="3102" actId="207"/>
        <pc:sldMkLst>
          <pc:docMk/>
          <pc:sldMk cId="228099587" sldId="262"/>
        </pc:sldMkLst>
        <pc:spChg chg="mod">
          <ac:chgData name="Magdalena Siemiatkowska" userId="76f30670d55f8e33" providerId="LiveId" clId="{559E0209-0FC9-4ABA-8ACB-58EB4B7C468A}" dt="2022-07-21T18:45:55.380" v="3102" actId="207"/>
          <ac:spMkLst>
            <pc:docMk/>
            <pc:sldMk cId="228099587" sldId="262"/>
            <ac:spMk id="2" creationId="{9B16CD65-97F0-478D-760E-7CB8FF4C512C}"/>
          </ac:spMkLst>
        </pc:spChg>
        <pc:spChg chg="mod ord">
          <ac:chgData name="Magdalena Siemiatkowska" userId="76f30670d55f8e33" providerId="LiveId" clId="{559E0209-0FC9-4ABA-8ACB-58EB4B7C468A}" dt="2022-07-21T18:39:45.747" v="3053" actId="1076"/>
          <ac:spMkLst>
            <pc:docMk/>
            <pc:sldMk cId="228099587" sldId="262"/>
            <ac:spMk id="19" creationId="{56BB6073-A320-4272-800E-93FEEF1AD539}"/>
          </ac:spMkLst>
        </pc:spChg>
        <pc:spChg chg="add">
          <ac:chgData name="Magdalena Siemiatkowska" userId="76f30670d55f8e33" providerId="LiveId" clId="{559E0209-0FC9-4ABA-8ACB-58EB4B7C468A}" dt="2022-07-21T18:38:35.221" v="3044" actId="26606"/>
          <ac:spMkLst>
            <pc:docMk/>
            <pc:sldMk cId="228099587" sldId="262"/>
            <ac:spMk id="25" creationId="{32768DCD-B824-413A-B330-8D57ADB3724C}"/>
          </ac:spMkLst>
        </pc:spChg>
        <pc:spChg chg="add">
          <ac:chgData name="Magdalena Siemiatkowska" userId="76f30670d55f8e33" providerId="LiveId" clId="{559E0209-0FC9-4ABA-8ACB-58EB4B7C468A}" dt="2022-07-21T18:38:35.221" v="3044" actId="26606"/>
          <ac:spMkLst>
            <pc:docMk/>
            <pc:sldMk cId="228099587" sldId="262"/>
            <ac:spMk id="26" creationId="{96E45848-BEDA-4F24-9C4E-DA2120958262}"/>
          </ac:spMkLst>
        </pc:spChg>
        <pc:spChg chg="add">
          <ac:chgData name="Magdalena Siemiatkowska" userId="76f30670d55f8e33" providerId="LiveId" clId="{559E0209-0FC9-4ABA-8ACB-58EB4B7C468A}" dt="2022-07-21T18:38:35.221" v="3044" actId="26606"/>
          <ac:spMkLst>
            <pc:docMk/>
            <pc:sldMk cId="228099587" sldId="262"/>
            <ac:spMk id="27" creationId="{B2BB8117-A903-442C-9223-A4FEB85C3271}"/>
          </ac:spMkLst>
        </pc:spChg>
        <pc:spChg chg="add">
          <ac:chgData name="Magdalena Siemiatkowska" userId="76f30670d55f8e33" providerId="LiveId" clId="{559E0209-0FC9-4ABA-8ACB-58EB4B7C468A}" dt="2022-07-21T18:38:35.221" v="3044" actId="26606"/>
          <ac:spMkLst>
            <pc:docMk/>
            <pc:sldMk cId="228099587" sldId="262"/>
            <ac:spMk id="34" creationId="{C59300B8-3117-43F8-9F8E-68DB9F002F92}"/>
          </ac:spMkLst>
        </pc:spChg>
        <pc:spChg chg="add">
          <ac:chgData name="Magdalena Siemiatkowska" userId="76f30670d55f8e33" providerId="LiveId" clId="{559E0209-0FC9-4ABA-8ACB-58EB4B7C468A}" dt="2022-07-21T18:38:35.221" v="3044" actId="26606"/>
          <ac:spMkLst>
            <pc:docMk/>
            <pc:sldMk cId="228099587" sldId="262"/>
            <ac:spMk id="36" creationId="{1AFAE680-42C1-4104-B74F-B0A8F1FB264A}"/>
          </ac:spMkLst>
        </pc:spChg>
        <pc:spChg chg="add">
          <ac:chgData name="Magdalena Siemiatkowska" userId="76f30670d55f8e33" providerId="LiveId" clId="{559E0209-0FC9-4ABA-8ACB-58EB4B7C468A}" dt="2022-07-21T18:38:35.221" v="3044" actId="26606"/>
          <ac:spMkLst>
            <pc:docMk/>
            <pc:sldMk cId="228099587" sldId="262"/>
            <ac:spMk id="38" creationId="{828A8BA9-B3FE-4C96-A0A1-72A0D2C85578}"/>
          </ac:spMkLst>
        </pc:spChg>
        <pc:spChg chg="add">
          <ac:chgData name="Magdalena Siemiatkowska" userId="76f30670d55f8e33" providerId="LiveId" clId="{559E0209-0FC9-4ABA-8ACB-58EB4B7C468A}" dt="2022-07-21T18:38:35.221" v="3044" actId="26606"/>
          <ac:spMkLst>
            <pc:docMk/>
            <pc:sldMk cId="228099587" sldId="262"/>
            <ac:spMk id="40" creationId="{19F9CD66-32FC-448F-B4C5-67D17508A226}"/>
          </ac:spMkLst>
        </pc:spChg>
        <pc:spChg chg="del">
          <ac:chgData name="Magdalena Siemiatkowska" userId="76f30670d55f8e33" providerId="LiveId" clId="{559E0209-0FC9-4ABA-8ACB-58EB4B7C468A}" dt="2022-07-21T11:23:24.737" v="2631"/>
          <ac:spMkLst>
            <pc:docMk/>
            <pc:sldMk cId="228099587" sldId="262"/>
            <ac:spMk id="41" creationId="{11884203-7A1F-4059-B697-23D53FA8A296}"/>
          </ac:spMkLst>
        </pc:spChg>
        <pc:spChg chg="del">
          <ac:chgData name="Magdalena Siemiatkowska" userId="76f30670d55f8e33" providerId="LiveId" clId="{559E0209-0FC9-4ABA-8ACB-58EB4B7C468A}" dt="2022-07-21T11:23:24.737" v="2631"/>
          <ac:spMkLst>
            <pc:docMk/>
            <pc:sldMk cId="228099587" sldId="262"/>
            <ac:spMk id="42" creationId="{DD7EAFE6-2BB9-41FB-9CF4-588CFC708774}"/>
          </ac:spMkLst>
        </pc:spChg>
        <pc:spChg chg="del">
          <ac:chgData name="Magdalena Siemiatkowska" userId="76f30670d55f8e33" providerId="LiveId" clId="{559E0209-0FC9-4ABA-8ACB-58EB4B7C468A}" dt="2022-07-21T11:23:24.737" v="2631"/>
          <ac:spMkLst>
            <pc:docMk/>
            <pc:sldMk cId="228099587" sldId="262"/>
            <ac:spMk id="43" creationId="{A5C31099-1BBD-40CE-BC60-FCE50741940D}"/>
          </ac:spMkLst>
        </pc:spChg>
        <pc:spChg chg="del">
          <ac:chgData name="Magdalena Siemiatkowska" userId="76f30670d55f8e33" providerId="LiveId" clId="{559E0209-0FC9-4ABA-8ACB-58EB4B7C468A}" dt="2022-07-21T11:23:24.737" v="2631"/>
          <ac:spMkLst>
            <pc:docMk/>
            <pc:sldMk cId="228099587" sldId="262"/>
            <ac:spMk id="44" creationId="{8C37C960-91F5-4F61-B2CD-8A037920720B}"/>
          </ac:spMkLst>
        </pc:spChg>
        <pc:spChg chg="del">
          <ac:chgData name="Magdalena Siemiatkowska" userId="76f30670d55f8e33" providerId="LiveId" clId="{559E0209-0FC9-4ABA-8ACB-58EB4B7C468A}" dt="2022-07-21T11:23:24.737" v="2631"/>
          <ac:spMkLst>
            <pc:docMk/>
            <pc:sldMk cId="228099587" sldId="262"/>
            <ac:spMk id="45" creationId="{AE12D6A8-795F-441C-B70F-F3E0D262FC6E}"/>
          </ac:spMkLst>
        </pc:spChg>
        <pc:spChg chg="del">
          <ac:chgData name="Magdalena Siemiatkowska" userId="76f30670d55f8e33" providerId="LiveId" clId="{559E0209-0FC9-4ABA-8ACB-58EB4B7C468A}" dt="2022-07-21T11:23:24.737" v="2631"/>
          <ac:spMkLst>
            <pc:docMk/>
            <pc:sldMk cId="228099587" sldId="262"/>
            <ac:spMk id="47" creationId="{77E975BE-D56B-41D7-A042-1DB14B6EBF3B}"/>
          </ac:spMkLst>
        </pc:spChg>
        <pc:picChg chg="mod">
          <ac:chgData name="Magdalena Siemiatkowska" userId="76f30670d55f8e33" providerId="LiveId" clId="{559E0209-0FC9-4ABA-8ACB-58EB4B7C468A}" dt="2022-07-21T18:38:35.221" v="3044" actId="26606"/>
          <ac:picMkLst>
            <pc:docMk/>
            <pc:sldMk cId="228099587" sldId="262"/>
            <ac:picMk id="14" creationId="{7076A247-3DF0-D626-7546-84A1745AFD1F}"/>
          </ac:picMkLst>
        </pc:picChg>
        <pc:picChg chg="mod">
          <ac:chgData name="Magdalena Siemiatkowska" userId="76f30670d55f8e33" providerId="LiveId" clId="{559E0209-0FC9-4ABA-8ACB-58EB4B7C468A}" dt="2022-07-21T18:38:35.221" v="3044" actId="26606"/>
          <ac:picMkLst>
            <pc:docMk/>
            <pc:sldMk cId="228099587" sldId="262"/>
            <ac:picMk id="23" creationId="{8D25367F-7DAF-7DB0-CF08-F6FD9301B0E1}"/>
          </ac:picMkLst>
        </pc:picChg>
      </pc:sldChg>
      <pc:sldChg chg="addSp delSp modSp mod delDesignElem">
        <pc:chgData name="Magdalena Siemiatkowska" userId="76f30670d55f8e33" providerId="LiveId" clId="{559E0209-0FC9-4ABA-8ACB-58EB4B7C468A}" dt="2022-07-21T11:23:24.737" v="2631"/>
        <pc:sldMkLst>
          <pc:docMk/>
          <pc:sldMk cId="802473718" sldId="263"/>
        </pc:sldMkLst>
        <pc:spChg chg="mod">
          <ac:chgData name="Magdalena Siemiatkowska" userId="76f30670d55f8e33" providerId="LiveId" clId="{559E0209-0FC9-4ABA-8ACB-58EB4B7C468A}" dt="2022-07-19T19:30:42.746" v="2207" actId="122"/>
          <ac:spMkLst>
            <pc:docMk/>
            <pc:sldMk cId="802473718" sldId="263"/>
            <ac:spMk id="2" creationId="{55D36CEE-7B5B-861B-91F8-DABBE4D3B4C7}"/>
          </ac:spMkLst>
        </pc:spChg>
        <pc:spChg chg="add mod">
          <ac:chgData name="Magdalena Siemiatkowska" userId="76f30670d55f8e33" providerId="LiveId" clId="{559E0209-0FC9-4ABA-8ACB-58EB4B7C468A}" dt="2022-07-19T19:31:13.060" v="2210" actId="1076"/>
          <ac:spMkLst>
            <pc:docMk/>
            <pc:sldMk cId="802473718" sldId="263"/>
            <ac:spMk id="3" creationId="{79F64F3B-A46C-79AE-BD0B-8F5A0259D7AC}"/>
          </ac:spMkLst>
        </pc:spChg>
        <pc:spChg chg="del">
          <ac:chgData name="Magdalena Siemiatkowska" userId="76f30670d55f8e33" providerId="LiveId" clId="{559E0209-0FC9-4ABA-8ACB-58EB4B7C468A}" dt="2022-07-21T11:23:24.737" v="2631"/>
          <ac:spMkLst>
            <pc:docMk/>
            <pc:sldMk cId="802473718" sldId="263"/>
            <ac:spMk id="30" creationId="{32768DCD-B824-413A-B330-8D57ADB3724C}"/>
          </ac:spMkLst>
        </pc:spChg>
        <pc:spChg chg="del">
          <ac:chgData name="Magdalena Siemiatkowska" userId="76f30670d55f8e33" providerId="LiveId" clId="{559E0209-0FC9-4ABA-8ACB-58EB4B7C468A}" dt="2022-07-21T11:23:24.737" v="2631"/>
          <ac:spMkLst>
            <pc:docMk/>
            <pc:sldMk cId="802473718" sldId="263"/>
            <ac:spMk id="32" creationId="{19F9CD66-32FC-448F-B4C5-67D17508A226}"/>
          </ac:spMkLst>
        </pc:spChg>
        <pc:graphicFrameChg chg="del">
          <ac:chgData name="Magdalena Siemiatkowska" userId="76f30670d55f8e33" providerId="LiveId" clId="{559E0209-0FC9-4ABA-8ACB-58EB4B7C468A}" dt="2022-07-19T19:29:57.087" v="2191" actId="21"/>
          <ac:graphicFrameMkLst>
            <pc:docMk/>
            <pc:sldMk cId="802473718" sldId="263"/>
            <ac:graphicFrameMk id="6" creationId="{015AC6AE-E31E-3562-F301-1175889C5A23}"/>
          </ac:graphicFrameMkLst>
        </pc:graphicFrameChg>
        <pc:picChg chg="mod">
          <ac:chgData name="Magdalena Siemiatkowska" userId="76f30670d55f8e33" providerId="LiveId" clId="{559E0209-0FC9-4ABA-8ACB-58EB4B7C468A}" dt="2022-07-19T19:30:37.216" v="2205" actId="1076"/>
          <ac:picMkLst>
            <pc:docMk/>
            <pc:sldMk cId="802473718" sldId="263"/>
            <ac:picMk id="9" creationId="{9BD94739-2844-066C-68DD-407A4441CB0C}"/>
          </ac:picMkLst>
        </pc:picChg>
      </pc:sldChg>
      <pc:sldChg chg="addSp delSp modSp mod">
        <pc:chgData name="Magdalena Siemiatkowska" userId="76f30670d55f8e33" providerId="LiveId" clId="{559E0209-0FC9-4ABA-8ACB-58EB4B7C468A}" dt="2022-07-21T18:45:43.865" v="3100" actId="3062"/>
        <pc:sldMkLst>
          <pc:docMk/>
          <pc:sldMk cId="2863416832" sldId="264"/>
        </pc:sldMkLst>
        <pc:spChg chg="mod">
          <ac:chgData name="Magdalena Siemiatkowska" userId="76f30670d55f8e33" providerId="LiveId" clId="{559E0209-0FC9-4ABA-8ACB-58EB4B7C468A}" dt="2022-07-21T18:45:43.865" v="3100" actId="3062"/>
          <ac:spMkLst>
            <pc:docMk/>
            <pc:sldMk cId="2863416832" sldId="264"/>
            <ac:spMk id="2" creationId="{469B6092-C21B-7BD3-17AE-13C413D498E3}"/>
          </ac:spMkLst>
        </pc:spChg>
        <pc:spChg chg="add del mod">
          <ac:chgData name="Magdalena Siemiatkowska" userId="76f30670d55f8e33" providerId="LiveId" clId="{559E0209-0FC9-4ABA-8ACB-58EB4B7C468A}" dt="2022-07-21T18:41:14.028" v="3060" actId="11529"/>
          <ac:spMkLst>
            <pc:docMk/>
            <pc:sldMk cId="2863416832" sldId="264"/>
            <ac:spMk id="3" creationId="{DEB86653-8565-BDAD-A933-5A990113FED5}"/>
          </ac:spMkLst>
        </pc:spChg>
        <pc:spChg chg="add del mod">
          <ac:chgData name="Magdalena Siemiatkowska" userId="76f30670d55f8e33" providerId="LiveId" clId="{559E0209-0FC9-4ABA-8ACB-58EB4B7C468A}" dt="2022-07-21T18:42:02.018" v="3064" actId="767"/>
          <ac:spMkLst>
            <pc:docMk/>
            <pc:sldMk cId="2863416832" sldId="264"/>
            <ac:spMk id="4" creationId="{B9AC5197-6C80-7897-60DD-611FFFD66FCC}"/>
          </ac:spMkLst>
        </pc:spChg>
        <pc:spChg chg="add del mod">
          <ac:chgData name="Magdalena Siemiatkowska" userId="76f30670d55f8e33" providerId="LiveId" clId="{559E0209-0FC9-4ABA-8ACB-58EB4B7C468A}" dt="2022-07-21T18:43:42.736" v="3068" actId="33987"/>
          <ac:spMkLst>
            <pc:docMk/>
            <pc:sldMk cId="2863416832" sldId="264"/>
            <ac:spMk id="6" creationId="{12A3E4B9-4527-6FAA-2B71-F19646FF938D}"/>
          </ac:spMkLst>
        </pc:spChg>
        <pc:spChg chg="mod">
          <ac:chgData name="Magdalena Siemiatkowska" userId="76f30670d55f8e33" providerId="LiveId" clId="{559E0209-0FC9-4ABA-8ACB-58EB4B7C468A}" dt="2022-07-21T18:45:43.661" v="3099" actId="208"/>
          <ac:spMkLst>
            <pc:docMk/>
            <pc:sldMk cId="2863416832" sldId="264"/>
            <ac:spMk id="20" creationId="{F769DD2E-97FE-4846-F32D-366AFED545D6}"/>
          </ac:spMkLst>
        </pc:spChg>
        <pc:spChg chg="mod">
          <ac:chgData name="Magdalena Siemiatkowska" userId="76f30670d55f8e33" providerId="LiveId" clId="{559E0209-0FC9-4ABA-8ACB-58EB4B7C468A}" dt="2022-07-21T18:45:43.248" v="3098" actId="14100"/>
          <ac:spMkLst>
            <pc:docMk/>
            <pc:sldMk cId="2863416832" sldId="264"/>
            <ac:spMk id="29" creationId="{EF42EAAB-ABDE-AF7E-3447-03084187EB0B}"/>
          </ac:spMkLst>
        </pc:spChg>
        <pc:spChg chg="mod">
          <ac:chgData name="Magdalena Siemiatkowska" userId="76f30670d55f8e33" providerId="LiveId" clId="{559E0209-0FC9-4ABA-8ACB-58EB4B7C468A}" dt="2022-07-21T18:45:41.655" v="3093" actId="1076"/>
          <ac:spMkLst>
            <pc:docMk/>
            <pc:sldMk cId="2863416832" sldId="264"/>
            <ac:spMk id="30" creationId="{A61EA828-9C53-05D9-4BF8-C380C6D547FF}"/>
          </ac:spMkLst>
        </pc:spChg>
        <pc:spChg chg="mod">
          <ac:chgData name="Magdalena Siemiatkowska" userId="76f30670d55f8e33" providerId="LiveId" clId="{559E0209-0FC9-4ABA-8ACB-58EB4B7C468A}" dt="2022-07-21T18:45:41.449" v="3092" actId="1076"/>
          <ac:spMkLst>
            <pc:docMk/>
            <pc:sldMk cId="2863416832" sldId="264"/>
            <ac:spMk id="31" creationId="{B3C128E5-5E14-4D19-1207-ECAFAAC8874B}"/>
          </ac:spMkLst>
        </pc:spChg>
      </pc:sldChg>
      <pc:sldChg chg="addSp delSp modSp mod">
        <pc:chgData name="Magdalena Siemiatkowska" userId="76f30670d55f8e33" providerId="LiveId" clId="{559E0209-0FC9-4ABA-8ACB-58EB4B7C468A}" dt="2022-07-19T19:33:10.542" v="2230" actId="255"/>
        <pc:sldMkLst>
          <pc:docMk/>
          <pc:sldMk cId="2830180488" sldId="270"/>
        </pc:sldMkLst>
        <pc:spChg chg="mod">
          <ac:chgData name="Magdalena Siemiatkowska" userId="76f30670d55f8e33" providerId="LiveId" clId="{559E0209-0FC9-4ABA-8ACB-58EB4B7C468A}" dt="2022-07-19T19:33:10.542" v="2230" actId="255"/>
          <ac:spMkLst>
            <pc:docMk/>
            <pc:sldMk cId="2830180488" sldId="270"/>
            <ac:spMk id="3" creationId="{00DE970A-4DD5-476C-5B6E-62FFDA3927CF}"/>
          </ac:spMkLst>
        </pc:spChg>
        <pc:spChg chg="add del mod">
          <ac:chgData name="Magdalena Siemiatkowska" userId="76f30670d55f8e33" providerId="LiveId" clId="{559E0209-0FC9-4ABA-8ACB-58EB4B7C468A}" dt="2022-07-19T18:04:40.901" v="1755" actId="21"/>
          <ac:spMkLst>
            <pc:docMk/>
            <pc:sldMk cId="2830180488" sldId="270"/>
            <ac:spMk id="4" creationId="{A922ECC5-9D49-C86E-411D-A23548877CC5}"/>
          </ac:spMkLst>
        </pc:spChg>
      </pc:sldChg>
      <pc:sldChg chg="delSp delDesignElem">
        <pc:chgData name="Magdalena Siemiatkowska" userId="76f30670d55f8e33" providerId="LiveId" clId="{559E0209-0FC9-4ABA-8ACB-58EB4B7C468A}" dt="2022-07-21T11:23:24.737" v="2631"/>
        <pc:sldMkLst>
          <pc:docMk/>
          <pc:sldMk cId="3620626522" sldId="271"/>
        </pc:sldMkLst>
        <pc:spChg chg="del">
          <ac:chgData name="Magdalena Siemiatkowska" userId="76f30670d55f8e33" providerId="LiveId" clId="{559E0209-0FC9-4ABA-8ACB-58EB4B7C468A}" dt="2022-07-21T11:23:24.737" v="2631"/>
          <ac:spMkLst>
            <pc:docMk/>
            <pc:sldMk cId="3620626522" sldId="271"/>
            <ac:spMk id="21" creationId="{32768DCD-B824-413A-B330-8D57ADB3724C}"/>
          </ac:spMkLst>
        </pc:spChg>
        <pc:spChg chg="del">
          <ac:chgData name="Magdalena Siemiatkowska" userId="76f30670d55f8e33" providerId="LiveId" clId="{559E0209-0FC9-4ABA-8ACB-58EB4B7C468A}" dt="2022-07-21T11:23:24.737" v="2631"/>
          <ac:spMkLst>
            <pc:docMk/>
            <pc:sldMk cId="3620626522" sldId="271"/>
            <ac:spMk id="22" creationId="{61DF3E2F-0A88-4C55-8678-0764BF7339D9}"/>
          </ac:spMkLst>
        </pc:spChg>
      </pc:sldChg>
      <pc:sldChg chg="delSp delDesignElem">
        <pc:chgData name="Magdalena Siemiatkowska" userId="76f30670d55f8e33" providerId="LiveId" clId="{559E0209-0FC9-4ABA-8ACB-58EB4B7C468A}" dt="2022-07-21T11:23:24.737" v="2631"/>
        <pc:sldMkLst>
          <pc:docMk/>
          <pc:sldMk cId="3315677432" sldId="272"/>
        </pc:sldMkLst>
        <pc:spChg chg="del">
          <ac:chgData name="Magdalena Siemiatkowska" userId="76f30670d55f8e33" providerId="LiveId" clId="{559E0209-0FC9-4ABA-8ACB-58EB4B7C468A}" dt="2022-07-21T11:23:24.737" v="2631"/>
          <ac:spMkLst>
            <pc:docMk/>
            <pc:sldMk cId="3315677432" sldId="272"/>
            <ac:spMk id="9" creationId="{32768DCD-B824-413A-B330-8D57ADB3724C}"/>
          </ac:spMkLst>
        </pc:spChg>
        <pc:spChg chg="del">
          <ac:chgData name="Magdalena Siemiatkowska" userId="76f30670d55f8e33" providerId="LiveId" clId="{559E0209-0FC9-4ABA-8ACB-58EB4B7C468A}" dt="2022-07-21T11:23:24.737" v="2631"/>
          <ac:spMkLst>
            <pc:docMk/>
            <pc:sldMk cId="3315677432" sldId="272"/>
            <ac:spMk id="11" creationId="{61DF3E2F-0A88-4C55-8678-0764BF7339D9}"/>
          </ac:spMkLst>
        </pc:spChg>
      </pc:sldChg>
      <pc:sldChg chg="modSp mod">
        <pc:chgData name="Magdalena Siemiatkowska" userId="76f30670d55f8e33" providerId="LiveId" clId="{559E0209-0FC9-4ABA-8ACB-58EB4B7C468A}" dt="2022-07-19T18:22:46.342" v="1937" actId="20577"/>
        <pc:sldMkLst>
          <pc:docMk/>
          <pc:sldMk cId="1722757398" sldId="273"/>
        </pc:sldMkLst>
        <pc:graphicFrameChg chg="mod modGraphic">
          <ac:chgData name="Magdalena Siemiatkowska" userId="76f30670d55f8e33" providerId="LiveId" clId="{559E0209-0FC9-4ABA-8ACB-58EB4B7C468A}" dt="2022-07-19T18:22:46.342" v="1937" actId="20577"/>
          <ac:graphicFrameMkLst>
            <pc:docMk/>
            <pc:sldMk cId="1722757398" sldId="273"/>
            <ac:graphicFrameMk id="5" creationId="{10075224-FB79-208A-DBAA-68EF219FFB62}"/>
          </ac:graphicFrameMkLst>
        </pc:graphicFrameChg>
      </pc:sldChg>
      <pc:sldChg chg="delSp modSp mod delDesignElem">
        <pc:chgData name="Magdalena Siemiatkowska" userId="76f30670d55f8e33" providerId="LiveId" clId="{559E0209-0FC9-4ABA-8ACB-58EB4B7C468A}" dt="2022-07-21T11:23:24.737" v="2631"/>
        <pc:sldMkLst>
          <pc:docMk/>
          <pc:sldMk cId="2261240334" sldId="274"/>
        </pc:sldMkLst>
        <pc:spChg chg="del">
          <ac:chgData name="Magdalena Siemiatkowska" userId="76f30670d55f8e33" providerId="LiveId" clId="{559E0209-0FC9-4ABA-8ACB-58EB4B7C468A}" dt="2022-07-21T11:23:24.737" v="2631"/>
          <ac:spMkLst>
            <pc:docMk/>
            <pc:sldMk cId="2261240334" sldId="274"/>
            <ac:spMk id="9" creationId="{32768DCD-B824-413A-B330-8D57ADB3724C}"/>
          </ac:spMkLst>
        </pc:spChg>
        <pc:spChg chg="del">
          <ac:chgData name="Magdalena Siemiatkowska" userId="76f30670d55f8e33" providerId="LiveId" clId="{559E0209-0FC9-4ABA-8ACB-58EB4B7C468A}" dt="2022-07-21T11:23:24.737" v="2631"/>
          <ac:spMkLst>
            <pc:docMk/>
            <pc:sldMk cId="2261240334" sldId="274"/>
            <ac:spMk id="11" creationId="{61DF3E2F-0A88-4C55-8678-0764BF7339D9}"/>
          </ac:spMkLst>
        </pc:spChg>
        <pc:graphicFrameChg chg="mod modGraphic">
          <ac:chgData name="Magdalena Siemiatkowska" userId="76f30670d55f8e33" providerId="LiveId" clId="{559E0209-0FC9-4ABA-8ACB-58EB4B7C468A}" dt="2022-07-19T18:28:26.075" v="2026"/>
          <ac:graphicFrameMkLst>
            <pc:docMk/>
            <pc:sldMk cId="2261240334" sldId="274"/>
            <ac:graphicFrameMk id="5" creationId="{BD761A8D-A675-69C4-F960-ADADBB783C36}"/>
          </ac:graphicFrameMkLst>
        </pc:graphicFrameChg>
      </pc:sldChg>
      <pc:sldChg chg="modSp mod">
        <pc:chgData name="Magdalena Siemiatkowska" userId="76f30670d55f8e33" providerId="LiveId" clId="{559E0209-0FC9-4ABA-8ACB-58EB4B7C468A}" dt="2022-07-20T21:39:55.637" v="2525" actId="20577"/>
        <pc:sldMkLst>
          <pc:docMk/>
          <pc:sldMk cId="1875532346" sldId="275"/>
        </pc:sldMkLst>
        <pc:graphicFrameChg chg="mod modGraphic">
          <ac:chgData name="Magdalena Siemiatkowska" userId="76f30670d55f8e33" providerId="LiveId" clId="{559E0209-0FC9-4ABA-8ACB-58EB4B7C468A}" dt="2022-07-20T21:39:55.637" v="2525" actId="20577"/>
          <ac:graphicFrameMkLst>
            <pc:docMk/>
            <pc:sldMk cId="1875532346" sldId="275"/>
            <ac:graphicFrameMk id="6" creationId="{CDA4DCF7-2B54-F0AA-3683-521977557199}"/>
          </ac:graphicFrameMkLst>
        </pc:graphicFrameChg>
      </pc:sldChg>
      <pc:sldChg chg="delSp modSp mod delDesignElem">
        <pc:chgData name="Magdalena Siemiatkowska" userId="76f30670d55f8e33" providerId="LiveId" clId="{559E0209-0FC9-4ABA-8ACB-58EB4B7C468A}" dt="2022-07-21T11:23:24.737" v="2631"/>
        <pc:sldMkLst>
          <pc:docMk/>
          <pc:sldMk cId="1086598636" sldId="277"/>
        </pc:sldMkLst>
        <pc:spChg chg="mod">
          <ac:chgData name="Magdalena Siemiatkowska" userId="76f30670d55f8e33" providerId="LiveId" clId="{559E0209-0FC9-4ABA-8ACB-58EB4B7C468A}" dt="2022-07-20T21:44:16.736" v="2542" actId="113"/>
          <ac:spMkLst>
            <pc:docMk/>
            <pc:sldMk cId="1086598636" sldId="277"/>
            <ac:spMk id="13" creationId="{DA58BB1F-5BD2-80EB-1A1E-E08B92FBD15D}"/>
          </ac:spMkLst>
        </pc:spChg>
        <pc:spChg chg="del">
          <ac:chgData name="Magdalena Siemiatkowska" userId="76f30670d55f8e33" providerId="LiveId" clId="{559E0209-0FC9-4ABA-8ACB-58EB4B7C468A}" dt="2022-07-21T11:23:24.737" v="2631"/>
          <ac:spMkLst>
            <pc:docMk/>
            <pc:sldMk cId="1086598636" sldId="277"/>
            <ac:spMk id="31" creationId="{32768DCD-B824-413A-B330-8D57ADB3724C}"/>
          </ac:spMkLst>
        </pc:spChg>
        <pc:spChg chg="del">
          <ac:chgData name="Magdalena Siemiatkowska" userId="76f30670d55f8e33" providerId="LiveId" clId="{559E0209-0FC9-4ABA-8ACB-58EB4B7C468A}" dt="2022-07-21T11:23:24.737" v="2631"/>
          <ac:spMkLst>
            <pc:docMk/>
            <pc:sldMk cId="1086598636" sldId="277"/>
            <ac:spMk id="32" creationId="{96E45848-BEDA-4F24-9C4E-DA2120958262}"/>
          </ac:spMkLst>
        </pc:spChg>
        <pc:spChg chg="del">
          <ac:chgData name="Magdalena Siemiatkowska" userId="76f30670d55f8e33" providerId="LiveId" clId="{559E0209-0FC9-4ABA-8ACB-58EB4B7C468A}" dt="2022-07-21T11:23:24.737" v="2631"/>
          <ac:spMkLst>
            <pc:docMk/>
            <pc:sldMk cId="1086598636" sldId="277"/>
            <ac:spMk id="33" creationId="{B2BB8117-A903-442C-9223-A4FEB85C3271}"/>
          </ac:spMkLst>
        </pc:spChg>
        <pc:spChg chg="del">
          <ac:chgData name="Magdalena Siemiatkowska" userId="76f30670d55f8e33" providerId="LiveId" clId="{559E0209-0FC9-4ABA-8ACB-58EB4B7C468A}" dt="2022-07-21T11:23:24.737" v="2631"/>
          <ac:spMkLst>
            <pc:docMk/>
            <pc:sldMk cId="1086598636" sldId="277"/>
            <ac:spMk id="34" creationId="{C59300B8-3117-43F8-9F8E-68DB9F002F92}"/>
          </ac:spMkLst>
        </pc:spChg>
        <pc:spChg chg="del">
          <ac:chgData name="Magdalena Siemiatkowska" userId="76f30670d55f8e33" providerId="LiveId" clId="{559E0209-0FC9-4ABA-8ACB-58EB4B7C468A}" dt="2022-07-21T11:23:24.737" v="2631"/>
          <ac:spMkLst>
            <pc:docMk/>
            <pc:sldMk cId="1086598636" sldId="277"/>
            <ac:spMk id="35" creationId="{1AFAE680-42C1-4104-B74F-B0A8F1FB264A}"/>
          </ac:spMkLst>
        </pc:spChg>
        <pc:spChg chg="del">
          <ac:chgData name="Magdalena Siemiatkowska" userId="76f30670d55f8e33" providerId="LiveId" clId="{559E0209-0FC9-4ABA-8ACB-58EB4B7C468A}" dt="2022-07-21T11:23:24.737" v="2631"/>
          <ac:spMkLst>
            <pc:docMk/>
            <pc:sldMk cId="1086598636" sldId="277"/>
            <ac:spMk id="36" creationId="{828A8BA9-B3FE-4C96-A0A1-72A0D2C85578}"/>
          </ac:spMkLst>
        </pc:spChg>
        <pc:spChg chg="del">
          <ac:chgData name="Magdalena Siemiatkowska" userId="76f30670d55f8e33" providerId="LiveId" clId="{559E0209-0FC9-4ABA-8ACB-58EB4B7C468A}" dt="2022-07-21T11:23:24.737" v="2631"/>
          <ac:spMkLst>
            <pc:docMk/>
            <pc:sldMk cId="1086598636" sldId="277"/>
            <ac:spMk id="37" creationId="{19F9CD66-32FC-448F-B4C5-67D17508A226}"/>
          </ac:spMkLst>
        </pc:spChg>
      </pc:sldChg>
      <pc:sldChg chg="addSp delSp modSp mod delDesignElem">
        <pc:chgData name="Magdalena Siemiatkowska" userId="76f30670d55f8e33" providerId="LiveId" clId="{559E0209-0FC9-4ABA-8ACB-58EB4B7C468A}" dt="2022-07-21T11:23:24.737" v="2631"/>
        <pc:sldMkLst>
          <pc:docMk/>
          <pc:sldMk cId="4141789373" sldId="279"/>
        </pc:sldMkLst>
        <pc:spChg chg="mod">
          <ac:chgData name="Magdalena Siemiatkowska" userId="76f30670d55f8e33" providerId="LiveId" clId="{559E0209-0FC9-4ABA-8ACB-58EB4B7C468A}" dt="2022-07-19T19:06:13.306" v="2132" actId="1076"/>
          <ac:spMkLst>
            <pc:docMk/>
            <pc:sldMk cId="4141789373" sldId="279"/>
            <ac:spMk id="2" creationId="{6E3F0DBA-1682-F345-217B-9D5E18BF0D71}"/>
          </ac:spMkLst>
        </pc:spChg>
        <pc:spChg chg="add del mod">
          <ac:chgData name="Magdalena Siemiatkowska" userId="76f30670d55f8e33" providerId="LiveId" clId="{559E0209-0FC9-4ABA-8ACB-58EB4B7C468A}" dt="2022-07-19T18:28:44.580" v="2027" actId="21"/>
          <ac:spMkLst>
            <pc:docMk/>
            <pc:sldMk cId="4141789373" sldId="279"/>
            <ac:spMk id="3" creationId="{F489480C-7DA5-4373-00ED-95AD040A601B}"/>
          </ac:spMkLst>
        </pc:spChg>
        <pc:spChg chg="del">
          <ac:chgData name="Magdalena Siemiatkowska" userId="76f30670d55f8e33" providerId="LiveId" clId="{559E0209-0FC9-4ABA-8ACB-58EB4B7C468A}" dt="2022-07-21T11:23:24.737" v="2631"/>
          <ac:spMkLst>
            <pc:docMk/>
            <pc:sldMk cId="4141789373" sldId="279"/>
            <ac:spMk id="11" creationId="{DD7EAFE6-2BB9-41FB-9CF4-588CFC708774}"/>
          </ac:spMkLst>
        </pc:spChg>
        <pc:spChg chg="del">
          <ac:chgData name="Magdalena Siemiatkowska" userId="76f30670d55f8e33" providerId="LiveId" clId="{559E0209-0FC9-4ABA-8ACB-58EB4B7C468A}" dt="2022-07-21T11:23:24.737" v="2631"/>
          <ac:spMkLst>
            <pc:docMk/>
            <pc:sldMk cId="4141789373" sldId="279"/>
            <ac:spMk id="13" creationId="{32768DCD-B824-413A-B330-8D57ADB3724C}"/>
          </ac:spMkLst>
        </pc:spChg>
        <pc:spChg chg="del">
          <ac:chgData name="Magdalena Siemiatkowska" userId="76f30670d55f8e33" providerId="LiveId" clId="{559E0209-0FC9-4ABA-8ACB-58EB4B7C468A}" dt="2022-07-21T11:23:24.737" v="2631"/>
          <ac:spMkLst>
            <pc:docMk/>
            <pc:sldMk cId="4141789373" sldId="279"/>
            <ac:spMk id="15" creationId="{19F9CD66-32FC-448F-B4C5-67D17508A226}"/>
          </ac:spMkLst>
        </pc:spChg>
        <pc:graphicFrameChg chg="mod modGraphic">
          <ac:chgData name="Magdalena Siemiatkowska" userId="76f30670d55f8e33" providerId="LiveId" clId="{559E0209-0FC9-4ABA-8ACB-58EB4B7C468A}" dt="2022-07-19T19:06:18.237" v="2134" actId="14100"/>
          <ac:graphicFrameMkLst>
            <pc:docMk/>
            <pc:sldMk cId="4141789373" sldId="279"/>
            <ac:graphicFrameMk id="6" creationId="{2DBE5EFE-1D61-6384-77AA-B803E634F044}"/>
          </ac:graphicFrameMkLst>
        </pc:graphicFrameChg>
      </pc:sldChg>
      <pc:sldChg chg="delSp modSp mod ord delDesignElem">
        <pc:chgData name="Magdalena Siemiatkowska" userId="76f30670d55f8e33" providerId="LiveId" clId="{559E0209-0FC9-4ABA-8ACB-58EB4B7C468A}" dt="2022-07-22T19:39:33.343" v="4189" actId="1076"/>
        <pc:sldMkLst>
          <pc:docMk/>
          <pc:sldMk cId="932520521" sldId="280"/>
        </pc:sldMkLst>
        <pc:spChg chg="mod">
          <ac:chgData name="Magdalena Siemiatkowska" userId="76f30670d55f8e33" providerId="LiveId" clId="{559E0209-0FC9-4ABA-8ACB-58EB4B7C468A}" dt="2022-07-22T19:39:33.343" v="4189" actId="1076"/>
          <ac:spMkLst>
            <pc:docMk/>
            <pc:sldMk cId="932520521" sldId="280"/>
            <ac:spMk id="2" creationId="{55758F06-EEE7-D028-A7E2-5ECEDC8003F3}"/>
          </ac:spMkLst>
        </pc:spChg>
        <pc:spChg chg="mod">
          <ac:chgData name="Magdalena Siemiatkowska" userId="76f30670d55f8e33" providerId="LiveId" clId="{559E0209-0FC9-4ABA-8ACB-58EB4B7C468A}" dt="2022-07-22T19:39:27.728" v="4188" actId="2710"/>
          <ac:spMkLst>
            <pc:docMk/>
            <pc:sldMk cId="932520521" sldId="280"/>
            <ac:spMk id="10" creationId="{8D406910-0A03-B199-5A97-0F55EA7206D4}"/>
          </ac:spMkLst>
        </pc:spChg>
        <pc:spChg chg="del">
          <ac:chgData name="Magdalena Siemiatkowska" userId="76f30670d55f8e33" providerId="LiveId" clId="{559E0209-0FC9-4ABA-8ACB-58EB4B7C468A}" dt="2022-07-21T11:23:24.737" v="2631"/>
          <ac:spMkLst>
            <pc:docMk/>
            <pc:sldMk cId="932520521" sldId="280"/>
            <ac:spMk id="11" creationId="{DD7EAFE6-2BB9-41FB-9CF4-588CFC708774}"/>
          </ac:spMkLst>
        </pc:spChg>
        <pc:spChg chg="del">
          <ac:chgData name="Magdalena Siemiatkowska" userId="76f30670d55f8e33" providerId="LiveId" clId="{559E0209-0FC9-4ABA-8ACB-58EB4B7C468A}" dt="2022-07-21T11:23:24.737" v="2631"/>
          <ac:spMkLst>
            <pc:docMk/>
            <pc:sldMk cId="932520521" sldId="280"/>
            <ac:spMk id="13" creationId="{32768DCD-B824-413A-B330-8D57ADB3724C}"/>
          </ac:spMkLst>
        </pc:spChg>
        <pc:spChg chg="del">
          <ac:chgData name="Magdalena Siemiatkowska" userId="76f30670d55f8e33" providerId="LiveId" clId="{559E0209-0FC9-4ABA-8ACB-58EB4B7C468A}" dt="2022-07-21T11:23:24.737" v="2631"/>
          <ac:spMkLst>
            <pc:docMk/>
            <pc:sldMk cId="932520521" sldId="280"/>
            <ac:spMk id="15" creationId="{19F9CD66-32FC-448F-B4C5-67D17508A226}"/>
          </ac:spMkLst>
        </pc:spChg>
      </pc:sldChg>
      <pc:sldChg chg="addSp delSp modSp mod ord">
        <pc:chgData name="Magdalena Siemiatkowska" userId="76f30670d55f8e33" providerId="LiveId" clId="{559E0209-0FC9-4ABA-8ACB-58EB4B7C468A}" dt="2022-07-22T18:04:57.869" v="3503"/>
        <pc:sldMkLst>
          <pc:docMk/>
          <pc:sldMk cId="2189789062" sldId="282"/>
        </pc:sldMkLst>
        <pc:spChg chg="add del mod">
          <ac:chgData name="Magdalena Siemiatkowska" userId="76f30670d55f8e33" providerId="LiveId" clId="{559E0209-0FC9-4ABA-8ACB-58EB4B7C468A}" dt="2022-07-19T18:14:53.288" v="1809" actId="21"/>
          <ac:spMkLst>
            <pc:docMk/>
            <pc:sldMk cId="2189789062" sldId="282"/>
            <ac:spMk id="2" creationId="{3E43B4F3-AA74-0EAD-6081-76A10C1D17BB}"/>
          </ac:spMkLst>
        </pc:spChg>
        <pc:spChg chg="mod">
          <ac:chgData name="Magdalena Siemiatkowska" userId="76f30670d55f8e33" providerId="LiveId" clId="{559E0209-0FC9-4ABA-8ACB-58EB4B7C468A}" dt="2022-07-19T18:14:47.247" v="1808" actId="113"/>
          <ac:spMkLst>
            <pc:docMk/>
            <pc:sldMk cId="2189789062" sldId="282"/>
            <ac:spMk id="7" creationId="{491044A2-65F1-9A99-06B6-C61D9265058D}"/>
          </ac:spMkLst>
        </pc:spChg>
      </pc:sldChg>
      <pc:sldChg chg="modSp mod">
        <pc:chgData name="Magdalena Siemiatkowska" userId="76f30670d55f8e33" providerId="LiveId" clId="{559E0209-0FC9-4ABA-8ACB-58EB4B7C468A}" dt="2022-07-21T18:35:25.080" v="3020" actId="2711"/>
        <pc:sldMkLst>
          <pc:docMk/>
          <pc:sldMk cId="2058630405" sldId="285"/>
        </pc:sldMkLst>
        <pc:spChg chg="mod">
          <ac:chgData name="Magdalena Siemiatkowska" userId="76f30670d55f8e33" providerId="LiveId" clId="{559E0209-0FC9-4ABA-8ACB-58EB4B7C468A}" dt="2022-07-21T18:35:19.133" v="3019" actId="2711"/>
          <ac:spMkLst>
            <pc:docMk/>
            <pc:sldMk cId="2058630405" sldId="285"/>
            <ac:spMk id="3" creationId="{4029A2A2-BBB6-78FF-E83D-E9D746D7B48E}"/>
          </ac:spMkLst>
        </pc:spChg>
        <pc:spChg chg="mod">
          <ac:chgData name="Magdalena Siemiatkowska" userId="76f30670d55f8e33" providerId="LiveId" clId="{559E0209-0FC9-4ABA-8ACB-58EB4B7C468A}" dt="2022-07-21T18:35:25.080" v="3020" actId="2711"/>
          <ac:spMkLst>
            <pc:docMk/>
            <pc:sldMk cId="2058630405" sldId="285"/>
            <ac:spMk id="4" creationId="{E3F439A6-4260-B082-BEBD-A4EE2119150C}"/>
          </ac:spMkLst>
        </pc:spChg>
        <pc:picChg chg="mod">
          <ac:chgData name="Magdalena Siemiatkowska" userId="76f30670d55f8e33" providerId="LiveId" clId="{559E0209-0FC9-4ABA-8ACB-58EB4B7C468A}" dt="2022-07-19T18:17:23.275" v="1837" actId="1076"/>
          <ac:picMkLst>
            <pc:docMk/>
            <pc:sldMk cId="2058630405" sldId="285"/>
            <ac:picMk id="6" creationId="{8AFE6057-2452-5EB2-20FD-E84BC4B3E7E7}"/>
          </ac:picMkLst>
        </pc:picChg>
      </pc:sldChg>
      <pc:sldChg chg="addSp delSp modSp mod">
        <pc:chgData name="Magdalena Siemiatkowska" userId="76f30670d55f8e33" providerId="LiveId" clId="{559E0209-0FC9-4ABA-8ACB-58EB4B7C468A}" dt="2022-07-22T15:48:53.658" v="3409"/>
        <pc:sldMkLst>
          <pc:docMk/>
          <pc:sldMk cId="1434746815" sldId="286"/>
        </pc:sldMkLst>
        <pc:spChg chg="del mod">
          <ac:chgData name="Magdalena Siemiatkowska" userId="76f30670d55f8e33" providerId="LiveId" clId="{559E0209-0FC9-4ABA-8ACB-58EB4B7C468A}" dt="2022-07-22T15:48:36.849" v="3408" actId="21"/>
          <ac:spMkLst>
            <pc:docMk/>
            <pc:sldMk cId="1434746815" sldId="286"/>
            <ac:spMk id="4" creationId="{A56C7A3E-DA52-C9BF-8E0A-4EA89160BD20}"/>
          </ac:spMkLst>
        </pc:spChg>
        <pc:spChg chg="add mod">
          <ac:chgData name="Magdalena Siemiatkowska" userId="76f30670d55f8e33" providerId="LiveId" clId="{559E0209-0FC9-4ABA-8ACB-58EB4B7C468A}" dt="2022-07-22T15:48:53.658" v="3409"/>
          <ac:spMkLst>
            <pc:docMk/>
            <pc:sldMk cId="1434746815" sldId="286"/>
            <ac:spMk id="5" creationId="{2C9B0655-31F2-4B8E-D78C-3FC58C2DB03C}"/>
          </ac:spMkLst>
        </pc:spChg>
        <pc:graphicFrameChg chg="modGraphic">
          <ac:chgData name="Magdalena Siemiatkowska" userId="76f30670d55f8e33" providerId="LiveId" clId="{559E0209-0FC9-4ABA-8ACB-58EB4B7C468A}" dt="2022-07-21T18:46:43.039" v="3103" actId="20577"/>
          <ac:graphicFrameMkLst>
            <pc:docMk/>
            <pc:sldMk cId="1434746815" sldId="286"/>
            <ac:graphicFrameMk id="3" creationId="{C3A17CDB-103F-0605-0A87-490E05640BF7}"/>
          </ac:graphicFrameMkLst>
        </pc:graphicFrameChg>
      </pc:sldChg>
      <pc:sldChg chg="addSp modSp mod">
        <pc:chgData name="Magdalena Siemiatkowska" userId="76f30670d55f8e33" providerId="LiveId" clId="{559E0209-0FC9-4ABA-8ACB-58EB4B7C468A}" dt="2022-07-21T18:47:52.738" v="3135" actId="122"/>
        <pc:sldMkLst>
          <pc:docMk/>
          <pc:sldMk cId="1960270954" sldId="289"/>
        </pc:sldMkLst>
        <pc:spChg chg="add mod">
          <ac:chgData name="Magdalena Siemiatkowska" userId="76f30670d55f8e33" providerId="LiveId" clId="{559E0209-0FC9-4ABA-8ACB-58EB4B7C468A}" dt="2022-07-21T18:47:52.738" v="3135" actId="122"/>
          <ac:spMkLst>
            <pc:docMk/>
            <pc:sldMk cId="1960270954" sldId="289"/>
            <ac:spMk id="3" creationId="{968101ED-A4B9-5400-7226-CA3D0043CF43}"/>
          </ac:spMkLst>
        </pc:spChg>
      </pc:sldChg>
      <pc:sldChg chg="delSp modSp mod delDesignElem">
        <pc:chgData name="Magdalena Siemiatkowska" userId="76f30670d55f8e33" providerId="LiveId" clId="{559E0209-0FC9-4ABA-8ACB-58EB4B7C468A}" dt="2022-07-21T11:23:24.737" v="2631"/>
        <pc:sldMkLst>
          <pc:docMk/>
          <pc:sldMk cId="3324682663" sldId="293"/>
        </pc:sldMkLst>
        <pc:spChg chg="del">
          <ac:chgData name="Magdalena Siemiatkowska" userId="76f30670d55f8e33" providerId="LiveId" clId="{559E0209-0FC9-4ABA-8ACB-58EB4B7C468A}" dt="2022-07-21T11:23:24.737" v="2631"/>
          <ac:spMkLst>
            <pc:docMk/>
            <pc:sldMk cId="3324682663" sldId="293"/>
            <ac:spMk id="9" creationId="{32768DCD-B824-413A-B330-8D57ADB3724C}"/>
          </ac:spMkLst>
        </pc:spChg>
        <pc:spChg chg="del">
          <ac:chgData name="Magdalena Siemiatkowska" userId="76f30670d55f8e33" providerId="LiveId" clId="{559E0209-0FC9-4ABA-8ACB-58EB4B7C468A}" dt="2022-07-21T11:23:24.737" v="2631"/>
          <ac:spMkLst>
            <pc:docMk/>
            <pc:sldMk cId="3324682663" sldId="293"/>
            <ac:spMk id="11" creationId="{19F9CD66-32FC-448F-B4C5-67D17508A226}"/>
          </ac:spMkLst>
        </pc:spChg>
        <pc:spChg chg="mod">
          <ac:chgData name="Magdalena Siemiatkowska" userId="76f30670d55f8e33" providerId="LiveId" clId="{559E0209-0FC9-4ABA-8ACB-58EB4B7C468A}" dt="2022-07-19T18:50:07.301" v="2081" actId="1076"/>
          <ac:spMkLst>
            <pc:docMk/>
            <pc:sldMk cId="3324682663" sldId="293"/>
            <ac:spMk id="15" creationId="{A0A9E275-BCDB-AFDE-4700-928BC292895B}"/>
          </ac:spMkLst>
        </pc:spChg>
      </pc:sldChg>
      <pc:sldChg chg="modSp">
        <pc:chgData name="Magdalena Siemiatkowska" userId="76f30670d55f8e33" providerId="LiveId" clId="{559E0209-0FC9-4ABA-8ACB-58EB4B7C468A}" dt="2022-07-21T11:23:24.737" v="2631"/>
        <pc:sldMkLst>
          <pc:docMk/>
          <pc:sldMk cId="3428861057" sldId="294"/>
        </pc:sldMkLst>
        <pc:spChg chg="mod">
          <ac:chgData name="Magdalena Siemiatkowska" userId="76f30670d55f8e33" providerId="LiveId" clId="{559E0209-0FC9-4ABA-8ACB-58EB4B7C468A}" dt="2022-07-21T11:23:24.737" v="2631"/>
          <ac:spMkLst>
            <pc:docMk/>
            <pc:sldMk cId="3428861057" sldId="294"/>
            <ac:spMk id="2" creationId="{2790691C-014E-D3F4-F1C1-29EB4E58BE6B}"/>
          </ac:spMkLst>
        </pc:spChg>
        <pc:graphicFrameChg chg="mod">
          <ac:chgData name="Magdalena Siemiatkowska" userId="76f30670d55f8e33" providerId="LiveId" clId="{559E0209-0FC9-4ABA-8ACB-58EB4B7C468A}" dt="2022-07-21T11:23:24.737" v="2631"/>
          <ac:graphicFrameMkLst>
            <pc:docMk/>
            <pc:sldMk cId="3428861057" sldId="294"/>
            <ac:graphicFrameMk id="6" creationId="{13814996-DF74-C80B-CF77-7968C6363DE1}"/>
          </ac:graphicFrameMkLst>
        </pc:graphicFrameChg>
      </pc:sldChg>
      <pc:sldChg chg="addSp delSp modSp del mod">
        <pc:chgData name="Magdalena Siemiatkowska" userId="76f30670d55f8e33" providerId="LiveId" clId="{559E0209-0FC9-4ABA-8ACB-58EB4B7C468A}" dt="2022-07-20T21:43:42.865" v="2537" actId="2696"/>
        <pc:sldMkLst>
          <pc:docMk/>
          <pc:sldMk cId="1366695967" sldId="297"/>
        </pc:sldMkLst>
        <pc:spChg chg="mod">
          <ac:chgData name="Magdalena Siemiatkowska" userId="76f30670d55f8e33" providerId="LiveId" clId="{559E0209-0FC9-4ABA-8ACB-58EB4B7C468A}" dt="2022-07-19T18:57:51.639" v="2117" actId="1076"/>
          <ac:spMkLst>
            <pc:docMk/>
            <pc:sldMk cId="1366695967" sldId="297"/>
            <ac:spMk id="2" creationId="{1867BDBA-FE14-909D-B689-95337098B4CB}"/>
          </ac:spMkLst>
        </pc:spChg>
        <pc:spChg chg="add del">
          <ac:chgData name="Magdalena Siemiatkowska" userId="76f30670d55f8e33" providerId="LiveId" clId="{559E0209-0FC9-4ABA-8ACB-58EB4B7C468A}" dt="2022-07-19T18:57:18.676" v="2113" actId="26606"/>
          <ac:spMkLst>
            <pc:docMk/>
            <pc:sldMk cId="1366695967" sldId="297"/>
            <ac:spMk id="24" creationId="{32768DCD-B824-413A-B330-8D57ADB3724C}"/>
          </ac:spMkLst>
        </pc:spChg>
        <pc:spChg chg="add">
          <ac:chgData name="Magdalena Siemiatkowska" userId="76f30670d55f8e33" providerId="LiveId" clId="{559E0209-0FC9-4ABA-8ACB-58EB4B7C468A}" dt="2022-07-19T18:57:18.676" v="2113" actId="26606"/>
          <ac:spMkLst>
            <pc:docMk/>
            <pc:sldMk cId="1366695967" sldId="297"/>
            <ac:spMk id="26" creationId="{32768DCD-B824-413A-B330-8D57ADB3724C}"/>
          </ac:spMkLst>
        </pc:spChg>
        <pc:spChg chg="add del">
          <ac:chgData name="Magdalena Siemiatkowska" userId="76f30670d55f8e33" providerId="LiveId" clId="{559E0209-0FC9-4ABA-8ACB-58EB4B7C468A}" dt="2022-07-19T18:56:30.214" v="2108" actId="26606"/>
          <ac:spMkLst>
            <pc:docMk/>
            <pc:sldMk cId="1366695967" sldId="297"/>
            <ac:spMk id="29" creationId="{32768DCD-B824-413A-B330-8D57ADB3724C}"/>
          </ac:spMkLst>
        </pc:spChg>
        <pc:spChg chg="add del">
          <ac:chgData name="Magdalena Siemiatkowska" userId="76f30670d55f8e33" providerId="LiveId" clId="{559E0209-0FC9-4ABA-8ACB-58EB4B7C468A}" dt="2022-07-19T18:56:40.724" v="2110" actId="26606"/>
          <ac:spMkLst>
            <pc:docMk/>
            <pc:sldMk cId="1366695967" sldId="297"/>
            <ac:spMk id="31" creationId="{32768DCD-B824-413A-B330-8D57ADB3724C}"/>
          </ac:spMkLst>
        </pc:spChg>
        <pc:graphicFrameChg chg="mod modGraphic">
          <ac:chgData name="Magdalena Siemiatkowska" userId="76f30670d55f8e33" providerId="LiveId" clId="{559E0209-0FC9-4ABA-8ACB-58EB4B7C468A}" dt="2022-07-19T18:58:19.177" v="2121" actId="255"/>
          <ac:graphicFrameMkLst>
            <pc:docMk/>
            <pc:sldMk cId="1366695967" sldId="297"/>
            <ac:graphicFrameMk id="19" creationId="{98EABD8B-63D3-28BC-7B61-A0DA7697761B}"/>
          </ac:graphicFrameMkLst>
        </pc:graphicFrameChg>
      </pc:sldChg>
      <pc:sldChg chg="modSp mod">
        <pc:chgData name="Magdalena Siemiatkowska" userId="76f30670d55f8e33" providerId="LiveId" clId="{559E0209-0FC9-4ABA-8ACB-58EB4B7C468A}" dt="2022-07-22T19:38:40.205" v="4181" actId="2711"/>
        <pc:sldMkLst>
          <pc:docMk/>
          <pc:sldMk cId="895746862" sldId="298"/>
        </pc:sldMkLst>
        <pc:spChg chg="mod">
          <ac:chgData name="Magdalena Siemiatkowska" userId="76f30670d55f8e33" providerId="LiveId" clId="{559E0209-0FC9-4ABA-8ACB-58EB4B7C468A}" dt="2022-07-21T11:23:24.737" v="2631"/>
          <ac:spMkLst>
            <pc:docMk/>
            <pc:sldMk cId="895746862" sldId="298"/>
            <ac:spMk id="2" creationId="{83F70784-0359-D7FE-E23D-3602FEA4DB7A}"/>
          </ac:spMkLst>
        </pc:spChg>
        <pc:spChg chg="mod">
          <ac:chgData name="Magdalena Siemiatkowska" userId="76f30670d55f8e33" providerId="LiveId" clId="{559E0209-0FC9-4ABA-8ACB-58EB4B7C468A}" dt="2022-07-22T19:38:40.205" v="4181" actId="2711"/>
          <ac:spMkLst>
            <pc:docMk/>
            <pc:sldMk cId="895746862" sldId="298"/>
            <ac:spMk id="3" creationId="{5BDE0B2C-6CF6-2093-0CE8-DEB891CFD073}"/>
          </ac:spMkLst>
        </pc:spChg>
      </pc:sldChg>
      <pc:sldChg chg="addSp delSp modSp del mod">
        <pc:chgData name="Magdalena Siemiatkowska" userId="76f30670d55f8e33" providerId="LiveId" clId="{559E0209-0FC9-4ABA-8ACB-58EB4B7C468A}" dt="2022-07-21T11:02:52.817" v="2554" actId="2696"/>
        <pc:sldMkLst>
          <pc:docMk/>
          <pc:sldMk cId="1935504011" sldId="301"/>
        </pc:sldMkLst>
        <pc:spChg chg="add del mod">
          <ac:chgData name="Magdalena Siemiatkowska" userId="76f30670d55f8e33" providerId="LiveId" clId="{559E0209-0FC9-4ABA-8ACB-58EB4B7C468A}" dt="2022-07-19T18:04:55.803" v="1757" actId="21"/>
          <ac:spMkLst>
            <pc:docMk/>
            <pc:sldMk cId="1935504011" sldId="301"/>
            <ac:spMk id="2" creationId="{617B5FAE-598F-75EF-AB7D-1C6D64141F4B}"/>
          </ac:spMkLst>
        </pc:spChg>
      </pc:sldChg>
      <pc:sldChg chg="addSp delSp modSp del mod">
        <pc:chgData name="Magdalena Siemiatkowska" userId="76f30670d55f8e33" providerId="LiveId" clId="{559E0209-0FC9-4ABA-8ACB-58EB4B7C468A}" dt="2022-07-21T11:02:55.462" v="2555" actId="2696"/>
        <pc:sldMkLst>
          <pc:docMk/>
          <pc:sldMk cId="3146533979" sldId="303"/>
        </pc:sldMkLst>
        <pc:spChg chg="add del mod">
          <ac:chgData name="Magdalena Siemiatkowska" userId="76f30670d55f8e33" providerId="LiveId" clId="{559E0209-0FC9-4ABA-8ACB-58EB4B7C468A}" dt="2022-07-19T18:04:46.764" v="1756" actId="21"/>
          <ac:spMkLst>
            <pc:docMk/>
            <pc:sldMk cId="3146533979" sldId="303"/>
            <ac:spMk id="4" creationId="{A4842F3F-D0E8-5BB3-A86A-31A1F3B3B3B5}"/>
          </ac:spMkLst>
        </pc:spChg>
      </pc:sldChg>
      <pc:sldChg chg="delSp modSp mod ord delDesignElem">
        <pc:chgData name="Magdalena Siemiatkowska" userId="76f30670d55f8e33" providerId="LiveId" clId="{559E0209-0FC9-4ABA-8ACB-58EB4B7C468A}" dt="2022-07-22T18:03:21.745" v="3496" actId="20578"/>
        <pc:sldMkLst>
          <pc:docMk/>
          <pc:sldMk cId="3728350984" sldId="507"/>
        </pc:sldMkLst>
        <pc:spChg chg="del">
          <ac:chgData name="Magdalena Siemiatkowska" userId="76f30670d55f8e33" providerId="LiveId" clId="{559E0209-0FC9-4ABA-8ACB-58EB4B7C468A}" dt="2022-07-21T11:23:24.737" v="2631"/>
          <ac:spMkLst>
            <pc:docMk/>
            <pc:sldMk cId="3728350984" sldId="507"/>
            <ac:spMk id="41" creationId="{32768DCD-B824-413A-B330-8D57ADB3724C}"/>
          </ac:spMkLst>
        </pc:spChg>
        <pc:graphicFrameChg chg="mod">
          <ac:chgData name="Magdalena Siemiatkowska" userId="76f30670d55f8e33" providerId="LiveId" clId="{559E0209-0FC9-4ABA-8ACB-58EB4B7C468A}" dt="2022-07-20T21:26:13.287" v="2380" actId="113"/>
          <ac:graphicFrameMkLst>
            <pc:docMk/>
            <pc:sldMk cId="3728350984" sldId="507"/>
            <ac:graphicFrameMk id="27" creationId="{9F68C0D6-6C64-A49A-B70E-35F9ADB9C415}"/>
          </ac:graphicFrameMkLst>
        </pc:graphicFrameChg>
      </pc:sldChg>
      <pc:sldChg chg="addSp delSp modSp mod">
        <pc:chgData name="Magdalena Siemiatkowska" userId="76f30670d55f8e33" providerId="LiveId" clId="{559E0209-0FC9-4ABA-8ACB-58EB4B7C468A}" dt="2022-07-22T19:38:11.457" v="4180" actId="20577"/>
        <pc:sldMkLst>
          <pc:docMk/>
          <pc:sldMk cId="1177446653" sldId="509"/>
        </pc:sldMkLst>
        <pc:spChg chg="mod">
          <ac:chgData name="Magdalena Siemiatkowska" userId="76f30670d55f8e33" providerId="LiveId" clId="{559E0209-0FC9-4ABA-8ACB-58EB4B7C468A}" dt="2022-07-22T19:38:11.457" v="4180" actId="20577"/>
          <ac:spMkLst>
            <pc:docMk/>
            <pc:sldMk cId="1177446653" sldId="509"/>
            <ac:spMk id="3" creationId="{55BED838-85E0-4254-9923-A04F9FB36103}"/>
          </ac:spMkLst>
        </pc:spChg>
        <pc:spChg chg="add del mod">
          <ac:chgData name="Magdalena Siemiatkowska" userId="76f30670d55f8e33" providerId="LiveId" clId="{559E0209-0FC9-4ABA-8ACB-58EB4B7C468A}" dt="2022-07-19T18:04:33.613" v="1754" actId="21"/>
          <ac:spMkLst>
            <pc:docMk/>
            <pc:sldMk cId="1177446653" sldId="509"/>
            <ac:spMk id="4" creationId="{D1A5B8BC-3D3B-9498-2078-36F2C5E83E11}"/>
          </ac:spMkLst>
        </pc:spChg>
      </pc:sldChg>
      <pc:sldChg chg="addSp delSp modSp mod ord delDesignElem">
        <pc:chgData name="Magdalena Siemiatkowska" userId="76f30670d55f8e33" providerId="LiveId" clId="{559E0209-0FC9-4ABA-8ACB-58EB4B7C468A}" dt="2022-07-22T19:39:05.099" v="4185" actId="2710"/>
        <pc:sldMkLst>
          <pc:docMk/>
          <pc:sldMk cId="3767433317" sldId="510"/>
        </pc:sldMkLst>
        <pc:spChg chg="mod">
          <ac:chgData name="Magdalena Siemiatkowska" userId="76f30670d55f8e33" providerId="LiveId" clId="{559E0209-0FC9-4ABA-8ACB-58EB4B7C468A}" dt="2022-07-22T19:39:05.099" v="4185" actId="2710"/>
          <ac:spMkLst>
            <pc:docMk/>
            <pc:sldMk cId="3767433317" sldId="510"/>
            <ac:spMk id="3" creationId="{619E3388-626A-174B-6CED-C99E80A4F18C}"/>
          </ac:spMkLst>
        </pc:spChg>
        <pc:spChg chg="del">
          <ac:chgData name="Magdalena Siemiatkowska" userId="76f30670d55f8e33" providerId="LiveId" clId="{559E0209-0FC9-4ABA-8ACB-58EB4B7C468A}" dt="2022-07-21T11:23:24.737" v="2631"/>
          <ac:spMkLst>
            <pc:docMk/>
            <pc:sldMk cId="3767433317" sldId="510"/>
            <ac:spMk id="8" creationId="{DD7EAFE6-2BB9-41FB-9CF4-588CFC708774}"/>
          </ac:spMkLst>
        </pc:spChg>
        <pc:spChg chg="del">
          <ac:chgData name="Magdalena Siemiatkowska" userId="76f30670d55f8e33" providerId="LiveId" clId="{559E0209-0FC9-4ABA-8ACB-58EB4B7C468A}" dt="2022-07-21T11:23:24.737" v="2631"/>
          <ac:spMkLst>
            <pc:docMk/>
            <pc:sldMk cId="3767433317" sldId="510"/>
            <ac:spMk id="10" creationId="{32768DCD-B824-413A-B330-8D57ADB3724C}"/>
          </ac:spMkLst>
        </pc:spChg>
        <pc:spChg chg="del">
          <ac:chgData name="Magdalena Siemiatkowska" userId="76f30670d55f8e33" providerId="LiveId" clId="{559E0209-0FC9-4ABA-8ACB-58EB4B7C468A}" dt="2022-07-21T11:23:24.737" v="2631"/>
          <ac:spMkLst>
            <pc:docMk/>
            <pc:sldMk cId="3767433317" sldId="510"/>
            <ac:spMk id="12" creationId="{96E45848-BEDA-4F24-9C4E-DA2120958262}"/>
          </ac:spMkLst>
        </pc:spChg>
        <pc:spChg chg="del">
          <ac:chgData name="Magdalena Siemiatkowska" userId="76f30670d55f8e33" providerId="LiveId" clId="{559E0209-0FC9-4ABA-8ACB-58EB4B7C468A}" dt="2022-07-21T11:23:24.737" v="2631"/>
          <ac:spMkLst>
            <pc:docMk/>
            <pc:sldMk cId="3767433317" sldId="510"/>
            <ac:spMk id="14" creationId="{B2BB8117-A903-442C-9223-A4FEB85C3271}"/>
          </ac:spMkLst>
        </pc:spChg>
        <pc:spChg chg="mod ord">
          <ac:chgData name="Magdalena Siemiatkowska" userId="76f30670d55f8e33" providerId="LiveId" clId="{559E0209-0FC9-4ABA-8ACB-58EB4B7C468A}" dt="2022-07-21T18:37:12.179" v="3037" actId="1076"/>
          <ac:spMkLst>
            <pc:docMk/>
            <pc:sldMk cId="3767433317" sldId="510"/>
            <ac:spMk id="15" creationId="{8240FFFA-1DA3-9A51-2577-6F38003D7A0D}"/>
          </ac:spMkLst>
        </pc:spChg>
        <pc:spChg chg="del">
          <ac:chgData name="Magdalena Siemiatkowska" userId="76f30670d55f8e33" providerId="LiveId" clId="{559E0209-0FC9-4ABA-8ACB-58EB4B7C468A}" dt="2022-07-21T11:23:24.737" v="2631"/>
          <ac:spMkLst>
            <pc:docMk/>
            <pc:sldMk cId="3767433317" sldId="510"/>
            <ac:spMk id="16" creationId="{C59300B8-3117-43F8-9F8E-68DB9F002F92}"/>
          </ac:spMkLst>
        </pc:spChg>
        <pc:spChg chg="add del">
          <ac:chgData name="Magdalena Siemiatkowska" userId="76f30670d55f8e33" providerId="LiveId" clId="{559E0209-0FC9-4ABA-8ACB-58EB4B7C468A}" dt="2022-07-21T18:36:26.291" v="3022" actId="26606"/>
          <ac:spMkLst>
            <pc:docMk/>
            <pc:sldMk cId="3767433317" sldId="510"/>
            <ac:spMk id="17" creationId="{DD7EAFE6-2BB9-41FB-9CF4-588CFC708774}"/>
          </ac:spMkLst>
        </pc:spChg>
        <pc:spChg chg="del">
          <ac:chgData name="Magdalena Siemiatkowska" userId="76f30670d55f8e33" providerId="LiveId" clId="{559E0209-0FC9-4ABA-8ACB-58EB4B7C468A}" dt="2022-07-21T11:23:24.737" v="2631"/>
          <ac:spMkLst>
            <pc:docMk/>
            <pc:sldMk cId="3767433317" sldId="510"/>
            <ac:spMk id="18" creationId="{1AFAE680-42C1-4104-B74F-B0A8F1FB264A}"/>
          </ac:spMkLst>
        </pc:spChg>
        <pc:spChg chg="add del">
          <ac:chgData name="Magdalena Siemiatkowska" userId="76f30670d55f8e33" providerId="LiveId" clId="{559E0209-0FC9-4ABA-8ACB-58EB4B7C468A}" dt="2022-07-21T18:36:36.517" v="3024" actId="26606"/>
          <ac:spMkLst>
            <pc:docMk/>
            <pc:sldMk cId="3767433317" sldId="510"/>
            <ac:spMk id="19" creationId="{DD7EAFE6-2BB9-41FB-9CF4-588CFC708774}"/>
          </ac:spMkLst>
        </pc:spChg>
        <pc:spChg chg="del">
          <ac:chgData name="Magdalena Siemiatkowska" userId="76f30670d55f8e33" providerId="LiveId" clId="{559E0209-0FC9-4ABA-8ACB-58EB4B7C468A}" dt="2022-07-21T11:23:24.737" v="2631"/>
          <ac:spMkLst>
            <pc:docMk/>
            <pc:sldMk cId="3767433317" sldId="510"/>
            <ac:spMk id="20" creationId="{828A8BA9-B3FE-4C96-A0A1-72A0D2C85578}"/>
          </ac:spMkLst>
        </pc:spChg>
        <pc:spChg chg="add del">
          <ac:chgData name="Magdalena Siemiatkowska" userId="76f30670d55f8e33" providerId="LiveId" clId="{559E0209-0FC9-4ABA-8ACB-58EB4B7C468A}" dt="2022-07-21T18:36:36.517" v="3024" actId="26606"/>
          <ac:spMkLst>
            <pc:docMk/>
            <pc:sldMk cId="3767433317" sldId="510"/>
            <ac:spMk id="21" creationId="{32768DCD-B824-413A-B330-8D57ADB3724C}"/>
          </ac:spMkLst>
        </pc:spChg>
        <pc:spChg chg="add del">
          <ac:chgData name="Magdalena Siemiatkowska" userId="76f30670d55f8e33" providerId="LiveId" clId="{559E0209-0FC9-4ABA-8ACB-58EB4B7C468A}" dt="2022-07-21T18:36:26.291" v="3022" actId="26606"/>
          <ac:spMkLst>
            <pc:docMk/>
            <pc:sldMk cId="3767433317" sldId="510"/>
            <ac:spMk id="22" creationId="{32768DCD-B824-413A-B330-8D57ADB3724C}"/>
          </ac:spMkLst>
        </pc:spChg>
        <pc:spChg chg="add del">
          <ac:chgData name="Magdalena Siemiatkowska" userId="76f30670d55f8e33" providerId="LiveId" clId="{559E0209-0FC9-4ABA-8ACB-58EB4B7C468A}" dt="2022-07-21T18:36:36.517" v="3024" actId="26606"/>
          <ac:spMkLst>
            <pc:docMk/>
            <pc:sldMk cId="3767433317" sldId="510"/>
            <ac:spMk id="23" creationId="{19F9CD66-32FC-448F-B4C5-67D17508A226}"/>
          </ac:spMkLst>
        </pc:spChg>
        <pc:spChg chg="add del">
          <ac:chgData name="Magdalena Siemiatkowska" userId="76f30670d55f8e33" providerId="LiveId" clId="{559E0209-0FC9-4ABA-8ACB-58EB4B7C468A}" dt="2022-07-21T18:36:26.291" v="3022" actId="26606"/>
          <ac:spMkLst>
            <pc:docMk/>
            <pc:sldMk cId="3767433317" sldId="510"/>
            <ac:spMk id="24" creationId="{96E45848-BEDA-4F24-9C4E-DA2120958262}"/>
          </ac:spMkLst>
        </pc:spChg>
        <pc:spChg chg="add del">
          <ac:chgData name="Magdalena Siemiatkowska" userId="76f30670d55f8e33" providerId="LiveId" clId="{559E0209-0FC9-4ABA-8ACB-58EB4B7C468A}" dt="2022-07-21T18:36:40.272" v="3026" actId="26606"/>
          <ac:spMkLst>
            <pc:docMk/>
            <pc:sldMk cId="3767433317" sldId="510"/>
            <ac:spMk id="25" creationId="{DD7EAFE6-2BB9-41FB-9CF4-588CFC708774}"/>
          </ac:spMkLst>
        </pc:spChg>
        <pc:spChg chg="add del">
          <ac:chgData name="Magdalena Siemiatkowska" userId="76f30670d55f8e33" providerId="LiveId" clId="{559E0209-0FC9-4ABA-8ACB-58EB4B7C468A}" dt="2022-07-21T18:36:26.291" v="3022" actId="26606"/>
          <ac:spMkLst>
            <pc:docMk/>
            <pc:sldMk cId="3767433317" sldId="510"/>
            <ac:spMk id="26" creationId="{B2BB8117-A903-442C-9223-A4FEB85C3271}"/>
          </ac:spMkLst>
        </pc:spChg>
        <pc:spChg chg="add del">
          <ac:chgData name="Magdalena Siemiatkowska" userId="76f30670d55f8e33" providerId="LiveId" clId="{559E0209-0FC9-4ABA-8ACB-58EB4B7C468A}" dt="2022-07-21T18:36:40.272" v="3026" actId="26606"/>
          <ac:spMkLst>
            <pc:docMk/>
            <pc:sldMk cId="3767433317" sldId="510"/>
            <ac:spMk id="27" creationId="{32768DCD-B824-413A-B330-8D57ADB3724C}"/>
          </ac:spMkLst>
        </pc:spChg>
        <pc:spChg chg="add del">
          <ac:chgData name="Magdalena Siemiatkowska" userId="76f30670d55f8e33" providerId="LiveId" clId="{559E0209-0FC9-4ABA-8ACB-58EB4B7C468A}" dt="2022-07-21T18:36:26.291" v="3022" actId="26606"/>
          <ac:spMkLst>
            <pc:docMk/>
            <pc:sldMk cId="3767433317" sldId="510"/>
            <ac:spMk id="28" creationId="{C59300B8-3117-43F8-9F8E-68DB9F002F92}"/>
          </ac:spMkLst>
        </pc:spChg>
        <pc:spChg chg="add del">
          <ac:chgData name="Magdalena Siemiatkowska" userId="76f30670d55f8e33" providerId="LiveId" clId="{559E0209-0FC9-4ABA-8ACB-58EB4B7C468A}" dt="2022-07-21T18:36:40.272" v="3026" actId="26606"/>
          <ac:spMkLst>
            <pc:docMk/>
            <pc:sldMk cId="3767433317" sldId="510"/>
            <ac:spMk id="29" creationId="{96E45848-BEDA-4F24-9C4E-DA2120958262}"/>
          </ac:spMkLst>
        </pc:spChg>
        <pc:spChg chg="add del">
          <ac:chgData name="Magdalena Siemiatkowska" userId="76f30670d55f8e33" providerId="LiveId" clId="{559E0209-0FC9-4ABA-8ACB-58EB4B7C468A}" dt="2022-07-21T18:36:26.291" v="3022" actId="26606"/>
          <ac:spMkLst>
            <pc:docMk/>
            <pc:sldMk cId="3767433317" sldId="510"/>
            <ac:spMk id="30" creationId="{1AFAE680-42C1-4104-B74F-B0A8F1FB264A}"/>
          </ac:spMkLst>
        </pc:spChg>
        <pc:spChg chg="add del">
          <ac:chgData name="Magdalena Siemiatkowska" userId="76f30670d55f8e33" providerId="LiveId" clId="{559E0209-0FC9-4ABA-8ACB-58EB4B7C468A}" dt="2022-07-21T18:36:40.272" v="3026" actId="26606"/>
          <ac:spMkLst>
            <pc:docMk/>
            <pc:sldMk cId="3767433317" sldId="510"/>
            <ac:spMk id="31" creationId="{B2BB8117-A903-442C-9223-A4FEB85C3271}"/>
          </ac:spMkLst>
        </pc:spChg>
        <pc:spChg chg="add del">
          <ac:chgData name="Magdalena Siemiatkowska" userId="76f30670d55f8e33" providerId="LiveId" clId="{559E0209-0FC9-4ABA-8ACB-58EB4B7C468A}" dt="2022-07-21T18:36:26.291" v="3022" actId="26606"/>
          <ac:spMkLst>
            <pc:docMk/>
            <pc:sldMk cId="3767433317" sldId="510"/>
            <ac:spMk id="32" creationId="{828A8BA9-B3FE-4C96-A0A1-72A0D2C85578}"/>
          </ac:spMkLst>
        </pc:spChg>
        <pc:spChg chg="add del">
          <ac:chgData name="Magdalena Siemiatkowska" userId="76f30670d55f8e33" providerId="LiveId" clId="{559E0209-0FC9-4ABA-8ACB-58EB4B7C468A}" dt="2022-07-21T18:36:40.272" v="3026" actId="26606"/>
          <ac:spMkLst>
            <pc:docMk/>
            <pc:sldMk cId="3767433317" sldId="510"/>
            <ac:spMk id="33" creationId="{C59300B8-3117-43F8-9F8E-68DB9F002F92}"/>
          </ac:spMkLst>
        </pc:spChg>
        <pc:spChg chg="add del">
          <ac:chgData name="Magdalena Siemiatkowska" userId="76f30670d55f8e33" providerId="LiveId" clId="{559E0209-0FC9-4ABA-8ACB-58EB4B7C468A}" dt="2022-07-21T18:36:26.291" v="3022" actId="26606"/>
          <ac:spMkLst>
            <pc:docMk/>
            <pc:sldMk cId="3767433317" sldId="510"/>
            <ac:spMk id="34" creationId="{16272B6F-135F-45E6-8F46-83B32059F20C}"/>
          </ac:spMkLst>
        </pc:spChg>
        <pc:spChg chg="add del">
          <ac:chgData name="Magdalena Siemiatkowska" userId="76f30670d55f8e33" providerId="LiveId" clId="{559E0209-0FC9-4ABA-8ACB-58EB4B7C468A}" dt="2022-07-21T18:36:40.272" v="3026" actId="26606"/>
          <ac:spMkLst>
            <pc:docMk/>
            <pc:sldMk cId="3767433317" sldId="510"/>
            <ac:spMk id="35" creationId="{1AFAE680-42C1-4104-B74F-B0A8F1FB264A}"/>
          </ac:spMkLst>
        </pc:spChg>
        <pc:spChg chg="add del">
          <ac:chgData name="Magdalena Siemiatkowska" userId="76f30670d55f8e33" providerId="LiveId" clId="{559E0209-0FC9-4ABA-8ACB-58EB4B7C468A}" dt="2022-07-21T18:36:26.291" v="3022" actId="26606"/>
          <ac:spMkLst>
            <pc:docMk/>
            <pc:sldMk cId="3767433317" sldId="510"/>
            <ac:spMk id="36" creationId="{19F9CD66-32FC-448F-B4C5-67D17508A226}"/>
          </ac:spMkLst>
        </pc:spChg>
        <pc:spChg chg="add del">
          <ac:chgData name="Magdalena Siemiatkowska" userId="76f30670d55f8e33" providerId="LiveId" clId="{559E0209-0FC9-4ABA-8ACB-58EB4B7C468A}" dt="2022-07-21T18:36:40.272" v="3026" actId="26606"/>
          <ac:spMkLst>
            <pc:docMk/>
            <pc:sldMk cId="3767433317" sldId="510"/>
            <ac:spMk id="37" creationId="{828A8BA9-B3FE-4C96-A0A1-72A0D2C85578}"/>
          </ac:spMkLst>
        </pc:spChg>
        <pc:spChg chg="add del">
          <ac:chgData name="Magdalena Siemiatkowska" userId="76f30670d55f8e33" providerId="LiveId" clId="{559E0209-0FC9-4ABA-8ACB-58EB4B7C468A}" dt="2022-07-21T18:36:40.272" v="3026" actId="26606"/>
          <ac:spMkLst>
            <pc:docMk/>
            <pc:sldMk cId="3767433317" sldId="510"/>
            <ac:spMk id="38" creationId="{19F9CD66-32FC-448F-B4C5-67D17508A226}"/>
          </ac:spMkLst>
        </pc:spChg>
        <pc:spChg chg="add del">
          <ac:chgData name="Magdalena Siemiatkowska" userId="76f30670d55f8e33" providerId="LiveId" clId="{559E0209-0FC9-4ABA-8ACB-58EB4B7C468A}" dt="2022-07-21T18:36:42.829" v="3028" actId="26606"/>
          <ac:spMkLst>
            <pc:docMk/>
            <pc:sldMk cId="3767433317" sldId="510"/>
            <ac:spMk id="40" creationId="{DD7EAFE6-2BB9-41FB-9CF4-588CFC708774}"/>
          </ac:spMkLst>
        </pc:spChg>
        <pc:spChg chg="add del">
          <ac:chgData name="Magdalena Siemiatkowska" userId="76f30670d55f8e33" providerId="LiveId" clId="{559E0209-0FC9-4ABA-8ACB-58EB4B7C468A}" dt="2022-07-21T18:36:42.829" v="3028" actId="26606"/>
          <ac:spMkLst>
            <pc:docMk/>
            <pc:sldMk cId="3767433317" sldId="510"/>
            <ac:spMk id="41" creationId="{32768DCD-B824-413A-B330-8D57ADB3724C}"/>
          </ac:spMkLst>
        </pc:spChg>
        <pc:spChg chg="add del">
          <ac:chgData name="Magdalena Siemiatkowska" userId="76f30670d55f8e33" providerId="LiveId" clId="{559E0209-0FC9-4ABA-8ACB-58EB4B7C468A}" dt="2022-07-21T18:36:42.829" v="3028" actId="26606"/>
          <ac:spMkLst>
            <pc:docMk/>
            <pc:sldMk cId="3767433317" sldId="510"/>
            <ac:spMk id="42" creationId="{19F9CD66-32FC-448F-B4C5-67D17508A226}"/>
          </ac:spMkLst>
        </pc:spChg>
        <pc:spChg chg="add">
          <ac:chgData name="Magdalena Siemiatkowska" userId="76f30670d55f8e33" providerId="LiveId" clId="{559E0209-0FC9-4ABA-8ACB-58EB4B7C468A}" dt="2022-07-21T18:36:42.863" v="3029" actId="26606"/>
          <ac:spMkLst>
            <pc:docMk/>
            <pc:sldMk cId="3767433317" sldId="510"/>
            <ac:spMk id="44" creationId="{DD7EAFE6-2BB9-41FB-9CF4-588CFC708774}"/>
          </ac:spMkLst>
        </pc:spChg>
        <pc:spChg chg="add">
          <ac:chgData name="Magdalena Siemiatkowska" userId="76f30670d55f8e33" providerId="LiveId" clId="{559E0209-0FC9-4ABA-8ACB-58EB4B7C468A}" dt="2022-07-21T18:36:42.863" v="3029" actId="26606"/>
          <ac:spMkLst>
            <pc:docMk/>
            <pc:sldMk cId="3767433317" sldId="510"/>
            <ac:spMk id="45" creationId="{32768DCD-B824-413A-B330-8D57ADB3724C}"/>
          </ac:spMkLst>
        </pc:spChg>
        <pc:spChg chg="add">
          <ac:chgData name="Magdalena Siemiatkowska" userId="76f30670d55f8e33" providerId="LiveId" clId="{559E0209-0FC9-4ABA-8ACB-58EB4B7C468A}" dt="2022-07-21T18:36:42.863" v="3029" actId="26606"/>
          <ac:spMkLst>
            <pc:docMk/>
            <pc:sldMk cId="3767433317" sldId="510"/>
            <ac:spMk id="46" creationId="{96E45848-BEDA-4F24-9C4E-DA2120958262}"/>
          </ac:spMkLst>
        </pc:spChg>
        <pc:spChg chg="add">
          <ac:chgData name="Magdalena Siemiatkowska" userId="76f30670d55f8e33" providerId="LiveId" clId="{559E0209-0FC9-4ABA-8ACB-58EB4B7C468A}" dt="2022-07-21T18:36:42.863" v="3029" actId="26606"/>
          <ac:spMkLst>
            <pc:docMk/>
            <pc:sldMk cId="3767433317" sldId="510"/>
            <ac:spMk id="47" creationId="{B2BB8117-A903-442C-9223-A4FEB85C3271}"/>
          </ac:spMkLst>
        </pc:spChg>
        <pc:spChg chg="add">
          <ac:chgData name="Magdalena Siemiatkowska" userId="76f30670d55f8e33" providerId="LiveId" clId="{559E0209-0FC9-4ABA-8ACB-58EB4B7C468A}" dt="2022-07-21T18:36:42.863" v="3029" actId="26606"/>
          <ac:spMkLst>
            <pc:docMk/>
            <pc:sldMk cId="3767433317" sldId="510"/>
            <ac:spMk id="48" creationId="{C59300B8-3117-43F8-9F8E-68DB9F002F92}"/>
          </ac:spMkLst>
        </pc:spChg>
        <pc:spChg chg="add">
          <ac:chgData name="Magdalena Siemiatkowska" userId="76f30670d55f8e33" providerId="LiveId" clId="{559E0209-0FC9-4ABA-8ACB-58EB4B7C468A}" dt="2022-07-21T18:36:42.863" v="3029" actId="26606"/>
          <ac:spMkLst>
            <pc:docMk/>
            <pc:sldMk cId="3767433317" sldId="510"/>
            <ac:spMk id="49" creationId="{1AFAE680-42C1-4104-B74F-B0A8F1FB264A}"/>
          </ac:spMkLst>
        </pc:spChg>
        <pc:spChg chg="add">
          <ac:chgData name="Magdalena Siemiatkowska" userId="76f30670d55f8e33" providerId="LiveId" clId="{559E0209-0FC9-4ABA-8ACB-58EB4B7C468A}" dt="2022-07-21T18:36:42.863" v="3029" actId="26606"/>
          <ac:spMkLst>
            <pc:docMk/>
            <pc:sldMk cId="3767433317" sldId="510"/>
            <ac:spMk id="50" creationId="{828A8BA9-B3FE-4C96-A0A1-72A0D2C85578}"/>
          </ac:spMkLst>
        </pc:spChg>
        <pc:spChg chg="add">
          <ac:chgData name="Magdalena Siemiatkowska" userId="76f30670d55f8e33" providerId="LiveId" clId="{559E0209-0FC9-4ABA-8ACB-58EB4B7C468A}" dt="2022-07-21T18:36:42.863" v="3029" actId="26606"/>
          <ac:spMkLst>
            <pc:docMk/>
            <pc:sldMk cId="3767433317" sldId="510"/>
            <ac:spMk id="51" creationId="{19F9CD66-32FC-448F-B4C5-67D17508A226}"/>
          </ac:spMkLst>
        </pc:spChg>
        <pc:picChg chg="mod">
          <ac:chgData name="Magdalena Siemiatkowska" userId="76f30670d55f8e33" providerId="LiveId" clId="{559E0209-0FC9-4ABA-8ACB-58EB4B7C468A}" dt="2022-07-21T18:37:34.430" v="3040" actId="14100"/>
          <ac:picMkLst>
            <pc:docMk/>
            <pc:sldMk cId="3767433317" sldId="510"/>
            <ac:picMk id="11" creationId="{D0A7F961-BD56-DD3C-5EBB-124183A782F5}"/>
          </ac:picMkLst>
        </pc:picChg>
        <pc:picChg chg="mod">
          <ac:chgData name="Magdalena Siemiatkowska" userId="76f30670d55f8e33" providerId="LiveId" clId="{559E0209-0FC9-4ABA-8ACB-58EB4B7C468A}" dt="2022-07-21T18:36:48.174" v="3031" actId="27614"/>
          <ac:picMkLst>
            <pc:docMk/>
            <pc:sldMk cId="3767433317" sldId="510"/>
            <ac:picMk id="13" creationId="{7B6EEE4F-0B6C-4C6C-2F5D-8738472FAA0B}"/>
          </ac:picMkLst>
        </pc:picChg>
      </pc:sldChg>
      <pc:sldChg chg="addSp delSp modSp mod">
        <pc:chgData name="Magdalena Siemiatkowska" userId="76f30670d55f8e33" providerId="LiveId" clId="{559E0209-0FC9-4ABA-8ACB-58EB4B7C468A}" dt="2022-07-21T11:23:24.737" v="2631"/>
        <pc:sldMkLst>
          <pc:docMk/>
          <pc:sldMk cId="3230208355" sldId="511"/>
        </pc:sldMkLst>
        <pc:spChg chg="mod">
          <ac:chgData name="Magdalena Siemiatkowska" userId="76f30670d55f8e33" providerId="LiveId" clId="{559E0209-0FC9-4ABA-8ACB-58EB4B7C468A}" dt="2022-07-21T11:23:24.737" v="2631"/>
          <ac:spMkLst>
            <pc:docMk/>
            <pc:sldMk cId="3230208355" sldId="511"/>
            <ac:spMk id="2" creationId="{737150D6-3A8B-467F-591D-0DF1BF402A4A}"/>
          </ac:spMkLst>
        </pc:spChg>
        <pc:spChg chg="add del mod">
          <ac:chgData name="Magdalena Siemiatkowska" userId="76f30670d55f8e33" providerId="LiveId" clId="{559E0209-0FC9-4ABA-8ACB-58EB4B7C468A}" dt="2022-07-19T18:30:20.079" v="2068" actId="21"/>
          <ac:spMkLst>
            <pc:docMk/>
            <pc:sldMk cId="3230208355" sldId="511"/>
            <ac:spMk id="3" creationId="{FFAAA136-2FC7-FE61-8AF4-9638B7C73C6C}"/>
          </ac:spMkLst>
        </pc:spChg>
        <pc:spChg chg="mod">
          <ac:chgData name="Magdalena Siemiatkowska" userId="76f30670d55f8e33" providerId="LiveId" clId="{559E0209-0FC9-4ABA-8ACB-58EB4B7C468A}" dt="2022-07-19T18:30:03.502" v="2067" actId="5793"/>
          <ac:spMkLst>
            <pc:docMk/>
            <pc:sldMk cId="3230208355" sldId="511"/>
            <ac:spMk id="11" creationId="{E32728D3-B36C-FFAC-54BA-A53BCFE9A0FB}"/>
          </ac:spMkLst>
        </pc:spChg>
        <pc:graphicFrameChg chg="mod">
          <ac:chgData name="Magdalena Siemiatkowska" userId="76f30670d55f8e33" providerId="LiveId" clId="{559E0209-0FC9-4ABA-8ACB-58EB4B7C468A}" dt="2022-07-20T21:41:18.415" v="2535" actId="122"/>
          <ac:graphicFrameMkLst>
            <pc:docMk/>
            <pc:sldMk cId="3230208355" sldId="511"/>
            <ac:graphicFrameMk id="4" creationId="{67D0C63F-64A1-625E-CA66-3983032E3263}"/>
          </ac:graphicFrameMkLst>
        </pc:graphicFrameChg>
      </pc:sldChg>
      <pc:sldChg chg="modSp mod">
        <pc:chgData name="Magdalena Siemiatkowska" userId="76f30670d55f8e33" providerId="LiveId" clId="{559E0209-0FC9-4ABA-8ACB-58EB4B7C468A}" dt="2022-07-22T18:05:54.877" v="3530" actId="1076"/>
        <pc:sldMkLst>
          <pc:docMk/>
          <pc:sldMk cId="3275920095" sldId="512"/>
        </pc:sldMkLst>
        <pc:spChg chg="mod">
          <ac:chgData name="Magdalena Siemiatkowska" userId="76f30670d55f8e33" providerId="LiveId" clId="{559E0209-0FC9-4ABA-8ACB-58EB4B7C468A}" dt="2022-07-22T18:05:52.502" v="3529" actId="1076"/>
          <ac:spMkLst>
            <pc:docMk/>
            <pc:sldMk cId="3275920095" sldId="512"/>
            <ac:spMk id="2" creationId="{2815742E-C1AA-5F04-B803-1A3C73F5DA76}"/>
          </ac:spMkLst>
        </pc:spChg>
        <pc:graphicFrameChg chg="mod modGraphic">
          <ac:chgData name="Magdalena Siemiatkowska" userId="76f30670d55f8e33" providerId="LiveId" clId="{559E0209-0FC9-4ABA-8ACB-58EB4B7C468A}" dt="2022-07-21T11:23:24.737" v="2631"/>
          <ac:graphicFrameMkLst>
            <pc:docMk/>
            <pc:sldMk cId="3275920095" sldId="512"/>
            <ac:graphicFrameMk id="6" creationId="{26B6D6E5-6102-97C5-651A-A48329D47BAA}"/>
          </ac:graphicFrameMkLst>
        </pc:graphicFrameChg>
        <pc:picChg chg="mod">
          <ac:chgData name="Magdalena Siemiatkowska" userId="76f30670d55f8e33" providerId="LiveId" clId="{559E0209-0FC9-4ABA-8ACB-58EB4B7C468A}" dt="2022-07-22T18:05:54.877" v="3530" actId="1076"/>
          <ac:picMkLst>
            <pc:docMk/>
            <pc:sldMk cId="3275920095" sldId="512"/>
            <ac:picMk id="4" creationId="{EF372645-176D-75A1-A0A0-BCA6056BEAE8}"/>
          </ac:picMkLst>
        </pc:picChg>
      </pc:sldChg>
      <pc:sldChg chg="addSp delSp modSp mod delDesignElem">
        <pc:chgData name="Magdalena Siemiatkowska" userId="76f30670d55f8e33" providerId="LiveId" clId="{559E0209-0FC9-4ABA-8ACB-58EB4B7C468A}" dt="2022-07-22T19:41:19.739" v="4282" actId="20577"/>
        <pc:sldMkLst>
          <pc:docMk/>
          <pc:sldMk cId="4026106628" sldId="513"/>
        </pc:sldMkLst>
        <pc:spChg chg="add del mod">
          <ac:chgData name="Magdalena Siemiatkowska" userId="76f30670d55f8e33" providerId="LiveId" clId="{559E0209-0FC9-4ABA-8ACB-58EB4B7C468A}" dt="2022-07-19T18:05:01.919" v="1758" actId="21"/>
          <ac:spMkLst>
            <pc:docMk/>
            <pc:sldMk cId="4026106628" sldId="513"/>
            <ac:spMk id="3" creationId="{E7BF5566-2E18-57C6-FCE5-1905AB47C55D}"/>
          </ac:spMkLst>
        </pc:spChg>
        <pc:spChg chg="del">
          <ac:chgData name="Magdalena Siemiatkowska" userId="76f30670d55f8e33" providerId="LiveId" clId="{559E0209-0FC9-4ABA-8ACB-58EB4B7C468A}" dt="2022-07-21T11:23:24.737" v="2631"/>
          <ac:spMkLst>
            <pc:docMk/>
            <pc:sldMk cId="4026106628" sldId="513"/>
            <ac:spMk id="20" creationId="{32768DCD-B824-413A-B330-8D57ADB3724C}"/>
          </ac:spMkLst>
        </pc:spChg>
        <pc:graphicFrameChg chg="mod modGraphic">
          <ac:chgData name="Magdalena Siemiatkowska" userId="76f30670d55f8e33" providerId="LiveId" clId="{559E0209-0FC9-4ABA-8ACB-58EB4B7C468A}" dt="2022-07-22T19:41:19.739" v="4282" actId="20577"/>
          <ac:graphicFrameMkLst>
            <pc:docMk/>
            <pc:sldMk cId="4026106628" sldId="513"/>
            <ac:graphicFrameMk id="7" creationId="{5FBCB8F8-6C1C-65FB-FF14-12CF54F1ED77}"/>
          </ac:graphicFrameMkLst>
        </pc:graphicFrameChg>
      </pc:sldChg>
      <pc:sldChg chg="new del">
        <pc:chgData name="Magdalena Siemiatkowska" userId="76f30670d55f8e33" providerId="LiveId" clId="{559E0209-0FC9-4ABA-8ACB-58EB4B7C468A}" dt="2022-07-19T06:57:26.845" v="1213" actId="680"/>
        <pc:sldMkLst>
          <pc:docMk/>
          <pc:sldMk cId="12017892" sldId="514"/>
        </pc:sldMkLst>
      </pc:sldChg>
      <pc:sldChg chg="delSp modSp new mod">
        <pc:chgData name="Magdalena Siemiatkowska" userId="76f30670d55f8e33" providerId="LiveId" clId="{559E0209-0FC9-4ABA-8ACB-58EB4B7C468A}" dt="2022-07-22T19:37:05.068" v="4179" actId="1076"/>
        <pc:sldMkLst>
          <pc:docMk/>
          <pc:sldMk cId="868870659" sldId="514"/>
        </pc:sldMkLst>
        <pc:spChg chg="del">
          <ac:chgData name="Magdalena Siemiatkowska" userId="76f30670d55f8e33" providerId="LiveId" clId="{559E0209-0FC9-4ABA-8ACB-58EB4B7C468A}" dt="2022-07-19T19:33:24.578" v="2232" actId="21"/>
          <ac:spMkLst>
            <pc:docMk/>
            <pc:sldMk cId="868870659" sldId="514"/>
            <ac:spMk id="2" creationId="{6E769951-3B69-15BA-F890-55BE7BB62DC9}"/>
          </ac:spMkLst>
        </pc:spChg>
        <pc:spChg chg="mod">
          <ac:chgData name="Magdalena Siemiatkowska" userId="76f30670d55f8e33" providerId="LiveId" clId="{559E0209-0FC9-4ABA-8ACB-58EB4B7C468A}" dt="2022-07-22T19:37:05.068" v="4179" actId="1076"/>
          <ac:spMkLst>
            <pc:docMk/>
            <pc:sldMk cId="868870659" sldId="514"/>
            <ac:spMk id="3" creationId="{A6DFBCE4-9B28-396D-9D19-31B347558C63}"/>
          </ac:spMkLst>
        </pc:spChg>
      </pc:sldChg>
      <pc:sldChg chg="modSp new del mod">
        <pc:chgData name="Magdalena Siemiatkowska" userId="76f30670d55f8e33" providerId="LiveId" clId="{559E0209-0FC9-4ABA-8ACB-58EB4B7C468A}" dt="2022-07-19T18:04:16.984" v="1753" actId="2696"/>
        <pc:sldMkLst>
          <pc:docMk/>
          <pc:sldMk cId="3974209800" sldId="514"/>
        </pc:sldMkLst>
        <pc:spChg chg="mod">
          <ac:chgData name="Magdalena Siemiatkowska" userId="76f30670d55f8e33" providerId="LiveId" clId="{559E0209-0FC9-4ABA-8ACB-58EB4B7C468A}" dt="2022-07-19T06:57:39.265" v="1229" actId="207"/>
          <ac:spMkLst>
            <pc:docMk/>
            <pc:sldMk cId="3974209800" sldId="514"/>
            <ac:spMk id="2" creationId="{679465AC-A24F-CBD2-C9EA-E754B0C3D21E}"/>
          </ac:spMkLst>
        </pc:spChg>
        <pc:spChg chg="mod">
          <ac:chgData name="Magdalena Siemiatkowska" userId="76f30670d55f8e33" providerId="LiveId" clId="{559E0209-0FC9-4ABA-8ACB-58EB4B7C468A}" dt="2022-07-19T07:00:03.195" v="1660" actId="20577"/>
          <ac:spMkLst>
            <pc:docMk/>
            <pc:sldMk cId="3974209800" sldId="514"/>
            <ac:spMk id="3" creationId="{A745E427-1855-0DE0-E90F-E384B30C4413}"/>
          </ac:spMkLst>
        </pc:spChg>
      </pc:sldChg>
      <pc:sldChg chg="new del">
        <pc:chgData name="Magdalena Siemiatkowska" userId="76f30670d55f8e33" providerId="LiveId" clId="{559E0209-0FC9-4ABA-8ACB-58EB4B7C468A}" dt="2022-07-21T11:21:08.419" v="2610" actId="2696"/>
        <pc:sldMkLst>
          <pc:docMk/>
          <pc:sldMk cId="1635941493" sldId="515"/>
        </pc:sldMkLst>
      </pc:sldChg>
      <pc:sldChg chg="new del">
        <pc:chgData name="Magdalena Siemiatkowska" userId="76f30670d55f8e33" providerId="LiveId" clId="{559E0209-0FC9-4ABA-8ACB-58EB4B7C468A}" dt="2022-07-21T11:21:10.418" v="2611" actId="2696"/>
        <pc:sldMkLst>
          <pc:docMk/>
          <pc:sldMk cId="824173177" sldId="516"/>
        </pc:sldMkLst>
      </pc:sldChg>
      <pc:sldChg chg="addSp delSp modSp new add del mod">
        <pc:chgData name="Magdalena Siemiatkowska" userId="76f30670d55f8e33" providerId="LiveId" clId="{559E0209-0FC9-4ABA-8ACB-58EB4B7C468A}" dt="2022-07-21T16:48:54.061" v="2913" actId="2696"/>
        <pc:sldMkLst>
          <pc:docMk/>
          <pc:sldMk cId="222284784" sldId="517"/>
        </pc:sldMkLst>
        <pc:spChg chg="del">
          <ac:chgData name="Magdalena Siemiatkowska" userId="76f30670d55f8e33" providerId="LiveId" clId="{559E0209-0FC9-4ABA-8ACB-58EB4B7C468A}" dt="2022-07-21T11:02:28.064" v="2549" actId="21"/>
          <ac:spMkLst>
            <pc:docMk/>
            <pc:sldMk cId="222284784" sldId="517"/>
            <ac:spMk id="2" creationId="{6166C145-EFFF-933F-C883-B75B2EB5FA6F}"/>
          </ac:spMkLst>
        </pc:spChg>
        <pc:spChg chg="del">
          <ac:chgData name="Magdalena Siemiatkowska" userId="76f30670d55f8e33" providerId="LiveId" clId="{559E0209-0FC9-4ABA-8ACB-58EB4B7C468A}" dt="2022-07-21T11:02:30.792" v="2550" actId="21"/>
          <ac:spMkLst>
            <pc:docMk/>
            <pc:sldMk cId="222284784" sldId="517"/>
            <ac:spMk id="3" creationId="{8A19464D-7CC5-71BF-B638-ADBA23431962}"/>
          </ac:spMkLst>
        </pc:spChg>
        <pc:spChg chg="add mod">
          <ac:chgData name="Magdalena Siemiatkowska" userId="76f30670d55f8e33" providerId="LiveId" clId="{559E0209-0FC9-4ABA-8ACB-58EB4B7C468A}" dt="2022-07-21T11:05:51.305" v="2609" actId="1076"/>
          <ac:spMkLst>
            <pc:docMk/>
            <pc:sldMk cId="222284784" sldId="517"/>
            <ac:spMk id="6" creationId="{A3A0D208-AB9B-E7A0-E4D7-082BD802F3C2}"/>
          </ac:spMkLst>
        </pc:spChg>
        <pc:picChg chg="add mod modCrop">
          <ac:chgData name="Magdalena Siemiatkowska" userId="76f30670d55f8e33" providerId="LiveId" clId="{559E0209-0FC9-4ABA-8ACB-58EB4B7C468A}" dt="2022-07-21T11:05:48.095" v="2608" actId="1076"/>
          <ac:picMkLst>
            <pc:docMk/>
            <pc:sldMk cId="222284784" sldId="517"/>
            <ac:picMk id="5" creationId="{AAE892F5-AFB3-4008-6D6A-9363D71B07F3}"/>
          </ac:picMkLst>
        </pc:picChg>
      </pc:sldChg>
      <pc:sldChg chg="new del">
        <pc:chgData name="Magdalena Siemiatkowska" userId="76f30670d55f8e33" providerId="LiveId" clId="{559E0209-0FC9-4ABA-8ACB-58EB4B7C468A}" dt="2022-07-20T17:56:08.729" v="2354" actId="2696"/>
        <pc:sldMkLst>
          <pc:docMk/>
          <pc:sldMk cId="2716393285" sldId="517"/>
        </pc:sldMkLst>
      </pc:sldChg>
      <pc:sldChg chg="addSp delSp modSp new del mod">
        <pc:chgData name="Magdalena Siemiatkowska" userId="76f30670d55f8e33" providerId="LiveId" clId="{559E0209-0FC9-4ABA-8ACB-58EB4B7C468A}" dt="2022-07-21T21:10:25.267" v="3266" actId="2696"/>
        <pc:sldMkLst>
          <pc:docMk/>
          <pc:sldMk cId="4273028140" sldId="518"/>
        </pc:sldMkLst>
        <pc:spChg chg="del">
          <ac:chgData name="Magdalena Siemiatkowska" userId="76f30670d55f8e33" providerId="LiveId" clId="{559E0209-0FC9-4ABA-8ACB-58EB4B7C468A}" dt="2022-07-21T11:03:07.596" v="2559" actId="21"/>
          <ac:spMkLst>
            <pc:docMk/>
            <pc:sldMk cId="4273028140" sldId="518"/>
            <ac:spMk id="2" creationId="{A497418D-4EE2-142E-114E-77B0DD1F1340}"/>
          </ac:spMkLst>
        </pc:spChg>
        <pc:spChg chg="del">
          <ac:chgData name="Magdalena Siemiatkowska" userId="76f30670d55f8e33" providerId="LiveId" clId="{559E0209-0FC9-4ABA-8ACB-58EB4B7C468A}" dt="2022-07-21T11:03:09.849" v="2560" actId="21"/>
          <ac:spMkLst>
            <pc:docMk/>
            <pc:sldMk cId="4273028140" sldId="518"/>
            <ac:spMk id="3" creationId="{66039551-671B-98FE-0E1E-D5BCC406F0A7}"/>
          </ac:spMkLst>
        </pc:spChg>
        <pc:picChg chg="add mod modCrop">
          <ac:chgData name="Magdalena Siemiatkowska" userId="76f30670d55f8e33" providerId="LiveId" clId="{559E0209-0FC9-4ABA-8ACB-58EB4B7C468A}" dt="2022-07-21T17:01:12.582" v="2971" actId="14100"/>
          <ac:picMkLst>
            <pc:docMk/>
            <pc:sldMk cId="4273028140" sldId="518"/>
            <ac:picMk id="5" creationId="{D17E8A38-18DF-29FE-E508-21D15AE5B4F7}"/>
          </ac:picMkLst>
        </pc:picChg>
      </pc:sldChg>
      <pc:sldChg chg="addSp delSp modSp new mod modAnim">
        <pc:chgData name="Magdalena Siemiatkowska" userId="76f30670d55f8e33" providerId="LiveId" clId="{559E0209-0FC9-4ABA-8ACB-58EB4B7C468A}" dt="2022-07-22T19:36:38.915" v="4176" actId="14100"/>
        <pc:sldMkLst>
          <pc:docMk/>
          <pc:sldMk cId="1648104459" sldId="519"/>
        </pc:sldMkLst>
        <pc:spChg chg="del">
          <ac:chgData name="Magdalena Siemiatkowska" userId="76f30670d55f8e33" providerId="LiveId" clId="{559E0209-0FC9-4ABA-8ACB-58EB4B7C468A}" dt="2022-07-21T11:21:19.542" v="2613" actId="21"/>
          <ac:spMkLst>
            <pc:docMk/>
            <pc:sldMk cId="1648104459" sldId="519"/>
            <ac:spMk id="2" creationId="{87D66BDE-0393-4BED-58FF-734ABCF5D45B}"/>
          </ac:spMkLst>
        </pc:spChg>
        <pc:spChg chg="del">
          <ac:chgData name="Magdalena Siemiatkowska" userId="76f30670d55f8e33" providerId="LiveId" clId="{559E0209-0FC9-4ABA-8ACB-58EB4B7C468A}" dt="2022-07-21T11:21:21.617" v="2614" actId="21"/>
          <ac:spMkLst>
            <pc:docMk/>
            <pc:sldMk cId="1648104459" sldId="519"/>
            <ac:spMk id="3" creationId="{1F0881EF-B11D-32C9-8580-CE6CD762917B}"/>
          </ac:spMkLst>
        </pc:spChg>
        <pc:spChg chg="add mod">
          <ac:chgData name="Magdalena Siemiatkowska" userId="76f30670d55f8e33" providerId="LiveId" clId="{559E0209-0FC9-4ABA-8ACB-58EB4B7C468A}" dt="2022-07-22T19:36:38.915" v="4176" actId="14100"/>
          <ac:spMkLst>
            <pc:docMk/>
            <pc:sldMk cId="1648104459" sldId="519"/>
            <ac:spMk id="5" creationId="{4D1CD697-072E-D33D-A402-5FFEB6B40889}"/>
          </ac:spMkLst>
        </pc:spChg>
        <pc:spChg chg="add mod">
          <ac:chgData name="Magdalena Siemiatkowska" userId="76f30670d55f8e33" providerId="LiveId" clId="{559E0209-0FC9-4ABA-8ACB-58EB4B7C468A}" dt="2022-07-21T11:24:20.109" v="2659" actId="113"/>
          <ac:spMkLst>
            <pc:docMk/>
            <pc:sldMk cId="1648104459" sldId="519"/>
            <ac:spMk id="6" creationId="{EFF01ECF-E6C5-B2E4-9F38-C10D82716B6B}"/>
          </ac:spMkLst>
        </pc:spChg>
      </pc:sldChg>
      <pc:sldChg chg="addSp delSp modSp new mod setBg delAnim modAnim">
        <pc:chgData name="Magdalena Siemiatkowska" userId="76f30670d55f8e33" providerId="LiveId" clId="{559E0209-0FC9-4ABA-8ACB-58EB4B7C468A}" dt="2022-07-22T18:03:19.184" v="3493" actId="732"/>
        <pc:sldMkLst>
          <pc:docMk/>
          <pc:sldMk cId="2235051259" sldId="520"/>
        </pc:sldMkLst>
        <pc:spChg chg="del">
          <ac:chgData name="Magdalena Siemiatkowska" userId="76f30670d55f8e33" providerId="LiveId" clId="{559E0209-0FC9-4ABA-8ACB-58EB4B7C468A}" dt="2022-07-21T16:48:06.661" v="2903" actId="21"/>
          <ac:spMkLst>
            <pc:docMk/>
            <pc:sldMk cId="2235051259" sldId="520"/>
            <ac:spMk id="2" creationId="{684BC2F9-2A79-A77B-0C17-080777DD2EB3}"/>
          </ac:spMkLst>
        </pc:spChg>
        <pc:spChg chg="del">
          <ac:chgData name="Magdalena Siemiatkowska" userId="76f30670d55f8e33" providerId="LiveId" clId="{559E0209-0FC9-4ABA-8ACB-58EB4B7C468A}" dt="2022-07-21T16:48:08.619" v="2904" actId="21"/>
          <ac:spMkLst>
            <pc:docMk/>
            <pc:sldMk cId="2235051259" sldId="520"/>
            <ac:spMk id="3" creationId="{76CCC94F-F9EC-F98D-F6BE-52F6F29D43BA}"/>
          </ac:spMkLst>
        </pc:spChg>
        <pc:spChg chg="add mod">
          <ac:chgData name="Magdalena Siemiatkowska" userId="76f30670d55f8e33" providerId="LiveId" clId="{559E0209-0FC9-4ABA-8ACB-58EB4B7C468A}" dt="2022-07-21T21:16:45.471" v="3360" actId="1076"/>
          <ac:spMkLst>
            <pc:docMk/>
            <pc:sldMk cId="2235051259" sldId="520"/>
            <ac:spMk id="4" creationId="{907FA6D8-E4F3-305F-F3F7-7497A2E317EA}"/>
          </ac:spMkLst>
        </pc:spChg>
        <pc:spChg chg="add del mod">
          <ac:chgData name="Magdalena Siemiatkowska" userId="76f30670d55f8e33" providerId="LiveId" clId="{559E0209-0FC9-4ABA-8ACB-58EB4B7C468A}" dt="2022-07-21T21:11:12.799" v="3272"/>
          <ac:spMkLst>
            <pc:docMk/>
            <pc:sldMk cId="2235051259" sldId="520"/>
            <ac:spMk id="6" creationId="{B5AC1E03-2CC6-BD87-BAAB-F0322F97A3AC}"/>
          </ac:spMkLst>
        </pc:spChg>
        <pc:spChg chg="add del">
          <ac:chgData name="Magdalena Siemiatkowska" userId="76f30670d55f8e33" providerId="LiveId" clId="{559E0209-0FC9-4ABA-8ACB-58EB4B7C468A}" dt="2022-07-21T21:09:40.129" v="3258" actId="26606"/>
          <ac:spMkLst>
            <pc:docMk/>
            <pc:sldMk cId="2235051259" sldId="520"/>
            <ac:spMk id="8" creationId="{DD7EAFE6-2BB9-41FB-9CF4-588CFC708774}"/>
          </ac:spMkLst>
        </pc:spChg>
        <pc:spChg chg="add del">
          <ac:chgData name="Magdalena Siemiatkowska" userId="76f30670d55f8e33" providerId="LiveId" clId="{559E0209-0FC9-4ABA-8ACB-58EB4B7C468A}" dt="2022-07-21T21:09:40.129" v="3258" actId="26606"/>
          <ac:spMkLst>
            <pc:docMk/>
            <pc:sldMk cId="2235051259" sldId="520"/>
            <ac:spMk id="9" creationId="{C3E06833-B59C-442F-9A6A-F8F55936D530}"/>
          </ac:spMkLst>
        </pc:spChg>
        <pc:spChg chg="add del">
          <ac:chgData name="Magdalena Siemiatkowska" userId="76f30670d55f8e33" providerId="LiveId" clId="{559E0209-0FC9-4ABA-8ACB-58EB4B7C468A}" dt="2022-07-21T21:09:40.129" v="3258" actId="26606"/>
          <ac:spMkLst>
            <pc:docMk/>
            <pc:sldMk cId="2235051259" sldId="520"/>
            <ac:spMk id="10" creationId="{FA2016CF-2F24-4AE4-8A87-D9B6A3DE31E2}"/>
          </ac:spMkLst>
        </pc:spChg>
        <pc:spChg chg="add del">
          <ac:chgData name="Magdalena Siemiatkowska" userId="76f30670d55f8e33" providerId="LiveId" clId="{559E0209-0FC9-4ABA-8ACB-58EB4B7C468A}" dt="2022-07-21T21:08:10.140" v="3249" actId="26606"/>
          <ac:spMkLst>
            <pc:docMk/>
            <pc:sldMk cId="2235051259" sldId="520"/>
            <ac:spMk id="11" creationId="{DD7EAFE6-2BB9-41FB-9CF4-588CFC708774}"/>
          </ac:spMkLst>
        </pc:spChg>
        <pc:spChg chg="add del">
          <ac:chgData name="Magdalena Siemiatkowska" userId="76f30670d55f8e33" providerId="LiveId" clId="{559E0209-0FC9-4ABA-8ACB-58EB4B7C468A}" dt="2022-07-21T21:09:43.624" v="3260" actId="26606"/>
          <ac:spMkLst>
            <pc:docMk/>
            <pc:sldMk cId="2235051259" sldId="520"/>
            <ac:spMk id="12" creationId="{DD7EAFE6-2BB9-41FB-9CF4-588CFC708774}"/>
          </ac:spMkLst>
        </pc:spChg>
        <pc:spChg chg="add del">
          <ac:chgData name="Magdalena Siemiatkowska" userId="76f30670d55f8e33" providerId="LiveId" clId="{559E0209-0FC9-4ABA-8ACB-58EB4B7C468A}" dt="2022-07-21T21:08:10.140" v="3249" actId="26606"/>
          <ac:spMkLst>
            <pc:docMk/>
            <pc:sldMk cId="2235051259" sldId="520"/>
            <ac:spMk id="13" creationId="{610334BF-0422-4A9A-BE46-AEB8C348BAC4}"/>
          </ac:spMkLst>
        </pc:spChg>
        <pc:spChg chg="add del">
          <ac:chgData name="Magdalena Siemiatkowska" userId="76f30670d55f8e33" providerId="LiveId" clId="{559E0209-0FC9-4ABA-8ACB-58EB4B7C468A}" dt="2022-07-21T21:09:43.624" v="3260" actId="26606"/>
          <ac:spMkLst>
            <pc:docMk/>
            <pc:sldMk cId="2235051259" sldId="520"/>
            <ac:spMk id="14" creationId="{610334BF-0422-4A9A-BE46-AEB8C348BAC4}"/>
          </ac:spMkLst>
        </pc:spChg>
        <pc:spChg chg="add del">
          <ac:chgData name="Magdalena Siemiatkowska" userId="76f30670d55f8e33" providerId="LiveId" clId="{559E0209-0FC9-4ABA-8ACB-58EB4B7C468A}" dt="2022-07-21T21:08:10.140" v="3249" actId="26606"/>
          <ac:spMkLst>
            <pc:docMk/>
            <pc:sldMk cId="2235051259" sldId="520"/>
            <ac:spMk id="15" creationId="{C98F2823-0279-49D8-928D-754B222533EF}"/>
          </ac:spMkLst>
        </pc:spChg>
        <pc:spChg chg="add del">
          <ac:chgData name="Magdalena Siemiatkowska" userId="76f30670d55f8e33" providerId="LiveId" clId="{559E0209-0FC9-4ABA-8ACB-58EB4B7C468A}" dt="2022-07-21T21:09:43.624" v="3260" actId="26606"/>
          <ac:spMkLst>
            <pc:docMk/>
            <pc:sldMk cId="2235051259" sldId="520"/>
            <ac:spMk id="16" creationId="{C98F2823-0279-49D8-928D-754B222533EF}"/>
          </ac:spMkLst>
        </pc:spChg>
        <pc:spChg chg="add del">
          <ac:chgData name="Magdalena Siemiatkowska" userId="76f30670d55f8e33" providerId="LiveId" clId="{559E0209-0FC9-4ABA-8ACB-58EB4B7C468A}" dt="2022-07-21T21:08:10.140" v="3249" actId="26606"/>
          <ac:spMkLst>
            <pc:docMk/>
            <pc:sldMk cId="2235051259" sldId="520"/>
            <ac:spMk id="17" creationId="{02E45E95-311C-41C7-A882-6E43F0806865}"/>
          </ac:spMkLst>
        </pc:spChg>
        <pc:spChg chg="add del">
          <ac:chgData name="Magdalena Siemiatkowska" userId="76f30670d55f8e33" providerId="LiveId" clId="{559E0209-0FC9-4ABA-8ACB-58EB4B7C468A}" dt="2022-07-21T21:09:43.624" v="3260" actId="26606"/>
          <ac:spMkLst>
            <pc:docMk/>
            <pc:sldMk cId="2235051259" sldId="520"/>
            <ac:spMk id="18" creationId="{02E45E95-311C-41C7-A882-6E43F0806865}"/>
          </ac:spMkLst>
        </pc:spChg>
        <pc:spChg chg="add del">
          <ac:chgData name="Magdalena Siemiatkowska" userId="76f30670d55f8e33" providerId="LiveId" clId="{559E0209-0FC9-4ABA-8ACB-58EB4B7C468A}" dt="2022-07-21T21:08:10.140" v="3249" actId="26606"/>
          <ac:spMkLst>
            <pc:docMk/>
            <pc:sldMk cId="2235051259" sldId="520"/>
            <ac:spMk id="19" creationId="{B7299D5D-ECC5-41EB-B830-C3A35FB35516}"/>
          </ac:spMkLst>
        </pc:spChg>
        <pc:spChg chg="add del">
          <ac:chgData name="Magdalena Siemiatkowska" userId="76f30670d55f8e33" providerId="LiveId" clId="{559E0209-0FC9-4ABA-8ACB-58EB4B7C468A}" dt="2022-07-21T21:09:43.624" v="3260" actId="26606"/>
          <ac:spMkLst>
            <pc:docMk/>
            <pc:sldMk cId="2235051259" sldId="520"/>
            <ac:spMk id="20" creationId="{B7299D5D-ECC5-41EB-B830-C3A35FB35516}"/>
          </ac:spMkLst>
        </pc:spChg>
        <pc:spChg chg="add del">
          <ac:chgData name="Magdalena Siemiatkowska" userId="76f30670d55f8e33" providerId="LiveId" clId="{559E0209-0FC9-4ABA-8ACB-58EB4B7C468A}" dt="2022-07-21T21:08:10.140" v="3249" actId="26606"/>
          <ac:spMkLst>
            <pc:docMk/>
            <pc:sldMk cId="2235051259" sldId="520"/>
            <ac:spMk id="21" creationId="{88C91735-5EFE-44D1-8CC6-FDF0D11B6F5D}"/>
          </ac:spMkLst>
        </pc:spChg>
        <pc:spChg chg="add del">
          <ac:chgData name="Magdalena Siemiatkowska" userId="76f30670d55f8e33" providerId="LiveId" clId="{559E0209-0FC9-4ABA-8ACB-58EB4B7C468A}" dt="2022-07-21T21:09:43.624" v="3260" actId="26606"/>
          <ac:spMkLst>
            <pc:docMk/>
            <pc:sldMk cId="2235051259" sldId="520"/>
            <ac:spMk id="22" creationId="{88C91735-5EFE-44D1-8CC6-FDF0D11B6F5D}"/>
          </ac:spMkLst>
        </pc:spChg>
        <pc:spChg chg="add del">
          <ac:chgData name="Magdalena Siemiatkowska" userId="76f30670d55f8e33" providerId="LiveId" clId="{559E0209-0FC9-4ABA-8ACB-58EB4B7C468A}" dt="2022-07-21T21:08:10.140" v="3249" actId="26606"/>
          <ac:spMkLst>
            <pc:docMk/>
            <pc:sldMk cId="2235051259" sldId="520"/>
            <ac:spMk id="23" creationId="{D33F926C-2613-475D-AEE4-CD7D87D3BA2D}"/>
          </ac:spMkLst>
        </pc:spChg>
        <pc:spChg chg="add del">
          <ac:chgData name="Magdalena Siemiatkowska" userId="76f30670d55f8e33" providerId="LiveId" clId="{559E0209-0FC9-4ABA-8ACB-58EB4B7C468A}" dt="2022-07-21T21:09:43.624" v="3260" actId="26606"/>
          <ac:spMkLst>
            <pc:docMk/>
            <pc:sldMk cId="2235051259" sldId="520"/>
            <ac:spMk id="24" creationId="{D33F926C-2613-475D-AEE4-CD7D87D3BA2D}"/>
          </ac:spMkLst>
        </pc:spChg>
        <pc:spChg chg="add del">
          <ac:chgData name="Magdalena Siemiatkowska" userId="76f30670d55f8e33" providerId="LiveId" clId="{559E0209-0FC9-4ABA-8ACB-58EB4B7C468A}" dt="2022-07-21T21:08:17.842" v="3253" actId="26606"/>
          <ac:spMkLst>
            <pc:docMk/>
            <pc:sldMk cId="2235051259" sldId="520"/>
            <ac:spMk id="25" creationId="{DD7EAFE6-2BB9-41FB-9CF4-588CFC708774}"/>
          </ac:spMkLst>
        </pc:spChg>
        <pc:spChg chg="add del">
          <ac:chgData name="Magdalena Siemiatkowska" userId="76f30670d55f8e33" providerId="LiveId" clId="{559E0209-0FC9-4ABA-8ACB-58EB4B7C468A}" dt="2022-07-21T21:08:17.842" v="3253" actId="26606"/>
          <ac:spMkLst>
            <pc:docMk/>
            <pc:sldMk cId="2235051259" sldId="520"/>
            <ac:spMk id="26" creationId="{C3E06833-B59C-442F-9A6A-F8F55936D530}"/>
          </ac:spMkLst>
        </pc:spChg>
        <pc:spChg chg="add del">
          <ac:chgData name="Magdalena Siemiatkowska" userId="76f30670d55f8e33" providerId="LiveId" clId="{559E0209-0FC9-4ABA-8ACB-58EB4B7C468A}" dt="2022-07-21T21:08:17.842" v="3253" actId="26606"/>
          <ac:spMkLst>
            <pc:docMk/>
            <pc:sldMk cId="2235051259" sldId="520"/>
            <ac:spMk id="27" creationId="{FA2016CF-2F24-4AE4-8A87-D9B6A3DE31E2}"/>
          </ac:spMkLst>
        </pc:spChg>
        <pc:spChg chg="add del">
          <ac:chgData name="Magdalena Siemiatkowska" userId="76f30670d55f8e33" providerId="LiveId" clId="{559E0209-0FC9-4ABA-8ACB-58EB4B7C468A}" dt="2022-07-21T21:09:51.704" v="3262" actId="26606"/>
          <ac:spMkLst>
            <pc:docMk/>
            <pc:sldMk cId="2235051259" sldId="520"/>
            <ac:spMk id="28" creationId="{DD7EAFE6-2BB9-41FB-9CF4-588CFC708774}"/>
          </ac:spMkLst>
        </pc:spChg>
        <pc:spChg chg="add del">
          <ac:chgData name="Magdalena Siemiatkowska" userId="76f30670d55f8e33" providerId="LiveId" clId="{559E0209-0FC9-4ABA-8ACB-58EB4B7C468A}" dt="2022-07-21T21:09:51.704" v="3262" actId="26606"/>
          <ac:spMkLst>
            <pc:docMk/>
            <pc:sldMk cId="2235051259" sldId="520"/>
            <ac:spMk id="29" creationId="{C3E06833-B59C-442F-9A6A-F8F55936D530}"/>
          </ac:spMkLst>
        </pc:spChg>
        <pc:spChg chg="add del">
          <ac:chgData name="Magdalena Siemiatkowska" userId="76f30670d55f8e33" providerId="LiveId" clId="{559E0209-0FC9-4ABA-8ACB-58EB4B7C468A}" dt="2022-07-21T21:09:51.704" v="3262" actId="26606"/>
          <ac:spMkLst>
            <pc:docMk/>
            <pc:sldMk cId="2235051259" sldId="520"/>
            <ac:spMk id="30" creationId="{FA2016CF-2F24-4AE4-8A87-D9B6A3DE31E2}"/>
          </ac:spMkLst>
        </pc:spChg>
        <pc:picChg chg="add del mod modCrop">
          <ac:chgData name="Magdalena Siemiatkowska" userId="76f30670d55f8e33" providerId="LiveId" clId="{559E0209-0FC9-4ABA-8ACB-58EB4B7C468A}" dt="2022-07-22T16:13:05.833" v="3410" actId="21"/>
          <ac:picMkLst>
            <pc:docMk/>
            <pc:sldMk cId="2235051259" sldId="520"/>
            <ac:picMk id="3" creationId="{439A03FE-DAA1-E049-6F38-D56A41B72CFF}"/>
          </ac:picMkLst>
        </pc:picChg>
        <pc:picChg chg="add del mod modCrop">
          <ac:chgData name="Magdalena Siemiatkowska" userId="76f30670d55f8e33" providerId="LiveId" clId="{559E0209-0FC9-4ABA-8ACB-58EB4B7C468A}" dt="2022-07-21T21:06:36.195" v="3240" actId="21"/>
          <ac:picMkLst>
            <pc:docMk/>
            <pc:sldMk cId="2235051259" sldId="520"/>
            <ac:picMk id="5" creationId="{5E55DB48-C16C-AD67-F18D-A3A40AF28C71}"/>
          </ac:picMkLst>
        </pc:picChg>
        <pc:picChg chg="add del mod modCrop">
          <ac:chgData name="Magdalena Siemiatkowska" userId="76f30670d55f8e33" providerId="LiveId" clId="{559E0209-0FC9-4ABA-8ACB-58EB4B7C468A}" dt="2022-07-22T16:15:30.853" v="3429" actId="21"/>
          <ac:picMkLst>
            <pc:docMk/>
            <pc:sldMk cId="2235051259" sldId="520"/>
            <ac:picMk id="5" creationId="{AF66731A-1596-D4A1-7F66-09E18476B4F9}"/>
          </ac:picMkLst>
        </pc:picChg>
        <pc:picChg chg="add del mod modCrop">
          <ac:chgData name="Magdalena Siemiatkowska" userId="76f30670d55f8e33" providerId="LiveId" clId="{559E0209-0FC9-4ABA-8ACB-58EB4B7C468A}" dt="2022-07-22T16:15:29.377" v="3428" actId="21"/>
          <ac:picMkLst>
            <pc:docMk/>
            <pc:sldMk cId="2235051259" sldId="520"/>
            <ac:picMk id="7" creationId="{2AE7C790-F66E-9407-9040-A83CB25264CE}"/>
          </ac:picMkLst>
        </pc:picChg>
        <pc:picChg chg="add mod modCrop">
          <ac:chgData name="Magdalena Siemiatkowska" userId="76f30670d55f8e33" providerId="LiveId" clId="{559E0209-0FC9-4ABA-8ACB-58EB4B7C468A}" dt="2022-07-22T18:03:19.184" v="3493" actId="732"/>
          <ac:picMkLst>
            <pc:docMk/>
            <pc:sldMk cId="2235051259" sldId="520"/>
            <ac:picMk id="9" creationId="{B5D35CA5-6FBC-85D9-3DF9-81837B43C661}"/>
          </ac:picMkLst>
        </pc:picChg>
      </pc:sldChg>
      <pc:sldChg chg="addSp delSp modSp new mod setBg modAnim">
        <pc:chgData name="Magdalena Siemiatkowska" userId="76f30670d55f8e33" providerId="LiveId" clId="{559E0209-0FC9-4ABA-8ACB-58EB4B7C468A}" dt="2022-07-21T21:17:15.472" v="3365"/>
        <pc:sldMkLst>
          <pc:docMk/>
          <pc:sldMk cId="3738521589" sldId="521"/>
        </pc:sldMkLst>
        <pc:spChg chg="del">
          <ac:chgData name="Magdalena Siemiatkowska" userId="76f30670d55f8e33" providerId="LiveId" clId="{559E0209-0FC9-4ABA-8ACB-58EB4B7C468A}" dt="2022-07-21T21:10:30.303" v="3268" actId="21"/>
          <ac:spMkLst>
            <pc:docMk/>
            <pc:sldMk cId="3738521589" sldId="521"/>
            <ac:spMk id="2" creationId="{EEC74BB8-227C-949C-3DD4-3716520F2075}"/>
          </ac:spMkLst>
        </pc:spChg>
        <pc:spChg chg="del">
          <ac:chgData name="Magdalena Siemiatkowska" userId="76f30670d55f8e33" providerId="LiveId" clId="{559E0209-0FC9-4ABA-8ACB-58EB4B7C468A}" dt="2022-07-21T21:10:32.787" v="3269" actId="21"/>
          <ac:spMkLst>
            <pc:docMk/>
            <pc:sldMk cId="3738521589" sldId="521"/>
            <ac:spMk id="3" creationId="{7B1AF300-C2F2-9647-8384-8A29A0ACB301}"/>
          </ac:spMkLst>
        </pc:spChg>
        <pc:spChg chg="add mod">
          <ac:chgData name="Magdalena Siemiatkowska" userId="76f30670d55f8e33" providerId="LiveId" clId="{559E0209-0FC9-4ABA-8ACB-58EB4B7C468A}" dt="2022-07-21T21:14:44.667" v="3317" actId="1076"/>
          <ac:spMkLst>
            <pc:docMk/>
            <pc:sldMk cId="3738521589" sldId="521"/>
            <ac:spMk id="5" creationId="{0C8A70E9-220D-CE93-BD26-32090E8FAA70}"/>
          </ac:spMkLst>
        </pc:spChg>
        <pc:spChg chg="add del">
          <ac:chgData name="Magdalena Siemiatkowska" userId="76f30670d55f8e33" providerId="LiveId" clId="{559E0209-0FC9-4ABA-8ACB-58EB4B7C468A}" dt="2022-07-21T21:12:22.692" v="3285" actId="26606"/>
          <ac:spMkLst>
            <pc:docMk/>
            <pc:sldMk cId="3738521589" sldId="521"/>
            <ac:spMk id="12" creationId="{DD7EAFE6-2BB9-41FB-9CF4-588CFC708774}"/>
          </ac:spMkLst>
        </pc:spChg>
        <pc:spChg chg="add del">
          <ac:chgData name="Magdalena Siemiatkowska" userId="76f30670d55f8e33" providerId="LiveId" clId="{559E0209-0FC9-4ABA-8ACB-58EB4B7C468A}" dt="2022-07-21T21:14:01.825" v="3307" actId="26606"/>
          <ac:spMkLst>
            <pc:docMk/>
            <pc:sldMk cId="3738521589" sldId="521"/>
            <ac:spMk id="13" creationId="{32768DCD-B824-413A-B330-8D57ADB3724C}"/>
          </ac:spMkLst>
        </pc:spChg>
        <pc:spChg chg="add del">
          <ac:chgData name="Magdalena Siemiatkowska" userId="76f30670d55f8e33" providerId="LiveId" clId="{559E0209-0FC9-4ABA-8ACB-58EB4B7C468A}" dt="2022-07-21T21:12:22.692" v="3285" actId="26606"/>
          <ac:spMkLst>
            <pc:docMk/>
            <pc:sldMk cId="3738521589" sldId="521"/>
            <ac:spMk id="14" creationId="{C3E06833-B59C-442F-9A6A-F8F55936D530}"/>
          </ac:spMkLst>
        </pc:spChg>
        <pc:spChg chg="add del">
          <ac:chgData name="Magdalena Siemiatkowska" userId="76f30670d55f8e33" providerId="LiveId" clId="{559E0209-0FC9-4ABA-8ACB-58EB4B7C468A}" dt="2022-07-21T21:14:01.825" v="3307" actId="26606"/>
          <ac:spMkLst>
            <pc:docMk/>
            <pc:sldMk cId="3738521589" sldId="521"/>
            <ac:spMk id="15" creationId="{19F9CD66-32FC-448F-B4C5-67D17508A226}"/>
          </ac:spMkLst>
        </pc:spChg>
        <pc:spChg chg="add del">
          <ac:chgData name="Magdalena Siemiatkowska" userId="76f30670d55f8e33" providerId="LiveId" clId="{559E0209-0FC9-4ABA-8ACB-58EB4B7C468A}" dt="2022-07-21T21:12:22.692" v="3285" actId="26606"/>
          <ac:spMkLst>
            <pc:docMk/>
            <pc:sldMk cId="3738521589" sldId="521"/>
            <ac:spMk id="16" creationId="{FA2016CF-2F24-4AE4-8A87-D9B6A3DE31E2}"/>
          </ac:spMkLst>
        </pc:spChg>
        <pc:spChg chg="add">
          <ac:chgData name="Magdalena Siemiatkowska" userId="76f30670d55f8e33" providerId="LiveId" clId="{559E0209-0FC9-4ABA-8ACB-58EB4B7C468A}" dt="2022-07-21T21:14:01.825" v="3307" actId="26606"/>
          <ac:spMkLst>
            <pc:docMk/>
            <pc:sldMk cId="3738521589" sldId="521"/>
            <ac:spMk id="20" creationId="{32768DCD-B824-413A-B330-8D57ADB3724C}"/>
          </ac:spMkLst>
        </pc:spChg>
        <pc:picChg chg="add del mod modCrop">
          <ac:chgData name="Magdalena Siemiatkowska" userId="76f30670d55f8e33" providerId="LiveId" clId="{559E0209-0FC9-4ABA-8ACB-58EB4B7C468A}" dt="2022-07-21T21:12:58.745" v="3292" actId="21"/>
          <ac:picMkLst>
            <pc:docMk/>
            <pc:sldMk cId="3738521589" sldId="521"/>
            <ac:picMk id="7" creationId="{3E6275B5-5F0E-E0E2-0C19-41FCBD71E90D}"/>
          </ac:picMkLst>
        </pc:picChg>
        <pc:picChg chg="add mod modCrop">
          <ac:chgData name="Magdalena Siemiatkowska" userId="76f30670d55f8e33" providerId="LiveId" clId="{559E0209-0FC9-4ABA-8ACB-58EB4B7C468A}" dt="2022-07-21T21:14:13.074" v="3310" actId="14100"/>
          <ac:picMkLst>
            <pc:docMk/>
            <pc:sldMk cId="3738521589" sldId="521"/>
            <ac:picMk id="9" creationId="{E169E904-6BB3-ABDB-056A-5D1205919935}"/>
          </ac:picMkLst>
        </pc:picChg>
        <pc:picChg chg="add del mod">
          <ac:chgData name="Magdalena Siemiatkowska" userId="76f30670d55f8e33" providerId="LiveId" clId="{559E0209-0FC9-4ABA-8ACB-58EB4B7C468A}" dt="2022-07-21T21:13:02.926" v="3294" actId="21"/>
          <ac:picMkLst>
            <pc:docMk/>
            <pc:sldMk cId="3738521589" sldId="521"/>
            <ac:picMk id="11" creationId="{51B2867F-D3C7-6897-AF98-6FE7F8331801}"/>
          </ac:picMkLst>
        </pc:picChg>
      </pc:sldChg>
    </pc:docChg>
  </pc:docChgLst>
  <pc:docChgLst>
    <pc:chgData name="Magdalena Siemiatkowska" userId="76f30670d55f8e33" providerId="LiveId" clId="{291D7152-4699-46C3-802B-1EA99C0E3CA3}"/>
    <pc:docChg chg="undo redo custSel addSld delSld modSld sldOrd">
      <pc:chgData name="Magdalena Siemiatkowska" userId="76f30670d55f8e33" providerId="LiveId" clId="{291D7152-4699-46C3-802B-1EA99C0E3CA3}" dt="2022-07-12T22:17:44.591" v="2968" actId="1076"/>
      <pc:docMkLst>
        <pc:docMk/>
      </pc:docMkLst>
      <pc:sldChg chg="addSp modSp mod">
        <pc:chgData name="Magdalena Siemiatkowska" userId="76f30670d55f8e33" providerId="LiveId" clId="{291D7152-4699-46C3-802B-1EA99C0E3CA3}" dt="2022-07-02T10:32:57.068" v="1556" actId="20577"/>
        <pc:sldMkLst>
          <pc:docMk/>
          <pc:sldMk cId="1911329368" sldId="256"/>
        </pc:sldMkLst>
        <pc:spChg chg="mod">
          <ac:chgData name="Magdalena Siemiatkowska" userId="76f30670d55f8e33" providerId="LiveId" clId="{291D7152-4699-46C3-802B-1EA99C0E3CA3}" dt="2022-07-02T10:32:57.068" v="1556" actId="20577"/>
          <ac:spMkLst>
            <pc:docMk/>
            <pc:sldMk cId="1911329368" sldId="256"/>
            <ac:spMk id="9" creationId="{5BDB9260-C653-AE76-55BD-BD37DFB9A2B0}"/>
          </ac:spMkLst>
        </pc:spChg>
        <pc:picChg chg="add mod modCrop">
          <ac:chgData name="Magdalena Siemiatkowska" userId="76f30670d55f8e33" providerId="LiveId" clId="{291D7152-4699-46C3-802B-1EA99C0E3CA3}" dt="2022-06-28T21:31:29.184" v="116" actId="1076"/>
          <ac:picMkLst>
            <pc:docMk/>
            <pc:sldMk cId="1911329368" sldId="256"/>
            <ac:picMk id="4" creationId="{DE1D61C9-7E2A-7B57-8CDD-1FAAC3459AE8}"/>
          </ac:picMkLst>
        </pc:picChg>
      </pc:sldChg>
      <pc:sldChg chg="addSp modSp mod">
        <pc:chgData name="Magdalena Siemiatkowska" userId="76f30670d55f8e33" providerId="LiveId" clId="{291D7152-4699-46C3-802B-1EA99C0E3CA3}" dt="2022-07-12T21:31:34.860" v="2712" actId="14100"/>
        <pc:sldMkLst>
          <pc:docMk/>
          <pc:sldMk cId="2016883178" sldId="257"/>
        </pc:sldMkLst>
        <pc:spChg chg="add mod">
          <ac:chgData name="Magdalena Siemiatkowska" userId="76f30670d55f8e33" providerId="LiveId" clId="{291D7152-4699-46C3-802B-1EA99C0E3CA3}" dt="2022-07-12T21:31:34.860" v="2712" actId="14100"/>
          <ac:spMkLst>
            <pc:docMk/>
            <pc:sldMk cId="2016883178" sldId="257"/>
            <ac:spMk id="2" creationId="{2AA769D6-DECB-A3FC-16CF-0B1B8CD73CF7}"/>
          </ac:spMkLst>
        </pc:spChg>
        <pc:picChg chg="mod">
          <ac:chgData name="Magdalena Siemiatkowska" userId="76f30670d55f8e33" providerId="LiveId" clId="{291D7152-4699-46C3-802B-1EA99C0E3CA3}" dt="2022-07-12T21:31:10.639" v="2705" actId="1076"/>
          <ac:picMkLst>
            <pc:docMk/>
            <pc:sldMk cId="2016883178" sldId="257"/>
            <ac:picMk id="5" creationId="{5DCAFBF6-B02B-D7A6-C723-7665C3B6FEF0}"/>
          </ac:picMkLst>
        </pc:picChg>
        <pc:picChg chg="add mod">
          <ac:chgData name="Magdalena Siemiatkowska" userId="76f30670d55f8e33" providerId="LiveId" clId="{291D7152-4699-46C3-802B-1EA99C0E3CA3}" dt="2022-06-28T21:20:52.119" v="22" actId="1076"/>
          <ac:picMkLst>
            <pc:docMk/>
            <pc:sldMk cId="2016883178" sldId="257"/>
            <ac:picMk id="9" creationId="{70EE12B8-1690-59D9-108D-247F76B620AB}"/>
          </ac:picMkLst>
        </pc:picChg>
      </pc:sldChg>
      <pc:sldChg chg="addSp modSp mod">
        <pc:chgData name="Magdalena Siemiatkowska" userId="76f30670d55f8e33" providerId="LiveId" clId="{291D7152-4699-46C3-802B-1EA99C0E3CA3}" dt="2022-07-12T21:37:24.547" v="2743" actId="20577"/>
        <pc:sldMkLst>
          <pc:docMk/>
          <pc:sldMk cId="1343398084" sldId="258"/>
        </pc:sldMkLst>
        <pc:spChg chg="mod">
          <ac:chgData name="Magdalena Siemiatkowska" userId="76f30670d55f8e33" providerId="LiveId" clId="{291D7152-4699-46C3-802B-1EA99C0E3CA3}" dt="2022-07-12T21:37:24.547" v="2743" actId="20577"/>
          <ac:spMkLst>
            <pc:docMk/>
            <pc:sldMk cId="1343398084" sldId="258"/>
            <ac:spMk id="3" creationId="{DB072234-F5C2-727B-4360-C14EB02BC006}"/>
          </ac:spMkLst>
        </pc:spChg>
        <pc:picChg chg="add mod">
          <ac:chgData name="Magdalena Siemiatkowska" userId="76f30670d55f8e33" providerId="LiveId" clId="{291D7152-4699-46C3-802B-1EA99C0E3CA3}" dt="2022-06-28T21:22:31.062" v="33" actId="1076"/>
          <ac:picMkLst>
            <pc:docMk/>
            <pc:sldMk cId="1343398084" sldId="258"/>
            <ac:picMk id="12" creationId="{81442456-280D-F841-C302-FA52A1828CE1}"/>
          </ac:picMkLst>
        </pc:picChg>
        <pc:picChg chg="add mod">
          <ac:chgData name="Magdalena Siemiatkowska" userId="76f30670d55f8e33" providerId="LiveId" clId="{291D7152-4699-46C3-802B-1EA99C0E3CA3}" dt="2022-07-11T23:41:39.862" v="2443" actId="1076"/>
          <ac:picMkLst>
            <pc:docMk/>
            <pc:sldMk cId="1343398084" sldId="258"/>
            <ac:picMk id="14" creationId="{3E2D2356-38B6-7ECC-F49A-36B45C3D5378}"/>
          </ac:picMkLst>
        </pc:picChg>
      </pc:sldChg>
      <pc:sldChg chg="addSp delSp modSp mod">
        <pc:chgData name="Magdalena Siemiatkowska" userId="76f30670d55f8e33" providerId="LiveId" clId="{291D7152-4699-46C3-802B-1EA99C0E3CA3}" dt="2022-06-28T23:13:05.260" v="1552" actId="1076"/>
        <pc:sldMkLst>
          <pc:docMk/>
          <pc:sldMk cId="1075544939" sldId="259"/>
        </pc:sldMkLst>
        <pc:spChg chg="mod">
          <ac:chgData name="Magdalena Siemiatkowska" userId="76f30670d55f8e33" providerId="LiveId" clId="{291D7152-4699-46C3-802B-1EA99C0E3CA3}" dt="2022-06-28T23:12:55.687" v="1548" actId="26606"/>
          <ac:spMkLst>
            <pc:docMk/>
            <pc:sldMk cId="1075544939" sldId="259"/>
            <ac:spMk id="2" creationId="{47E577BF-1428-1761-A6CE-7BB6B1D5A936}"/>
          </ac:spMkLst>
        </pc:spChg>
        <pc:spChg chg="mod">
          <ac:chgData name="Magdalena Siemiatkowska" userId="76f30670d55f8e33" providerId="LiveId" clId="{291D7152-4699-46C3-802B-1EA99C0E3CA3}" dt="2022-06-28T23:12:55.687" v="1548" actId="26606"/>
          <ac:spMkLst>
            <pc:docMk/>
            <pc:sldMk cId="1075544939" sldId="259"/>
            <ac:spMk id="3" creationId="{4CF7016D-9133-F636-AA2A-1101F381FBA8}"/>
          </ac:spMkLst>
        </pc:spChg>
        <pc:spChg chg="add del">
          <ac:chgData name="Magdalena Siemiatkowska" userId="76f30670d55f8e33" providerId="LiveId" clId="{291D7152-4699-46C3-802B-1EA99C0E3CA3}" dt="2022-06-28T23:12:55.687" v="1548" actId="26606"/>
          <ac:spMkLst>
            <pc:docMk/>
            <pc:sldMk cId="1075544939" sldId="259"/>
            <ac:spMk id="9" creationId="{32768DCD-B824-413A-B330-8D57ADB3724C}"/>
          </ac:spMkLst>
        </pc:spChg>
        <pc:spChg chg="add del">
          <ac:chgData name="Magdalena Siemiatkowska" userId="76f30670d55f8e33" providerId="LiveId" clId="{291D7152-4699-46C3-802B-1EA99C0E3CA3}" dt="2022-06-28T23:12:55.687" v="1548" actId="26606"/>
          <ac:spMkLst>
            <pc:docMk/>
            <pc:sldMk cId="1075544939" sldId="259"/>
            <ac:spMk id="11" creationId="{96E45848-BEDA-4F24-9C4E-DA2120958262}"/>
          </ac:spMkLst>
        </pc:spChg>
        <pc:spChg chg="add del">
          <ac:chgData name="Magdalena Siemiatkowska" userId="76f30670d55f8e33" providerId="LiveId" clId="{291D7152-4699-46C3-802B-1EA99C0E3CA3}" dt="2022-06-28T23:12:55.687" v="1548" actId="26606"/>
          <ac:spMkLst>
            <pc:docMk/>
            <pc:sldMk cId="1075544939" sldId="259"/>
            <ac:spMk id="13" creationId="{B2BB8117-A903-442C-9223-A4FEB85C3271}"/>
          </ac:spMkLst>
        </pc:spChg>
        <pc:spChg chg="add del">
          <ac:chgData name="Magdalena Siemiatkowska" userId="76f30670d55f8e33" providerId="LiveId" clId="{291D7152-4699-46C3-802B-1EA99C0E3CA3}" dt="2022-06-28T23:12:55.687" v="1548" actId="26606"/>
          <ac:spMkLst>
            <pc:docMk/>
            <pc:sldMk cId="1075544939" sldId="259"/>
            <ac:spMk id="15" creationId="{C59300B8-3117-43F8-9F8E-68DB9F002F92}"/>
          </ac:spMkLst>
        </pc:spChg>
        <pc:spChg chg="add del">
          <ac:chgData name="Magdalena Siemiatkowska" userId="76f30670d55f8e33" providerId="LiveId" clId="{291D7152-4699-46C3-802B-1EA99C0E3CA3}" dt="2022-06-28T23:12:55.687" v="1548" actId="26606"/>
          <ac:spMkLst>
            <pc:docMk/>
            <pc:sldMk cId="1075544939" sldId="259"/>
            <ac:spMk id="17" creationId="{1AFAE680-42C1-4104-B74F-B0A8F1FB264A}"/>
          </ac:spMkLst>
        </pc:spChg>
        <pc:spChg chg="add del">
          <ac:chgData name="Magdalena Siemiatkowska" userId="76f30670d55f8e33" providerId="LiveId" clId="{291D7152-4699-46C3-802B-1EA99C0E3CA3}" dt="2022-06-28T23:12:55.687" v="1548" actId="26606"/>
          <ac:spMkLst>
            <pc:docMk/>
            <pc:sldMk cId="1075544939" sldId="259"/>
            <ac:spMk id="19" creationId="{828A8BA9-B3FE-4C96-A0A1-72A0D2C85578}"/>
          </ac:spMkLst>
        </pc:spChg>
        <pc:spChg chg="add del">
          <ac:chgData name="Magdalena Siemiatkowska" userId="76f30670d55f8e33" providerId="LiveId" clId="{291D7152-4699-46C3-802B-1EA99C0E3CA3}" dt="2022-06-28T23:12:55.687" v="1548" actId="26606"/>
          <ac:spMkLst>
            <pc:docMk/>
            <pc:sldMk cId="1075544939" sldId="259"/>
            <ac:spMk id="21" creationId="{2EDB7FB2-4012-481D-B3D1-7301CCF6E488}"/>
          </ac:spMkLst>
        </pc:spChg>
        <pc:spChg chg="add del">
          <ac:chgData name="Magdalena Siemiatkowska" userId="76f30670d55f8e33" providerId="LiveId" clId="{291D7152-4699-46C3-802B-1EA99C0E3CA3}" dt="2022-06-28T23:12:53.269" v="1546" actId="26606"/>
          <ac:spMkLst>
            <pc:docMk/>
            <pc:sldMk cId="1075544939" sldId="259"/>
            <ac:spMk id="23" creationId="{32768DCD-B824-413A-B330-8D57ADB3724C}"/>
          </ac:spMkLst>
        </pc:spChg>
        <pc:spChg chg="add del">
          <ac:chgData name="Magdalena Siemiatkowska" userId="76f30670d55f8e33" providerId="LiveId" clId="{291D7152-4699-46C3-802B-1EA99C0E3CA3}" dt="2022-06-28T23:12:53.269" v="1546" actId="26606"/>
          <ac:spMkLst>
            <pc:docMk/>
            <pc:sldMk cId="1075544939" sldId="259"/>
            <ac:spMk id="24" creationId="{19F9CD66-32FC-448F-B4C5-67D17508A226}"/>
          </ac:spMkLst>
        </pc:spChg>
        <pc:spChg chg="add del">
          <ac:chgData name="Magdalena Siemiatkowska" userId="76f30670d55f8e33" providerId="LiveId" clId="{291D7152-4699-46C3-802B-1EA99C0E3CA3}" dt="2022-06-28T23:12:55.687" v="1548" actId="26606"/>
          <ac:spMkLst>
            <pc:docMk/>
            <pc:sldMk cId="1075544939" sldId="259"/>
            <ac:spMk id="27" creationId="{32768DCD-B824-413A-B330-8D57ADB3724C}"/>
          </ac:spMkLst>
        </pc:spChg>
        <pc:spChg chg="add del">
          <ac:chgData name="Magdalena Siemiatkowska" userId="76f30670d55f8e33" providerId="LiveId" clId="{291D7152-4699-46C3-802B-1EA99C0E3CA3}" dt="2022-06-28T23:12:55.687" v="1548" actId="26606"/>
          <ac:spMkLst>
            <pc:docMk/>
            <pc:sldMk cId="1075544939" sldId="259"/>
            <ac:spMk id="29" creationId="{96E45848-BEDA-4F24-9C4E-DA2120958262}"/>
          </ac:spMkLst>
        </pc:spChg>
        <pc:spChg chg="add del">
          <ac:chgData name="Magdalena Siemiatkowska" userId="76f30670d55f8e33" providerId="LiveId" clId="{291D7152-4699-46C3-802B-1EA99C0E3CA3}" dt="2022-06-28T23:12:55.687" v="1548" actId="26606"/>
          <ac:spMkLst>
            <pc:docMk/>
            <pc:sldMk cId="1075544939" sldId="259"/>
            <ac:spMk id="30" creationId="{B2BB8117-A903-442C-9223-A4FEB85C3271}"/>
          </ac:spMkLst>
        </pc:spChg>
        <pc:spChg chg="add del">
          <ac:chgData name="Magdalena Siemiatkowska" userId="76f30670d55f8e33" providerId="LiveId" clId="{291D7152-4699-46C3-802B-1EA99C0E3CA3}" dt="2022-06-28T23:12:55.687" v="1548" actId="26606"/>
          <ac:spMkLst>
            <pc:docMk/>
            <pc:sldMk cId="1075544939" sldId="259"/>
            <ac:spMk id="32" creationId="{C59300B8-3117-43F8-9F8E-68DB9F002F92}"/>
          </ac:spMkLst>
        </pc:spChg>
        <pc:spChg chg="add del">
          <ac:chgData name="Magdalena Siemiatkowska" userId="76f30670d55f8e33" providerId="LiveId" clId="{291D7152-4699-46C3-802B-1EA99C0E3CA3}" dt="2022-06-28T23:12:55.687" v="1548" actId="26606"/>
          <ac:spMkLst>
            <pc:docMk/>
            <pc:sldMk cId="1075544939" sldId="259"/>
            <ac:spMk id="34" creationId="{1AFAE680-42C1-4104-B74F-B0A8F1FB264A}"/>
          </ac:spMkLst>
        </pc:spChg>
        <pc:spChg chg="add del">
          <ac:chgData name="Magdalena Siemiatkowska" userId="76f30670d55f8e33" providerId="LiveId" clId="{291D7152-4699-46C3-802B-1EA99C0E3CA3}" dt="2022-06-28T23:12:55.687" v="1548" actId="26606"/>
          <ac:spMkLst>
            <pc:docMk/>
            <pc:sldMk cId="1075544939" sldId="259"/>
            <ac:spMk id="36" creationId="{828A8BA9-B3FE-4C96-A0A1-72A0D2C85578}"/>
          </ac:spMkLst>
        </pc:spChg>
        <pc:spChg chg="add del">
          <ac:chgData name="Magdalena Siemiatkowska" userId="76f30670d55f8e33" providerId="LiveId" clId="{291D7152-4699-46C3-802B-1EA99C0E3CA3}" dt="2022-06-28T23:12:55.687" v="1548" actId="26606"/>
          <ac:spMkLst>
            <pc:docMk/>
            <pc:sldMk cId="1075544939" sldId="259"/>
            <ac:spMk id="38" creationId="{19F9CD66-32FC-448F-B4C5-67D17508A226}"/>
          </ac:spMkLst>
        </pc:spChg>
        <pc:picChg chg="del">
          <ac:chgData name="Magdalena Siemiatkowska" userId="76f30670d55f8e33" providerId="LiveId" clId="{291D7152-4699-46C3-802B-1EA99C0E3CA3}" dt="2022-06-28T23:12:40.163" v="1543" actId="21"/>
          <ac:picMkLst>
            <pc:docMk/>
            <pc:sldMk cId="1075544939" sldId="259"/>
            <ac:picMk id="5" creationId="{202DDD31-3C91-B51D-7F17-7A4D5B57BA45}"/>
          </ac:picMkLst>
        </pc:picChg>
        <pc:picChg chg="add mod">
          <ac:chgData name="Magdalena Siemiatkowska" userId="76f30670d55f8e33" providerId="LiveId" clId="{291D7152-4699-46C3-802B-1EA99C0E3CA3}" dt="2022-06-28T23:13:05.260" v="1552" actId="1076"/>
          <ac:picMkLst>
            <pc:docMk/>
            <pc:sldMk cId="1075544939" sldId="259"/>
            <ac:picMk id="12" creationId="{FA4A9B27-4C16-8A01-FAFC-F648A5EE3153}"/>
          </ac:picMkLst>
        </pc:picChg>
      </pc:sldChg>
      <pc:sldChg chg="addSp modSp mod ord">
        <pc:chgData name="Magdalena Siemiatkowska" userId="76f30670d55f8e33" providerId="LiveId" clId="{291D7152-4699-46C3-802B-1EA99C0E3CA3}" dt="2022-07-12T22:17:44.591" v="2968" actId="1076"/>
        <pc:sldMkLst>
          <pc:docMk/>
          <pc:sldMk cId="857389845" sldId="260"/>
        </pc:sldMkLst>
        <pc:spChg chg="mod">
          <ac:chgData name="Magdalena Siemiatkowska" userId="76f30670d55f8e33" providerId="LiveId" clId="{291D7152-4699-46C3-802B-1EA99C0E3CA3}" dt="2022-07-12T22:17:44.591" v="2968" actId="1076"/>
          <ac:spMkLst>
            <pc:docMk/>
            <pc:sldMk cId="857389845" sldId="260"/>
            <ac:spMk id="3" creationId="{B2A91AB2-45D1-5F4C-A18A-912BACC7361A}"/>
          </ac:spMkLst>
        </pc:spChg>
        <pc:picChg chg="add mod">
          <ac:chgData name="Magdalena Siemiatkowska" userId="76f30670d55f8e33" providerId="LiveId" clId="{291D7152-4699-46C3-802B-1EA99C0E3CA3}" dt="2022-06-28T21:27:21.061" v="73" actId="1076"/>
          <ac:picMkLst>
            <pc:docMk/>
            <pc:sldMk cId="857389845" sldId="260"/>
            <ac:picMk id="4" creationId="{7E933400-838B-28B9-B705-ED7949042FCB}"/>
          </ac:picMkLst>
        </pc:picChg>
      </pc:sldChg>
      <pc:sldChg chg="addSp modSp mod">
        <pc:chgData name="Magdalena Siemiatkowska" userId="76f30670d55f8e33" providerId="LiveId" clId="{291D7152-4699-46C3-802B-1EA99C0E3CA3}" dt="2022-06-28T21:22:39.517" v="35" actId="1076"/>
        <pc:sldMkLst>
          <pc:docMk/>
          <pc:sldMk cId="3896040028" sldId="261"/>
        </pc:sldMkLst>
        <pc:picChg chg="add mod">
          <ac:chgData name="Magdalena Siemiatkowska" userId="76f30670d55f8e33" providerId="LiveId" clId="{291D7152-4699-46C3-802B-1EA99C0E3CA3}" dt="2022-06-28T21:22:39.517" v="35" actId="1076"/>
          <ac:picMkLst>
            <pc:docMk/>
            <pc:sldMk cId="3896040028" sldId="261"/>
            <ac:picMk id="9" creationId="{BFEA8805-8F22-5FBE-7EB5-3E6C5B473F4A}"/>
          </ac:picMkLst>
        </pc:picChg>
      </pc:sldChg>
      <pc:sldChg chg="addSp delSp modSp mod">
        <pc:chgData name="Magdalena Siemiatkowska" userId="76f30670d55f8e33" providerId="LiveId" clId="{291D7152-4699-46C3-802B-1EA99C0E3CA3}" dt="2022-07-12T22:14:26.962" v="2956" actId="255"/>
        <pc:sldMkLst>
          <pc:docMk/>
          <pc:sldMk cId="228099587" sldId="262"/>
        </pc:sldMkLst>
        <pc:spChg chg="add del mod">
          <ac:chgData name="Magdalena Siemiatkowska" userId="76f30670d55f8e33" providerId="LiveId" clId="{291D7152-4699-46C3-802B-1EA99C0E3CA3}" dt="2022-07-12T22:14:26.962" v="2956" actId="255"/>
          <ac:spMkLst>
            <pc:docMk/>
            <pc:sldMk cId="228099587" sldId="262"/>
            <ac:spMk id="2" creationId="{9B16CD65-97F0-478D-760E-7CB8FF4C512C}"/>
          </ac:spMkLst>
        </pc:spChg>
        <pc:spChg chg="add del mod">
          <ac:chgData name="Magdalena Siemiatkowska" userId="76f30670d55f8e33" providerId="LiveId" clId="{291D7152-4699-46C3-802B-1EA99C0E3CA3}" dt="2022-07-12T22:12:26.200" v="2933" actId="21"/>
          <ac:spMkLst>
            <pc:docMk/>
            <pc:sldMk cId="228099587" sldId="262"/>
            <ac:spMk id="4" creationId="{F35D77D7-206B-2553-02E1-56EA716978CA}"/>
          </ac:spMkLst>
        </pc:spChg>
        <pc:spChg chg="del">
          <ac:chgData name="Magdalena Siemiatkowska" userId="76f30670d55f8e33" providerId="LiveId" clId="{291D7152-4699-46C3-802B-1EA99C0E3CA3}" dt="2022-06-28T21:23:46.135" v="36" actId="26606"/>
          <ac:spMkLst>
            <pc:docMk/>
            <pc:sldMk cId="228099587" sldId="262"/>
            <ac:spMk id="16" creationId="{02E45E95-311C-41C7-A882-6E43F0806865}"/>
          </ac:spMkLst>
        </pc:spChg>
        <pc:spChg chg="del">
          <ac:chgData name="Magdalena Siemiatkowska" userId="76f30670d55f8e33" providerId="LiveId" clId="{291D7152-4699-46C3-802B-1EA99C0E3CA3}" dt="2022-06-28T21:23:46.135" v="36" actId="26606"/>
          <ac:spMkLst>
            <pc:docMk/>
            <pc:sldMk cId="228099587" sldId="262"/>
            <ac:spMk id="17" creationId="{DD7EAFE6-2BB9-41FB-9CF4-588CFC708774}"/>
          </ac:spMkLst>
        </pc:spChg>
        <pc:spChg chg="del">
          <ac:chgData name="Magdalena Siemiatkowska" userId="76f30670d55f8e33" providerId="LiveId" clId="{291D7152-4699-46C3-802B-1EA99C0E3CA3}" dt="2022-06-28T21:23:46.135" v="36" actId="26606"/>
          <ac:spMkLst>
            <pc:docMk/>
            <pc:sldMk cId="228099587" sldId="262"/>
            <ac:spMk id="18" creationId="{B7299D5D-ECC5-41EB-B830-C3A35FB35516}"/>
          </ac:spMkLst>
        </pc:spChg>
        <pc:spChg chg="add mod">
          <ac:chgData name="Magdalena Siemiatkowska" userId="76f30670d55f8e33" providerId="LiveId" clId="{291D7152-4699-46C3-802B-1EA99C0E3CA3}" dt="2022-07-12T22:13:37.555" v="2947" actId="1076"/>
          <ac:spMkLst>
            <pc:docMk/>
            <pc:sldMk cId="228099587" sldId="262"/>
            <ac:spMk id="19" creationId="{56BB6073-A320-4272-800E-93FEEF1AD539}"/>
          </ac:spMkLst>
        </pc:spChg>
        <pc:spChg chg="del">
          <ac:chgData name="Magdalena Siemiatkowska" userId="76f30670d55f8e33" providerId="LiveId" clId="{291D7152-4699-46C3-802B-1EA99C0E3CA3}" dt="2022-06-28T21:23:46.135" v="36" actId="26606"/>
          <ac:spMkLst>
            <pc:docMk/>
            <pc:sldMk cId="228099587" sldId="262"/>
            <ac:spMk id="19" creationId="{610334BF-0422-4A9A-BE46-AEB8C348BAC4}"/>
          </ac:spMkLst>
        </pc:spChg>
        <pc:spChg chg="del">
          <ac:chgData name="Magdalena Siemiatkowska" userId="76f30670d55f8e33" providerId="LiveId" clId="{291D7152-4699-46C3-802B-1EA99C0E3CA3}" dt="2022-06-28T21:23:46.135" v="36" actId="26606"/>
          <ac:spMkLst>
            <pc:docMk/>
            <pc:sldMk cId="228099587" sldId="262"/>
            <ac:spMk id="20" creationId="{88C91735-5EFE-44D1-8CC6-FDF0D11B6F5D}"/>
          </ac:spMkLst>
        </pc:spChg>
        <pc:spChg chg="del">
          <ac:chgData name="Magdalena Siemiatkowska" userId="76f30670d55f8e33" providerId="LiveId" clId="{291D7152-4699-46C3-802B-1EA99C0E3CA3}" dt="2022-06-28T21:23:46.135" v="36" actId="26606"/>
          <ac:spMkLst>
            <pc:docMk/>
            <pc:sldMk cId="228099587" sldId="262"/>
            <ac:spMk id="21" creationId="{C98F2823-0279-49D8-928D-754B222533EF}"/>
          </ac:spMkLst>
        </pc:spChg>
        <pc:spChg chg="del">
          <ac:chgData name="Magdalena Siemiatkowska" userId="76f30670d55f8e33" providerId="LiveId" clId="{291D7152-4699-46C3-802B-1EA99C0E3CA3}" dt="2022-06-28T21:23:46.135" v="36" actId="26606"/>
          <ac:spMkLst>
            <pc:docMk/>
            <pc:sldMk cId="228099587" sldId="262"/>
            <ac:spMk id="22" creationId="{D33F926C-2613-475D-AEE4-CD7D87D3BA2D}"/>
          </ac:spMkLst>
        </pc:spChg>
        <pc:spChg chg="add del">
          <ac:chgData name="Magdalena Siemiatkowska" userId="76f30670d55f8e33" providerId="LiveId" clId="{291D7152-4699-46C3-802B-1EA99C0E3CA3}" dt="2022-07-12T22:12:56.588" v="2938" actId="26606"/>
          <ac:spMkLst>
            <pc:docMk/>
            <pc:sldMk cId="228099587" sldId="262"/>
            <ac:spMk id="28" creationId="{DD7EAFE6-2BB9-41FB-9CF4-588CFC708774}"/>
          </ac:spMkLst>
        </pc:spChg>
        <pc:spChg chg="add del">
          <ac:chgData name="Magdalena Siemiatkowska" userId="76f30670d55f8e33" providerId="LiveId" clId="{291D7152-4699-46C3-802B-1EA99C0E3CA3}" dt="2022-07-12T22:12:56.588" v="2938" actId="26606"/>
          <ac:spMkLst>
            <pc:docMk/>
            <pc:sldMk cId="228099587" sldId="262"/>
            <ac:spMk id="30" creationId="{C3E06833-B59C-442F-9A6A-F8F55936D530}"/>
          </ac:spMkLst>
        </pc:spChg>
        <pc:spChg chg="add del">
          <ac:chgData name="Magdalena Siemiatkowska" userId="76f30670d55f8e33" providerId="LiveId" clId="{291D7152-4699-46C3-802B-1EA99C0E3CA3}" dt="2022-07-12T22:12:56.588" v="2938" actId="26606"/>
          <ac:spMkLst>
            <pc:docMk/>
            <pc:sldMk cId="228099587" sldId="262"/>
            <ac:spMk id="32" creationId="{FA2016CF-2F24-4AE4-8A87-D9B6A3DE31E2}"/>
          </ac:spMkLst>
        </pc:spChg>
        <pc:spChg chg="add del">
          <ac:chgData name="Magdalena Siemiatkowska" userId="76f30670d55f8e33" providerId="LiveId" clId="{291D7152-4699-46C3-802B-1EA99C0E3CA3}" dt="2022-07-12T22:12:56.536" v="2937" actId="26606"/>
          <ac:spMkLst>
            <pc:docMk/>
            <pc:sldMk cId="228099587" sldId="262"/>
            <ac:spMk id="37" creationId="{DD7EAFE6-2BB9-41FB-9CF4-588CFC708774}"/>
          </ac:spMkLst>
        </pc:spChg>
        <pc:spChg chg="add del">
          <ac:chgData name="Magdalena Siemiatkowska" userId="76f30670d55f8e33" providerId="LiveId" clId="{291D7152-4699-46C3-802B-1EA99C0E3CA3}" dt="2022-07-12T22:12:56.536" v="2937" actId="26606"/>
          <ac:spMkLst>
            <pc:docMk/>
            <pc:sldMk cId="228099587" sldId="262"/>
            <ac:spMk id="39" creationId="{8C37C960-91F5-4F61-B2CD-8A037920720B}"/>
          </ac:spMkLst>
        </pc:spChg>
        <pc:spChg chg="add">
          <ac:chgData name="Magdalena Siemiatkowska" userId="76f30670d55f8e33" providerId="LiveId" clId="{291D7152-4699-46C3-802B-1EA99C0E3CA3}" dt="2022-07-12T22:12:56.588" v="2938" actId="26606"/>
          <ac:spMkLst>
            <pc:docMk/>
            <pc:sldMk cId="228099587" sldId="262"/>
            <ac:spMk id="41" creationId="{11884203-7A1F-4059-B697-23D53FA8A296}"/>
          </ac:spMkLst>
        </pc:spChg>
        <pc:spChg chg="add">
          <ac:chgData name="Magdalena Siemiatkowska" userId="76f30670d55f8e33" providerId="LiveId" clId="{291D7152-4699-46C3-802B-1EA99C0E3CA3}" dt="2022-07-12T22:12:56.588" v="2938" actId="26606"/>
          <ac:spMkLst>
            <pc:docMk/>
            <pc:sldMk cId="228099587" sldId="262"/>
            <ac:spMk id="42" creationId="{DD7EAFE6-2BB9-41FB-9CF4-588CFC708774}"/>
          </ac:spMkLst>
        </pc:spChg>
        <pc:spChg chg="add">
          <ac:chgData name="Magdalena Siemiatkowska" userId="76f30670d55f8e33" providerId="LiveId" clId="{291D7152-4699-46C3-802B-1EA99C0E3CA3}" dt="2022-07-12T22:12:56.588" v="2938" actId="26606"/>
          <ac:spMkLst>
            <pc:docMk/>
            <pc:sldMk cId="228099587" sldId="262"/>
            <ac:spMk id="43" creationId="{A5C31099-1BBD-40CE-BC60-FCE50741940D}"/>
          </ac:spMkLst>
        </pc:spChg>
        <pc:spChg chg="add">
          <ac:chgData name="Magdalena Siemiatkowska" userId="76f30670d55f8e33" providerId="LiveId" clId="{291D7152-4699-46C3-802B-1EA99C0E3CA3}" dt="2022-07-12T22:12:56.588" v="2938" actId="26606"/>
          <ac:spMkLst>
            <pc:docMk/>
            <pc:sldMk cId="228099587" sldId="262"/>
            <ac:spMk id="44" creationId="{8C37C960-91F5-4F61-B2CD-8A037920720B}"/>
          </ac:spMkLst>
        </pc:spChg>
        <pc:spChg chg="add">
          <ac:chgData name="Magdalena Siemiatkowska" userId="76f30670d55f8e33" providerId="LiveId" clId="{291D7152-4699-46C3-802B-1EA99C0E3CA3}" dt="2022-07-12T22:12:56.588" v="2938" actId="26606"/>
          <ac:spMkLst>
            <pc:docMk/>
            <pc:sldMk cId="228099587" sldId="262"/>
            <ac:spMk id="45" creationId="{AE12D6A8-795F-441C-B70F-F3E0D262FC6E}"/>
          </ac:spMkLst>
        </pc:spChg>
        <pc:spChg chg="add">
          <ac:chgData name="Magdalena Siemiatkowska" userId="76f30670d55f8e33" providerId="LiveId" clId="{291D7152-4699-46C3-802B-1EA99C0E3CA3}" dt="2022-07-12T22:12:56.588" v="2938" actId="26606"/>
          <ac:spMkLst>
            <pc:docMk/>
            <pc:sldMk cId="228099587" sldId="262"/>
            <ac:spMk id="47" creationId="{77E975BE-D56B-41D7-A042-1DB14B6EBF3B}"/>
          </ac:spMkLst>
        </pc:spChg>
        <pc:picChg chg="add mod">
          <ac:chgData name="Magdalena Siemiatkowska" userId="76f30670d55f8e33" providerId="LiveId" clId="{291D7152-4699-46C3-802B-1EA99C0E3CA3}" dt="2022-07-12T22:12:56.588" v="2938" actId="26606"/>
          <ac:picMkLst>
            <pc:docMk/>
            <pc:sldMk cId="228099587" sldId="262"/>
            <ac:picMk id="14" creationId="{7076A247-3DF0-D626-7546-84A1745AFD1F}"/>
          </ac:picMkLst>
        </pc:picChg>
        <pc:picChg chg="mod">
          <ac:chgData name="Magdalena Siemiatkowska" userId="76f30670d55f8e33" providerId="LiveId" clId="{291D7152-4699-46C3-802B-1EA99C0E3CA3}" dt="2022-07-12T22:12:56.588" v="2938" actId="26606"/>
          <ac:picMkLst>
            <pc:docMk/>
            <pc:sldMk cId="228099587" sldId="262"/>
            <ac:picMk id="23" creationId="{8D25367F-7DAF-7DB0-CF08-F6FD9301B0E1}"/>
          </ac:picMkLst>
        </pc:picChg>
      </pc:sldChg>
      <pc:sldChg chg="addSp delSp modSp mod">
        <pc:chgData name="Magdalena Siemiatkowska" userId="76f30670d55f8e33" providerId="LiveId" clId="{291D7152-4699-46C3-802B-1EA99C0E3CA3}" dt="2022-06-28T21:37:01.382" v="327" actId="26606"/>
        <pc:sldMkLst>
          <pc:docMk/>
          <pc:sldMk cId="802473718" sldId="263"/>
        </pc:sldMkLst>
        <pc:spChg chg="mod">
          <ac:chgData name="Magdalena Siemiatkowska" userId="76f30670d55f8e33" providerId="LiveId" clId="{291D7152-4699-46C3-802B-1EA99C0E3CA3}" dt="2022-06-28T21:37:01.382" v="327" actId="26606"/>
          <ac:spMkLst>
            <pc:docMk/>
            <pc:sldMk cId="802473718" sldId="263"/>
            <ac:spMk id="2" creationId="{55D36CEE-7B5B-861B-91F8-DABBE4D3B4C7}"/>
          </ac:spMkLst>
        </pc:spChg>
        <pc:spChg chg="del">
          <ac:chgData name="Magdalena Siemiatkowska" userId="76f30670d55f8e33" providerId="LiveId" clId="{291D7152-4699-46C3-802B-1EA99C0E3CA3}" dt="2022-06-28T21:24:30.298" v="43" actId="26606"/>
          <ac:spMkLst>
            <pc:docMk/>
            <pc:sldMk cId="802473718" sldId="263"/>
            <ac:spMk id="12" creationId="{DD7EAFE6-2BB9-41FB-9CF4-588CFC708774}"/>
          </ac:spMkLst>
        </pc:spChg>
        <pc:spChg chg="del">
          <ac:chgData name="Magdalena Siemiatkowska" userId="76f30670d55f8e33" providerId="LiveId" clId="{291D7152-4699-46C3-802B-1EA99C0E3CA3}" dt="2022-06-28T21:24:30.298" v="43" actId="26606"/>
          <ac:spMkLst>
            <pc:docMk/>
            <pc:sldMk cId="802473718" sldId="263"/>
            <ac:spMk id="13" creationId="{4E1EF4E8-5513-4BF5-BC41-04645281C672}"/>
          </ac:spMkLst>
        </pc:spChg>
        <pc:spChg chg="del">
          <ac:chgData name="Magdalena Siemiatkowska" userId="76f30670d55f8e33" providerId="LiveId" clId="{291D7152-4699-46C3-802B-1EA99C0E3CA3}" dt="2022-06-28T21:24:30.298" v="43" actId="26606"/>
          <ac:spMkLst>
            <pc:docMk/>
            <pc:sldMk cId="802473718" sldId="263"/>
            <ac:spMk id="14" creationId="{107303E2-7D44-46E4-A0D5-73DF997491EC}"/>
          </ac:spMkLst>
        </pc:spChg>
        <pc:spChg chg="del">
          <ac:chgData name="Magdalena Siemiatkowska" userId="76f30670d55f8e33" providerId="LiveId" clId="{291D7152-4699-46C3-802B-1EA99C0E3CA3}" dt="2022-06-28T21:24:30.298" v="43" actId="26606"/>
          <ac:spMkLst>
            <pc:docMk/>
            <pc:sldMk cId="802473718" sldId="263"/>
            <ac:spMk id="16" creationId="{D22AF24B-DF9B-4580-9019-8FABD7AC6F12}"/>
          </ac:spMkLst>
        </pc:spChg>
        <pc:spChg chg="del">
          <ac:chgData name="Magdalena Siemiatkowska" userId="76f30670d55f8e33" providerId="LiveId" clId="{291D7152-4699-46C3-802B-1EA99C0E3CA3}" dt="2022-06-28T21:24:30.298" v="43" actId="26606"/>
          <ac:spMkLst>
            <pc:docMk/>
            <pc:sldMk cId="802473718" sldId="263"/>
            <ac:spMk id="18" creationId="{814E6672-D9A3-4574-B870-15130060A7E4}"/>
          </ac:spMkLst>
        </pc:spChg>
        <pc:spChg chg="add del">
          <ac:chgData name="Magdalena Siemiatkowska" userId="76f30670d55f8e33" providerId="LiveId" clId="{291D7152-4699-46C3-802B-1EA99C0E3CA3}" dt="2022-06-28T21:37:01.382" v="327" actId="26606"/>
          <ac:spMkLst>
            <pc:docMk/>
            <pc:sldMk cId="802473718" sldId="263"/>
            <ac:spMk id="20" creationId="{32768DCD-B824-413A-B330-8D57ADB3724C}"/>
          </ac:spMkLst>
        </pc:spChg>
        <pc:spChg chg="add del">
          <ac:chgData name="Magdalena Siemiatkowska" userId="76f30670d55f8e33" providerId="LiveId" clId="{291D7152-4699-46C3-802B-1EA99C0E3CA3}" dt="2022-06-28T21:37:01.382" v="327" actId="26606"/>
          <ac:spMkLst>
            <pc:docMk/>
            <pc:sldMk cId="802473718" sldId="263"/>
            <ac:spMk id="25" creationId="{19F9CD66-32FC-448F-B4C5-67D17508A226}"/>
          </ac:spMkLst>
        </pc:spChg>
        <pc:spChg chg="add">
          <ac:chgData name="Magdalena Siemiatkowska" userId="76f30670d55f8e33" providerId="LiveId" clId="{291D7152-4699-46C3-802B-1EA99C0E3CA3}" dt="2022-06-28T21:37:01.382" v="327" actId="26606"/>
          <ac:spMkLst>
            <pc:docMk/>
            <pc:sldMk cId="802473718" sldId="263"/>
            <ac:spMk id="30" creationId="{32768DCD-B824-413A-B330-8D57ADB3724C}"/>
          </ac:spMkLst>
        </pc:spChg>
        <pc:spChg chg="add">
          <ac:chgData name="Magdalena Siemiatkowska" userId="76f30670d55f8e33" providerId="LiveId" clId="{291D7152-4699-46C3-802B-1EA99C0E3CA3}" dt="2022-06-28T21:37:01.382" v="327" actId="26606"/>
          <ac:spMkLst>
            <pc:docMk/>
            <pc:sldMk cId="802473718" sldId="263"/>
            <ac:spMk id="32" creationId="{19F9CD66-32FC-448F-B4C5-67D17508A226}"/>
          </ac:spMkLst>
        </pc:spChg>
        <pc:graphicFrameChg chg="mod ord modGraphic">
          <ac:chgData name="Magdalena Siemiatkowska" userId="76f30670d55f8e33" providerId="LiveId" clId="{291D7152-4699-46C3-802B-1EA99C0E3CA3}" dt="2022-06-28T21:37:01.382" v="327" actId="26606"/>
          <ac:graphicFrameMkLst>
            <pc:docMk/>
            <pc:sldMk cId="802473718" sldId="263"/>
            <ac:graphicFrameMk id="6" creationId="{015AC6AE-E31E-3562-F301-1175889C5A23}"/>
          </ac:graphicFrameMkLst>
        </pc:graphicFrameChg>
        <pc:picChg chg="add mod">
          <ac:chgData name="Magdalena Siemiatkowska" userId="76f30670d55f8e33" providerId="LiveId" clId="{291D7152-4699-46C3-802B-1EA99C0E3CA3}" dt="2022-06-28T21:37:01.382" v="327" actId="26606"/>
          <ac:picMkLst>
            <pc:docMk/>
            <pc:sldMk cId="802473718" sldId="263"/>
            <ac:picMk id="9" creationId="{9BD94739-2844-066C-68DD-407A4441CB0C}"/>
          </ac:picMkLst>
        </pc:picChg>
      </pc:sldChg>
      <pc:sldChg chg="addSp modSp mod">
        <pc:chgData name="Magdalena Siemiatkowska" userId="76f30670d55f8e33" providerId="LiveId" clId="{291D7152-4699-46C3-802B-1EA99C0E3CA3}" dt="2022-06-28T21:25:53.070" v="56" actId="1076"/>
        <pc:sldMkLst>
          <pc:docMk/>
          <pc:sldMk cId="2863416832" sldId="264"/>
        </pc:sldMkLst>
        <pc:picChg chg="add mod">
          <ac:chgData name="Magdalena Siemiatkowska" userId="76f30670d55f8e33" providerId="LiveId" clId="{291D7152-4699-46C3-802B-1EA99C0E3CA3}" dt="2022-06-28T21:25:53.070" v="56" actId="1076"/>
          <ac:picMkLst>
            <pc:docMk/>
            <pc:sldMk cId="2863416832" sldId="264"/>
            <ac:picMk id="17" creationId="{E26B1DF8-1B10-985E-319A-98530DCA95DB}"/>
          </ac:picMkLst>
        </pc:picChg>
      </pc:sldChg>
      <pc:sldChg chg="addSp modSp del mod">
        <pc:chgData name="Magdalena Siemiatkowska" userId="76f30670d55f8e33" providerId="LiveId" clId="{291D7152-4699-46C3-802B-1EA99C0E3CA3}" dt="2022-07-09T10:18:35.028" v="2179" actId="2696"/>
        <pc:sldMkLst>
          <pc:docMk/>
          <pc:sldMk cId="2899469989" sldId="265"/>
        </pc:sldMkLst>
        <pc:picChg chg="add mod">
          <ac:chgData name="Magdalena Siemiatkowska" userId="76f30670d55f8e33" providerId="LiveId" clId="{291D7152-4699-46C3-802B-1EA99C0E3CA3}" dt="2022-06-28T21:29:26.132" v="90" actId="1076"/>
          <ac:picMkLst>
            <pc:docMk/>
            <pc:sldMk cId="2899469989" sldId="265"/>
            <ac:picMk id="9" creationId="{55690C39-91D0-65C1-B429-62CF19A37E07}"/>
          </ac:picMkLst>
        </pc:picChg>
      </pc:sldChg>
      <pc:sldChg chg="addSp modSp del mod">
        <pc:chgData name="Magdalena Siemiatkowska" userId="76f30670d55f8e33" providerId="LiveId" clId="{291D7152-4699-46C3-802B-1EA99C0E3CA3}" dt="2022-07-09T10:18:32.305" v="2178" actId="2696"/>
        <pc:sldMkLst>
          <pc:docMk/>
          <pc:sldMk cId="1061320779" sldId="266"/>
        </pc:sldMkLst>
        <pc:spChg chg="mod">
          <ac:chgData name="Magdalena Siemiatkowska" userId="76f30670d55f8e33" providerId="LiveId" clId="{291D7152-4699-46C3-802B-1EA99C0E3CA3}" dt="2022-06-28T21:29:49.247" v="95" actId="1076"/>
          <ac:spMkLst>
            <pc:docMk/>
            <pc:sldMk cId="1061320779" sldId="266"/>
            <ac:spMk id="2" creationId="{8EE00197-E15E-1EE7-726B-363846E050F0}"/>
          </ac:spMkLst>
        </pc:spChg>
        <pc:picChg chg="add mod">
          <ac:chgData name="Magdalena Siemiatkowska" userId="76f30670d55f8e33" providerId="LiveId" clId="{291D7152-4699-46C3-802B-1EA99C0E3CA3}" dt="2022-06-28T21:29:40.134" v="92" actId="1076"/>
          <ac:picMkLst>
            <pc:docMk/>
            <pc:sldMk cId="1061320779" sldId="266"/>
            <ac:picMk id="11" creationId="{89F2578F-4491-8B23-5E32-71DE2547CD60}"/>
          </ac:picMkLst>
        </pc:picChg>
      </pc:sldChg>
      <pc:sldChg chg="addSp modSp mod">
        <pc:chgData name="Magdalena Siemiatkowska" userId="76f30670d55f8e33" providerId="LiveId" clId="{291D7152-4699-46C3-802B-1EA99C0E3CA3}" dt="2022-06-28T21:30:03.031" v="98" actId="1076"/>
        <pc:sldMkLst>
          <pc:docMk/>
          <pc:sldMk cId="1790359576" sldId="267"/>
        </pc:sldMkLst>
        <pc:picChg chg="mod">
          <ac:chgData name="Magdalena Siemiatkowska" userId="76f30670d55f8e33" providerId="LiveId" clId="{291D7152-4699-46C3-802B-1EA99C0E3CA3}" dt="2022-06-28T21:30:03.031" v="98" actId="1076"/>
          <ac:picMkLst>
            <pc:docMk/>
            <pc:sldMk cId="1790359576" sldId="267"/>
            <ac:picMk id="7" creationId="{D377F16F-F592-0C4F-C274-A646441D2A26}"/>
          </ac:picMkLst>
        </pc:picChg>
        <pc:picChg chg="add mod">
          <ac:chgData name="Magdalena Siemiatkowska" userId="76f30670d55f8e33" providerId="LiveId" clId="{291D7152-4699-46C3-802B-1EA99C0E3CA3}" dt="2022-06-28T21:30:02.182" v="97" actId="1076"/>
          <ac:picMkLst>
            <pc:docMk/>
            <pc:sldMk cId="1790359576" sldId="267"/>
            <ac:picMk id="8" creationId="{0A1648C4-311F-6FCA-E16B-20EE4A848E75}"/>
          </ac:picMkLst>
        </pc:picChg>
      </pc:sldChg>
      <pc:sldChg chg="addSp modSp mod">
        <pc:chgData name="Magdalena Siemiatkowska" userId="76f30670d55f8e33" providerId="LiveId" clId="{291D7152-4699-46C3-802B-1EA99C0E3CA3}" dt="2022-06-28T21:30:56.416" v="113" actId="1076"/>
        <pc:sldMkLst>
          <pc:docMk/>
          <pc:sldMk cId="3472534819" sldId="268"/>
        </pc:sldMkLst>
        <pc:picChg chg="add mod">
          <ac:chgData name="Magdalena Siemiatkowska" userId="76f30670d55f8e33" providerId="LiveId" clId="{291D7152-4699-46C3-802B-1EA99C0E3CA3}" dt="2022-06-28T21:30:56.416" v="113" actId="1076"/>
          <ac:picMkLst>
            <pc:docMk/>
            <pc:sldMk cId="3472534819" sldId="268"/>
            <ac:picMk id="10" creationId="{4F15CAD4-3115-406A-660C-A398414ADA89}"/>
          </ac:picMkLst>
        </pc:picChg>
      </pc:sldChg>
      <pc:sldChg chg="addSp modSp mod">
        <pc:chgData name="Magdalena Siemiatkowska" userId="76f30670d55f8e33" providerId="LiveId" clId="{291D7152-4699-46C3-802B-1EA99C0E3CA3}" dt="2022-06-28T21:31:05.102" v="115" actId="1076"/>
        <pc:sldMkLst>
          <pc:docMk/>
          <pc:sldMk cId="4143078135" sldId="269"/>
        </pc:sldMkLst>
        <pc:picChg chg="add mod">
          <ac:chgData name="Magdalena Siemiatkowska" userId="76f30670d55f8e33" providerId="LiveId" clId="{291D7152-4699-46C3-802B-1EA99C0E3CA3}" dt="2022-06-28T21:31:05.102" v="115" actId="1076"/>
          <ac:picMkLst>
            <pc:docMk/>
            <pc:sldMk cId="4143078135" sldId="269"/>
            <ac:picMk id="10" creationId="{DCE8DD90-C534-882A-4B64-30EB3B8A6223}"/>
          </ac:picMkLst>
        </pc:picChg>
      </pc:sldChg>
      <pc:sldChg chg="modSp mod">
        <pc:chgData name="Magdalena Siemiatkowska" userId="76f30670d55f8e33" providerId="LiveId" clId="{291D7152-4699-46C3-802B-1EA99C0E3CA3}" dt="2022-07-12T22:09:45.756" v="2909" actId="2711"/>
        <pc:sldMkLst>
          <pc:docMk/>
          <pc:sldMk cId="2830180488" sldId="270"/>
        </pc:sldMkLst>
        <pc:spChg chg="mod">
          <ac:chgData name="Magdalena Siemiatkowska" userId="76f30670d55f8e33" providerId="LiveId" clId="{291D7152-4699-46C3-802B-1EA99C0E3CA3}" dt="2022-07-12T22:09:45.756" v="2909" actId="2711"/>
          <ac:spMkLst>
            <pc:docMk/>
            <pc:sldMk cId="2830180488" sldId="270"/>
            <ac:spMk id="3" creationId="{00DE970A-4DD5-476C-5B6E-62FFDA3927CF}"/>
          </ac:spMkLst>
        </pc:spChg>
      </pc:sldChg>
      <pc:sldChg chg="addSp delSp modSp mod">
        <pc:chgData name="Magdalena Siemiatkowska" userId="76f30670d55f8e33" providerId="LiveId" clId="{291D7152-4699-46C3-802B-1EA99C0E3CA3}" dt="2022-06-28T22:54:51.890" v="714" actId="20577"/>
        <pc:sldMkLst>
          <pc:docMk/>
          <pc:sldMk cId="3620626522" sldId="271"/>
        </pc:sldMkLst>
        <pc:graphicFrameChg chg="mod">
          <ac:chgData name="Magdalena Siemiatkowska" userId="76f30670d55f8e33" providerId="LiveId" clId="{291D7152-4699-46C3-802B-1EA99C0E3CA3}" dt="2022-06-28T22:54:51.890" v="714" actId="20577"/>
          <ac:graphicFrameMkLst>
            <pc:docMk/>
            <pc:sldMk cId="3620626522" sldId="271"/>
            <ac:graphicFrameMk id="23" creationId="{4FC06271-DEBA-4D10-4954-C09A482C758C}"/>
          </ac:graphicFrameMkLst>
        </pc:graphicFrameChg>
        <pc:picChg chg="del">
          <ac:chgData name="Magdalena Siemiatkowska" userId="76f30670d55f8e33" providerId="LiveId" clId="{291D7152-4699-46C3-802B-1EA99C0E3CA3}" dt="2022-06-28T22:53:00.455" v="670" actId="21"/>
          <ac:picMkLst>
            <pc:docMk/>
            <pc:sldMk cId="3620626522" sldId="271"/>
            <ac:picMk id="6" creationId="{CC69E420-F830-BA79-778E-14A4256266B0}"/>
          </ac:picMkLst>
        </pc:picChg>
        <pc:picChg chg="add mod">
          <ac:chgData name="Magdalena Siemiatkowska" userId="76f30670d55f8e33" providerId="LiveId" clId="{291D7152-4699-46C3-802B-1EA99C0E3CA3}" dt="2022-06-28T22:53:36.244" v="676" actId="1076"/>
          <ac:picMkLst>
            <pc:docMk/>
            <pc:sldMk cId="3620626522" sldId="271"/>
            <ac:picMk id="7" creationId="{5A7F308C-D1A5-968B-8E80-B722C28630B9}"/>
          </ac:picMkLst>
        </pc:picChg>
      </pc:sldChg>
      <pc:sldChg chg="addSp modSp mod">
        <pc:chgData name="Magdalena Siemiatkowska" userId="76f30670d55f8e33" providerId="LiveId" clId="{291D7152-4699-46C3-802B-1EA99C0E3CA3}" dt="2022-06-28T22:52:13.883" v="656" actId="20577"/>
        <pc:sldMkLst>
          <pc:docMk/>
          <pc:sldMk cId="3315677432" sldId="272"/>
        </pc:sldMkLst>
        <pc:graphicFrameChg chg="mod">
          <ac:chgData name="Magdalena Siemiatkowska" userId="76f30670d55f8e33" providerId="LiveId" clId="{291D7152-4699-46C3-802B-1EA99C0E3CA3}" dt="2022-06-28T22:52:13.883" v="656" actId="20577"/>
          <ac:graphicFrameMkLst>
            <pc:docMk/>
            <pc:sldMk cId="3315677432" sldId="272"/>
            <ac:graphicFrameMk id="5" creationId="{6C0CD18B-3F91-AC62-C001-F9A5D06F521B}"/>
          </ac:graphicFrameMkLst>
        </pc:graphicFrameChg>
        <pc:picChg chg="add mod">
          <ac:chgData name="Magdalena Siemiatkowska" userId="76f30670d55f8e33" providerId="LiveId" clId="{291D7152-4699-46C3-802B-1EA99C0E3CA3}" dt="2022-06-28T21:24:47.375" v="45" actId="1076"/>
          <ac:picMkLst>
            <pc:docMk/>
            <pc:sldMk cId="3315677432" sldId="272"/>
            <ac:picMk id="6" creationId="{EB8F298A-6BB7-B190-91D3-4D8091D3C046}"/>
          </ac:picMkLst>
        </pc:picChg>
      </pc:sldChg>
      <pc:sldChg chg="addSp delSp modSp mod setBg">
        <pc:chgData name="Magdalena Siemiatkowska" userId="76f30670d55f8e33" providerId="LiveId" clId="{291D7152-4699-46C3-802B-1EA99C0E3CA3}" dt="2022-06-28T22:51:40.467" v="630" actId="20577"/>
        <pc:sldMkLst>
          <pc:docMk/>
          <pc:sldMk cId="1722757398" sldId="273"/>
        </pc:sldMkLst>
        <pc:spChg chg="mod">
          <ac:chgData name="Magdalena Siemiatkowska" userId="76f30670d55f8e33" providerId="LiveId" clId="{291D7152-4699-46C3-802B-1EA99C0E3CA3}" dt="2022-06-28T21:25:05.322" v="49" actId="26606"/>
          <ac:spMkLst>
            <pc:docMk/>
            <pc:sldMk cId="1722757398" sldId="273"/>
            <ac:spMk id="2" creationId="{005929EC-E125-6AEB-9F03-2FD1DCCEE5E7}"/>
          </ac:spMkLst>
        </pc:spChg>
        <pc:spChg chg="add del">
          <ac:chgData name="Magdalena Siemiatkowska" userId="76f30670d55f8e33" providerId="LiveId" clId="{291D7152-4699-46C3-802B-1EA99C0E3CA3}" dt="2022-06-28T21:25:05.322" v="49" actId="26606"/>
          <ac:spMkLst>
            <pc:docMk/>
            <pc:sldMk cId="1722757398" sldId="273"/>
            <ac:spMk id="10" creationId="{32768DCD-B824-413A-B330-8D57ADB3724C}"/>
          </ac:spMkLst>
        </pc:spChg>
        <pc:spChg chg="add del">
          <ac:chgData name="Magdalena Siemiatkowska" userId="76f30670d55f8e33" providerId="LiveId" clId="{291D7152-4699-46C3-802B-1EA99C0E3CA3}" dt="2022-06-28T21:25:05.322" v="49" actId="26606"/>
          <ac:spMkLst>
            <pc:docMk/>
            <pc:sldMk cId="1722757398" sldId="273"/>
            <ac:spMk id="12" creationId="{19F9CD66-32FC-448F-B4C5-67D17508A226}"/>
          </ac:spMkLst>
        </pc:spChg>
        <pc:graphicFrameChg chg="mod ord modGraphic">
          <ac:chgData name="Magdalena Siemiatkowska" userId="76f30670d55f8e33" providerId="LiveId" clId="{291D7152-4699-46C3-802B-1EA99C0E3CA3}" dt="2022-06-28T22:51:40.467" v="630" actId="20577"/>
          <ac:graphicFrameMkLst>
            <pc:docMk/>
            <pc:sldMk cId="1722757398" sldId="273"/>
            <ac:graphicFrameMk id="5" creationId="{10075224-FB79-208A-DBAA-68EF219FFB62}"/>
          </ac:graphicFrameMkLst>
        </pc:graphicFrameChg>
        <pc:picChg chg="add mod">
          <ac:chgData name="Magdalena Siemiatkowska" userId="76f30670d55f8e33" providerId="LiveId" clId="{291D7152-4699-46C3-802B-1EA99C0E3CA3}" dt="2022-06-28T21:25:05.322" v="49" actId="26606"/>
          <ac:picMkLst>
            <pc:docMk/>
            <pc:sldMk cId="1722757398" sldId="273"/>
            <ac:picMk id="4" creationId="{FEFC975A-AD90-085C-C281-D291E9A0B6FA}"/>
          </ac:picMkLst>
        </pc:picChg>
      </pc:sldChg>
      <pc:sldChg chg="addSp modSp mod">
        <pc:chgData name="Magdalena Siemiatkowska" userId="76f30670d55f8e33" providerId="LiveId" clId="{291D7152-4699-46C3-802B-1EA99C0E3CA3}" dt="2022-06-28T22:50:43.390" v="560" actId="20577"/>
        <pc:sldMkLst>
          <pc:docMk/>
          <pc:sldMk cId="2261240334" sldId="274"/>
        </pc:sldMkLst>
        <pc:graphicFrameChg chg="mod">
          <ac:chgData name="Magdalena Siemiatkowska" userId="76f30670d55f8e33" providerId="LiveId" clId="{291D7152-4699-46C3-802B-1EA99C0E3CA3}" dt="2022-06-28T22:50:43.390" v="560" actId="20577"/>
          <ac:graphicFrameMkLst>
            <pc:docMk/>
            <pc:sldMk cId="2261240334" sldId="274"/>
            <ac:graphicFrameMk id="5" creationId="{BD761A8D-A675-69C4-F960-ADADBB783C36}"/>
          </ac:graphicFrameMkLst>
        </pc:graphicFrameChg>
        <pc:picChg chg="add mod">
          <ac:chgData name="Magdalena Siemiatkowska" userId="76f30670d55f8e33" providerId="LiveId" clId="{291D7152-4699-46C3-802B-1EA99C0E3CA3}" dt="2022-06-28T21:25:19.482" v="51" actId="1076"/>
          <ac:picMkLst>
            <pc:docMk/>
            <pc:sldMk cId="2261240334" sldId="274"/>
            <ac:picMk id="6" creationId="{444EDCE3-ED30-BC87-5525-56A2A203590A}"/>
          </ac:picMkLst>
        </pc:picChg>
      </pc:sldChg>
      <pc:sldChg chg="addSp delSp modSp mod ord">
        <pc:chgData name="Magdalena Siemiatkowska" userId="76f30670d55f8e33" providerId="LiveId" clId="{291D7152-4699-46C3-802B-1EA99C0E3CA3}" dt="2022-07-10T10:29:25.550" v="2372"/>
        <pc:sldMkLst>
          <pc:docMk/>
          <pc:sldMk cId="1875532346" sldId="275"/>
        </pc:sldMkLst>
        <pc:picChg chg="add mod">
          <ac:chgData name="Magdalena Siemiatkowska" userId="76f30670d55f8e33" providerId="LiveId" clId="{291D7152-4699-46C3-802B-1EA99C0E3CA3}" dt="2022-06-28T21:29:11.012" v="88" actId="1076"/>
          <ac:picMkLst>
            <pc:docMk/>
            <pc:sldMk cId="1875532346" sldId="275"/>
            <ac:picMk id="10" creationId="{7DCD52F6-FC45-B9C3-E842-7683BA7E3326}"/>
          </ac:picMkLst>
        </pc:picChg>
        <pc:picChg chg="add del">
          <ac:chgData name="Magdalena Siemiatkowska" userId="76f30670d55f8e33" providerId="LiveId" clId="{291D7152-4699-46C3-802B-1EA99C0E3CA3}" dt="2022-06-28T21:58:04.834" v="431" actId="21"/>
          <ac:picMkLst>
            <pc:docMk/>
            <pc:sldMk cId="1875532346" sldId="275"/>
            <ac:picMk id="14" creationId="{CC114B74-E477-2ECD-34B8-559D9A5993CA}"/>
          </ac:picMkLst>
        </pc:picChg>
        <pc:picChg chg="add del">
          <ac:chgData name="Magdalena Siemiatkowska" userId="76f30670d55f8e33" providerId="LiveId" clId="{291D7152-4699-46C3-802B-1EA99C0E3CA3}" dt="2022-06-28T21:58:04.647" v="430" actId="21"/>
          <ac:picMkLst>
            <pc:docMk/>
            <pc:sldMk cId="1875532346" sldId="275"/>
            <ac:picMk id="16" creationId="{D64D4721-0DEE-E6C3-3853-4735DB87EF8E}"/>
          </ac:picMkLst>
        </pc:picChg>
        <pc:picChg chg="add del">
          <ac:chgData name="Magdalena Siemiatkowska" userId="76f30670d55f8e33" providerId="LiveId" clId="{291D7152-4699-46C3-802B-1EA99C0E3CA3}" dt="2022-06-28T21:58:04.061" v="428" actId="21"/>
          <ac:picMkLst>
            <pc:docMk/>
            <pc:sldMk cId="1875532346" sldId="275"/>
            <ac:picMk id="18" creationId="{1FED9B78-933B-27B5-734C-12680FBD15AA}"/>
          </ac:picMkLst>
        </pc:picChg>
        <pc:picChg chg="add del">
          <ac:chgData name="Magdalena Siemiatkowska" userId="76f30670d55f8e33" providerId="LiveId" clId="{291D7152-4699-46C3-802B-1EA99C0E3CA3}" dt="2022-06-28T21:58:04.462" v="429" actId="21"/>
          <ac:picMkLst>
            <pc:docMk/>
            <pc:sldMk cId="1875532346" sldId="275"/>
            <ac:picMk id="20" creationId="{631803DB-5089-EF61-58DF-D516F2AD7133}"/>
          </ac:picMkLst>
        </pc:picChg>
      </pc:sldChg>
      <pc:sldChg chg="addSp modSp mod">
        <pc:chgData name="Magdalena Siemiatkowska" userId="76f30670d55f8e33" providerId="LiveId" clId="{291D7152-4699-46C3-802B-1EA99C0E3CA3}" dt="2022-07-11T23:50:05.145" v="2599" actId="207"/>
        <pc:sldMkLst>
          <pc:docMk/>
          <pc:sldMk cId="4229364104" sldId="276"/>
        </pc:sldMkLst>
        <pc:spChg chg="mod">
          <ac:chgData name="Magdalena Siemiatkowska" userId="76f30670d55f8e33" providerId="LiveId" clId="{291D7152-4699-46C3-802B-1EA99C0E3CA3}" dt="2022-07-11T23:50:05.145" v="2599" actId="207"/>
          <ac:spMkLst>
            <pc:docMk/>
            <pc:sldMk cId="4229364104" sldId="276"/>
            <ac:spMk id="3" creationId="{916DC8B9-BC5C-264E-10A4-D83C5FFF7D86}"/>
          </ac:spMkLst>
        </pc:spChg>
        <pc:picChg chg="add mod">
          <ac:chgData name="Magdalena Siemiatkowska" userId="76f30670d55f8e33" providerId="LiveId" clId="{291D7152-4699-46C3-802B-1EA99C0E3CA3}" dt="2022-06-28T21:30:18.357" v="102" actId="1076"/>
          <ac:picMkLst>
            <pc:docMk/>
            <pc:sldMk cId="4229364104" sldId="276"/>
            <ac:picMk id="6" creationId="{FD832148-0948-4DD6-1100-AACD9DC9ED7D}"/>
          </ac:picMkLst>
        </pc:picChg>
      </pc:sldChg>
      <pc:sldChg chg="addSp delSp modSp mod ord">
        <pc:chgData name="Magdalena Siemiatkowska" userId="76f30670d55f8e33" providerId="LiveId" clId="{291D7152-4699-46C3-802B-1EA99C0E3CA3}" dt="2022-07-11T23:43:00.803" v="2457" actId="20577"/>
        <pc:sldMkLst>
          <pc:docMk/>
          <pc:sldMk cId="1086598636" sldId="277"/>
        </pc:sldMkLst>
        <pc:spChg chg="mod">
          <ac:chgData name="Magdalena Siemiatkowska" userId="76f30670d55f8e33" providerId="LiveId" clId="{291D7152-4699-46C3-802B-1EA99C0E3CA3}" dt="2022-06-28T21:30:39.683" v="111" actId="26606"/>
          <ac:spMkLst>
            <pc:docMk/>
            <pc:sldMk cId="1086598636" sldId="277"/>
            <ac:spMk id="2" creationId="{068B0CEA-932F-949A-D583-CC8D8334B449}"/>
          </ac:spMkLst>
        </pc:spChg>
        <pc:spChg chg="add del">
          <ac:chgData name="Magdalena Siemiatkowska" userId="76f30670d55f8e33" providerId="LiveId" clId="{291D7152-4699-46C3-802B-1EA99C0E3CA3}" dt="2022-06-28T21:30:39.683" v="111" actId="26606"/>
          <ac:spMkLst>
            <pc:docMk/>
            <pc:sldMk cId="1086598636" sldId="277"/>
            <ac:spMk id="9" creationId="{32768DCD-B824-413A-B330-8D57ADB3724C}"/>
          </ac:spMkLst>
        </pc:spChg>
        <pc:spChg chg="add del">
          <ac:chgData name="Magdalena Siemiatkowska" userId="76f30670d55f8e33" providerId="LiveId" clId="{291D7152-4699-46C3-802B-1EA99C0E3CA3}" dt="2022-06-28T21:30:34.084" v="106" actId="26606"/>
          <ac:spMkLst>
            <pc:docMk/>
            <pc:sldMk cId="1086598636" sldId="277"/>
            <ac:spMk id="14" creationId="{32768DCD-B824-413A-B330-8D57ADB3724C}"/>
          </ac:spMkLst>
        </pc:spChg>
        <pc:spChg chg="add del">
          <ac:chgData name="Magdalena Siemiatkowska" userId="76f30670d55f8e33" providerId="LiveId" clId="{291D7152-4699-46C3-802B-1EA99C0E3CA3}" dt="2022-06-28T21:30:38.396" v="108" actId="26606"/>
          <ac:spMkLst>
            <pc:docMk/>
            <pc:sldMk cId="1086598636" sldId="277"/>
            <ac:spMk id="16" creationId="{96E45848-BEDA-4F24-9C4E-DA2120958262}"/>
          </ac:spMkLst>
        </pc:spChg>
        <pc:spChg chg="add del">
          <ac:chgData name="Magdalena Siemiatkowska" userId="76f30670d55f8e33" providerId="LiveId" clId="{291D7152-4699-46C3-802B-1EA99C0E3CA3}" dt="2022-06-28T21:30:38.396" v="108" actId="26606"/>
          <ac:spMkLst>
            <pc:docMk/>
            <pc:sldMk cId="1086598636" sldId="277"/>
            <ac:spMk id="17" creationId="{32768DCD-B824-413A-B330-8D57ADB3724C}"/>
          </ac:spMkLst>
        </pc:spChg>
        <pc:spChg chg="add del">
          <ac:chgData name="Magdalena Siemiatkowska" userId="76f30670d55f8e33" providerId="LiveId" clId="{291D7152-4699-46C3-802B-1EA99C0E3CA3}" dt="2022-06-28T21:30:38.396" v="108" actId="26606"/>
          <ac:spMkLst>
            <pc:docMk/>
            <pc:sldMk cId="1086598636" sldId="277"/>
            <ac:spMk id="18" creationId="{B2BB8117-A903-442C-9223-A4FEB85C3271}"/>
          </ac:spMkLst>
        </pc:spChg>
        <pc:spChg chg="add del">
          <ac:chgData name="Magdalena Siemiatkowska" userId="76f30670d55f8e33" providerId="LiveId" clId="{291D7152-4699-46C3-802B-1EA99C0E3CA3}" dt="2022-06-28T21:30:38.396" v="108" actId="26606"/>
          <ac:spMkLst>
            <pc:docMk/>
            <pc:sldMk cId="1086598636" sldId="277"/>
            <ac:spMk id="20" creationId="{C59300B8-3117-43F8-9F8E-68DB9F002F92}"/>
          </ac:spMkLst>
        </pc:spChg>
        <pc:spChg chg="add del">
          <ac:chgData name="Magdalena Siemiatkowska" userId="76f30670d55f8e33" providerId="LiveId" clId="{291D7152-4699-46C3-802B-1EA99C0E3CA3}" dt="2022-06-28T21:30:38.396" v="108" actId="26606"/>
          <ac:spMkLst>
            <pc:docMk/>
            <pc:sldMk cId="1086598636" sldId="277"/>
            <ac:spMk id="22" creationId="{1AFAE680-42C1-4104-B74F-B0A8F1FB264A}"/>
          </ac:spMkLst>
        </pc:spChg>
        <pc:spChg chg="add del">
          <ac:chgData name="Magdalena Siemiatkowska" userId="76f30670d55f8e33" providerId="LiveId" clId="{291D7152-4699-46C3-802B-1EA99C0E3CA3}" dt="2022-06-28T21:30:38.396" v="108" actId="26606"/>
          <ac:spMkLst>
            <pc:docMk/>
            <pc:sldMk cId="1086598636" sldId="277"/>
            <ac:spMk id="24" creationId="{828A8BA9-B3FE-4C96-A0A1-72A0D2C85578}"/>
          </ac:spMkLst>
        </pc:spChg>
        <pc:spChg chg="add del">
          <ac:chgData name="Magdalena Siemiatkowska" userId="76f30670d55f8e33" providerId="LiveId" clId="{291D7152-4699-46C3-802B-1EA99C0E3CA3}" dt="2022-06-28T21:30:38.396" v="108" actId="26606"/>
          <ac:spMkLst>
            <pc:docMk/>
            <pc:sldMk cId="1086598636" sldId="277"/>
            <ac:spMk id="26" creationId="{19F9CD66-32FC-448F-B4C5-67D17508A226}"/>
          </ac:spMkLst>
        </pc:spChg>
        <pc:spChg chg="add del">
          <ac:chgData name="Magdalena Siemiatkowska" userId="76f30670d55f8e33" providerId="LiveId" clId="{291D7152-4699-46C3-802B-1EA99C0E3CA3}" dt="2022-06-28T21:30:39.583" v="110" actId="26606"/>
          <ac:spMkLst>
            <pc:docMk/>
            <pc:sldMk cId="1086598636" sldId="277"/>
            <ac:spMk id="28" creationId="{32768DCD-B824-413A-B330-8D57ADB3724C}"/>
          </ac:spMkLst>
        </pc:spChg>
        <pc:spChg chg="add del">
          <ac:chgData name="Magdalena Siemiatkowska" userId="76f30670d55f8e33" providerId="LiveId" clId="{291D7152-4699-46C3-802B-1EA99C0E3CA3}" dt="2022-06-28T21:30:39.583" v="110" actId="26606"/>
          <ac:spMkLst>
            <pc:docMk/>
            <pc:sldMk cId="1086598636" sldId="277"/>
            <ac:spMk id="29" creationId="{19F9CD66-32FC-448F-B4C5-67D17508A226}"/>
          </ac:spMkLst>
        </pc:spChg>
        <pc:spChg chg="add">
          <ac:chgData name="Magdalena Siemiatkowska" userId="76f30670d55f8e33" providerId="LiveId" clId="{291D7152-4699-46C3-802B-1EA99C0E3CA3}" dt="2022-06-28T21:30:39.683" v="111" actId="26606"/>
          <ac:spMkLst>
            <pc:docMk/>
            <pc:sldMk cId="1086598636" sldId="277"/>
            <ac:spMk id="31" creationId="{32768DCD-B824-413A-B330-8D57ADB3724C}"/>
          </ac:spMkLst>
        </pc:spChg>
        <pc:spChg chg="add">
          <ac:chgData name="Magdalena Siemiatkowska" userId="76f30670d55f8e33" providerId="LiveId" clId="{291D7152-4699-46C3-802B-1EA99C0E3CA3}" dt="2022-06-28T21:30:39.683" v="111" actId="26606"/>
          <ac:spMkLst>
            <pc:docMk/>
            <pc:sldMk cId="1086598636" sldId="277"/>
            <ac:spMk id="32" creationId="{96E45848-BEDA-4F24-9C4E-DA2120958262}"/>
          </ac:spMkLst>
        </pc:spChg>
        <pc:spChg chg="add">
          <ac:chgData name="Magdalena Siemiatkowska" userId="76f30670d55f8e33" providerId="LiveId" clId="{291D7152-4699-46C3-802B-1EA99C0E3CA3}" dt="2022-06-28T21:30:39.683" v="111" actId="26606"/>
          <ac:spMkLst>
            <pc:docMk/>
            <pc:sldMk cId="1086598636" sldId="277"/>
            <ac:spMk id="33" creationId="{B2BB8117-A903-442C-9223-A4FEB85C3271}"/>
          </ac:spMkLst>
        </pc:spChg>
        <pc:spChg chg="add">
          <ac:chgData name="Magdalena Siemiatkowska" userId="76f30670d55f8e33" providerId="LiveId" clId="{291D7152-4699-46C3-802B-1EA99C0E3CA3}" dt="2022-06-28T21:30:39.683" v="111" actId="26606"/>
          <ac:spMkLst>
            <pc:docMk/>
            <pc:sldMk cId="1086598636" sldId="277"/>
            <ac:spMk id="34" creationId="{C59300B8-3117-43F8-9F8E-68DB9F002F92}"/>
          </ac:spMkLst>
        </pc:spChg>
        <pc:spChg chg="add">
          <ac:chgData name="Magdalena Siemiatkowska" userId="76f30670d55f8e33" providerId="LiveId" clId="{291D7152-4699-46C3-802B-1EA99C0E3CA3}" dt="2022-06-28T21:30:39.683" v="111" actId="26606"/>
          <ac:spMkLst>
            <pc:docMk/>
            <pc:sldMk cId="1086598636" sldId="277"/>
            <ac:spMk id="35" creationId="{1AFAE680-42C1-4104-B74F-B0A8F1FB264A}"/>
          </ac:spMkLst>
        </pc:spChg>
        <pc:spChg chg="add">
          <ac:chgData name="Magdalena Siemiatkowska" userId="76f30670d55f8e33" providerId="LiveId" clId="{291D7152-4699-46C3-802B-1EA99C0E3CA3}" dt="2022-06-28T21:30:39.683" v="111" actId="26606"/>
          <ac:spMkLst>
            <pc:docMk/>
            <pc:sldMk cId="1086598636" sldId="277"/>
            <ac:spMk id="36" creationId="{828A8BA9-B3FE-4C96-A0A1-72A0D2C85578}"/>
          </ac:spMkLst>
        </pc:spChg>
        <pc:spChg chg="add">
          <ac:chgData name="Magdalena Siemiatkowska" userId="76f30670d55f8e33" providerId="LiveId" clId="{291D7152-4699-46C3-802B-1EA99C0E3CA3}" dt="2022-06-28T21:30:39.683" v="111" actId="26606"/>
          <ac:spMkLst>
            <pc:docMk/>
            <pc:sldMk cId="1086598636" sldId="277"/>
            <ac:spMk id="37" creationId="{19F9CD66-32FC-448F-B4C5-67D17508A226}"/>
          </ac:spMkLst>
        </pc:spChg>
        <pc:graphicFrameChg chg="mod ord modGraphic">
          <ac:chgData name="Magdalena Siemiatkowska" userId="76f30670d55f8e33" providerId="LiveId" clId="{291D7152-4699-46C3-802B-1EA99C0E3CA3}" dt="2022-07-11T23:43:00.803" v="2457" actId="20577"/>
          <ac:graphicFrameMkLst>
            <pc:docMk/>
            <pc:sldMk cId="1086598636" sldId="277"/>
            <ac:graphicFrameMk id="5" creationId="{7EBCACCF-6962-2AE8-9C76-83811D61300D}"/>
          </ac:graphicFrameMkLst>
        </pc:graphicFrameChg>
        <pc:picChg chg="add mod">
          <ac:chgData name="Magdalena Siemiatkowska" userId="76f30670d55f8e33" providerId="LiveId" clId="{291D7152-4699-46C3-802B-1EA99C0E3CA3}" dt="2022-06-28T21:30:39.683" v="111" actId="26606"/>
          <ac:picMkLst>
            <pc:docMk/>
            <pc:sldMk cId="1086598636" sldId="277"/>
            <ac:picMk id="6" creationId="{DA5D67B8-92CB-876C-D219-4810923F4170}"/>
          </ac:picMkLst>
        </pc:picChg>
      </pc:sldChg>
      <pc:sldChg chg="addSp modSp mod">
        <pc:chgData name="Magdalena Siemiatkowska" userId="76f30670d55f8e33" providerId="LiveId" clId="{291D7152-4699-46C3-802B-1EA99C0E3CA3}" dt="2022-06-28T21:28:01.471" v="80" actId="1076"/>
        <pc:sldMkLst>
          <pc:docMk/>
          <pc:sldMk cId="265255201" sldId="278"/>
        </pc:sldMkLst>
        <pc:picChg chg="add mod">
          <ac:chgData name="Magdalena Siemiatkowska" userId="76f30670d55f8e33" providerId="LiveId" clId="{291D7152-4699-46C3-802B-1EA99C0E3CA3}" dt="2022-06-28T21:28:01.471" v="80" actId="1076"/>
          <ac:picMkLst>
            <pc:docMk/>
            <pc:sldMk cId="265255201" sldId="278"/>
            <ac:picMk id="4" creationId="{BCEC9100-1117-2C3F-A8C6-13A869294828}"/>
          </ac:picMkLst>
        </pc:picChg>
      </pc:sldChg>
      <pc:sldChg chg="addSp modSp mod setBg">
        <pc:chgData name="Magdalena Siemiatkowska" userId="76f30670d55f8e33" providerId="LiveId" clId="{291D7152-4699-46C3-802B-1EA99C0E3CA3}" dt="2022-06-28T21:57:05.209" v="422" actId="20577"/>
        <pc:sldMkLst>
          <pc:docMk/>
          <pc:sldMk cId="4141789373" sldId="279"/>
        </pc:sldMkLst>
        <pc:spChg chg="mod">
          <ac:chgData name="Magdalena Siemiatkowska" userId="76f30670d55f8e33" providerId="LiveId" clId="{291D7152-4699-46C3-802B-1EA99C0E3CA3}" dt="2022-06-28T21:25:45.820" v="54" actId="1076"/>
          <ac:spMkLst>
            <pc:docMk/>
            <pc:sldMk cId="4141789373" sldId="279"/>
            <ac:spMk id="2" creationId="{6E3F0DBA-1682-F345-217B-9D5E18BF0D71}"/>
          </ac:spMkLst>
        </pc:spChg>
        <pc:spChg chg="add">
          <ac:chgData name="Magdalena Siemiatkowska" userId="76f30670d55f8e33" providerId="LiveId" clId="{291D7152-4699-46C3-802B-1EA99C0E3CA3}" dt="2022-06-28T21:25:39.855" v="53" actId="26606"/>
          <ac:spMkLst>
            <pc:docMk/>
            <pc:sldMk cId="4141789373" sldId="279"/>
            <ac:spMk id="11" creationId="{DD7EAFE6-2BB9-41FB-9CF4-588CFC708774}"/>
          </ac:spMkLst>
        </pc:spChg>
        <pc:spChg chg="add">
          <ac:chgData name="Magdalena Siemiatkowska" userId="76f30670d55f8e33" providerId="LiveId" clId="{291D7152-4699-46C3-802B-1EA99C0E3CA3}" dt="2022-06-28T21:25:39.855" v="53" actId="26606"/>
          <ac:spMkLst>
            <pc:docMk/>
            <pc:sldMk cId="4141789373" sldId="279"/>
            <ac:spMk id="13" creationId="{32768DCD-B824-413A-B330-8D57ADB3724C}"/>
          </ac:spMkLst>
        </pc:spChg>
        <pc:spChg chg="add">
          <ac:chgData name="Magdalena Siemiatkowska" userId="76f30670d55f8e33" providerId="LiveId" clId="{291D7152-4699-46C3-802B-1EA99C0E3CA3}" dt="2022-06-28T21:25:39.855" v="53" actId="26606"/>
          <ac:spMkLst>
            <pc:docMk/>
            <pc:sldMk cId="4141789373" sldId="279"/>
            <ac:spMk id="15" creationId="{19F9CD66-32FC-448F-B4C5-67D17508A226}"/>
          </ac:spMkLst>
        </pc:spChg>
        <pc:graphicFrameChg chg="mod ord modGraphic">
          <ac:chgData name="Magdalena Siemiatkowska" userId="76f30670d55f8e33" providerId="LiveId" clId="{291D7152-4699-46C3-802B-1EA99C0E3CA3}" dt="2022-06-28T21:57:05.209" v="422" actId="20577"/>
          <ac:graphicFrameMkLst>
            <pc:docMk/>
            <pc:sldMk cId="4141789373" sldId="279"/>
            <ac:graphicFrameMk id="6" creationId="{2DBE5EFE-1D61-6384-77AA-B803E634F044}"/>
          </ac:graphicFrameMkLst>
        </pc:graphicFrameChg>
        <pc:picChg chg="add mod">
          <ac:chgData name="Magdalena Siemiatkowska" userId="76f30670d55f8e33" providerId="LiveId" clId="{291D7152-4699-46C3-802B-1EA99C0E3CA3}" dt="2022-06-28T21:25:39.855" v="53" actId="26606"/>
          <ac:picMkLst>
            <pc:docMk/>
            <pc:sldMk cId="4141789373" sldId="279"/>
            <ac:picMk id="4" creationId="{910530D8-867B-2F05-B6CB-E34BAA218A2F}"/>
          </ac:picMkLst>
        </pc:picChg>
      </pc:sldChg>
      <pc:sldChg chg="addSp modSp mod">
        <pc:chgData name="Magdalena Siemiatkowska" userId="76f30670d55f8e33" providerId="LiveId" clId="{291D7152-4699-46C3-802B-1EA99C0E3CA3}" dt="2022-06-28T21:21:41.435" v="27" actId="1076"/>
        <pc:sldMkLst>
          <pc:docMk/>
          <pc:sldMk cId="932520521" sldId="280"/>
        </pc:sldMkLst>
        <pc:picChg chg="add mod">
          <ac:chgData name="Magdalena Siemiatkowska" userId="76f30670d55f8e33" providerId="LiveId" clId="{291D7152-4699-46C3-802B-1EA99C0E3CA3}" dt="2022-06-28T21:21:41.435" v="27" actId="1076"/>
          <ac:picMkLst>
            <pc:docMk/>
            <pc:sldMk cId="932520521" sldId="280"/>
            <ac:picMk id="9" creationId="{F77223F1-68FD-EB20-AC98-2F4B080250EE}"/>
          </ac:picMkLst>
        </pc:picChg>
      </pc:sldChg>
      <pc:sldChg chg="addSp modSp mod">
        <pc:chgData name="Magdalena Siemiatkowska" userId="76f30670d55f8e33" providerId="LiveId" clId="{291D7152-4699-46C3-802B-1EA99C0E3CA3}" dt="2022-06-28T21:34:24.290" v="291" actId="14100"/>
        <pc:sldMkLst>
          <pc:docMk/>
          <pc:sldMk cId="2189789062" sldId="282"/>
        </pc:sldMkLst>
        <pc:picChg chg="add mod">
          <ac:chgData name="Magdalena Siemiatkowska" userId="76f30670d55f8e33" providerId="LiveId" clId="{291D7152-4699-46C3-802B-1EA99C0E3CA3}" dt="2022-06-28T21:34:24.290" v="291" actId="14100"/>
          <ac:picMkLst>
            <pc:docMk/>
            <pc:sldMk cId="2189789062" sldId="282"/>
            <ac:picMk id="6" creationId="{6A0C706B-A6A0-8CE9-3BD8-E971910055D9}"/>
          </ac:picMkLst>
        </pc:picChg>
      </pc:sldChg>
      <pc:sldChg chg="addSp modSp mod">
        <pc:chgData name="Magdalena Siemiatkowska" userId="76f30670d55f8e33" providerId="LiveId" clId="{291D7152-4699-46C3-802B-1EA99C0E3CA3}" dt="2022-06-28T21:27:50.446" v="78" actId="1076"/>
        <pc:sldMkLst>
          <pc:docMk/>
          <pc:sldMk cId="2631806715" sldId="284"/>
        </pc:sldMkLst>
        <pc:spChg chg="mod">
          <ac:chgData name="Magdalena Siemiatkowska" userId="76f30670d55f8e33" providerId="LiveId" clId="{291D7152-4699-46C3-802B-1EA99C0E3CA3}" dt="2022-06-28T21:27:49.205" v="77" actId="1076"/>
          <ac:spMkLst>
            <pc:docMk/>
            <pc:sldMk cId="2631806715" sldId="284"/>
            <ac:spMk id="2" creationId="{F0D3583D-F05F-0579-4651-038D7B1BDD61}"/>
          </ac:spMkLst>
        </pc:spChg>
        <pc:picChg chg="add mod">
          <ac:chgData name="Magdalena Siemiatkowska" userId="76f30670d55f8e33" providerId="LiveId" clId="{291D7152-4699-46C3-802B-1EA99C0E3CA3}" dt="2022-06-28T21:27:50.446" v="78" actId="1076"/>
          <ac:picMkLst>
            <pc:docMk/>
            <pc:sldMk cId="2631806715" sldId="284"/>
            <ac:picMk id="7" creationId="{F1C04FB0-0591-4B65-DFB3-A36E032D8048}"/>
          </ac:picMkLst>
        </pc:picChg>
      </pc:sldChg>
      <pc:sldChg chg="addSp delSp modSp mod">
        <pc:chgData name="Magdalena Siemiatkowska" userId="76f30670d55f8e33" providerId="LiveId" clId="{291D7152-4699-46C3-802B-1EA99C0E3CA3}" dt="2022-07-12T22:00:40.600" v="2869" actId="2711"/>
        <pc:sldMkLst>
          <pc:docMk/>
          <pc:sldMk cId="2058630405" sldId="285"/>
        </pc:sldMkLst>
        <pc:spChg chg="mod">
          <ac:chgData name="Magdalena Siemiatkowska" userId="76f30670d55f8e33" providerId="LiveId" clId="{291D7152-4699-46C3-802B-1EA99C0E3CA3}" dt="2022-07-12T22:00:40.600" v="2869" actId="2711"/>
          <ac:spMkLst>
            <pc:docMk/>
            <pc:sldMk cId="2058630405" sldId="285"/>
            <ac:spMk id="3" creationId="{4029A2A2-BBB6-78FF-E83D-E9D746D7B48E}"/>
          </ac:spMkLst>
        </pc:spChg>
        <pc:spChg chg="mod">
          <ac:chgData name="Magdalena Siemiatkowska" userId="76f30670d55f8e33" providerId="LiveId" clId="{291D7152-4699-46C3-802B-1EA99C0E3CA3}" dt="2022-07-12T21:51:17.545" v="2853" actId="20577"/>
          <ac:spMkLst>
            <pc:docMk/>
            <pc:sldMk cId="2058630405" sldId="285"/>
            <ac:spMk id="4" creationId="{E3F439A6-4260-B082-BEBD-A4EE2119150C}"/>
          </ac:spMkLst>
        </pc:spChg>
        <pc:spChg chg="del mod">
          <ac:chgData name="Magdalena Siemiatkowska" userId="76f30670d55f8e33" providerId="LiveId" clId="{291D7152-4699-46C3-802B-1EA99C0E3CA3}" dt="2022-07-12T21:39:56.546" v="2758" actId="21"/>
          <ac:spMkLst>
            <pc:docMk/>
            <pc:sldMk cId="2058630405" sldId="285"/>
            <ac:spMk id="5" creationId="{53135EF9-FE37-FEE7-258E-0B900C95F443}"/>
          </ac:spMkLst>
        </pc:spChg>
        <pc:spChg chg="add del mod">
          <ac:chgData name="Magdalena Siemiatkowska" userId="76f30670d55f8e33" providerId="LiveId" clId="{291D7152-4699-46C3-802B-1EA99C0E3CA3}" dt="2022-07-12T21:42:31.309" v="2840" actId="21"/>
          <ac:spMkLst>
            <pc:docMk/>
            <pc:sldMk cId="2058630405" sldId="285"/>
            <ac:spMk id="7" creationId="{243E21F1-F758-CEB7-8EEF-9B0C98EFC525}"/>
          </ac:spMkLst>
        </pc:spChg>
        <pc:picChg chg="add mod">
          <ac:chgData name="Magdalena Siemiatkowska" userId="76f30670d55f8e33" providerId="LiveId" clId="{291D7152-4699-46C3-802B-1EA99C0E3CA3}" dt="2022-07-12T21:50:41.256" v="2844" actId="1076"/>
          <ac:picMkLst>
            <pc:docMk/>
            <pc:sldMk cId="2058630405" sldId="285"/>
            <ac:picMk id="6" creationId="{8AFE6057-2452-5EB2-20FD-E84BC4B3E7E7}"/>
          </ac:picMkLst>
        </pc:picChg>
      </pc:sldChg>
      <pc:sldChg chg="modSp mod ord">
        <pc:chgData name="Magdalena Siemiatkowska" userId="76f30670d55f8e33" providerId="LiveId" clId="{291D7152-4699-46C3-802B-1EA99C0E3CA3}" dt="2022-07-10T10:25:41.085" v="2259"/>
        <pc:sldMkLst>
          <pc:docMk/>
          <pc:sldMk cId="1434746815" sldId="286"/>
        </pc:sldMkLst>
        <pc:graphicFrameChg chg="modGraphic">
          <ac:chgData name="Magdalena Siemiatkowska" userId="76f30670d55f8e33" providerId="LiveId" clId="{291D7152-4699-46C3-802B-1EA99C0E3CA3}" dt="2022-07-09T09:40:11.915" v="1921" actId="255"/>
          <ac:graphicFrameMkLst>
            <pc:docMk/>
            <pc:sldMk cId="1434746815" sldId="286"/>
            <ac:graphicFrameMk id="3" creationId="{C3A17CDB-103F-0605-0A87-490E05640BF7}"/>
          </ac:graphicFrameMkLst>
        </pc:graphicFrameChg>
      </pc:sldChg>
      <pc:sldChg chg="modSp mod ord">
        <pc:chgData name="Magdalena Siemiatkowska" userId="76f30670d55f8e33" providerId="LiveId" clId="{291D7152-4699-46C3-802B-1EA99C0E3CA3}" dt="2022-07-10T10:25:48.368" v="2261"/>
        <pc:sldMkLst>
          <pc:docMk/>
          <pc:sldMk cId="1960270954" sldId="289"/>
        </pc:sldMkLst>
        <pc:graphicFrameChg chg="modGraphic">
          <ac:chgData name="Magdalena Siemiatkowska" userId="76f30670d55f8e33" providerId="LiveId" clId="{291D7152-4699-46C3-802B-1EA99C0E3CA3}" dt="2022-07-09T09:45:19.818" v="2177" actId="20577"/>
          <ac:graphicFrameMkLst>
            <pc:docMk/>
            <pc:sldMk cId="1960270954" sldId="289"/>
            <ac:graphicFrameMk id="2" creationId="{7CFF3DB7-76F4-BD2C-A460-7E0715C1A93A}"/>
          </ac:graphicFrameMkLst>
        </pc:graphicFrameChg>
      </pc:sldChg>
      <pc:sldChg chg="addSp modSp mod">
        <pc:chgData name="Magdalena Siemiatkowska" userId="76f30670d55f8e33" providerId="LiveId" clId="{291D7152-4699-46C3-802B-1EA99C0E3CA3}" dt="2022-06-28T21:26:51.878" v="71" actId="1076"/>
        <pc:sldMkLst>
          <pc:docMk/>
          <pc:sldMk cId="236992833" sldId="290"/>
        </pc:sldMkLst>
        <pc:picChg chg="add mod">
          <ac:chgData name="Magdalena Siemiatkowska" userId="76f30670d55f8e33" providerId="LiveId" clId="{291D7152-4699-46C3-802B-1EA99C0E3CA3}" dt="2022-06-28T21:26:51.878" v="71" actId="1076"/>
          <ac:picMkLst>
            <pc:docMk/>
            <pc:sldMk cId="236992833" sldId="290"/>
            <ac:picMk id="4" creationId="{081926AB-244E-FD90-B8F1-E8BFC1766593}"/>
          </ac:picMkLst>
        </pc:picChg>
      </pc:sldChg>
      <pc:sldChg chg="del">
        <pc:chgData name="Magdalena Siemiatkowska" userId="76f30670d55f8e33" providerId="LiveId" clId="{291D7152-4699-46C3-802B-1EA99C0E3CA3}" dt="2022-06-28T21:15:40.666" v="1" actId="2696"/>
        <pc:sldMkLst>
          <pc:docMk/>
          <pc:sldMk cId="944317524" sldId="291"/>
        </pc:sldMkLst>
      </pc:sldChg>
      <pc:sldChg chg="del">
        <pc:chgData name="Magdalena Siemiatkowska" userId="76f30670d55f8e33" providerId="LiveId" clId="{291D7152-4699-46C3-802B-1EA99C0E3CA3}" dt="2022-06-28T21:15:34.501" v="0" actId="2696"/>
        <pc:sldMkLst>
          <pc:docMk/>
          <pc:sldMk cId="852859871" sldId="292"/>
        </pc:sldMkLst>
      </pc:sldChg>
      <pc:sldChg chg="addSp delSp modSp mod setBg">
        <pc:chgData name="Magdalena Siemiatkowska" userId="76f30670d55f8e33" providerId="LiveId" clId="{291D7152-4699-46C3-802B-1EA99C0E3CA3}" dt="2022-06-28T23:11:24.010" v="1537" actId="20577"/>
        <pc:sldMkLst>
          <pc:docMk/>
          <pc:sldMk cId="3324682663" sldId="293"/>
        </pc:sldMkLst>
        <pc:spChg chg="mod">
          <ac:chgData name="Magdalena Siemiatkowska" userId="76f30670d55f8e33" providerId="LiveId" clId="{291D7152-4699-46C3-802B-1EA99C0E3CA3}" dt="2022-06-28T23:07:06.324" v="1255" actId="1076"/>
          <ac:spMkLst>
            <pc:docMk/>
            <pc:sldMk cId="3324682663" sldId="293"/>
            <ac:spMk id="2" creationId="{4EE2CC0A-9F8C-5E4A-A244-AD08A4DE462E}"/>
          </ac:spMkLst>
        </pc:spChg>
        <pc:spChg chg="del mod">
          <ac:chgData name="Magdalena Siemiatkowska" userId="76f30670d55f8e33" providerId="LiveId" clId="{291D7152-4699-46C3-802B-1EA99C0E3CA3}" dt="2022-06-28T23:09:41.981" v="1406" actId="21"/>
          <ac:spMkLst>
            <pc:docMk/>
            <pc:sldMk cId="3324682663" sldId="293"/>
            <ac:spMk id="3" creationId="{A05FB9D7-7615-92AE-437F-25E9668BB8FE}"/>
          </ac:spMkLst>
        </pc:spChg>
        <pc:spChg chg="add">
          <ac:chgData name="Magdalena Siemiatkowska" userId="76f30670d55f8e33" providerId="LiveId" clId="{291D7152-4699-46C3-802B-1EA99C0E3CA3}" dt="2022-06-28T21:26:14.372" v="60" actId="26606"/>
          <ac:spMkLst>
            <pc:docMk/>
            <pc:sldMk cId="3324682663" sldId="293"/>
            <ac:spMk id="9" creationId="{32768DCD-B824-413A-B330-8D57ADB3724C}"/>
          </ac:spMkLst>
        </pc:spChg>
        <pc:spChg chg="add">
          <ac:chgData name="Magdalena Siemiatkowska" userId="76f30670d55f8e33" providerId="LiveId" clId="{291D7152-4699-46C3-802B-1EA99C0E3CA3}" dt="2022-06-28T21:26:14.372" v="60" actId="26606"/>
          <ac:spMkLst>
            <pc:docMk/>
            <pc:sldMk cId="3324682663" sldId="293"/>
            <ac:spMk id="11" creationId="{19F9CD66-32FC-448F-B4C5-67D17508A226}"/>
          </ac:spMkLst>
        </pc:spChg>
        <pc:spChg chg="add mod">
          <ac:chgData name="Magdalena Siemiatkowska" userId="76f30670d55f8e33" providerId="LiveId" clId="{291D7152-4699-46C3-802B-1EA99C0E3CA3}" dt="2022-06-28T23:11:24.010" v="1537" actId="20577"/>
          <ac:spMkLst>
            <pc:docMk/>
            <pc:sldMk cId="3324682663" sldId="293"/>
            <ac:spMk id="15" creationId="{A0A9E275-BCDB-AFDE-4700-928BC292895B}"/>
          </ac:spMkLst>
        </pc:spChg>
        <pc:spChg chg="add del mod">
          <ac:chgData name="Magdalena Siemiatkowska" userId="76f30670d55f8e33" providerId="LiveId" clId="{291D7152-4699-46C3-802B-1EA99C0E3CA3}" dt="2022-06-28T23:09:47.122" v="1408" actId="21"/>
          <ac:spMkLst>
            <pc:docMk/>
            <pc:sldMk cId="3324682663" sldId="293"/>
            <ac:spMk id="17" creationId="{A11D6C5C-3763-2496-C0FC-7DDD4627E342}"/>
          </ac:spMkLst>
        </pc:spChg>
        <pc:picChg chg="add del mod">
          <ac:chgData name="Magdalena Siemiatkowska" userId="76f30670d55f8e33" providerId="LiveId" clId="{291D7152-4699-46C3-802B-1EA99C0E3CA3}" dt="2022-06-28T21:26:25.047" v="63" actId="21"/>
          <ac:picMkLst>
            <pc:docMk/>
            <pc:sldMk cId="3324682663" sldId="293"/>
            <ac:picMk id="4" creationId="{09626962-6DD1-4C01-CB2D-8470C02F34EA}"/>
          </ac:picMkLst>
        </pc:picChg>
        <pc:picChg chg="add del mod">
          <ac:chgData name="Magdalena Siemiatkowska" userId="76f30670d55f8e33" providerId="LiveId" clId="{291D7152-4699-46C3-802B-1EA99C0E3CA3}" dt="2022-06-28T21:48:33.314" v="357" actId="21"/>
          <ac:picMkLst>
            <pc:docMk/>
            <pc:sldMk cId="3324682663" sldId="293"/>
            <ac:picMk id="6" creationId="{22A0777E-D8DF-05E3-8218-CC2332EF8C2C}"/>
          </ac:picMkLst>
        </pc:picChg>
        <pc:picChg chg="add mod">
          <ac:chgData name="Magdalena Siemiatkowska" userId="76f30670d55f8e33" providerId="LiveId" clId="{291D7152-4699-46C3-802B-1EA99C0E3CA3}" dt="2022-06-28T21:48:41.504" v="359" actId="1076"/>
          <ac:picMkLst>
            <pc:docMk/>
            <pc:sldMk cId="3324682663" sldId="293"/>
            <ac:picMk id="7" creationId="{4A99BBBD-6AF2-AB6F-B0E6-41F933335441}"/>
          </ac:picMkLst>
        </pc:picChg>
        <pc:picChg chg="add del mod">
          <ac:chgData name="Magdalena Siemiatkowska" userId="76f30670d55f8e33" providerId="LiveId" clId="{291D7152-4699-46C3-802B-1EA99C0E3CA3}" dt="2022-06-28T21:48:31.140" v="356" actId="21"/>
          <ac:picMkLst>
            <pc:docMk/>
            <pc:sldMk cId="3324682663" sldId="293"/>
            <ac:picMk id="10" creationId="{09C0D205-DF10-C7F0-ABAA-35D5B67AD30C}"/>
          </ac:picMkLst>
        </pc:picChg>
        <pc:picChg chg="add del mod modCrop">
          <ac:chgData name="Magdalena Siemiatkowska" userId="76f30670d55f8e33" providerId="LiveId" clId="{291D7152-4699-46C3-802B-1EA99C0E3CA3}" dt="2022-06-28T21:48:19.380" v="355" actId="21"/>
          <ac:picMkLst>
            <pc:docMk/>
            <pc:sldMk cId="3324682663" sldId="293"/>
            <ac:picMk id="13" creationId="{742EE77B-DC99-2B59-EB04-155B23DC0F4D}"/>
          </ac:picMkLst>
        </pc:picChg>
      </pc:sldChg>
      <pc:sldChg chg="addSp modSp mod">
        <pc:chgData name="Magdalena Siemiatkowska" userId="76f30670d55f8e33" providerId="LiveId" clId="{291D7152-4699-46C3-802B-1EA99C0E3CA3}" dt="2022-07-11T23:52:35.717" v="2624" actId="123"/>
        <pc:sldMkLst>
          <pc:docMk/>
          <pc:sldMk cId="3428861057" sldId="294"/>
        </pc:sldMkLst>
        <pc:spChg chg="mod">
          <ac:chgData name="Magdalena Siemiatkowska" userId="76f30670d55f8e33" providerId="LiveId" clId="{291D7152-4699-46C3-802B-1EA99C0E3CA3}" dt="2022-07-11T23:52:35.717" v="2624" actId="123"/>
          <ac:spMkLst>
            <pc:docMk/>
            <pc:sldMk cId="3428861057" sldId="294"/>
            <ac:spMk id="3" creationId="{512C4BAB-0ECF-59C3-E97B-8FDBA918E4D5}"/>
          </ac:spMkLst>
        </pc:spChg>
        <pc:picChg chg="add mod">
          <ac:chgData name="Magdalena Siemiatkowska" userId="76f30670d55f8e33" providerId="LiveId" clId="{291D7152-4699-46C3-802B-1EA99C0E3CA3}" dt="2022-06-28T21:26:36.466" v="66" actId="1076"/>
          <ac:picMkLst>
            <pc:docMk/>
            <pc:sldMk cId="3428861057" sldId="294"/>
            <ac:picMk id="4" creationId="{34589329-C95E-A4AC-1C84-2EB5EEE8C27A}"/>
          </ac:picMkLst>
        </pc:picChg>
      </pc:sldChg>
      <pc:sldChg chg="addSp delSp modSp mod setBg">
        <pc:chgData name="Magdalena Siemiatkowska" userId="76f30670d55f8e33" providerId="LiveId" clId="{291D7152-4699-46C3-802B-1EA99C0E3CA3}" dt="2022-06-28T23:06:10.878" v="1253" actId="26606"/>
        <pc:sldMkLst>
          <pc:docMk/>
          <pc:sldMk cId="211927861" sldId="295"/>
        </pc:sldMkLst>
        <pc:spChg chg="mod">
          <ac:chgData name="Magdalena Siemiatkowska" userId="76f30670d55f8e33" providerId="LiveId" clId="{291D7152-4699-46C3-802B-1EA99C0E3CA3}" dt="2022-06-28T23:06:10.878" v="1253" actId="26606"/>
          <ac:spMkLst>
            <pc:docMk/>
            <pc:sldMk cId="211927861" sldId="295"/>
            <ac:spMk id="2" creationId="{CA8744BC-883C-01FC-2D72-0E4711D6E8D1}"/>
          </ac:spMkLst>
        </pc:spChg>
        <pc:spChg chg="del mod">
          <ac:chgData name="Magdalena Siemiatkowska" userId="76f30670d55f8e33" providerId="LiveId" clId="{291D7152-4699-46C3-802B-1EA99C0E3CA3}" dt="2022-06-28T22:56:15.663" v="715" actId="21"/>
          <ac:spMkLst>
            <pc:docMk/>
            <pc:sldMk cId="211927861" sldId="295"/>
            <ac:spMk id="3" creationId="{89528F22-F6AE-200E-37DD-3823F7ED384C}"/>
          </ac:spMkLst>
        </pc:spChg>
        <pc:spChg chg="add del mod">
          <ac:chgData name="Magdalena Siemiatkowska" userId="76f30670d55f8e33" providerId="LiveId" clId="{291D7152-4699-46C3-802B-1EA99C0E3CA3}" dt="2022-06-28T23:04:38.725" v="1243" actId="21"/>
          <ac:spMkLst>
            <pc:docMk/>
            <pc:sldMk cId="211927861" sldId="295"/>
            <ac:spMk id="6" creationId="{4942D7B9-AF74-2BF2-8C78-F0293D57D045}"/>
          </ac:spMkLst>
        </pc:spChg>
        <pc:spChg chg="add del mod">
          <ac:chgData name="Magdalena Siemiatkowska" userId="76f30670d55f8e33" providerId="LiveId" clId="{291D7152-4699-46C3-802B-1EA99C0E3CA3}" dt="2022-06-28T23:06:10.878" v="1253" actId="26606"/>
          <ac:spMkLst>
            <pc:docMk/>
            <pc:sldMk cId="211927861" sldId="295"/>
            <ac:spMk id="7" creationId="{3A6CE53B-4CD3-5E53-C302-926F11AE2A13}"/>
          </ac:spMkLst>
        </pc:spChg>
        <pc:spChg chg="add del">
          <ac:chgData name="Magdalena Siemiatkowska" userId="76f30670d55f8e33" providerId="LiveId" clId="{291D7152-4699-46C3-802B-1EA99C0E3CA3}" dt="2022-06-28T23:06:10.878" v="1253" actId="26606"/>
          <ac:spMkLst>
            <pc:docMk/>
            <pc:sldMk cId="211927861" sldId="295"/>
            <ac:spMk id="9" creationId="{32768DCD-B824-413A-B330-8D57ADB3724C}"/>
          </ac:spMkLst>
        </pc:spChg>
        <pc:spChg chg="add del mod">
          <ac:chgData name="Magdalena Siemiatkowska" userId="76f30670d55f8e33" providerId="LiveId" clId="{291D7152-4699-46C3-802B-1EA99C0E3CA3}" dt="2022-06-28T23:04:37.731" v="1241"/>
          <ac:spMkLst>
            <pc:docMk/>
            <pc:sldMk cId="211927861" sldId="295"/>
            <ac:spMk id="10" creationId="{26620161-7D01-E1CF-20F0-A67D55403D35}"/>
          </ac:spMkLst>
        </pc:spChg>
        <pc:spChg chg="add del">
          <ac:chgData name="Magdalena Siemiatkowska" userId="76f30670d55f8e33" providerId="LiveId" clId="{291D7152-4699-46C3-802B-1EA99C0E3CA3}" dt="2022-06-28T23:06:10.878" v="1253" actId="26606"/>
          <ac:spMkLst>
            <pc:docMk/>
            <pc:sldMk cId="211927861" sldId="295"/>
            <ac:spMk id="11" creationId="{19F9CD66-32FC-448F-B4C5-67D17508A226}"/>
          </ac:spMkLst>
        </pc:spChg>
        <pc:spChg chg="add del">
          <ac:chgData name="Magdalena Siemiatkowska" userId="76f30670d55f8e33" providerId="LiveId" clId="{291D7152-4699-46C3-802B-1EA99C0E3CA3}" dt="2022-06-28T23:06:10.878" v="1253" actId="26606"/>
          <ac:spMkLst>
            <pc:docMk/>
            <pc:sldMk cId="211927861" sldId="295"/>
            <ac:spMk id="16" creationId="{19B36E71-93BD-4984-AC9C-CC9FB9CC06D6}"/>
          </ac:spMkLst>
        </pc:spChg>
        <pc:spChg chg="add del">
          <ac:chgData name="Magdalena Siemiatkowska" userId="76f30670d55f8e33" providerId="LiveId" clId="{291D7152-4699-46C3-802B-1EA99C0E3CA3}" dt="2022-06-28T23:06:10.878" v="1253" actId="26606"/>
          <ac:spMkLst>
            <pc:docMk/>
            <pc:sldMk cId="211927861" sldId="295"/>
            <ac:spMk id="18" creationId="{3A767031-C99F-4567-B7D9-353331C77909}"/>
          </ac:spMkLst>
        </pc:spChg>
        <pc:spChg chg="add del">
          <ac:chgData name="Magdalena Siemiatkowska" userId="76f30670d55f8e33" providerId="LiveId" clId="{291D7152-4699-46C3-802B-1EA99C0E3CA3}" dt="2022-06-28T23:06:10.878" v="1253" actId="26606"/>
          <ac:spMkLst>
            <pc:docMk/>
            <pc:sldMk cId="211927861" sldId="295"/>
            <ac:spMk id="20" creationId="{63FEDEE9-12A6-4011-A532-8071D6086BF8}"/>
          </ac:spMkLst>
        </pc:spChg>
        <pc:spChg chg="add del">
          <ac:chgData name="Magdalena Siemiatkowska" userId="76f30670d55f8e33" providerId="LiveId" clId="{291D7152-4699-46C3-802B-1EA99C0E3CA3}" dt="2022-06-28T23:06:10.878" v="1253" actId="26606"/>
          <ac:spMkLst>
            <pc:docMk/>
            <pc:sldMk cId="211927861" sldId="295"/>
            <ac:spMk id="22" creationId="{57C37CE9-19CE-49DF-A887-2214EBB1F097}"/>
          </ac:spMkLst>
        </pc:spChg>
        <pc:spChg chg="add del">
          <ac:chgData name="Magdalena Siemiatkowska" userId="76f30670d55f8e33" providerId="LiveId" clId="{291D7152-4699-46C3-802B-1EA99C0E3CA3}" dt="2022-06-28T23:06:10.878" v="1253" actId="26606"/>
          <ac:spMkLst>
            <pc:docMk/>
            <pc:sldMk cId="211927861" sldId="295"/>
            <ac:spMk id="24" creationId="{7EF84E8E-7E93-4DEE-BCFB-2AE29098B5C3}"/>
          </ac:spMkLst>
        </pc:spChg>
        <pc:spChg chg="add del">
          <ac:chgData name="Magdalena Siemiatkowska" userId="76f30670d55f8e33" providerId="LiveId" clId="{291D7152-4699-46C3-802B-1EA99C0E3CA3}" dt="2022-06-28T23:06:10.878" v="1253" actId="26606"/>
          <ac:spMkLst>
            <pc:docMk/>
            <pc:sldMk cId="211927861" sldId="295"/>
            <ac:spMk id="26" creationId="{9046502B-E9B6-4225-B8EE-BC5D644686B0}"/>
          </ac:spMkLst>
        </pc:spChg>
        <pc:spChg chg="add del">
          <ac:chgData name="Magdalena Siemiatkowska" userId="76f30670d55f8e33" providerId="LiveId" clId="{291D7152-4699-46C3-802B-1EA99C0E3CA3}" dt="2022-06-28T23:06:10.878" v="1253" actId="26606"/>
          <ac:spMkLst>
            <pc:docMk/>
            <pc:sldMk cId="211927861" sldId="295"/>
            <ac:spMk id="28" creationId="{2D500B59-4CB5-4E11-9A7B-D19B4BA14B58}"/>
          </ac:spMkLst>
        </pc:spChg>
        <pc:picChg chg="add mod">
          <ac:chgData name="Magdalena Siemiatkowska" userId="76f30670d55f8e33" providerId="LiveId" clId="{291D7152-4699-46C3-802B-1EA99C0E3CA3}" dt="2022-06-28T23:06:10.878" v="1253" actId="26606"/>
          <ac:picMkLst>
            <pc:docMk/>
            <pc:sldMk cId="211927861" sldId="295"/>
            <ac:picMk id="4" creationId="{1F6E7C1F-4C82-9511-9D1C-42A599536DB4}"/>
          </ac:picMkLst>
        </pc:picChg>
      </pc:sldChg>
      <pc:sldChg chg="modSp new del mod">
        <pc:chgData name="Magdalena Siemiatkowska" userId="76f30670d55f8e33" providerId="LiveId" clId="{291D7152-4699-46C3-802B-1EA99C0E3CA3}" dt="2022-06-28T23:05:06.526" v="1248" actId="2696"/>
        <pc:sldMkLst>
          <pc:docMk/>
          <pc:sldMk cId="423104558" sldId="296"/>
        </pc:sldMkLst>
        <pc:spChg chg="mod">
          <ac:chgData name="Magdalena Siemiatkowska" userId="76f30670d55f8e33" providerId="LiveId" clId="{291D7152-4699-46C3-802B-1EA99C0E3CA3}" dt="2022-06-28T23:05:01.676" v="1247" actId="255"/>
          <ac:spMkLst>
            <pc:docMk/>
            <pc:sldMk cId="423104558" sldId="296"/>
            <ac:spMk id="3" creationId="{7BD371C7-4582-B37A-3CB5-D048676F506F}"/>
          </ac:spMkLst>
        </pc:spChg>
      </pc:sldChg>
      <pc:sldChg chg="addSp delSp modSp new add del mod">
        <pc:chgData name="Magdalena Siemiatkowska" userId="76f30670d55f8e33" providerId="LiveId" clId="{291D7152-4699-46C3-802B-1EA99C0E3CA3}" dt="2022-06-28T21:58:07.839" v="433" actId="2696"/>
        <pc:sldMkLst>
          <pc:docMk/>
          <pc:sldMk cId="1754732145" sldId="296"/>
        </pc:sldMkLst>
        <pc:spChg chg="del">
          <ac:chgData name="Magdalena Siemiatkowska" userId="76f30670d55f8e33" providerId="LiveId" clId="{291D7152-4699-46C3-802B-1EA99C0E3CA3}" dt="2022-06-28T21:16:38.788" v="3" actId="931"/>
          <ac:spMkLst>
            <pc:docMk/>
            <pc:sldMk cId="1754732145" sldId="296"/>
            <ac:spMk id="3" creationId="{B085EEA2-B3A6-DD26-0D04-823EC6469F3A}"/>
          </ac:spMkLst>
        </pc:spChg>
        <pc:picChg chg="add mod">
          <ac:chgData name="Magdalena Siemiatkowska" userId="76f30670d55f8e33" providerId="LiveId" clId="{291D7152-4699-46C3-802B-1EA99C0E3CA3}" dt="2022-06-28T21:17:06.351" v="7" actId="14100"/>
          <ac:picMkLst>
            <pc:docMk/>
            <pc:sldMk cId="1754732145" sldId="296"/>
            <ac:picMk id="5" creationId="{3A99976E-6196-4151-DBFC-571FD9E47ED8}"/>
          </ac:picMkLst>
        </pc:picChg>
        <pc:picChg chg="add mod">
          <ac:chgData name="Magdalena Siemiatkowska" userId="76f30670d55f8e33" providerId="LiveId" clId="{291D7152-4699-46C3-802B-1EA99C0E3CA3}" dt="2022-06-28T21:18:11.027" v="10" actId="1076"/>
          <ac:picMkLst>
            <pc:docMk/>
            <pc:sldMk cId="1754732145" sldId="296"/>
            <ac:picMk id="7" creationId="{8079A556-13E8-FC5C-E48C-9106DBF09334}"/>
          </ac:picMkLst>
        </pc:picChg>
      </pc:sldChg>
      <pc:sldChg chg="modSp new mod">
        <pc:chgData name="Magdalena Siemiatkowska" userId="76f30670d55f8e33" providerId="LiveId" clId="{291D7152-4699-46C3-802B-1EA99C0E3CA3}" dt="2022-07-11T23:44:02.906" v="2467" actId="20577"/>
        <pc:sldMkLst>
          <pc:docMk/>
          <pc:sldMk cId="2103459453" sldId="296"/>
        </pc:sldMkLst>
        <pc:spChg chg="mod">
          <ac:chgData name="Magdalena Siemiatkowska" userId="76f30670d55f8e33" providerId="LiveId" clId="{291D7152-4699-46C3-802B-1EA99C0E3CA3}" dt="2022-07-11T23:44:02.906" v="2467" actId="20577"/>
          <ac:spMkLst>
            <pc:docMk/>
            <pc:sldMk cId="2103459453" sldId="296"/>
            <ac:spMk id="3" creationId="{FEBAA4AA-846B-86A0-C37E-5751CB62BA02}"/>
          </ac:spMkLst>
        </pc:spChg>
      </pc:sldChg>
      <pc:sldChg chg="new del">
        <pc:chgData name="Magdalena Siemiatkowska" userId="76f30670d55f8e33" providerId="LiveId" clId="{291D7152-4699-46C3-802B-1EA99C0E3CA3}" dt="2022-06-28T22:04:15.742" v="435" actId="2696"/>
        <pc:sldMkLst>
          <pc:docMk/>
          <pc:sldMk cId="2222132241" sldId="296"/>
        </pc:sldMkLst>
      </pc:sldChg>
      <pc:sldChg chg="addSp delSp modSp new mod ord">
        <pc:chgData name="Magdalena Siemiatkowska" userId="76f30670d55f8e33" providerId="LiveId" clId="{291D7152-4699-46C3-802B-1EA99C0E3CA3}" dt="2022-07-11T23:50:57.201" v="2601"/>
        <pc:sldMkLst>
          <pc:docMk/>
          <pc:sldMk cId="1366695967" sldId="297"/>
        </pc:sldMkLst>
        <pc:spChg chg="mod">
          <ac:chgData name="Magdalena Siemiatkowska" userId="76f30670d55f8e33" providerId="LiveId" clId="{291D7152-4699-46C3-802B-1EA99C0E3CA3}" dt="2022-07-11T23:48:08.226" v="2564" actId="255"/>
          <ac:spMkLst>
            <pc:docMk/>
            <pc:sldMk cId="1366695967" sldId="297"/>
            <ac:spMk id="2" creationId="{1867BDBA-FE14-909D-B689-95337098B4CB}"/>
          </ac:spMkLst>
        </pc:spChg>
        <pc:spChg chg="mod">
          <ac:chgData name="Magdalena Siemiatkowska" userId="76f30670d55f8e33" providerId="LiveId" clId="{291D7152-4699-46C3-802B-1EA99C0E3CA3}" dt="2022-07-11T23:47:51.297" v="2562" actId="20577"/>
          <ac:spMkLst>
            <pc:docMk/>
            <pc:sldMk cId="1366695967" sldId="297"/>
            <ac:spMk id="3" creationId="{41B4A0FA-25AF-3302-6169-6258AE81ECD1}"/>
          </ac:spMkLst>
        </pc:spChg>
        <pc:spChg chg="add del">
          <ac:chgData name="Magdalena Siemiatkowska" userId="76f30670d55f8e33" providerId="LiveId" clId="{291D7152-4699-46C3-802B-1EA99C0E3CA3}" dt="2022-07-02T11:44:13.919" v="1606"/>
          <ac:spMkLst>
            <pc:docMk/>
            <pc:sldMk cId="1366695967" sldId="297"/>
            <ac:spMk id="4" creationId="{E7CF41DF-B8EB-C105-523A-B5AFAD7D1350}"/>
          </ac:spMkLst>
        </pc:spChg>
        <pc:spChg chg="add del">
          <ac:chgData name="Magdalena Siemiatkowska" userId="76f30670d55f8e33" providerId="LiveId" clId="{291D7152-4699-46C3-802B-1EA99C0E3CA3}" dt="2022-07-02T11:44:13.919" v="1606"/>
          <ac:spMkLst>
            <pc:docMk/>
            <pc:sldMk cId="1366695967" sldId="297"/>
            <ac:spMk id="5" creationId="{C9CA92BD-30B9-3722-A3EF-A1FE599170A0}"/>
          </ac:spMkLst>
        </pc:spChg>
        <pc:spChg chg="add del">
          <ac:chgData name="Magdalena Siemiatkowska" userId="76f30670d55f8e33" providerId="LiveId" clId="{291D7152-4699-46C3-802B-1EA99C0E3CA3}" dt="2022-07-02T11:44:13.919" v="1606"/>
          <ac:spMkLst>
            <pc:docMk/>
            <pc:sldMk cId="1366695967" sldId="297"/>
            <ac:spMk id="6" creationId="{74238B28-42F0-C6E5-833B-0A7094B51223}"/>
          </ac:spMkLst>
        </pc:spChg>
        <pc:spChg chg="add del">
          <ac:chgData name="Magdalena Siemiatkowska" userId="76f30670d55f8e33" providerId="LiveId" clId="{291D7152-4699-46C3-802B-1EA99C0E3CA3}" dt="2022-07-02T11:44:13.919" v="1606"/>
          <ac:spMkLst>
            <pc:docMk/>
            <pc:sldMk cId="1366695967" sldId="297"/>
            <ac:spMk id="7" creationId="{DD1D8243-9C79-811B-7FD6-DF66D0BF651B}"/>
          </ac:spMkLst>
        </pc:spChg>
        <pc:spChg chg="add del">
          <ac:chgData name="Magdalena Siemiatkowska" userId="76f30670d55f8e33" providerId="LiveId" clId="{291D7152-4699-46C3-802B-1EA99C0E3CA3}" dt="2022-07-02T11:44:13.919" v="1606"/>
          <ac:spMkLst>
            <pc:docMk/>
            <pc:sldMk cId="1366695967" sldId="297"/>
            <ac:spMk id="8" creationId="{93DA7F54-E87F-6489-7421-6EA8866A8F25}"/>
          </ac:spMkLst>
        </pc:spChg>
        <pc:spChg chg="add del">
          <ac:chgData name="Magdalena Siemiatkowska" userId="76f30670d55f8e33" providerId="LiveId" clId="{291D7152-4699-46C3-802B-1EA99C0E3CA3}" dt="2022-07-02T11:44:13.919" v="1606"/>
          <ac:spMkLst>
            <pc:docMk/>
            <pc:sldMk cId="1366695967" sldId="297"/>
            <ac:spMk id="9" creationId="{C22C7D2E-78C2-D952-26D9-232AA8A3220F}"/>
          </ac:spMkLst>
        </pc:spChg>
        <pc:spChg chg="add del">
          <ac:chgData name="Magdalena Siemiatkowska" userId="76f30670d55f8e33" providerId="LiveId" clId="{291D7152-4699-46C3-802B-1EA99C0E3CA3}" dt="2022-07-02T11:44:13.919" v="1606"/>
          <ac:spMkLst>
            <pc:docMk/>
            <pc:sldMk cId="1366695967" sldId="297"/>
            <ac:spMk id="10" creationId="{2489DE0D-775B-36C1-BC14-CBCE560171EB}"/>
          </ac:spMkLst>
        </pc:spChg>
        <pc:spChg chg="add del">
          <ac:chgData name="Magdalena Siemiatkowska" userId="76f30670d55f8e33" providerId="LiveId" clId="{291D7152-4699-46C3-802B-1EA99C0E3CA3}" dt="2022-07-02T11:44:13.919" v="1606"/>
          <ac:spMkLst>
            <pc:docMk/>
            <pc:sldMk cId="1366695967" sldId="297"/>
            <ac:spMk id="11" creationId="{32DFECCB-0CEC-8127-94EB-8FE847B60AC2}"/>
          </ac:spMkLst>
        </pc:spChg>
        <pc:spChg chg="add del">
          <ac:chgData name="Magdalena Siemiatkowska" userId="76f30670d55f8e33" providerId="LiveId" clId="{291D7152-4699-46C3-802B-1EA99C0E3CA3}" dt="2022-07-02T11:44:13.919" v="1606"/>
          <ac:spMkLst>
            <pc:docMk/>
            <pc:sldMk cId="1366695967" sldId="297"/>
            <ac:spMk id="12" creationId="{BCE092B0-3762-09F0-47E8-4E49FCD568F8}"/>
          </ac:spMkLst>
        </pc:spChg>
        <pc:spChg chg="add del">
          <ac:chgData name="Magdalena Siemiatkowska" userId="76f30670d55f8e33" providerId="LiveId" clId="{291D7152-4699-46C3-802B-1EA99C0E3CA3}" dt="2022-07-02T11:44:13.919" v="1606"/>
          <ac:spMkLst>
            <pc:docMk/>
            <pc:sldMk cId="1366695967" sldId="297"/>
            <ac:spMk id="13" creationId="{07512C29-1ACD-25F5-8EA6-170DB7CE69A8}"/>
          </ac:spMkLst>
        </pc:spChg>
      </pc:sldChg>
      <pc:sldChg chg="modSp new mod">
        <pc:chgData name="Magdalena Siemiatkowska" userId="76f30670d55f8e33" providerId="LiveId" clId="{291D7152-4699-46C3-802B-1EA99C0E3CA3}" dt="2022-07-11T23:49:17.396" v="2593" actId="5793"/>
        <pc:sldMkLst>
          <pc:docMk/>
          <pc:sldMk cId="895746862" sldId="298"/>
        </pc:sldMkLst>
        <pc:spChg chg="mod">
          <ac:chgData name="Magdalena Siemiatkowska" userId="76f30670d55f8e33" providerId="LiveId" clId="{291D7152-4699-46C3-802B-1EA99C0E3CA3}" dt="2022-07-02T11:48:24.565" v="1710" actId="5793"/>
          <ac:spMkLst>
            <pc:docMk/>
            <pc:sldMk cId="895746862" sldId="298"/>
            <ac:spMk id="2" creationId="{83F70784-0359-D7FE-E23D-3602FEA4DB7A}"/>
          </ac:spMkLst>
        </pc:spChg>
        <pc:spChg chg="mod">
          <ac:chgData name="Magdalena Siemiatkowska" userId="76f30670d55f8e33" providerId="LiveId" clId="{291D7152-4699-46C3-802B-1EA99C0E3CA3}" dt="2022-07-11T23:49:17.396" v="2593" actId="5793"/>
          <ac:spMkLst>
            <pc:docMk/>
            <pc:sldMk cId="895746862" sldId="298"/>
            <ac:spMk id="3" creationId="{5BDE0B2C-6CF6-2093-0CE8-DEB891CFD073}"/>
          </ac:spMkLst>
        </pc:spChg>
      </pc:sldChg>
      <pc:sldChg chg="modSp new mod">
        <pc:chgData name="Magdalena Siemiatkowska" userId="76f30670d55f8e33" providerId="LiveId" clId="{291D7152-4699-46C3-802B-1EA99C0E3CA3}" dt="2022-07-11T23:49:32.150" v="2597" actId="20577"/>
        <pc:sldMkLst>
          <pc:docMk/>
          <pc:sldMk cId="4275130553" sldId="299"/>
        </pc:sldMkLst>
        <pc:spChg chg="mod">
          <ac:chgData name="Magdalena Siemiatkowska" userId="76f30670d55f8e33" providerId="LiveId" clId="{291D7152-4699-46C3-802B-1EA99C0E3CA3}" dt="2022-07-11T23:49:32.150" v="2597" actId="20577"/>
          <ac:spMkLst>
            <pc:docMk/>
            <pc:sldMk cId="4275130553" sldId="299"/>
            <ac:spMk id="3" creationId="{59050B40-08ED-46A2-B409-E8F939C33524}"/>
          </ac:spMkLst>
        </pc:spChg>
      </pc:sldChg>
      <pc:sldChg chg="addSp delSp modSp new del mod">
        <pc:chgData name="Magdalena Siemiatkowska" userId="76f30670d55f8e33" providerId="LiveId" clId="{291D7152-4699-46C3-802B-1EA99C0E3CA3}" dt="2022-07-11T23:11:28.522" v="2417" actId="2696"/>
        <pc:sldMkLst>
          <pc:docMk/>
          <pc:sldMk cId="1774953061" sldId="300"/>
        </pc:sldMkLst>
        <pc:spChg chg="del">
          <ac:chgData name="Magdalena Siemiatkowska" userId="76f30670d55f8e33" providerId="LiveId" clId="{291D7152-4699-46C3-802B-1EA99C0E3CA3}" dt="2022-07-09T11:37:16.157" v="2182" actId="21"/>
          <ac:spMkLst>
            <pc:docMk/>
            <pc:sldMk cId="1774953061" sldId="300"/>
            <ac:spMk id="2" creationId="{BFD1682D-B370-193A-87C2-8192D190D968}"/>
          </ac:spMkLst>
        </pc:spChg>
        <pc:spChg chg="del">
          <ac:chgData name="Magdalena Siemiatkowska" userId="76f30670d55f8e33" providerId="LiveId" clId="{291D7152-4699-46C3-802B-1EA99C0E3CA3}" dt="2022-07-09T11:37:13.872" v="2181" actId="21"/>
          <ac:spMkLst>
            <pc:docMk/>
            <pc:sldMk cId="1774953061" sldId="300"/>
            <ac:spMk id="3" creationId="{F660D62B-3DE9-28EF-0A4D-AE13685FF8FC}"/>
          </ac:spMkLst>
        </pc:spChg>
        <pc:spChg chg="add del mod">
          <ac:chgData name="Magdalena Siemiatkowska" userId="76f30670d55f8e33" providerId="LiveId" clId="{291D7152-4699-46C3-802B-1EA99C0E3CA3}" dt="2022-07-09T11:37:19.888" v="2184" actId="21"/>
          <ac:spMkLst>
            <pc:docMk/>
            <pc:sldMk cId="1774953061" sldId="300"/>
            <ac:spMk id="4" creationId="{5BD07B56-AD2F-6A60-D371-FD06AEAE539C}"/>
          </ac:spMkLst>
        </pc:spChg>
        <pc:picChg chg="add del mod modCrop">
          <ac:chgData name="Magdalena Siemiatkowska" userId="76f30670d55f8e33" providerId="LiveId" clId="{291D7152-4699-46C3-802B-1EA99C0E3CA3}" dt="2022-07-09T11:41:03.321" v="2192" actId="21"/>
          <ac:picMkLst>
            <pc:docMk/>
            <pc:sldMk cId="1774953061" sldId="300"/>
            <ac:picMk id="6" creationId="{E55B560B-358C-96FF-E45B-FA83824113CE}"/>
          </ac:picMkLst>
        </pc:picChg>
        <pc:picChg chg="add del mod modCrop">
          <ac:chgData name="Magdalena Siemiatkowska" userId="76f30670d55f8e33" providerId="LiveId" clId="{291D7152-4699-46C3-802B-1EA99C0E3CA3}" dt="2022-07-09T11:48:29.566" v="2199" actId="21"/>
          <ac:picMkLst>
            <pc:docMk/>
            <pc:sldMk cId="1774953061" sldId="300"/>
            <ac:picMk id="8" creationId="{F7EB2A7C-B9F3-6BB7-2C65-0ABD41DBA0BC}"/>
          </ac:picMkLst>
        </pc:picChg>
        <pc:picChg chg="add mod modCrop">
          <ac:chgData name="Magdalena Siemiatkowska" userId="76f30670d55f8e33" providerId="LiveId" clId="{291D7152-4699-46C3-802B-1EA99C0E3CA3}" dt="2022-07-09T11:49:15.462" v="2207" actId="1076"/>
          <ac:picMkLst>
            <pc:docMk/>
            <pc:sldMk cId="1774953061" sldId="300"/>
            <ac:picMk id="10" creationId="{39C7B442-6CEF-9B40-D1F3-B7C2BE5EDDEC}"/>
          </ac:picMkLst>
        </pc:picChg>
      </pc:sldChg>
      <pc:sldChg chg="addSp delSp modSp new mod ord setBg">
        <pc:chgData name="Magdalena Siemiatkowska" userId="76f30670d55f8e33" providerId="LiveId" clId="{291D7152-4699-46C3-802B-1EA99C0E3CA3}" dt="2022-07-11T23:07:00.870" v="2416" actId="113"/>
        <pc:sldMkLst>
          <pc:docMk/>
          <pc:sldMk cId="1935504011" sldId="301"/>
        </pc:sldMkLst>
        <pc:spChg chg="del">
          <ac:chgData name="Magdalena Siemiatkowska" userId="76f30670d55f8e33" providerId="LiveId" clId="{291D7152-4699-46C3-802B-1EA99C0E3CA3}" dt="2022-07-11T23:05:39.508" v="2385" actId="21"/>
          <ac:spMkLst>
            <pc:docMk/>
            <pc:sldMk cId="1935504011" sldId="301"/>
            <ac:spMk id="2" creationId="{6001D940-904F-2B26-8739-9E752AEA0328}"/>
          </ac:spMkLst>
        </pc:spChg>
        <pc:spChg chg="del">
          <ac:chgData name="Magdalena Siemiatkowska" userId="76f30670d55f8e33" providerId="LiveId" clId="{291D7152-4699-46C3-802B-1EA99C0E3CA3}" dt="2022-07-11T23:05:10.481" v="2378" actId="22"/>
          <ac:spMkLst>
            <pc:docMk/>
            <pc:sldMk cId="1935504011" sldId="301"/>
            <ac:spMk id="3" creationId="{6A66B00A-F19B-122B-C9F7-C4726A8360FD}"/>
          </ac:spMkLst>
        </pc:spChg>
        <pc:spChg chg="add mod">
          <ac:chgData name="Magdalena Siemiatkowska" userId="76f30670d55f8e33" providerId="LiveId" clId="{291D7152-4699-46C3-802B-1EA99C0E3CA3}" dt="2022-07-11T23:07:00.870" v="2416" actId="113"/>
          <ac:spMkLst>
            <pc:docMk/>
            <pc:sldMk cId="1935504011" sldId="301"/>
            <ac:spMk id="6" creationId="{9E144DB9-1BE5-36EA-CC45-44C96EDF73C5}"/>
          </ac:spMkLst>
        </pc:spChg>
        <pc:spChg chg="add del">
          <ac:chgData name="Magdalena Siemiatkowska" userId="76f30670d55f8e33" providerId="LiveId" clId="{291D7152-4699-46C3-802B-1EA99C0E3CA3}" dt="2022-07-11T23:06:23.417" v="2395" actId="26606"/>
          <ac:spMkLst>
            <pc:docMk/>
            <pc:sldMk cId="1935504011" sldId="301"/>
            <ac:spMk id="10" creationId="{DD7EAFE6-2BB9-41FB-9CF4-588CFC708774}"/>
          </ac:spMkLst>
        </pc:spChg>
        <pc:spChg chg="add del">
          <ac:chgData name="Magdalena Siemiatkowska" userId="76f30670d55f8e33" providerId="LiveId" clId="{291D7152-4699-46C3-802B-1EA99C0E3CA3}" dt="2022-07-11T23:06:23.417" v="2395" actId="26606"/>
          <ac:spMkLst>
            <pc:docMk/>
            <pc:sldMk cId="1935504011" sldId="301"/>
            <ac:spMk id="12" creationId="{610334BF-0422-4A9A-BE46-AEB8C348BAC4}"/>
          </ac:spMkLst>
        </pc:spChg>
        <pc:spChg chg="add del">
          <ac:chgData name="Magdalena Siemiatkowska" userId="76f30670d55f8e33" providerId="LiveId" clId="{291D7152-4699-46C3-802B-1EA99C0E3CA3}" dt="2022-07-11T23:06:23.417" v="2395" actId="26606"/>
          <ac:spMkLst>
            <pc:docMk/>
            <pc:sldMk cId="1935504011" sldId="301"/>
            <ac:spMk id="14" creationId="{C98F2823-0279-49D8-928D-754B222533EF}"/>
          </ac:spMkLst>
        </pc:spChg>
        <pc:spChg chg="add del">
          <ac:chgData name="Magdalena Siemiatkowska" userId="76f30670d55f8e33" providerId="LiveId" clId="{291D7152-4699-46C3-802B-1EA99C0E3CA3}" dt="2022-07-11T23:06:23.417" v="2395" actId="26606"/>
          <ac:spMkLst>
            <pc:docMk/>
            <pc:sldMk cId="1935504011" sldId="301"/>
            <ac:spMk id="16" creationId="{02E45E95-311C-41C7-A882-6E43F0806865}"/>
          </ac:spMkLst>
        </pc:spChg>
        <pc:spChg chg="add del">
          <ac:chgData name="Magdalena Siemiatkowska" userId="76f30670d55f8e33" providerId="LiveId" clId="{291D7152-4699-46C3-802B-1EA99C0E3CA3}" dt="2022-07-11T23:06:23.417" v="2395" actId="26606"/>
          <ac:spMkLst>
            <pc:docMk/>
            <pc:sldMk cId="1935504011" sldId="301"/>
            <ac:spMk id="18" creationId="{B7299D5D-ECC5-41EB-B830-C3A35FB35516}"/>
          </ac:spMkLst>
        </pc:spChg>
        <pc:spChg chg="add del">
          <ac:chgData name="Magdalena Siemiatkowska" userId="76f30670d55f8e33" providerId="LiveId" clId="{291D7152-4699-46C3-802B-1EA99C0E3CA3}" dt="2022-07-11T23:06:23.417" v="2395" actId="26606"/>
          <ac:spMkLst>
            <pc:docMk/>
            <pc:sldMk cId="1935504011" sldId="301"/>
            <ac:spMk id="20" creationId="{88C91735-5EFE-44D1-8CC6-FDF0D11B6F5D}"/>
          </ac:spMkLst>
        </pc:spChg>
        <pc:spChg chg="add del">
          <ac:chgData name="Magdalena Siemiatkowska" userId="76f30670d55f8e33" providerId="LiveId" clId="{291D7152-4699-46C3-802B-1EA99C0E3CA3}" dt="2022-07-11T23:06:23.417" v="2395" actId="26606"/>
          <ac:spMkLst>
            <pc:docMk/>
            <pc:sldMk cId="1935504011" sldId="301"/>
            <ac:spMk id="22" creationId="{D33F926C-2613-475D-AEE4-CD7D87D3BA2D}"/>
          </ac:spMkLst>
        </pc:spChg>
        <pc:picChg chg="add mod ord modCrop">
          <ac:chgData name="Magdalena Siemiatkowska" userId="76f30670d55f8e33" providerId="LiveId" clId="{291D7152-4699-46C3-802B-1EA99C0E3CA3}" dt="2022-07-11T23:06:30.112" v="2396" actId="1076"/>
          <ac:picMkLst>
            <pc:docMk/>
            <pc:sldMk cId="1935504011" sldId="301"/>
            <ac:picMk id="5" creationId="{675C1AC2-778F-E2FE-8199-7EBA213AD121}"/>
          </ac:picMkLst>
        </pc:picChg>
      </pc:sldChg>
      <pc:sldChg chg="new del">
        <pc:chgData name="Magdalena Siemiatkowska" userId="76f30670d55f8e33" providerId="LiveId" clId="{291D7152-4699-46C3-802B-1EA99C0E3CA3}" dt="2022-07-11T23:41:55.989" v="2444" actId="2696"/>
        <pc:sldMkLst>
          <pc:docMk/>
          <pc:sldMk cId="15660058" sldId="302"/>
        </pc:sldMkLst>
      </pc:sldChg>
      <pc:sldChg chg="addSp delSp modSp new mod ord">
        <pc:chgData name="Magdalena Siemiatkowska" userId="76f30670d55f8e33" providerId="LiveId" clId="{291D7152-4699-46C3-802B-1EA99C0E3CA3}" dt="2022-07-11T23:36:54.077" v="2428" actId="14100"/>
        <pc:sldMkLst>
          <pc:docMk/>
          <pc:sldMk cId="3146533979" sldId="303"/>
        </pc:sldMkLst>
        <pc:spChg chg="del">
          <ac:chgData name="Magdalena Siemiatkowska" userId="76f30670d55f8e33" providerId="LiveId" clId="{291D7152-4699-46C3-802B-1EA99C0E3CA3}" dt="2022-07-11T23:36:29.108" v="2422" actId="21"/>
          <ac:spMkLst>
            <pc:docMk/>
            <pc:sldMk cId="3146533979" sldId="303"/>
            <ac:spMk id="2" creationId="{943C7549-B59A-0E0F-537F-1CC7FFF912AD}"/>
          </ac:spMkLst>
        </pc:spChg>
        <pc:spChg chg="del">
          <ac:chgData name="Magdalena Siemiatkowska" userId="76f30670d55f8e33" providerId="LiveId" clId="{291D7152-4699-46C3-802B-1EA99C0E3CA3}" dt="2022-07-11T23:36:25.219" v="2421" actId="22"/>
          <ac:spMkLst>
            <pc:docMk/>
            <pc:sldMk cId="3146533979" sldId="303"/>
            <ac:spMk id="3" creationId="{9173BA3B-8851-4820-FBBF-919BC24371E6}"/>
          </ac:spMkLst>
        </pc:spChg>
        <pc:picChg chg="add mod ord modCrop">
          <ac:chgData name="Magdalena Siemiatkowska" userId="76f30670d55f8e33" providerId="LiveId" clId="{291D7152-4699-46C3-802B-1EA99C0E3CA3}" dt="2022-07-11T23:36:54.077" v="2428" actId="14100"/>
          <ac:picMkLst>
            <pc:docMk/>
            <pc:sldMk cId="3146533979" sldId="303"/>
            <ac:picMk id="5" creationId="{43E8E552-E862-DB92-26A0-5CD8CF90D08C}"/>
          </ac:picMkLst>
        </pc:picChg>
      </pc:sldChg>
      <pc:sldChg chg="add del">
        <pc:chgData name="Magdalena Siemiatkowska" userId="76f30670d55f8e33" providerId="LiveId" clId="{291D7152-4699-46C3-802B-1EA99C0E3CA3}" dt="2022-07-12T21:27:57.191" v="2630"/>
        <pc:sldMkLst>
          <pc:docMk/>
          <pc:sldMk cId="1257130751" sldId="304"/>
        </pc:sldMkLst>
      </pc:sldChg>
      <pc:sldChg chg="add del">
        <pc:chgData name="Magdalena Siemiatkowska" userId="76f30670d55f8e33" providerId="LiveId" clId="{291D7152-4699-46C3-802B-1EA99C0E3CA3}" dt="2022-07-12T21:27:45.010" v="2627"/>
        <pc:sldMkLst>
          <pc:docMk/>
          <pc:sldMk cId="3291817358" sldId="304"/>
        </pc:sldMkLst>
      </pc:sldChg>
      <pc:sldChg chg="new del">
        <pc:chgData name="Magdalena Siemiatkowska" userId="76f30670d55f8e33" providerId="LiveId" clId="{291D7152-4699-46C3-802B-1EA99C0E3CA3}" dt="2022-07-12T22:03:39.131" v="2877" actId="2696"/>
        <pc:sldMkLst>
          <pc:docMk/>
          <pc:sldMk cId="3340168664" sldId="304"/>
        </pc:sldMkLst>
      </pc:sldChg>
      <pc:sldChg chg="add ord">
        <pc:chgData name="Magdalena Siemiatkowska" userId="76f30670d55f8e33" providerId="LiveId" clId="{291D7152-4699-46C3-802B-1EA99C0E3CA3}" dt="2022-07-12T22:03:16.427" v="2875"/>
        <pc:sldMkLst>
          <pc:docMk/>
          <pc:sldMk cId="0" sldId="480"/>
        </pc:sldMkLst>
      </pc:sldChg>
      <pc:sldChg chg="add">
        <pc:chgData name="Magdalena Siemiatkowska" userId="76f30670d55f8e33" providerId="LiveId" clId="{291D7152-4699-46C3-802B-1EA99C0E3CA3}" dt="2022-07-12T22:03:37.012" v="2876"/>
        <pc:sldMkLst>
          <pc:docMk/>
          <pc:sldMk cId="3728350984" sldId="507"/>
        </pc:sldMkLst>
      </pc:sldChg>
    </pc:docChg>
  </pc:docChgLst>
</pc:chgInfo>
</file>

<file path=ppt/diagrams/_rels/data9.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9.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D5AEF6-B99C-4CED-9F0F-11259B014F2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F349827-2FFD-46F2-97D7-6128BD902391}">
      <dgm:prSet/>
      <dgm:spPr/>
      <dgm:t>
        <a:bodyPr/>
        <a:lstStyle/>
        <a:p>
          <a:r>
            <a:rPr lang="en-US" b="1" dirty="0">
              <a:solidFill>
                <a:schemeClr val="tx1">
                  <a:lumMod val="95000"/>
                  <a:lumOff val="5000"/>
                </a:schemeClr>
              </a:solidFill>
            </a:rPr>
            <a:t>The offer- </a:t>
          </a:r>
          <a:r>
            <a:rPr lang="en-IN" b="1" dirty="0">
              <a:solidFill>
                <a:schemeClr val="tx1">
                  <a:lumMod val="95000"/>
                  <a:lumOff val="5000"/>
                </a:schemeClr>
              </a:solidFill>
            </a:rPr>
            <a:t>The offer that Travelling </a:t>
          </a:r>
          <a:r>
            <a:rPr lang="en-IN" b="1" dirty="0" err="1">
              <a:solidFill>
                <a:schemeClr val="tx1">
                  <a:lumMod val="95000"/>
                  <a:lumOff val="5000"/>
                </a:schemeClr>
              </a:solidFill>
            </a:rPr>
            <a:t>Hungerrr</a:t>
          </a:r>
          <a:r>
            <a:rPr lang="en-IN" b="1" dirty="0">
              <a:solidFill>
                <a:schemeClr val="tx1">
                  <a:lumMod val="95000"/>
                  <a:lumOff val="5000"/>
                </a:schemeClr>
              </a:solidFill>
            </a:rPr>
            <a:t> Van has planned here is to list a wide range of snack items for young and professional individuals. However, interestingly, each of these items is to be designed and produced to maintain the health requirements of modern consumers. So, all items are being produced gluten-free and from organically produced and processed ingredients only. </a:t>
          </a:r>
          <a:endParaRPr lang="en-US" b="1" dirty="0">
            <a:solidFill>
              <a:schemeClr val="tx1">
                <a:lumMod val="95000"/>
                <a:lumOff val="5000"/>
              </a:schemeClr>
            </a:solidFill>
          </a:endParaRPr>
        </a:p>
      </dgm:t>
    </dgm:pt>
    <dgm:pt modelId="{7C9CCE00-6D82-47D6-A2E4-43CE9ABB39C3}" type="parTrans" cxnId="{648296E1-23AE-4137-848F-9B28A9B3C4CF}">
      <dgm:prSet/>
      <dgm:spPr/>
      <dgm:t>
        <a:bodyPr/>
        <a:lstStyle/>
        <a:p>
          <a:endParaRPr lang="en-US"/>
        </a:p>
      </dgm:t>
    </dgm:pt>
    <dgm:pt modelId="{9E4ACAF8-7847-4C15-94DA-F8D4CB2CB20F}" type="sibTrans" cxnId="{648296E1-23AE-4137-848F-9B28A9B3C4CF}">
      <dgm:prSet/>
      <dgm:spPr/>
      <dgm:t>
        <a:bodyPr/>
        <a:lstStyle/>
        <a:p>
          <a:endParaRPr lang="en-US"/>
        </a:p>
      </dgm:t>
    </dgm:pt>
    <dgm:pt modelId="{DC347913-8C5B-456F-9D30-7826A88AF34D}">
      <dgm:prSet/>
      <dgm:spPr/>
      <dgm:t>
        <a:bodyPr/>
        <a:lstStyle/>
        <a:p>
          <a:r>
            <a:rPr lang="en-US" b="1" dirty="0">
              <a:solidFill>
                <a:schemeClr val="tx1">
                  <a:lumMod val="95000"/>
                  <a:lumOff val="5000"/>
                </a:schemeClr>
              </a:solidFill>
            </a:rPr>
            <a:t>Production and delivery capability-</a:t>
          </a:r>
          <a:r>
            <a:rPr lang="en-US" b="1" i="1" dirty="0">
              <a:solidFill>
                <a:schemeClr val="tx1">
                  <a:lumMod val="95000"/>
                  <a:lumOff val="5000"/>
                </a:schemeClr>
              </a:solidFill>
            </a:rPr>
            <a:t> </a:t>
          </a:r>
          <a:r>
            <a:rPr lang="en-IN" b="1" dirty="0">
              <a:solidFill>
                <a:schemeClr val="tx1">
                  <a:lumMod val="95000"/>
                  <a:lumOff val="5000"/>
                </a:schemeClr>
              </a:solidFill>
            </a:rPr>
            <a:t>The total system of delivery and production will be issued in the vans only. In this case, the vans would even work as individual offices where people would keep records of daily sales and marketing. However, customers can order customised meals online. The major processes include doorstep deliveries, takeaways, or direct eating.</a:t>
          </a:r>
          <a:endParaRPr lang="en-US" b="1" dirty="0">
            <a:solidFill>
              <a:schemeClr val="tx1">
                <a:lumMod val="95000"/>
                <a:lumOff val="5000"/>
              </a:schemeClr>
            </a:solidFill>
          </a:endParaRPr>
        </a:p>
      </dgm:t>
    </dgm:pt>
    <dgm:pt modelId="{5239C611-4A71-4453-AB7F-3A2210209574}" type="parTrans" cxnId="{69C2090D-28C8-47A0-BC8B-202A5C369567}">
      <dgm:prSet/>
      <dgm:spPr/>
      <dgm:t>
        <a:bodyPr/>
        <a:lstStyle/>
        <a:p>
          <a:endParaRPr lang="en-US"/>
        </a:p>
      </dgm:t>
    </dgm:pt>
    <dgm:pt modelId="{40E434FE-1FA7-4BB2-8E4F-B7E2EB82D8AD}" type="sibTrans" cxnId="{69C2090D-28C8-47A0-BC8B-202A5C369567}">
      <dgm:prSet/>
      <dgm:spPr/>
      <dgm:t>
        <a:bodyPr/>
        <a:lstStyle/>
        <a:p>
          <a:endParaRPr lang="en-US"/>
        </a:p>
      </dgm:t>
    </dgm:pt>
    <dgm:pt modelId="{B57FD48D-84E5-4CD8-9FFA-A0481B29DB53}">
      <dgm:prSet/>
      <dgm:spPr/>
      <dgm:t>
        <a:bodyPr/>
        <a:lstStyle/>
        <a:p>
          <a:r>
            <a:rPr lang="en-IN" b="1" dirty="0">
              <a:solidFill>
                <a:schemeClr val="tx1">
                  <a:lumMod val="95000"/>
                  <a:lumOff val="5000"/>
                </a:schemeClr>
              </a:solidFill>
              <a:effectLst/>
              <a:latin typeface="+mj-lt"/>
              <a:ea typeface="Calibri" panose="020F0502020204030204" pitchFamily="34" charset="0"/>
              <a:cs typeface="Arial" panose="020B0604020202020204" pitchFamily="34" charset="0"/>
            </a:rPr>
            <a:t>The target of Travelling </a:t>
          </a:r>
          <a:r>
            <a:rPr lang="en-IN" b="1" dirty="0" err="1">
              <a:solidFill>
                <a:schemeClr val="tx1">
                  <a:lumMod val="95000"/>
                  <a:lumOff val="5000"/>
                </a:schemeClr>
              </a:solidFill>
              <a:effectLst/>
              <a:latin typeface="+mj-lt"/>
              <a:ea typeface="Calibri" panose="020F0502020204030204" pitchFamily="34" charset="0"/>
              <a:cs typeface="Arial" panose="020B0604020202020204" pitchFamily="34" charset="0"/>
            </a:rPr>
            <a:t>Hungerrr</a:t>
          </a:r>
          <a:r>
            <a:rPr lang="en-IN" b="1" dirty="0">
              <a:solidFill>
                <a:schemeClr val="tx1">
                  <a:lumMod val="95000"/>
                  <a:lumOff val="5000"/>
                </a:schemeClr>
              </a:solidFill>
              <a:effectLst/>
              <a:latin typeface="+mj-lt"/>
              <a:ea typeface="Calibri" panose="020F0502020204030204" pitchFamily="34" charset="0"/>
              <a:cs typeface="Arial" panose="020B0604020202020204" pitchFamily="34" charset="0"/>
            </a:rPr>
            <a:t> Van is to build a range of vans in the UK for mobile food deliveries, the service would require an online marketing and booking mechanism. The company's application can come in use with some website design developments. </a:t>
          </a:r>
          <a:endParaRPr lang="en-US" b="1" dirty="0">
            <a:solidFill>
              <a:schemeClr val="tx1">
                <a:lumMod val="95000"/>
                <a:lumOff val="5000"/>
              </a:schemeClr>
            </a:solidFill>
            <a:latin typeface="+mj-lt"/>
          </a:endParaRPr>
        </a:p>
      </dgm:t>
    </dgm:pt>
    <dgm:pt modelId="{93C82DF7-AB41-49B3-992E-EC4114772D3E}" type="parTrans" cxnId="{2887C3EC-7EFB-4769-8512-0448DC697692}">
      <dgm:prSet/>
      <dgm:spPr/>
      <dgm:t>
        <a:bodyPr/>
        <a:lstStyle/>
        <a:p>
          <a:endParaRPr lang="en-GB"/>
        </a:p>
      </dgm:t>
    </dgm:pt>
    <dgm:pt modelId="{D475BDB0-065C-4670-B5A5-350BD52A0990}" type="sibTrans" cxnId="{2887C3EC-7EFB-4769-8512-0448DC697692}">
      <dgm:prSet/>
      <dgm:spPr/>
      <dgm:t>
        <a:bodyPr/>
        <a:lstStyle/>
        <a:p>
          <a:endParaRPr lang="en-GB"/>
        </a:p>
      </dgm:t>
    </dgm:pt>
    <dgm:pt modelId="{B014C48C-752E-45A9-B933-DF2D10840604}">
      <dgm:prSet/>
      <dgm:spPr/>
      <dgm:t>
        <a:bodyPr/>
        <a:lstStyle/>
        <a:p>
          <a:r>
            <a:rPr lang="en-IN" b="1" dirty="0">
              <a:solidFill>
                <a:schemeClr val="tx1">
                  <a:lumMod val="95000"/>
                  <a:lumOff val="5000"/>
                </a:schemeClr>
              </a:solidFill>
              <a:effectLst/>
              <a:latin typeface="+mj-lt"/>
              <a:ea typeface="Calibri" panose="020F0502020204030204" pitchFamily="34" charset="0"/>
              <a:cs typeface="Arial" panose="020B0604020202020204" pitchFamily="34" charset="0"/>
            </a:rPr>
            <a:t>Among products, a range of items would exist in the list of Travelling Hunger Van. The menu would include different burgers, tacos, chips and fries, pizzas, beverages, and other snack items. The focus will also be on improving the service chain with takeaways, doorstep order deliveries, and sit-and-eat options. </a:t>
          </a:r>
          <a:endParaRPr lang="en-IN" b="1" dirty="0">
            <a:solidFill>
              <a:schemeClr val="tx1">
                <a:lumMod val="95000"/>
                <a:lumOff val="5000"/>
              </a:schemeClr>
            </a:solidFill>
            <a:effectLst/>
            <a:latin typeface="+mj-lt"/>
            <a:ea typeface="Arial" panose="020B0604020202020204" pitchFamily="34" charset="0"/>
            <a:cs typeface="Arial" panose="020B0604020202020204" pitchFamily="34" charset="0"/>
          </a:endParaRPr>
        </a:p>
      </dgm:t>
    </dgm:pt>
    <dgm:pt modelId="{CFE26074-1116-4F60-A12F-2698C9DBBCF2}" type="parTrans" cxnId="{8D749A13-7ABA-45ED-AA9A-6B27F09F60BB}">
      <dgm:prSet/>
      <dgm:spPr/>
      <dgm:t>
        <a:bodyPr/>
        <a:lstStyle/>
        <a:p>
          <a:endParaRPr lang="en-GB"/>
        </a:p>
      </dgm:t>
    </dgm:pt>
    <dgm:pt modelId="{9C3B540C-41B5-4A66-9690-8080135DB234}" type="sibTrans" cxnId="{8D749A13-7ABA-45ED-AA9A-6B27F09F60BB}">
      <dgm:prSet/>
      <dgm:spPr/>
      <dgm:t>
        <a:bodyPr/>
        <a:lstStyle/>
        <a:p>
          <a:endParaRPr lang="en-GB"/>
        </a:p>
      </dgm:t>
    </dgm:pt>
    <dgm:pt modelId="{6C1BE710-FFBB-43D5-AF67-C208B0E62410}" type="pres">
      <dgm:prSet presAssocID="{ABD5AEF6-B99C-4CED-9F0F-11259B014F2E}" presName="linear" presStyleCnt="0">
        <dgm:presLayoutVars>
          <dgm:animLvl val="lvl"/>
          <dgm:resizeHandles val="exact"/>
        </dgm:presLayoutVars>
      </dgm:prSet>
      <dgm:spPr/>
    </dgm:pt>
    <dgm:pt modelId="{0E823329-447A-41B2-A318-F0F9D25AAC01}" type="pres">
      <dgm:prSet presAssocID="{B57FD48D-84E5-4CD8-9FFA-A0481B29DB53}" presName="parentText" presStyleLbl="node1" presStyleIdx="0" presStyleCnt="4">
        <dgm:presLayoutVars>
          <dgm:chMax val="0"/>
          <dgm:bulletEnabled val="1"/>
        </dgm:presLayoutVars>
      </dgm:prSet>
      <dgm:spPr/>
    </dgm:pt>
    <dgm:pt modelId="{9E4C5BB8-05C0-4E4F-A860-840AA4DD083C}" type="pres">
      <dgm:prSet presAssocID="{D475BDB0-065C-4670-B5A5-350BD52A0990}" presName="spacer" presStyleCnt="0"/>
      <dgm:spPr/>
    </dgm:pt>
    <dgm:pt modelId="{13ECF04D-00C7-48B1-8DAC-034B1749BAF3}" type="pres">
      <dgm:prSet presAssocID="{B014C48C-752E-45A9-B933-DF2D10840604}" presName="parentText" presStyleLbl="node1" presStyleIdx="1" presStyleCnt="4">
        <dgm:presLayoutVars>
          <dgm:chMax val="0"/>
          <dgm:bulletEnabled val="1"/>
        </dgm:presLayoutVars>
      </dgm:prSet>
      <dgm:spPr/>
    </dgm:pt>
    <dgm:pt modelId="{1E9CF181-92C8-4937-9C57-5664D0389086}" type="pres">
      <dgm:prSet presAssocID="{9C3B540C-41B5-4A66-9690-8080135DB234}" presName="spacer" presStyleCnt="0"/>
      <dgm:spPr/>
    </dgm:pt>
    <dgm:pt modelId="{86D4BA9B-C78E-488E-8440-6CE00C916AB5}" type="pres">
      <dgm:prSet presAssocID="{2F349827-2FFD-46F2-97D7-6128BD902391}" presName="parentText" presStyleLbl="node1" presStyleIdx="2" presStyleCnt="4">
        <dgm:presLayoutVars>
          <dgm:chMax val="0"/>
          <dgm:bulletEnabled val="1"/>
        </dgm:presLayoutVars>
      </dgm:prSet>
      <dgm:spPr/>
    </dgm:pt>
    <dgm:pt modelId="{F0E3A509-B956-44E5-A377-C4A86A25F785}" type="pres">
      <dgm:prSet presAssocID="{9E4ACAF8-7847-4C15-94DA-F8D4CB2CB20F}" presName="spacer" presStyleCnt="0"/>
      <dgm:spPr/>
    </dgm:pt>
    <dgm:pt modelId="{85FF4B88-6A01-44DC-97DF-2F87E49FCE68}" type="pres">
      <dgm:prSet presAssocID="{DC347913-8C5B-456F-9D30-7826A88AF34D}" presName="parentText" presStyleLbl="node1" presStyleIdx="3" presStyleCnt="4">
        <dgm:presLayoutVars>
          <dgm:chMax val="0"/>
          <dgm:bulletEnabled val="1"/>
        </dgm:presLayoutVars>
      </dgm:prSet>
      <dgm:spPr/>
    </dgm:pt>
  </dgm:ptLst>
  <dgm:cxnLst>
    <dgm:cxn modelId="{486FC00B-AE01-4959-8B95-B224DA577E74}" type="presOf" srcId="{B57FD48D-84E5-4CD8-9FFA-A0481B29DB53}" destId="{0E823329-447A-41B2-A318-F0F9D25AAC01}" srcOrd="0" destOrd="0" presId="urn:microsoft.com/office/officeart/2005/8/layout/vList2"/>
    <dgm:cxn modelId="{69C2090D-28C8-47A0-BC8B-202A5C369567}" srcId="{ABD5AEF6-B99C-4CED-9F0F-11259B014F2E}" destId="{DC347913-8C5B-456F-9D30-7826A88AF34D}" srcOrd="3" destOrd="0" parTransId="{5239C611-4A71-4453-AB7F-3A2210209574}" sibTransId="{40E434FE-1FA7-4BB2-8E4F-B7E2EB82D8AD}"/>
    <dgm:cxn modelId="{8D749A13-7ABA-45ED-AA9A-6B27F09F60BB}" srcId="{ABD5AEF6-B99C-4CED-9F0F-11259B014F2E}" destId="{B014C48C-752E-45A9-B933-DF2D10840604}" srcOrd="1" destOrd="0" parTransId="{CFE26074-1116-4F60-A12F-2698C9DBBCF2}" sibTransId="{9C3B540C-41B5-4A66-9690-8080135DB234}"/>
    <dgm:cxn modelId="{28370794-1D99-499F-9FED-C30654157347}" type="presOf" srcId="{DC347913-8C5B-456F-9D30-7826A88AF34D}" destId="{85FF4B88-6A01-44DC-97DF-2F87E49FCE68}" srcOrd="0" destOrd="0" presId="urn:microsoft.com/office/officeart/2005/8/layout/vList2"/>
    <dgm:cxn modelId="{35135AAF-BE70-4964-A995-FED504891E34}" type="presOf" srcId="{2F349827-2FFD-46F2-97D7-6128BD902391}" destId="{86D4BA9B-C78E-488E-8440-6CE00C916AB5}" srcOrd="0" destOrd="0" presId="urn:microsoft.com/office/officeart/2005/8/layout/vList2"/>
    <dgm:cxn modelId="{A24465B8-C1B3-4ABE-82C9-A5E849E05BF2}" type="presOf" srcId="{B014C48C-752E-45A9-B933-DF2D10840604}" destId="{13ECF04D-00C7-48B1-8DAC-034B1749BAF3}" srcOrd="0" destOrd="0" presId="urn:microsoft.com/office/officeart/2005/8/layout/vList2"/>
    <dgm:cxn modelId="{648296E1-23AE-4137-848F-9B28A9B3C4CF}" srcId="{ABD5AEF6-B99C-4CED-9F0F-11259B014F2E}" destId="{2F349827-2FFD-46F2-97D7-6128BD902391}" srcOrd="2" destOrd="0" parTransId="{7C9CCE00-6D82-47D6-A2E4-43CE9ABB39C3}" sibTransId="{9E4ACAF8-7847-4C15-94DA-F8D4CB2CB20F}"/>
    <dgm:cxn modelId="{56C7D8E9-679C-447F-B813-EDFEE59579C7}" type="presOf" srcId="{ABD5AEF6-B99C-4CED-9F0F-11259B014F2E}" destId="{6C1BE710-FFBB-43D5-AF67-C208B0E62410}" srcOrd="0" destOrd="0" presId="urn:microsoft.com/office/officeart/2005/8/layout/vList2"/>
    <dgm:cxn modelId="{2887C3EC-7EFB-4769-8512-0448DC697692}" srcId="{ABD5AEF6-B99C-4CED-9F0F-11259B014F2E}" destId="{B57FD48D-84E5-4CD8-9FFA-A0481B29DB53}" srcOrd="0" destOrd="0" parTransId="{93C82DF7-AB41-49B3-992E-EC4114772D3E}" sibTransId="{D475BDB0-065C-4670-B5A5-350BD52A0990}"/>
    <dgm:cxn modelId="{D1AAE224-D80F-4185-8C83-AA4932AF9758}" type="presParOf" srcId="{6C1BE710-FFBB-43D5-AF67-C208B0E62410}" destId="{0E823329-447A-41B2-A318-F0F9D25AAC01}" srcOrd="0" destOrd="0" presId="urn:microsoft.com/office/officeart/2005/8/layout/vList2"/>
    <dgm:cxn modelId="{29736A89-A4A3-4ED2-8F2E-1945774E0D4B}" type="presParOf" srcId="{6C1BE710-FFBB-43D5-AF67-C208B0E62410}" destId="{9E4C5BB8-05C0-4E4F-A860-840AA4DD083C}" srcOrd="1" destOrd="0" presId="urn:microsoft.com/office/officeart/2005/8/layout/vList2"/>
    <dgm:cxn modelId="{6F9F6773-C426-42C8-87D2-742A0A973E96}" type="presParOf" srcId="{6C1BE710-FFBB-43D5-AF67-C208B0E62410}" destId="{13ECF04D-00C7-48B1-8DAC-034B1749BAF3}" srcOrd="2" destOrd="0" presId="urn:microsoft.com/office/officeart/2005/8/layout/vList2"/>
    <dgm:cxn modelId="{AA83B8BC-6AA5-4193-B598-722BF21E91DB}" type="presParOf" srcId="{6C1BE710-FFBB-43D5-AF67-C208B0E62410}" destId="{1E9CF181-92C8-4937-9C57-5664D0389086}" srcOrd="3" destOrd="0" presId="urn:microsoft.com/office/officeart/2005/8/layout/vList2"/>
    <dgm:cxn modelId="{B61FC530-12B9-4258-855E-E4815148DCD7}" type="presParOf" srcId="{6C1BE710-FFBB-43D5-AF67-C208B0E62410}" destId="{86D4BA9B-C78E-488E-8440-6CE00C916AB5}" srcOrd="4" destOrd="0" presId="urn:microsoft.com/office/officeart/2005/8/layout/vList2"/>
    <dgm:cxn modelId="{1800825A-876A-4AC0-A1F6-D76ADABD5DE0}" type="presParOf" srcId="{6C1BE710-FFBB-43D5-AF67-C208B0E62410}" destId="{F0E3A509-B956-44E5-A377-C4A86A25F785}" srcOrd="5" destOrd="0" presId="urn:microsoft.com/office/officeart/2005/8/layout/vList2"/>
    <dgm:cxn modelId="{A9030363-81D4-4B7C-ACD0-AE631086864C}" type="presParOf" srcId="{6C1BE710-FFBB-43D5-AF67-C208B0E62410}" destId="{85FF4B88-6A01-44DC-97DF-2F87E49FCE6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F34DA0-8EB3-4561-933A-C4D08E2D27AE}" type="doc">
      <dgm:prSet loTypeId="urn:microsoft.com/office/officeart/2005/8/layout/cycle3" loCatId="cycle" qsTypeId="urn:microsoft.com/office/officeart/2005/8/quickstyle/simple1" qsCatId="simple" csTypeId="urn:microsoft.com/office/officeart/2005/8/colors/accent0_3" csCatId="mainScheme" phldr="1"/>
      <dgm:spPr/>
      <dgm:t>
        <a:bodyPr/>
        <a:lstStyle/>
        <a:p>
          <a:endParaRPr lang="en-US"/>
        </a:p>
      </dgm:t>
    </dgm:pt>
    <dgm:pt modelId="{069EA0C7-07D3-46DE-8398-56242342E7BC}">
      <dgm:prSet/>
      <dgm:spPr/>
      <dgm:t>
        <a:bodyPr/>
        <a:lstStyle/>
        <a:p>
          <a:r>
            <a:rPr lang="en-GB" dirty="0"/>
            <a:t>MOBILE CONVENIENCE</a:t>
          </a:r>
          <a:endParaRPr lang="en-US" dirty="0"/>
        </a:p>
      </dgm:t>
    </dgm:pt>
    <dgm:pt modelId="{8F0F7695-4C53-4730-B2E6-42662B52FEDE}" type="parTrans" cxnId="{3806B3F4-DDAC-479B-80EF-29375F8F7145}">
      <dgm:prSet/>
      <dgm:spPr/>
      <dgm:t>
        <a:bodyPr/>
        <a:lstStyle/>
        <a:p>
          <a:endParaRPr lang="en-US"/>
        </a:p>
      </dgm:t>
    </dgm:pt>
    <dgm:pt modelId="{0FBD9127-88ED-4395-874D-03B953F0A3A0}" type="sibTrans" cxnId="{3806B3F4-DDAC-479B-80EF-29375F8F7145}">
      <dgm:prSet/>
      <dgm:spPr/>
      <dgm:t>
        <a:bodyPr/>
        <a:lstStyle/>
        <a:p>
          <a:endParaRPr lang="en-US"/>
        </a:p>
      </dgm:t>
    </dgm:pt>
    <dgm:pt modelId="{8DC70ECD-D678-4C4C-B6AE-AEF5281B8FD4}">
      <dgm:prSet/>
      <dgm:spPr/>
      <dgm:t>
        <a:bodyPr/>
        <a:lstStyle/>
        <a:p>
          <a:r>
            <a:rPr lang="en-GB" dirty="0"/>
            <a:t>CUSTOMER SERVICE,MARKETING AND USE OF SOCIAL MEDIA</a:t>
          </a:r>
          <a:endParaRPr lang="en-US" dirty="0"/>
        </a:p>
      </dgm:t>
    </dgm:pt>
    <dgm:pt modelId="{8F4B15D9-6BA5-4B91-9A28-E74C70C48560}" type="parTrans" cxnId="{26C6117A-9124-4853-AEDD-02A7694AA0D7}">
      <dgm:prSet/>
      <dgm:spPr/>
      <dgm:t>
        <a:bodyPr/>
        <a:lstStyle/>
        <a:p>
          <a:endParaRPr lang="en-US"/>
        </a:p>
      </dgm:t>
    </dgm:pt>
    <dgm:pt modelId="{350B532F-1F84-4EB0-9D22-77AC7E668127}" type="sibTrans" cxnId="{26C6117A-9124-4853-AEDD-02A7694AA0D7}">
      <dgm:prSet/>
      <dgm:spPr/>
      <dgm:t>
        <a:bodyPr/>
        <a:lstStyle/>
        <a:p>
          <a:endParaRPr lang="en-US"/>
        </a:p>
      </dgm:t>
    </dgm:pt>
    <dgm:pt modelId="{42F8996C-CCE0-46EA-9B85-DE3E0BCF931C}">
      <dgm:prSet/>
      <dgm:spPr/>
      <dgm:t>
        <a:bodyPr/>
        <a:lstStyle/>
        <a:p>
          <a:r>
            <a:rPr lang="en-GB" dirty="0"/>
            <a:t>STAFF WITH THE MINIMAL TRAINING,</a:t>
          </a:r>
          <a:endParaRPr lang="en-US" dirty="0"/>
        </a:p>
      </dgm:t>
    </dgm:pt>
    <dgm:pt modelId="{51CE8D96-4AC2-404E-97A7-55C7B1B7263F}" type="parTrans" cxnId="{06F741A9-9BF2-49DF-A979-48886F458767}">
      <dgm:prSet/>
      <dgm:spPr/>
      <dgm:t>
        <a:bodyPr/>
        <a:lstStyle/>
        <a:p>
          <a:endParaRPr lang="en-US"/>
        </a:p>
      </dgm:t>
    </dgm:pt>
    <dgm:pt modelId="{AB20970D-00A7-4F48-A166-F6ACF387D54A}" type="sibTrans" cxnId="{06F741A9-9BF2-49DF-A979-48886F458767}">
      <dgm:prSet/>
      <dgm:spPr/>
      <dgm:t>
        <a:bodyPr/>
        <a:lstStyle/>
        <a:p>
          <a:endParaRPr lang="en-US"/>
        </a:p>
      </dgm:t>
    </dgm:pt>
    <dgm:pt modelId="{76837590-5082-41DD-B0BD-C94CC4ABDBF5}">
      <dgm:prSet/>
      <dgm:spPr/>
      <dgm:t>
        <a:bodyPr/>
        <a:lstStyle/>
        <a:p>
          <a:r>
            <a:rPr lang="en-GB" dirty="0"/>
            <a:t>RANGE OF FOOD SELECTION</a:t>
          </a:r>
          <a:endParaRPr lang="en-US" dirty="0"/>
        </a:p>
      </dgm:t>
    </dgm:pt>
    <dgm:pt modelId="{D9C19BF1-BF15-4F32-B9AA-19EA76C8BBF5}" type="parTrans" cxnId="{35074381-0086-473B-B9B7-513A9D564546}">
      <dgm:prSet/>
      <dgm:spPr/>
      <dgm:t>
        <a:bodyPr/>
        <a:lstStyle/>
        <a:p>
          <a:endParaRPr lang="en-US"/>
        </a:p>
      </dgm:t>
    </dgm:pt>
    <dgm:pt modelId="{17D4F2FB-66F1-4976-B086-7578B842089E}" type="sibTrans" cxnId="{35074381-0086-473B-B9B7-513A9D564546}">
      <dgm:prSet/>
      <dgm:spPr/>
      <dgm:t>
        <a:bodyPr/>
        <a:lstStyle/>
        <a:p>
          <a:endParaRPr lang="en-US"/>
        </a:p>
      </dgm:t>
    </dgm:pt>
    <dgm:pt modelId="{EEFDE758-76C3-4A0F-94C1-F4952A5A1524}">
      <dgm:prSet/>
      <dgm:spPr/>
      <dgm:t>
        <a:bodyPr/>
        <a:lstStyle/>
        <a:p>
          <a:r>
            <a:rPr lang="en-GB" dirty="0"/>
            <a:t>AVAILABLE FOR ALL OCCASSIONS</a:t>
          </a:r>
          <a:endParaRPr lang="en-US" dirty="0"/>
        </a:p>
      </dgm:t>
    </dgm:pt>
    <dgm:pt modelId="{FEA72959-8A68-4E4D-B18D-20CEFDDBEE4B}" type="parTrans" cxnId="{80F1A923-6552-4FC4-B066-49592D0D78AF}">
      <dgm:prSet/>
      <dgm:spPr/>
      <dgm:t>
        <a:bodyPr/>
        <a:lstStyle/>
        <a:p>
          <a:endParaRPr lang="en-US"/>
        </a:p>
      </dgm:t>
    </dgm:pt>
    <dgm:pt modelId="{C4F71294-6F75-4122-9BD0-29CF98219853}" type="sibTrans" cxnId="{80F1A923-6552-4FC4-B066-49592D0D78AF}">
      <dgm:prSet/>
      <dgm:spPr/>
      <dgm:t>
        <a:bodyPr/>
        <a:lstStyle/>
        <a:p>
          <a:endParaRPr lang="en-US"/>
        </a:p>
      </dgm:t>
    </dgm:pt>
    <dgm:pt modelId="{AE8EC3D0-F876-4F04-8D60-5F408130677D}">
      <dgm:prSet/>
      <dgm:spPr/>
      <dgm:t>
        <a:bodyPr/>
        <a:lstStyle/>
        <a:p>
          <a:r>
            <a:rPr lang="en-GB" dirty="0"/>
            <a:t>COMMUNITY BUILDING BUSINESS</a:t>
          </a:r>
          <a:endParaRPr lang="en-US" dirty="0"/>
        </a:p>
      </dgm:t>
    </dgm:pt>
    <dgm:pt modelId="{091BCEF7-0865-41AE-967F-6EAD06EE7CDD}" type="parTrans" cxnId="{1D408B97-7556-4AA6-814C-1DD32542F2A8}">
      <dgm:prSet/>
      <dgm:spPr/>
      <dgm:t>
        <a:bodyPr/>
        <a:lstStyle/>
        <a:p>
          <a:endParaRPr lang="en-US"/>
        </a:p>
      </dgm:t>
    </dgm:pt>
    <dgm:pt modelId="{2682757B-394B-4CDA-BC62-3622F25805D2}" type="sibTrans" cxnId="{1D408B97-7556-4AA6-814C-1DD32542F2A8}">
      <dgm:prSet/>
      <dgm:spPr/>
      <dgm:t>
        <a:bodyPr/>
        <a:lstStyle/>
        <a:p>
          <a:endParaRPr lang="en-US"/>
        </a:p>
      </dgm:t>
    </dgm:pt>
    <dgm:pt modelId="{D8DBB73A-4AB3-4BD0-9379-94794F0E5250}">
      <dgm:prSet/>
      <dgm:spPr/>
      <dgm:t>
        <a:bodyPr/>
        <a:lstStyle/>
        <a:p>
          <a:r>
            <a:rPr lang="en-GB"/>
            <a:t>UNIQUE</a:t>
          </a:r>
          <a:endParaRPr lang="en-US"/>
        </a:p>
      </dgm:t>
    </dgm:pt>
    <dgm:pt modelId="{4914D7B7-0740-4643-90B0-6AFA9C0B18F1}" type="parTrans" cxnId="{B1DB1BD7-D0BA-4F02-B143-B428086B8FB6}">
      <dgm:prSet/>
      <dgm:spPr/>
      <dgm:t>
        <a:bodyPr/>
        <a:lstStyle/>
        <a:p>
          <a:endParaRPr lang="en-US"/>
        </a:p>
      </dgm:t>
    </dgm:pt>
    <dgm:pt modelId="{CFEDFD1A-9892-4C42-A29E-AC942D5C1E6E}" type="sibTrans" cxnId="{B1DB1BD7-D0BA-4F02-B143-B428086B8FB6}">
      <dgm:prSet/>
      <dgm:spPr/>
      <dgm:t>
        <a:bodyPr/>
        <a:lstStyle/>
        <a:p>
          <a:endParaRPr lang="en-US"/>
        </a:p>
      </dgm:t>
    </dgm:pt>
    <dgm:pt modelId="{7FDE1DAA-77F1-491C-90FB-4783C3CC09A8}">
      <dgm:prSet/>
      <dgm:spPr/>
      <dgm:t>
        <a:bodyPr/>
        <a:lstStyle/>
        <a:p>
          <a:r>
            <a:rPr lang="en-GB" dirty="0"/>
            <a:t>ORDER AND PAY OPTIONS</a:t>
          </a:r>
          <a:endParaRPr lang="en-US" dirty="0"/>
        </a:p>
      </dgm:t>
    </dgm:pt>
    <dgm:pt modelId="{0565A216-B3B9-4513-9547-84028A0EDA4D}" type="parTrans" cxnId="{98260D97-6625-4C8B-A212-137F3AED9DA8}">
      <dgm:prSet/>
      <dgm:spPr/>
      <dgm:t>
        <a:bodyPr/>
        <a:lstStyle/>
        <a:p>
          <a:endParaRPr lang="en-US"/>
        </a:p>
      </dgm:t>
    </dgm:pt>
    <dgm:pt modelId="{A7DC1EE4-383B-49C8-9280-3DB77D3C3E32}" type="sibTrans" cxnId="{98260D97-6625-4C8B-A212-137F3AED9DA8}">
      <dgm:prSet/>
      <dgm:spPr/>
      <dgm:t>
        <a:bodyPr/>
        <a:lstStyle/>
        <a:p>
          <a:endParaRPr lang="en-US"/>
        </a:p>
      </dgm:t>
    </dgm:pt>
    <dgm:pt modelId="{65575F61-C24C-464E-8276-2FDF425660B1}">
      <dgm:prSet/>
      <dgm:spPr/>
      <dgm:t>
        <a:bodyPr/>
        <a:lstStyle/>
        <a:p>
          <a:r>
            <a:rPr lang="en-GB" dirty="0"/>
            <a:t>GLUTEN-FREE OPTIONS AVAILABLE</a:t>
          </a:r>
          <a:endParaRPr lang="en-US" dirty="0"/>
        </a:p>
      </dgm:t>
    </dgm:pt>
    <dgm:pt modelId="{80644C19-2DDD-4E74-9526-8F652125FC3A}" type="parTrans" cxnId="{68C96595-5AD5-4A82-B9EB-F3D696B9448D}">
      <dgm:prSet/>
      <dgm:spPr/>
      <dgm:t>
        <a:bodyPr/>
        <a:lstStyle/>
        <a:p>
          <a:endParaRPr lang="en-US"/>
        </a:p>
      </dgm:t>
    </dgm:pt>
    <dgm:pt modelId="{0B12AB96-5463-447B-8679-DDBC83D38EDB}" type="sibTrans" cxnId="{68C96595-5AD5-4A82-B9EB-F3D696B9448D}">
      <dgm:prSet/>
      <dgm:spPr/>
      <dgm:t>
        <a:bodyPr/>
        <a:lstStyle/>
        <a:p>
          <a:endParaRPr lang="en-US"/>
        </a:p>
      </dgm:t>
    </dgm:pt>
    <dgm:pt modelId="{94AE9E73-6F79-4995-8076-6C45EC21CB09}">
      <dgm:prSet/>
      <dgm:spPr/>
      <dgm:t>
        <a:bodyPr/>
        <a:lstStyle/>
        <a:p>
          <a:r>
            <a:rPr lang="en-US" dirty="0"/>
            <a:t>FAST SERVICE</a:t>
          </a:r>
        </a:p>
      </dgm:t>
    </dgm:pt>
    <dgm:pt modelId="{A53A72F4-96AE-453D-91C9-718AAA8FF595}" type="parTrans" cxnId="{C733F488-9A05-44DF-B4AA-DB70DDFB681E}">
      <dgm:prSet/>
      <dgm:spPr/>
      <dgm:t>
        <a:bodyPr/>
        <a:lstStyle/>
        <a:p>
          <a:endParaRPr lang="en-GB"/>
        </a:p>
      </dgm:t>
    </dgm:pt>
    <dgm:pt modelId="{DD0EDE12-9642-43FA-BB8C-13D625A5ED26}" type="sibTrans" cxnId="{C733F488-9A05-44DF-B4AA-DB70DDFB681E}">
      <dgm:prSet/>
      <dgm:spPr/>
      <dgm:t>
        <a:bodyPr/>
        <a:lstStyle/>
        <a:p>
          <a:endParaRPr lang="en-GB"/>
        </a:p>
      </dgm:t>
    </dgm:pt>
    <dgm:pt modelId="{430A4990-878D-489D-B5D1-5580F0824671}">
      <dgm:prSet/>
      <dgm:spPr/>
      <dgm:t>
        <a:bodyPr/>
        <a:lstStyle/>
        <a:p>
          <a:r>
            <a:rPr lang="en-US" dirty="0"/>
            <a:t>HIGH QUALITY-FRESH INGREDIENTS</a:t>
          </a:r>
        </a:p>
      </dgm:t>
    </dgm:pt>
    <dgm:pt modelId="{B8292BE4-CD39-4016-A6E8-4A946F5B4F03}" type="parTrans" cxnId="{F98D5BF1-EF77-47A4-BABA-51D5B10EB3C9}">
      <dgm:prSet/>
      <dgm:spPr/>
    </dgm:pt>
    <dgm:pt modelId="{6A2E03F1-45F0-4E10-B6DA-1D3EE1FD4584}" type="sibTrans" cxnId="{F98D5BF1-EF77-47A4-BABA-51D5B10EB3C9}">
      <dgm:prSet/>
      <dgm:spPr/>
    </dgm:pt>
    <dgm:pt modelId="{58DF08D2-8ECD-48B8-9F30-498338736218}" type="pres">
      <dgm:prSet presAssocID="{C3F34DA0-8EB3-4561-933A-C4D08E2D27AE}" presName="Name0" presStyleCnt="0">
        <dgm:presLayoutVars>
          <dgm:dir/>
          <dgm:resizeHandles val="exact"/>
        </dgm:presLayoutVars>
      </dgm:prSet>
      <dgm:spPr/>
    </dgm:pt>
    <dgm:pt modelId="{961DA91B-1025-4A9F-91E3-C2F00E539578}" type="pres">
      <dgm:prSet presAssocID="{C3F34DA0-8EB3-4561-933A-C4D08E2D27AE}" presName="cycle" presStyleCnt="0"/>
      <dgm:spPr/>
    </dgm:pt>
    <dgm:pt modelId="{7D4D46B0-1DAA-4CD9-88AB-15A54F3574E6}" type="pres">
      <dgm:prSet presAssocID="{069EA0C7-07D3-46DE-8398-56242342E7BC}" presName="nodeFirstNode" presStyleLbl="node1" presStyleIdx="0" presStyleCnt="11">
        <dgm:presLayoutVars>
          <dgm:bulletEnabled val="1"/>
        </dgm:presLayoutVars>
      </dgm:prSet>
      <dgm:spPr/>
    </dgm:pt>
    <dgm:pt modelId="{8392B137-C150-42C8-A54A-97F226190B6B}" type="pres">
      <dgm:prSet presAssocID="{0FBD9127-88ED-4395-874D-03B953F0A3A0}" presName="sibTransFirstNode" presStyleLbl="bgShp" presStyleIdx="0" presStyleCnt="1"/>
      <dgm:spPr/>
    </dgm:pt>
    <dgm:pt modelId="{6ABC5ABB-3D79-4323-B098-8D7522310DD5}" type="pres">
      <dgm:prSet presAssocID="{8DC70ECD-D678-4C4C-B6AE-AEF5281B8FD4}" presName="nodeFollowingNodes" presStyleLbl="node1" presStyleIdx="1" presStyleCnt="11">
        <dgm:presLayoutVars>
          <dgm:bulletEnabled val="1"/>
        </dgm:presLayoutVars>
      </dgm:prSet>
      <dgm:spPr/>
    </dgm:pt>
    <dgm:pt modelId="{0512AE9E-16E0-4525-9A94-BDB72814662D}" type="pres">
      <dgm:prSet presAssocID="{42F8996C-CCE0-46EA-9B85-DE3E0BCF931C}" presName="nodeFollowingNodes" presStyleLbl="node1" presStyleIdx="2" presStyleCnt="11">
        <dgm:presLayoutVars>
          <dgm:bulletEnabled val="1"/>
        </dgm:presLayoutVars>
      </dgm:prSet>
      <dgm:spPr/>
    </dgm:pt>
    <dgm:pt modelId="{55B96FE4-D412-491C-9A0A-8E50634738BF}" type="pres">
      <dgm:prSet presAssocID="{76837590-5082-41DD-B0BD-C94CC4ABDBF5}" presName="nodeFollowingNodes" presStyleLbl="node1" presStyleIdx="3" presStyleCnt="11">
        <dgm:presLayoutVars>
          <dgm:bulletEnabled val="1"/>
        </dgm:presLayoutVars>
      </dgm:prSet>
      <dgm:spPr/>
    </dgm:pt>
    <dgm:pt modelId="{FA15FE15-13E9-41F5-8917-C3BEA4EB36E8}" type="pres">
      <dgm:prSet presAssocID="{430A4990-878D-489D-B5D1-5580F0824671}" presName="nodeFollowingNodes" presStyleLbl="node1" presStyleIdx="4" presStyleCnt="11">
        <dgm:presLayoutVars>
          <dgm:bulletEnabled val="1"/>
        </dgm:presLayoutVars>
      </dgm:prSet>
      <dgm:spPr/>
    </dgm:pt>
    <dgm:pt modelId="{4C897C31-A50A-4CC9-B820-6D7A274263A4}" type="pres">
      <dgm:prSet presAssocID="{EEFDE758-76C3-4A0F-94C1-F4952A5A1524}" presName="nodeFollowingNodes" presStyleLbl="node1" presStyleIdx="5" presStyleCnt="11">
        <dgm:presLayoutVars>
          <dgm:bulletEnabled val="1"/>
        </dgm:presLayoutVars>
      </dgm:prSet>
      <dgm:spPr/>
    </dgm:pt>
    <dgm:pt modelId="{86AEFFAA-F0D5-4DD4-82DF-317A3DB45494}" type="pres">
      <dgm:prSet presAssocID="{AE8EC3D0-F876-4F04-8D60-5F408130677D}" presName="nodeFollowingNodes" presStyleLbl="node1" presStyleIdx="6" presStyleCnt="11">
        <dgm:presLayoutVars>
          <dgm:bulletEnabled val="1"/>
        </dgm:presLayoutVars>
      </dgm:prSet>
      <dgm:spPr/>
    </dgm:pt>
    <dgm:pt modelId="{C30E103F-BB60-4A0B-BA91-E7F5B0CF1538}" type="pres">
      <dgm:prSet presAssocID="{94AE9E73-6F79-4995-8076-6C45EC21CB09}" presName="nodeFollowingNodes" presStyleLbl="node1" presStyleIdx="7" presStyleCnt="11">
        <dgm:presLayoutVars>
          <dgm:bulletEnabled val="1"/>
        </dgm:presLayoutVars>
      </dgm:prSet>
      <dgm:spPr/>
    </dgm:pt>
    <dgm:pt modelId="{E78F0DFA-D4BC-4304-8B1A-09790CEF2E95}" type="pres">
      <dgm:prSet presAssocID="{D8DBB73A-4AB3-4BD0-9379-94794F0E5250}" presName="nodeFollowingNodes" presStyleLbl="node1" presStyleIdx="8" presStyleCnt="11">
        <dgm:presLayoutVars>
          <dgm:bulletEnabled val="1"/>
        </dgm:presLayoutVars>
      </dgm:prSet>
      <dgm:spPr/>
    </dgm:pt>
    <dgm:pt modelId="{41F79191-3509-4EDB-BD0C-891CEB20761F}" type="pres">
      <dgm:prSet presAssocID="{7FDE1DAA-77F1-491C-90FB-4783C3CC09A8}" presName="nodeFollowingNodes" presStyleLbl="node1" presStyleIdx="9" presStyleCnt="11">
        <dgm:presLayoutVars>
          <dgm:bulletEnabled val="1"/>
        </dgm:presLayoutVars>
      </dgm:prSet>
      <dgm:spPr/>
    </dgm:pt>
    <dgm:pt modelId="{FD6A3FFB-8807-4703-8968-12D4FC0290FC}" type="pres">
      <dgm:prSet presAssocID="{65575F61-C24C-464E-8276-2FDF425660B1}" presName="nodeFollowingNodes" presStyleLbl="node1" presStyleIdx="10" presStyleCnt="11">
        <dgm:presLayoutVars>
          <dgm:bulletEnabled val="1"/>
        </dgm:presLayoutVars>
      </dgm:prSet>
      <dgm:spPr/>
    </dgm:pt>
  </dgm:ptLst>
  <dgm:cxnLst>
    <dgm:cxn modelId="{F0E78B10-732E-4528-A42A-E37CBD8C907E}" type="presOf" srcId="{069EA0C7-07D3-46DE-8398-56242342E7BC}" destId="{7D4D46B0-1DAA-4CD9-88AB-15A54F3574E6}" srcOrd="0" destOrd="0" presId="urn:microsoft.com/office/officeart/2005/8/layout/cycle3"/>
    <dgm:cxn modelId="{80F1A923-6552-4FC4-B066-49592D0D78AF}" srcId="{C3F34DA0-8EB3-4561-933A-C4D08E2D27AE}" destId="{EEFDE758-76C3-4A0F-94C1-F4952A5A1524}" srcOrd="5" destOrd="0" parTransId="{FEA72959-8A68-4E4D-B18D-20CEFDDBEE4B}" sibTransId="{C4F71294-6F75-4122-9BD0-29CF98219853}"/>
    <dgm:cxn modelId="{5FC9482C-5E3D-4B91-8A57-85FC9F499F6E}" type="presOf" srcId="{C3F34DA0-8EB3-4561-933A-C4D08E2D27AE}" destId="{58DF08D2-8ECD-48B8-9F30-498338736218}" srcOrd="0" destOrd="0" presId="urn:microsoft.com/office/officeart/2005/8/layout/cycle3"/>
    <dgm:cxn modelId="{CF848030-55E6-417E-B8D7-8AE76E812976}" type="presOf" srcId="{D8DBB73A-4AB3-4BD0-9379-94794F0E5250}" destId="{E78F0DFA-D4BC-4304-8B1A-09790CEF2E95}" srcOrd="0" destOrd="0" presId="urn:microsoft.com/office/officeart/2005/8/layout/cycle3"/>
    <dgm:cxn modelId="{4B7B5F5F-9EEF-43F0-AA8E-261E89D634DB}" type="presOf" srcId="{94AE9E73-6F79-4995-8076-6C45EC21CB09}" destId="{C30E103F-BB60-4A0B-BA91-E7F5B0CF1538}" srcOrd="0" destOrd="0" presId="urn:microsoft.com/office/officeart/2005/8/layout/cycle3"/>
    <dgm:cxn modelId="{49B56E69-5467-4672-9221-22D88405406D}" type="presOf" srcId="{76837590-5082-41DD-B0BD-C94CC4ABDBF5}" destId="{55B96FE4-D412-491C-9A0A-8E50634738BF}" srcOrd="0" destOrd="0" presId="urn:microsoft.com/office/officeart/2005/8/layout/cycle3"/>
    <dgm:cxn modelId="{F0121955-104A-4C33-8A84-A2549B48A0E4}" type="presOf" srcId="{65575F61-C24C-464E-8276-2FDF425660B1}" destId="{FD6A3FFB-8807-4703-8968-12D4FC0290FC}" srcOrd="0" destOrd="0" presId="urn:microsoft.com/office/officeart/2005/8/layout/cycle3"/>
    <dgm:cxn modelId="{CA3BE257-E5F4-4340-8405-7A99E159B140}" type="presOf" srcId="{7FDE1DAA-77F1-491C-90FB-4783C3CC09A8}" destId="{41F79191-3509-4EDB-BD0C-891CEB20761F}" srcOrd="0" destOrd="0" presId="urn:microsoft.com/office/officeart/2005/8/layout/cycle3"/>
    <dgm:cxn modelId="{26C6117A-9124-4853-AEDD-02A7694AA0D7}" srcId="{C3F34DA0-8EB3-4561-933A-C4D08E2D27AE}" destId="{8DC70ECD-D678-4C4C-B6AE-AEF5281B8FD4}" srcOrd="1" destOrd="0" parTransId="{8F4B15D9-6BA5-4B91-9A28-E74C70C48560}" sibTransId="{350B532F-1F84-4EB0-9D22-77AC7E668127}"/>
    <dgm:cxn modelId="{0414305A-FD2F-45B9-AB90-7A3BCAD36878}" type="presOf" srcId="{430A4990-878D-489D-B5D1-5580F0824671}" destId="{FA15FE15-13E9-41F5-8917-C3BEA4EB36E8}" srcOrd="0" destOrd="0" presId="urn:microsoft.com/office/officeart/2005/8/layout/cycle3"/>
    <dgm:cxn modelId="{286C5B5A-3B09-4C55-ABA5-A4A14449948E}" type="presOf" srcId="{AE8EC3D0-F876-4F04-8D60-5F408130677D}" destId="{86AEFFAA-F0D5-4DD4-82DF-317A3DB45494}" srcOrd="0" destOrd="0" presId="urn:microsoft.com/office/officeart/2005/8/layout/cycle3"/>
    <dgm:cxn modelId="{35074381-0086-473B-B9B7-513A9D564546}" srcId="{C3F34DA0-8EB3-4561-933A-C4D08E2D27AE}" destId="{76837590-5082-41DD-B0BD-C94CC4ABDBF5}" srcOrd="3" destOrd="0" parTransId="{D9C19BF1-BF15-4F32-B9AA-19EA76C8BBF5}" sibTransId="{17D4F2FB-66F1-4976-B086-7578B842089E}"/>
    <dgm:cxn modelId="{BFB8C185-7C0C-48D2-BB42-B9D618A52410}" type="presOf" srcId="{EEFDE758-76C3-4A0F-94C1-F4952A5A1524}" destId="{4C897C31-A50A-4CC9-B820-6D7A274263A4}" srcOrd="0" destOrd="0" presId="urn:microsoft.com/office/officeart/2005/8/layout/cycle3"/>
    <dgm:cxn modelId="{C733F488-9A05-44DF-B4AA-DB70DDFB681E}" srcId="{C3F34DA0-8EB3-4561-933A-C4D08E2D27AE}" destId="{94AE9E73-6F79-4995-8076-6C45EC21CB09}" srcOrd="7" destOrd="0" parTransId="{A53A72F4-96AE-453D-91C9-718AAA8FF595}" sibTransId="{DD0EDE12-9642-43FA-BB8C-13D625A5ED26}"/>
    <dgm:cxn modelId="{68C96595-5AD5-4A82-B9EB-F3D696B9448D}" srcId="{C3F34DA0-8EB3-4561-933A-C4D08E2D27AE}" destId="{65575F61-C24C-464E-8276-2FDF425660B1}" srcOrd="10" destOrd="0" parTransId="{80644C19-2DDD-4E74-9526-8F652125FC3A}" sibTransId="{0B12AB96-5463-447B-8679-DDBC83D38EDB}"/>
    <dgm:cxn modelId="{98260D97-6625-4C8B-A212-137F3AED9DA8}" srcId="{C3F34DA0-8EB3-4561-933A-C4D08E2D27AE}" destId="{7FDE1DAA-77F1-491C-90FB-4783C3CC09A8}" srcOrd="9" destOrd="0" parTransId="{0565A216-B3B9-4513-9547-84028A0EDA4D}" sibTransId="{A7DC1EE4-383B-49C8-9280-3DB77D3C3E32}"/>
    <dgm:cxn modelId="{1D408B97-7556-4AA6-814C-1DD32542F2A8}" srcId="{C3F34DA0-8EB3-4561-933A-C4D08E2D27AE}" destId="{AE8EC3D0-F876-4F04-8D60-5F408130677D}" srcOrd="6" destOrd="0" parTransId="{091BCEF7-0865-41AE-967F-6EAD06EE7CDD}" sibTransId="{2682757B-394B-4CDA-BC62-3622F25805D2}"/>
    <dgm:cxn modelId="{06F741A9-9BF2-49DF-A979-48886F458767}" srcId="{C3F34DA0-8EB3-4561-933A-C4D08E2D27AE}" destId="{42F8996C-CCE0-46EA-9B85-DE3E0BCF931C}" srcOrd="2" destOrd="0" parTransId="{51CE8D96-4AC2-404E-97A7-55C7B1B7263F}" sibTransId="{AB20970D-00A7-4F48-A166-F6ACF387D54A}"/>
    <dgm:cxn modelId="{367F4FC7-15D0-4301-A2B6-293BEB807AE3}" type="presOf" srcId="{0FBD9127-88ED-4395-874D-03B953F0A3A0}" destId="{8392B137-C150-42C8-A54A-97F226190B6B}" srcOrd="0" destOrd="0" presId="urn:microsoft.com/office/officeart/2005/8/layout/cycle3"/>
    <dgm:cxn modelId="{B1DB1BD7-D0BA-4F02-B143-B428086B8FB6}" srcId="{C3F34DA0-8EB3-4561-933A-C4D08E2D27AE}" destId="{D8DBB73A-4AB3-4BD0-9379-94794F0E5250}" srcOrd="8" destOrd="0" parTransId="{4914D7B7-0740-4643-90B0-6AFA9C0B18F1}" sibTransId="{CFEDFD1A-9892-4C42-A29E-AC942D5C1E6E}"/>
    <dgm:cxn modelId="{218AB9D8-03A1-45E5-A6C6-8CF48C341DFD}" type="presOf" srcId="{8DC70ECD-D678-4C4C-B6AE-AEF5281B8FD4}" destId="{6ABC5ABB-3D79-4323-B098-8D7522310DD5}" srcOrd="0" destOrd="0" presId="urn:microsoft.com/office/officeart/2005/8/layout/cycle3"/>
    <dgm:cxn modelId="{416CC9EA-FD23-4E6D-BB54-E082B99F6EA2}" type="presOf" srcId="{42F8996C-CCE0-46EA-9B85-DE3E0BCF931C}" destId="{0512AE9E-16E0-4525-9A94-BDB72814662D}" srcOrd="0" destOrd="0" presId="urn:microsoft.com/office/officeart/2005/8/layout/cycle3"/>
    <dgm:cxn modelId="{F98D5BF1-EF77-47A4-BABA-51D5B10EB3C9}" srcId="{C3F34DA0-8EB3-4561-933A-C4D08E2D27AE}" destId="{430A4990-878D-489D-B5D1-5580F0824671}" srcOrd="4" destOrd="0" parTransId="{B8292BE4-CD39-4016-A6E8-4A946F5B4F03}" sibTransId="{6A2E03F1-45F0-4E10-B6DA-1D3EE1FD4584}"/>
    <dgm:cxn modelId="{3806B3F4-DDAC-479B-80EF-29375F8F7145}" srcId="{C3F34DA0-8EB3-4561-933A-C4D08E2D27AE}" destId="{069EA0C7-07D3-46DE-8398-56242342E7BC}" srcOrd="0" destOrd="0" parTransId="{8F0F7695-4C53-4730-B2E6-42662B52FEDE}" sibTransId="{0FBD9127-88ED-4395-874D-03B953F0A3A0}"/>
    <dgm:cxn modelId="{52AF6CC8-04D3-476D-B87D-F99BB8D41FC0}" type="presParOf" srcId="{58DF08D2-8ECD-48B8-9F30-498338736218}" destId="{961DA91B-1025-4A9F-91E3-C2F00E539578}" srcOrd="0" destOrd="0" presId="urn:microsoft.com/office/officeart/2005/8/layout/cycle3"/>
    <dgm:cxn modelId="{3B44E521-92E6-49D1-B535-2D4A9FDEF8FD}" type="presParOf" srcId="{961DA91B-1025-4A9F-91E3-C2F00E539578}" destId="{7D4D46B0-1DAA-4CD9-88AB-15A54F3574E6}" srcOrd="0" destOrd="0" presId="urn:microsoft.com/office/officeart/2005/8/layout/cycle3"/>
    <dgm:cxn modelId="{941D9341-4D5B-4E7E-AB2B-EEFA776D1D95}" type="presParOf" srcId="{961DA91B-1025-4A9F-91E3-C2F00E539578}" destId="{8392B137-C150-42C8-A54A-97F226190B6B}" srcOrd="1" destOrd="0" presId="urn:microsoft.com/office/officeart/2005/8/layout/cycle3"/>
    <dgm:cxn modelId="{5CF405CD-E060-4221-B8F9-4DA20007B8AF}" type="presParOf" srcId="{961DA91B-1025-4A9F-91E3-C2F00E539578}" destId="{6ABC5ABB-3D79-4323-B098-8D7522310DD5}" srcOrd="2" destOrd="0" presId="urn:microsoft.com/office/officeart/2005/8/layout/cycle3"/>
    <dgm:cxn modelId="{09505CCF-AC6B-46C5-967F-31272864D821}" type="presParOf" srcId="{961DA91B-1025-4A9F-91E3-C2F00E539578}" destId="{0512AE9E-16E0-4525-9A94-BDB72814662D}" srcOrd="3" destOrd="0" presId="urn:microsoft.com/office/officeart/2005/8/layout/cycle3"/>
    <dgm:cxn modelId="{38D7D2D1-3E8F-4D04-BB39-E0CF6309F126}" type="presParOf" srcId="{961DA91B-1025-4A9F-91E3-C2F00E539578}" destId="{55B96FE4-D412-491C-9A0A-8E50634738BF}" srcOrd="4" destOrd="0" presId="urn:microsoft.com/office/officeart/2005/8/layout/cycle3"/>
    <dgm:cxn modelId="{53D5A050-DE3F-43D6-9E78-D1D67BF49D18}" type="presParOf" srcId="{961DA91B-1025-4A9F-91E3-C2F00E539578}" destId="{FA15FE15-13E9-41F5-8917-C3BEA4EB36E8}" srcOrd="5" destOrd="0" presId="urn:microsoft.com/office/officeart/2005/8/layout/cycle3"/>
    <dgm:cxn modelId="{DB83919A-3638-4EEE-B23D-4F70C7C68AC3}" type="presParOf" srcId="{961DA91B-1025-4A9F-91E3-C2F00E539578}" destId="{4C897C31-A50A-4CC9-B820-6D7A274263A4}" srcOrd="6" destOrd="0" presId="urn:microsoft.com/office/officeart/2005/8/layout/cycle3"/>
    <dgm:cxn modelId="{6307DC59-25F8-4BB1-A603-68718B93AA87}" type="presParOf" srcId="{961DA91B-1025-4A9F-91E3-C2F00E539578}" destId="{86AEFFAA-F0D5-4DD4-82DF-317A3DB45494}" srcOrd="7" destOrd="0" presId="urn:microsoft.com/office/officeart/2005/8/layout/cycle3"/>
    <dgm:cxn modelId="{C719F8DD-1E64-4472-A4C7-0565B74BAFCE}" type="presParOf" srcId="{961DA91B-1025-4A9F-91E3-C2F00E539578}" destId="{C30E103F-BB60-4A0B-BA91-E7F5B0CF1538}" srcOrd="8" destOrd="0" presId="urn:microsoft.com/office/officeart/2005/8/layout/cycle3"/>
    <dgm:cxn modelId="{716F4EDB-4D79-46D0-A0FD-9E5F190E9210}" type="presParOf" srcId="{961DA91B-1025-4A9F-91E3-C2F00E539578}" destId="{E78F0DFA-D4BC-4304-8B1A-09790CEF2E95}" srcOrd="9" destOrd="0" presId="urn:microsoft.com/office/officeart/2005/8/layout/cycle3"/>
    <dgm:cxn modelId="{69C2036C-DB81-4950-895E-2E867670D30A}" type="presParOf" srcId="{961DA91B-1025-4A9F-91E3-C2F00E539578}" destId="{41F79191-3509-4EDB-BD0C-891CEB20761F}" srcOrd="10" destOrd="0" presId="urn:microsoft.com/office/officeart/2005/8/layout/cycle3"/>
    <dgm:cxn modelId="{8683E515-A12B-4362-8332-C9666F81FD42}" type="presParOf" srcId="{961DA91B-1025-4A9F-91E3-C2F00E539578}" destId="{FD6A3FFB-8807-4703-8968-12D4FC0290FC}" srcOrd="11" destOrd="0" presId="urn:microsoft.com/office/officeart/2005/8/layout/cycle3"/>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25A7DF-D161-4496-9F4C-1A3F74BB270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AFAA4B3-2B29-4E90-9D9A-E05227B5569E}">
      <dgm:prSet/>
      <dgm:spPr/>
      <dgm:t>
        <a:bodyPr/>
        <a:lstStyle/>
        <a:p>
          <a:r>
            <a:rPr lang="en-GB" dirty="0"/>
            <a:t>THE SIZE OF THE VAN</a:t>
          </a:r>
          <a:endParaRPr lang="en-US" dirty="0"/>
        </a:p>
      </dgm:t>
    </dgm:pt>
    <dgm:pt modelId="{A8B34C2C-49D9-47C0-9008-637AD2DEF13B}" type="parTrans" cxnId="{474569ED-4319-4531-9EEA-ABD7BD649E63}">
      <dgm:prSet/>
      <dgm:spPr/>
      <dgm:t>
        <a:bodyPr/>
        <a:lstStyle/>
        <a:p>
          <a:endParaRPr lang="en-US"/>
        </a:p>
      </dgm:t>
    </dgm:pt>
    <dgm:pt modelId="{266E35A2-2BA4-4E59-A737-BE10A97586C1}" type="sibTrans" cxnId="{474569ED-4319-4531-9EEA-ABD7BD649E63}">
      <dgm:prSet/>
      <dgm:spPr/>
      <dgm:t>
        <a:bodyPr/>
        <a:lstStyle/>
        <a:p>
          <a:endParaRPr lang="en-US"/>
        </a:p>
      </dgm:t>
    </dgm:pt>
    <dgm:pt modelId="{3E1D3F68-84E0-406B-A9CD-F5223B7D8088}">
      <dgm:prSet/>
      <dgm:spPr/>
      <dgm:t>
        <a:bodyPr/>
        <a:lstStyle/>
        <a:p>
          <a:r>
            <a:rPr lang="en-GB" dirty="0"/>
            <a:t>GLUTEN-FREE OFFERS LIMITED OPTIONS WHEN BUYING ‘AS YOU GO’</a:t>
          </a:r>
          <a:endParaRPr lang="en-US" dirty="0"/>
        </a:p>
      </dgm:t>
    </dgm:pt>
    <dgm:pt modelId="{6C6BE3CB-9663-412C-8A30-827FC4CE4343}" type="parTrans" cxnId="{4B4EFC0E-9776-43AE-B115-C3907070D679}">
      <dgm:prSet/>
      <dgm:spPr/>
      <dgm:t>
        <a:bodyPr/>
        <a:lstStyle/>
        <a:p>
          <a:endParaRPr lang="en-US"/>
        </a:p>
      </dgm:t>
    </dgm:pt>
    <dgm:pt modelId="{8224539F-843B-4270-B08F-CE9D253511D1}" type="sibTrans" cxnId="{4B4EFC0E-9776-43AE-B115-C3907070D679}">
      <dgm:prSet/>
      <dgm:spPr/>
      <dgm:t>
        <a:bodyPr/>
        <a:lstStyle/>
        <a:p>
          <a:endParaRPr lang="en-US"/>
        </a:p>
      </dgm:t>
    </dgm:pt>
    <dgm:pt modelId="{8A3E7CC2-921A-4E1A-B47D-AE188415F07F}">
      <dgm:prSet/>
      <dgm:spPr/>
      <dgm:t>
        <a:bodyPr/>
        <a:lstStyle/>
        <a:p>
          <a:r>
            <a:rPr lang="en-GB" dirty="0"/>
            <a:t>NO SIT-DOWN AREA, ALWAYS GRAB AND GO</a:t>
          </a:r>
          <a:endParaRPr lang="en-US" dirty="0"/>
        </a:p>
      </dgm:t>
    </dgm:pt>
    <dgm:pt modelId="{D29EB5A6-68BE-4F18-A7CE-7022E691D9B8}" type="parTrans" cxnId="{EFFD47FF-63E4-47AA-BEED-44A75D989A98}">
      <dgm:prSet/>
      <dgm:spPr/>
      <dgm:t>
        <a:bodyPr/>
        <a:lstStyle/>
        <a:p>
          <a:endParaRPr lang="en-US"/>
        </a:p>
      </dgm:t>
    </dgm:pt>
    <dgm:pt modelId="{004348D6-ACD9-49B9-B361-0C0A8398BD1A}" type="sibTrans" cxnId="{EFFD47FF-63E4-47AA-BEED-44A75D989A98}">
      <dgm:prSet/>
      <dgm:spPr/>
      <dgm:t>
        <a:bodyPr/>
        <a:lstStyle/>
        <a:p>
          <a:endParaRPr lang="en-US"/>
        </a:p>
      </dgm:t>
    </dgm:pt>
    <dgm:pt modelId="{54B681F1-9631-456F-9F79-91E25594306D}">
      <dgm:prSet/>
      <dgm:spPr/>
      <dgm:t>
        <a:bodyPr/>
        <a:lstStyle/>
        <a:p>
          <a:r>
            <a:rPr lang="en-GB" dirty="0"/>
            <a:t>NO CONSISTENT LOCATION</a:t>
          </a:r>
          <a:endParaRPr lang="en-US" dirty="0"/>
        </a:p>
      </dgm:t>
    </dgm:pt>
    <dgm:pt modelId="{507501E8-D273-48AD-AC53-D296B51C2896}" type="parTrans" cxnId="{2D2C0575-5222-49F6-8DA7-0AAA2A6EF9F6}">
      <dgm:prSet/>
      <dgm:spPr/>
      <dgm:t>
        <a:bodyPr/>
        <a:lstStyle/>
        <a:p>
          <a:endParaRPr lang="en-US"/>
        </a:p>
      </dgm:t>
    </dgm:pt>
    <dgm:pt modelId="{E44432DB-06D1-4C86-A395-CD3BC617E38D}" type="sibTrans" cxnId="{2D2C0575-5222-49F6-8DA7-0AAA2A6EF9F6}">
      <dgm:prSet/>
      <dgm:spPr/>
      <dgm:t>
        <a:bodyPr/>
        <a:lstStyle/>
        <a:p>
          <a:endParaRPr lang="en-US"/>
        </a:p>
      </dgm:t>
    </dgm:pt>
    <dgm:pt modelId="{78F84AE3-ABF5-456C-8E4A-4F267247CEDD}">
      <dgm:prSet/>
      <dgm:spPr/>
      <dgm:t>
        <a:bodyPr/>
        <a:lstStyle/>
        <a:p>
          <a:r>
            <a:rPr lang="en-GB" dirty="0"/>
            <a:t>MECHANICAL AND TECHNICAL ISSUES</a:t>
          </a:r>
          <a:endParaRPr lang="en-US" dirty="0"/>
        </a:p>
      </dgm:t>
    </dgm:pt>
    <dgm:pt modelId="{DCF98FBB-36DC-4B6C-90ED-97D1C193120F}" type="parTrans" cxnId="{94F53812-1805-4C9F-BA43-B773F396DA6C}">
      <dgm:prSet/>
      <dgm:spPr/>
      <dgm:t>
        <a:bodyPr/>
        <a:lstStyle/>
        <a:p>
          <a:endParaRPr lang="en-US"/>
        </a:p>
      </dgm:t>
    </dgm:pt>
    <dgm:pt modelId="{387C0D50-DD75-42C0-9788-1C781ABF6575}" type="sibTrans" cxnId="{94F53812-1805-4C9F-BA43-B773F396DA6C}">
      <dgm:prSet/>
      <dgm:spPr/>
      <dgm:t>
        <a:bodyPr/>
        <a:lstStyle/>
        <a:p>
          <a:endParaRPr lang="en-US"/>
        </a:p>
      </dgm:t>
    </dgm:pt>
    <dgm:pt modelId="{F52BDDB0-5381-4BC7-AB8F-DD7E8074BF8E}">
      <dgm:prSet/>
      <dgm:spPr/>
      <dgm:t>
        <a:bodyPr/>
        <a:lstStyle/>
        <a:p>
          <a:r>
            <a:rPr lang="en-US" dirty="0"/>
            <a:t>LACK OF BRAND RECOGNITION</a:t>
          </a:r>
        </a:p>
      </dgm:t>
    </dgm:pt>
    <dgm:pt modelId="{A9CD1218-C079-4149-8C96-07196E61FF14}" type="parTrans" cxnId="{4CE65B51-30F8-41A3-ADC7-FB6900A090FD}">
      <dgm:prSet/>
      <dgm:spPr/>
      <dgm:t>
        <a:bodyPr/>
        <a:lstStyle/>
        <a:p>
          <a:endParaRPr lang="en-GB"/>
        </a:p>
      </dgm:t>
    </dgm:pt>
    <dgm:pt modelId="{17E3A6D8-583B-4F1C-91D8-74580BA4775F}" type="sibTrans" cxnId="{4CE65B51-30F8-41A3-ADC7-FB6900A090FD}">
      <dgm:prSet/>
      <dgm:spPr/>
      <dgm:t>
        <a:bodyPr/>
        <a:lstStyle/>
        <a:p>
          <a:endParaRPr lang="en-GB"/>
        </a:p>
      </dgm:t>
    </dgm:pt>
    <dgm:pt modelId="{DA5CBCFA-D8CD-46D2-8476-C2806F1D0FD9}" type="pres">
      <dgm:prSet presAssocID="{2725A7DF-D161-4496-9F4C-1A3F74BB2707}" presName="linear" presStyleCnt="0">
        <dgm:presLayoutVars>
          <dgm:animLvl val="lvl"/>
          <dgm:resizeHandles val="exact"/>
        </dgm:presLayoutVars>
      </dgm:prSet>
      <dgm:spPr/>
    </dgm:pt>
    <dgm:pt modelId="{65955148-79BC-4488-87BE-7BBD50078A51}" type="pres">
      <dgm:prSet presAssocID="{4AFAA4B3-2B29-4E90-9D9A-E05227B5569E}" presName="parentText" presStyleLbl="node1" presStyleIdx="0" presStyleCnt="6">
        <dgm:presLayoutVars>
          <dgm:chMax val="0"/>
          <dgm:bulletEnabled val="1"/>
        </dgm:presLayoutVars>
      </dgm:prSet>
      <dgm:spPr/>
    </dgm:pt>
    <dgm:pt modelId="{DE2248A7-7548-4728-82E4-FC79CE8B2C50}" type="pres">
      <dgm:prSet presAssocID="{266E35A2-2BA4-4E59-A737-BE10A97586C1}" presName="spacer" presStyleCnt="0"/>
      <dgm:spPr/>
    </dgm:pt>
    <dgm:pt modelId="{6353BB09-23D7-4D5B-8412-9F2F56F29E3E}" type="pres">
      <dgm:prSet presAssocID="{3E1D3F68-84E0-406B-A9CD-F5223B7D8088}" presName="parentText" presStyleLbl="node1" presStyleIdx="1" presStyleCnt="6">
        <dgm:presLayoutVars>
          <dgm:chMax val="0"/>
          <dgm:bulletEnabled val="1"/>
        </dgm:presLayoutVars>
      </dgm:prSet>
      <dgm:spPr/>
    </dgm:pt>
    <dgm:pt modelId="{74AEB45B-EB81-4E3F-BE8A-EA19CD130D87}" type="pres">
      <dgm:prSet presAssocID="{8224539F-843B-4270-B08F-CE9D253511D1}" presName="spacer" presStyleCnt="0"/>
      <dgm:spPr/>
    </dgm:pt>
    <dgm:pt modelId="{163F525E-ABB7-46F3-A445-3AA7FC1FE210}" type="pres">
      <dgm:prSet presAssocID="{8A3E7CC2-921A-4E1A-B47D-AE188415F07F}" presName="parentText" presStyleLbl="node1" presStyleIdx="2" presStyleCnt="6">
        <dgm:presLayoutVars>
          <dgm:chMax val="0"/>
          <dgm:bulletEnabled val="1"/>
        </dgm:presLayoutVars>
      </dgm:prSet>
      <dgm:spPr/>
    </dgm:pt>
    <dgm:pt modelId="{04ED0F02-4EBA-41D1-933D-CE5D2D36AFD9}" type="pres">
      <dgm:prSet presAssocID="{004348D6-ACD9-49B9-B361-0C0A8398BD1A}" presName="spacer" presStyleCnt="0"/>
      <dgm:spPr/>
    </dgm:pt>
    <dgm:pt modelId="{530E32F0-0B5C-4033-B884-D5F15360737D}" type="pres">
      <dgm:prSet presAssocID="{54B681F1-9631-456F-9F79-91E25594306D}" presName="parentText" presStyleLbl="node1" presStyleIdx="3" presStyleCnt="6">
        <dgm:presLayoutVars>
          <dgm:chMax val="0"/>
          <dgm:bulletEnabled val="1"/>
        </dgm:presLayoutVars>
      </dgm:prSet>
      <dgm:spPr/>
    </dgm:pt>
    <dgm:pt modelId="{B118561A-B9D8-4F00-AA57-7B37BC0F80B2}" type="pres">
      <dgm:prSet presAssocID="{E44432DB-06D1-4C86-A395-CD3BC617E38D}" presName="spacer" presStyleCnt="0"/>
      <dgm:spPr/>
    </dgm:pt>
    <dgm:pt modelId="{5385F64B-4F22-4956-A1A1-D471FE95E7C6}" type="pres">
      <dgm:prSet presAssocID="{78F84AE3-ABF5-456C-8E4A-4F267247CEDD}" presName="parentText" presStyleLbl="node1" presStyleIdx="4" presStyleCnt="6">
        <dgm:presLayoutVars>
          <dgm:chMax val="0"/>
          <dgm:bulletEnabled val="1"/>
        </dgm:presLayoutVars>
      </dgm:prSet>
      <dgm:spPr/>
    </dgm:pt>
    <dgm:pt modelId="{3B32135D-DA42-471C-9C8F-FA8B27A4A182}" type="pres">
      <dgm:prSet presAssocID="{387C0D50-DD75-42C0-9788-1C781ABF6575}" presName="spacer" presStyleCnt="0"/>
      <dgm:spPr/>
    </dgm:pt>
    <dgm:pt modelId="{645E15B6-F932-4A36-92B5-AE6F7EAF9C91}" type="pres">
      <dgm:prSet presAssocID="{F52BDDB0-5381-4BC7-AB8F-DD7E8074BF8E}" presName="parentText" presStyleLbl="node1" presStyleIdx="5" presStyleCnt="6">
        <dgm:presLayoutVars>
          <dgm:chMax val="0"/>
          <dgm:bulletEnabled val="1"/>
        </dgm:presLayoutVars>
      </dgm:prSet>
      <dgm:spPr/>
    </dgm:pt>
  </dgm:ptLst>
  <dgm:cxnLst>
    <dgm:cxn modelId="{4B4EFC0E-9776-43AE-B115-C3907070D679}" srcId="{2725A7DF-D161-4496-9F4C-1A3F74BB2707}" destId="{3E1D3F68-84E0-406B-A9CD-F5223B7D8088}" srcOrd="1" destOrd="0" parTransId="{6C6BE3CB-9663-412C-8A30-827FC4CE4343}" sibTransId="{8224539F-843B-4270-B08F-CE9D253511D1}"/>
    <dgm:cxn modelId="{94F53812-1805-4C9F-BA43-B773F396DA6C}" srcId="{2725A7DF-D161-4496-9F4C-1A3F74BB2707}" destId="{78F84AE3-ABF5-456C-8E4A-4F267247CEDD}" srcOrd="4" destOrd="0" parTransId="{DCF98FBB-36DC-4B6C-90ED-97D1C193120F}" sibTransId="{387C0D50-DD75-42C0-9788-1C781ABF6575}"/>
    <dgm:cxn modelId="{F151241D-BD22-4442-AF58-6F12B81D572F}" type="presOf" srcId="{4AFAA4B3-2B29-4E90-9D9A-E05227B5569E}" destId="{65955148-79BC-4488-87BE-7BBD50078A51}" srcOrd="0" destOrd="0" presId="urn:microsoft.com/office/officeart/2005/8/layout/vList2"/>
    <dgm:cxn modelId="{F339A337-C5AA-4A1C-A7E7-F6277D3F0686}" type="presOf" srcId="{2725A7DF-D161-4496-9F4C-1A3F74BB2707}" destId="{DA5CBCFA-D8CD-46D2-8476-C2806F1D0FD9}" srcOrd="0" destOrd="0" presId="urn:microsoft.com/office/officeart/2005/8/layout/vList2"/>
    <dgm:cxn modelId="{016F995B-C0EB-47B5-9232-C5B72DF19FA1}" type="presOf" srcId="{78F84AE3-ABF5-456C-8E4A-4F267247CEDD}" destId="{5385F64B-4F22-4956-A1A1-D471FE95E7C6}" srcOrd="0" destOrd="0" presId="urn:microsoft.com/office/officeart/2005/8/layout/vList2"/>
    <dgm:cxn modelId="{4830AD5B-19D5-4AC6-9146-36EB319AE544}" type="presOf" srcId="{8A3E7CC2-921A-4E1A-B47D-AE188415F07F}" destId="{163F525E-ABB7-46F3-A445-3AA7FC1FE210}" srcOrd="0" destOrd="0" presId="urn:microsoft.com/office/officeart/2005/8/layout/vList2"/>
    <dgm:cxn modelId="{4CE65B51-30F8-41A3-ADC7-FB6900A090FD}" srcId="{2725A7DF-D161-4496-9F4C-1A3F74BB2707}" destId="{F52BDDB0-5381-4BC7-AB8F-DD7E8074BF8E}" srcOrd="5" destOrd="0" parTransId="{A9CD1218-C079-4149-8C96-07196E61FF14}" sibTransId="{17E3A6D8-583B-4F1C-91D8-74580BA4775F}"/>
    <dgm:cxn modelId="{2D2C0575-5222-49F6-8DA7-0AAA2A6EF9F6}" srcId="{2725A7DF-D161-4496-9F4C-1A3F74BB2707}" destId="{54B681F1-9631-456F-9F79-91E25594306D}" srcOrd="3" destOrd="0" parTransId="{507501E8-D273-48AD-AC53-D296B51C2896}" sibTransId="{E44432DB-06D1-4C86-A395-CD3BC617E38D}"/>
    <dgm:cxn modelId="{7D5FF18A-A9F0-48A6-ABD9-45DDC3D43CEF}" type="presOf" srcId="{54B681F1-9631-456F-9F79-91E25594306D}" destId="{530E32F0-0B5C-4033-B884-D5F15360737D}" srcOrd="0" destOrd="0" presId="urn:microsoft.com/office/officeart/2005/8/layout/vList2"/>
    <dgm:cxn modelId="{DC28B7CE-5A88-4720-822F-24962127BC8A}" type="presOf" srcId="{F52BDDB0-5381-4BC7-AB8F-DD7E8074BF8E}" destId="{645E15B6-F932-4A36-92B5-AE6F7EAF9C91}" srcOrd="0" destOrd="0" presId="urn:microsoft.com/office/officeart/2005/8/layout/vList2"/>
    <dgm:cxn modelId="{CBC261D4-E038-4A08-AFA2-6DE68D175738}" type="presOf" srcId="{3E1D3F68-84E0-406B-A9CD-F5223B7D8088}" destId="{6353BB09-23D7-4D5B-8412-9F2F56F29E3E}" srcOrd="0" destOrd="0" presId="urn:microsoft.com/office/officeart/2005/8/layout/vList2"/>
    <dgm:cxn modelId="{474569ED-4319-4531-9EEA-ABD7BD649E63}" srcId="{2725A7DF-D161-4496-9F4C-1A3F74BB2707}" destId="{4AFAA4B3-2B29-4E90-9D9A-E05227B5569E}" srcOrd="0" destOrd="0" parTransId="{A8B34C2C-49D9-47C0-9008-637AD2DEF13B}" sibTransId="{266E35A2-2BA4-4E59-A737-BE10A97586C1}"/>
    <dgm:cxn modelId="{EFFD47FF-63E4-47AA-BEED-44A75D989A98}" srcId="{2725A7DF-D161-4496-9F4C-1A3F74BB2707}" destId="{8A3E7CC2-921A-4E1A-B47D-AE188415F07F}" srcOrd="2" destOrd="0" parTransId="{D29EB5A6-68BE-4F18-A7CE-7022E691D9B8}" sibTransId="{004348D6-ACD9-49B9-B361-0C0A8398BD1A}"/>
    <dgm:cxn modelId="{05240451-7B13-46D8-BAFB-9A58DFB96D80}" type="presParOf" srcId="{DA5CBCFA-D8CD-46D2-8476-C2806F1D0FD9}" destId="{65955148-79BC-4488-87BE-7BBD50078A51}" srcOrd="0" destOrd="0" presId="urn:microsoft.com/office/officeart/2005/8/layout/vList2"/>
    <dgm:cxn modelId="{35A570CA-2575-4C42-8700-5AF48CB9BF53}" type="presParOf" srcId="{DA5CBCFA-D8CD-46D2-8476-C2806F1D0FD9}" destId="{DE2248A7-7548-4728-82E4-FC79CE8B2C50}" srcOrd="1" destOrd="0" presId="urn:microsoft.com/office/officeart/2005/8/layout/vList2"/>
    <dgm:cxn modelId="{9B764AA6-F9A3-4D3B-87B0-75856A675ED9}" type="presParOf" srcId="{DA5CBCFA-D8CD-46D2-8476-C2806F1D0FD9}" destId="{6353BB09-23D7-4D5B-8412-9F2F56F29E3E}" srcOrd="2" destOrd="0" presId="urn:microsoft.com/office/officeart/2005/8/layout/vList2"/>
    <dgm:cxn modelId="{47D9EDA1-4C7E-4514-AAAD-6851D648E70E}" type="presParOf" srcId="{DA5CBCFA-D8CD-46D2-8476-C2806F1D0FD9}" destId="{74AEB45B-EB81-4E3F-BE8A-EA19CD130D87}" srcOrd="3" destOrd="0" presId="urn:microsoft.com/office/officeart/2005/8/layout/vList2"/>
    <dgm:cxn modelId="{B9C39124-DEFE-4DB1-B2E1-FC8B70DA67C7}" type="presParOf" srcId="{DA5CBCFA-D8CD-46D2-8476-C2806F1D0FD9}" destId="{163F525E-ABB7-46F3-A445-3AA7FC1FE210}" srcOrd="4" destOrd="0" presId="urn:microsoft.com/office/officeart/2005/8/layout/vList2"/>
    <dgm:cxn modelId="{78E5D216-B526-4292-89C3-10925FA2572E}" type="presParOf" srcId="{DA5CBCFA-D8CD-46D2-8476-C2806F1D0FD9}" destId="{04ED0F02-4EBA-41D1-933D-CE5D2D36AFD9}" srcOrd="5" destOrd="0" presId="urn:microsoft.com/office/officeart/2005/8/layout/vList2"/>
    <dgm:cxn modelId="{208A0AEC-DC93-4523-9465-017ABB9FEFE4}" type="presParOf" srcId="{DA5CBCFA-D8CD-46D2-8476-C2806F1D0FD9}" destId="{530E32F0-0B5C-4033-B884-D5F15360737D}" srcOrd="6" destOrd="0" presId="urn:microsoft.com/office/officeart/2005/8/layout/vList2"/>
    <dgm:cxn modelId="{71244B4C-2BB8-4B7A-8F9B-A14AD671D80B}" type="presParOf" srcId="{DA5CBCFA-D8CD-46D2-8476-C2806F1D0FD9}" destId="{B118561A-B9D8-4F00-AA57-7B37BC0F80B2}" srcOrd="7" destOrd="0" presId="urn:microsoft.com/office/officeart/2005/8/layout/vList2"/>
    <dgm:cxn modelId="{BB8A2B05-4227-4963-ACCB-FBD29582BF07}" type="presParOf" srcId="{DA5CBCFA-D8CD-46D2-8476-C2806F1D0FD9}" destId="{5385F64B-4F22-4956-A1A1-D471FE95E7C6}" srcOrd="8" destOrd="0" presId="urn:microsoft.com/office/officeart/2005/8/layout/vList2"/>
    <dgm:cxn modelId="{819B8927-A159-406E-AFBB-2015CCCB17A4}" type="presParOf" srcId="{DA5CBCFA-D8CD-46D2-8476-C2806F1D0FD9}" destId="{3B32135D-DA42-471C-9C8F-FA8B27A4A182}" srcOrd="9" destOrd="0" presId="urn:microsoft.com/office/officeart/2005/8/layout/vList2"/>
    <dgm:cxn modelId="{6252F6CB-22D4-49E4-BC55-CE831183FDF0}" type="presParOf" srcId="{DA5CBCFA-D8CD-46D2-8476-C2806F1D0FD9}" destId="{645E15B6-F932-4A36-92B5-AE6F7EAF9C9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C1AEDE-EE76-44C0-B946-3B5B36F0B7D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1D80C0F-9760-4927-BBE1-968A7154395F}">
      <dgm:prSet/>
      <dgm:spPr/>
      <dgm:t>
        <a:bodyPr/>
        <a:lstStyle/>
        <a:p>
          <a:r>
            <a:rPr lang="en-GB" dirty="0"/>
            <a:t>GENERATION LIKES FOOD TO BE EASILY ACCESIBLE</a:t>
          </a:r>
          <a:endParaRPr lang="en-US" dirty="0"/>
        </a:p>
      </dgm:t>
    </dgm:pt>
    <dgm:pt modelId="{185266F1-7381-4CAE-9947-B8CC07EDBAB7}" type="parTrans" cxnId="{F2E87BB9-EED7-45D7-8051-67CF0F2880CD}">
      <dgm:prSet/>
      <dgm:spPr/>
      <dgm:t>
        <a:bodyPr/>
        <a:lstStyle/>
        <a:p>
          <a:endParaRPr lang="en-US"/>
        </a:p>
      </dgm:t>
    </dgm:pt>
    <dgm:pt modelId="{AA7F57EB-D8F0-4EDA-86CA-791C27494B94}" type="sibTrans" cxnId="{F2E87BB9-EED7-45D7-8051-67CF0F2880CD}">
      <dgm:prSet/>
      <dgm:spPr/>
      <dgm:t>
        <a:bodyPr/>
        <a:lstStyle/>
        <a:p>
          <a:endParaRPr lang="en-US"/>
        </a:p>
      </dgm:t>
    </dgm:pt>
    <dgm:pt modelId="{8F3092AC-B3F8-4A25-A39D-1B3D874780DC}">
      <dgm:prSet/>
      <dgm:spPr/>
      <dgm:t>
        <a:bodyPr/>
        <a:lstStyle/>
        <a:p>
          <a:r>
            <a:rPr lang="en-GB" dirty="0"/>
            <a:t>ADVERTISING TECHNOLOGY</a:t>
          </a:r>
          <a:endParaRPr lang="en-US" dirty="0"/>
        </a:p>
      </dgm:t>
    </dgm:pt>
    <dgm:pt modelId="{01ADFEE0-60DC-4F17-BE54-2B383C3D386E}" type="parTrans" cxnId="{FE7C33C8-B64F-4617-A5B6-1B9634B07359}">
      <dgm:prSet/>
      <dgm:spPr/>
      <dgm:t>
        <a:bodyPr/>
        <a:lstStyle/>
        <a:p>
          <a:endParaRPr lang="en-US"/>
        </a:p>
      </dgm:t>
    </dgm:pt>
    <dgm:pt modelId="{5D3C0A11-84F0-4301-93DD-041DBF3F0B9E}" type="sibTrans" cxnId="{FE7C33C8-B64F-4617-A5B6-1B9634B07359}">
      <dgm:prSet/>
      <dgm:spPr/>
      <dgm:t>
        <a:bodyPr/>
        <a:lstStyle/>
        <a:p>
          <a:endParaRPr lang="en-US"/>
        </a:p>
      </dgm:t>
    </dgm:pt>
    <dgm:pt modelId="{CA23B202-480E-487C-B829-4DD40170A768}">
      <dgm:prSet/>
      <dgm:spPr/>
      <dgm:t>
        <a:bodyPr/>
        <a:lstStyle/>
        <a:p>
          <a:r>
            <a:rPr lang="en-GB" dirty="0"/>
            <a:t>ADD LOCATIONS EASILY</a:t>
          </a:r>
          <a:endParaRPr lang="en-US" dirty="0"/>
        </a:p>
      </dgm:t>
    </dgm:pt>
    <dgm:pt modelId="{187A5F77-CA7F-4842-BC66-B8C5CDFCDAA6}" type="parTrans" cxnId="{EE68DDC2-EC1A-4F1B-94A6-FAAA09706C36}">
      <dgm:prSet/>
      <dgm:spPr/>
      <dgm:t>
        <a:bodyPr/>
        <a:lstStyle/>
        <a:p>
          <a:endParaRPr lang="en-US"/>
        </a:p>
      </dgm:t>
    </dgm:pt>
    <dgm:pt modelId="{4965C0AF-27E2-4291-ACDD-189D823D2B2E}" type="sibTrans" cxnId="{EE68DDC2-EC1A-4F1B-94A6-FAAA09706C36}">
      <dgm:prSet/>
      <dgm:spPr/>
      <dgm:t>
        <a:bodyPr/>
        <a:lstStyle/>
        <a:p>
          <a:endParaRPr lang="en-US"/>
        </a:p>
      </dgm:t>
    </dgm:pt>
    <dgm:pt modelId="{8CF2065F-9005-4E82-BE9E-52634DE5C3E6}">
      <dgm:prSet/>
      <dgm:spPr/>
      <dgm:t>
        <a:bodyPr/>
        <a:lstStyle/>
        <a:p>
          <a:r>
            <a:rPr lang="en-GB" dirty="0"/>
            <a:t>MANY SUPPLIERS OF PRODUCTS</a:t>
          </a:r>
          <a:endParaRPr lang="en-US" dirty="0"/>
        </a:p>
      </dgm:t>
    </dgm:pt>
    <dgm:pt modelId="{24558A82-35C5-4A13-AABF-0F2D5CA0884C}" type="parTrans" cxnId="{60C6FB36-4015-43E5-ACE7-F452C0987A94}">
      <dgm:prSet/>
      <dgm:spPr/>
      <dgm:t>
        <a:bodyPr/>
        <a:lstStyle/>
        <a:p>
          <a:endParaRPr lang="en-US"/>
        </a:p>
      </dgm:t>
    </dgm:pt>
    <dgm:pt modelId="{E6BD4341-1DB3-4F0A-A2A4-43ECEDF19C6D}" type="sibTrans" cxnId="{60C6FB36-4015-43E5-ACE7-F452C0987A94}">
      <dgm:prSet/>
      <dgm:spPr/>
      <dgm:t>
        <a:bodyPr/>
        <a:lstStyle/>
        <a:p>
          <a:endParaRPr lang="en-US"/>
        </a:p>
      </dgm:t>
    </dgm:pt>
    <dgm:pt modelId="{907B67A1-B873-4AA9-AE09-A8AAF489E3E4}">
      <dgm:prSet/>
      <dgm:spPr/>
      <dgm:t>
        <a:bodyPr/>
        <a:lstStyle/>
        <a:p>
          <a:r>
            <a:rPr lang="en-GB" dirty="0"/>
            <a:t>CHOICE OF FOOD PRICES</a:t>
          </a:r>
          <a:endParaRPr lang="en-US" dirty="0"/>
        </a:p>
      </dgm:t>
    </dgm:pt>
    <dgm:pt modelId="{9517E7AD-DB97-4BD8-B601-7211A99AADC6}" type="parTrans" cxnId="{1012DF32-470F-4AF9-BA1D-C8E435F2EAB3}">
      <dgm:prSet/>
      <dgm:spPr/>
      <dgm:t>
        <a:bodyPr/>
        <a:lstStyle/>
        <a:p>
          <a:endParaRPr lang="en-US"/>
        </a:p>
      </dgm:t>
    </dgm:pt>
    <dgm:pt modelId="{3920608D-86FE-40D7-AACD-5739C4308148}" type="sibTrans" cxnId="{1012DF32-470F-4AF9-BA1D-C8E435F2EAB3}">
      <dgm:prSet/>
      <dgm:spPr/>
      <dgm:t>
        <a:bodyPr/>
        <a:lstStyle/>
        <a:p>
          <a:endParaRPr lang="en-US"/>
        </a:p>
      </dgm:t>
    </dgm:pt>
    <dgm:pt modelId="{A91C9C93-BE24-4D92-A05C-068546DFC123}">
      <dgm:prSet/>
      <dgm:spPr/>
      <dgm:t>
        <a:bodyPr/>
        <a:lstStyle/>
        <a:p>
          <a:r>
            <a:rPr lang="en-GB" dirty="0"/>
            <a:t>ACCESSIBLE FOR ALL OCCASSIONS</a:t>
          </a:r>
          <a:endParaRPr lang="en-US" dirty="0"/>
        </a:p>
      </dgm:t>
    </dgm:pt>
    <dgm:pt modelId="{CFA8D299-D83E-4C7B-987C-36392DA161E5}" type="parTrans" cxnId="{AA4AE547-A55D-4676-801C-BEF4ED36C9BF}">
      <dgm:prSet/>
      <dgm:spPr/>
      <dgm:t>
        <a:bodyPr/>
        <a:lstStyle/>
        <a:p>
          <a:endParaRPr lang="en-US"/>
        </a:p>
      </dgm:t>
    </dgm:pt>
    <dgm:pt modelId="{5C3BD749-E6A7-4885-9B8E-A7E7F77F1BD9}" type="sibTrans" cxnId="{AA4AE547-A55D-4676-801C-BEF4ED36C9BF}">
      <dgm:prSet/>
      <dgm:spPr/>
      <dgm:t>
        <a:bodyPr/>
        <a:lstStyle/>
        <a:p>
          <a:endParaRPr lang="en-US"/>
        </a:p>
      </dgm:t>
    </dgm:pt>
    <dgm:pt modelId="{A4A60F1D-3582-457C-B8C3-B28194AAC146}">
      <dgm:prSet/>
      <dgm:spPr/>
      <dgm:t>
        <a:bodyPr/>
        <a:lstStyle/>
        <a:p>
          <a:r>
            <a:rPr lang="en-GB" dirty="0"/>
            <a:t>‘FREE FROM TREND’</a:t>
          </a:r>
          <a:endParaRPr lang="en-US" dirty="0"/>
        </a:p>
      </dgm:t>
    </dgm:pt>
    <dgm:pt modelId="{11065397-3EFE-4DC8-8770-C88261A31196}" type="parTrans" cxnId="{CA76198A-37B6-4841-AF42-1B98D35F162A}">
      <dgm:prSet/>
      <dgm:spPr/>
      <dgm:t>
        <a:bodyPr/>
        <a:lstStyle/>
        <a:p>
          <a:endParaRPr lang="en-US"/>
        </a:p>
      </dgm:t>
    </dgm:pt>
    <dgm:pt modelId="{D8AEB613-86EE-41C2-8BE3-65A620C89E4B}" type="sibTrans" cxnId="{CA76198A-37B6-4841-AF42-1B98D35F162A}">
      <dgm:prSet/>
      <dgm:spPr/>
      <dgm:t>
        <a:bodyPr/>
        <a:lstStyle/>
        <a:p>
          <a:endParaRPr lang="en-US"/>
        </a:p>
      </dgm:t>
    </dgm:pt>
    <dgm:pt modelId="{1D7F3720-4839-4D98-B91B-6FB0C2865069}">
      <dgm:prSet/>
      <dgm:spPr/>
      <dgm:t>
        <a:bodyPr/>
        <a:lstStyle/>
        <a:p>
          <a:r>
            <a:rPr lang="en-GB" dirty="0"/>
            <a:t>GLUTEN-FREE BECOME VERY POPULAR EVEN TO THOSE WITHOUT ALLERGIES</a:t>
          </a:r>
          <a:endParaRPr lang="en-US" dirty="0"/>
        </a:p>
      </dgm:t>
    </dgm:pt>
    <dgm:pt modelId="{414ACE94-C75E-4E59-9F80-B595AC4BF5E0}" type="parTrans" cxnId="{E851D5E7-DDBE-48D7-85E2-F1EDE4659826}">
      <dgm:prSet/>
      <dgm:spPr/>
      <dgm:t>
        <a:bodyPr/>
        <a:lstStyle/>
        <a:p>
          <a:endParaRPr lang="en-US"/>
        </a:p>
      </dgm:t>
    </dgm:pt>
    <dgm:pt modelId="{FD0B530D-6E51-4BC7-BAE7-9AF212E0871F}" type="sibTrans" cxnId="{E851D5E7-DDBE-48D7-85E2-F1EDE4659826}">
      <dgm:prSet/>
      <dgm:spPr/>
      <dgm:t>
        <a:bodyPr/>
        <a:lstStyle/>
        <a:p>
          <a:endParaRPr lang="en-US"/>
        </a:p>
      </dgm:t>
    </dgm:pt>
    <dgm:pt modelId="{0EBA87E6-0503-429A-A761-5E490F5E73B8}">
      <dgm:prSet/>
      <dgm:spPr/>
      <dgm:t>
        <a:bodyPr/>
        <a:lstStyle/>
        <a:p>
          <a:r>
            <a:rPr lang="en-GB" dirty="0"/>
            <a:t>EVENTS AND FESTIVALS</a:t>
          </a:r>
          <a:endParaRPr lang="en-US" dirty="0"/>
        </a:p>
      </dgm:t>
    </dgm:pt>
    <dgm:pt modelId="{75EF6C2F-2BCE-42D2-B76E-220000B20BD9}" type="parTrans" cxnId="{7E651B8B-315D-4762-92EB-1AD54CA529C5}">
      <dgm:prSet/>
      <dgm:spPr/>
      <dgm:t>
        <a:bodyPr/>
        <a:lstStyle/>
        <a:p>
          <a:endParaRPr lang="en-US"/>
        </a:p>
      </dgm:t>
    </dgm:pt>
    <dgm:pt modelId="{70C87009-0B97-469F-96E4-885A56D38692}" type="sibTrans" cxnId="{7E651B8B-315D-4762-92EB-1AD54CA529C5}">
      <dgm:prSet/>
      <dgm:spPr/>
      <dgm:t>
        <a:bodyPr/>
        <a:lstStyle/>
        <a:p>
          <a:endParaRPr lang="en-US"/>
        </a:p>
      </dgm:t>
    </dgm:pt>
    <dgm:pt modelId="{A0984CB0-5300-4DE8-99DF-BCDB92E76EB3}">
      <dgm:prSet/>
      <dgm:spPr/>
      <dgm:t>
        <a:bodyPr/>
        <a:lstStyle/>
        <a:p>
          <a:r>
            <a:rPr lang="en-US" dirty="0"/>
            <a:t>PARTNERSHIP WITH LOCAL MANUFACTURERS PROVIDING COMPLEMENTARY GOODS TO OURS</a:t>
          </a:r>
          <a:endParaRPr lang="en-US" b="1" dirty="0">
            <a:solidFill>
              <a:srgbClr val="FF0000"/>
            </a:solidFill>
          </a:endParaRPr>
        </a:p>
      </dgm:t>
    </dgm:pt>
    <dgm:pt modelId="{A57FAEF9-6193-4E84-9266-5201951143EF}" type="parTrans" cxnId="{30FFC818-7615-498F-939E-A9DE7AD15BA7}">
      <dgm:prSet/>
      <dgm:spPr/>
      <dgm:t>
        <a:bodyPr/>
        <a:lstStyle/>
        <a:p>
          <a:endParaRPr lang="en-GB"/>
        </a:p>
      </dgm:t>
    </dgm:pt>
    <dgm:pt modelId="{9631C848-CB67-4111-B526-41D9ABCE034B}" type="sibTrans" cxnId="{30FFC818-7615-498F-939E-A9DE7AD15BA7}">
      <dgm:prSet/>
      <dgm:spPr/>
      <dgm:t>
        <a:bodyPr/>
        <a:lstStyle/>
        <a:p>
          <a:endParaRPr lang="en-GB"/>
        </a:p>
      </dgm:t>
    </dgm:pt>
    <dgm:pt modelId="{688AD397-40C3-474C-AFAA-B109E47FC977}" type="pres">
      <dgm:prSet presAssocID="{2FC1AEDE-EE76-44C0-B946-3B5B36F0B7DD}" presName="linear" presStyleCnt="0">
        <dgm:presLayoutVars>
          <dgm:animLvl val="lvl"/>
          <dgm:resizeHandles val="exact"/>
        </dgm:presLayoutVars>
      </dgm:prSet>
      <dgm:spPr/>
    </dgm:pt>
    <dgm:pt modelId="{57693432-E181-4206-AD2B-235555689895}" type="pres">
      <dgm:prSet presAssocID="{41D80C0F-9760-4927-BBE1-968A7154395F}" presName="parentText" presStyleLbl="node1" presStyleIdx="0" presStyleCnt="10">
        <dgm:presLayoutVars>
          <dgm:chMax val="0"/>
          <dgm:bulletEnabled val="1"/>
        </dgm:presLayoutVars>
      </dgm:prSet>
      <dgm:spPr/>
    </dgm:pt>
    <dgm:pt modelId="{832BF8AB-A5B7-4927-8EFA-3E7C121D0F99}" type="pres">
      <dgm:prSet presAssocID="{AA7F57EB-D8F0-4EDA-86CA-791C27494B94}" presName="spacer" presStyleCnt="0"/>
      <dgm:spPr/>
    </dgm:pt>
    <dgm:pt modelId="{6FE94EA5-6C90-45C8-A850-120360F925BB}" type="pres">
      <dgm:prSet presAssocID="{8F3092AC-B3F8-4A25-A39D-1B3D874780DC}" presName="parentText" presStyleLbl="node1" presStyleIdx="1" presStyleCnt="10">
        <dgm:presLayoutVars>
          <dgm:chMax val="0"/>
          <dgm:bulletEnabled val="1"/>
        </dgm:presLayoutVars>
      </dgm:prSet>
      <dgm:spPr/>
    </dgm:pt>
    <dgm:pt modelId="{2DD1C3CE-223D-4441-BA0C-A5828A98C2DE}" type="pres">
      <dgm:prSet presAssocID="{5D3C0A11-84F0-4301-93DD-041DBF3F0B9E}" presName="spacer" presStyleCnt="0"/>
      <dgm:spPr/>
    </dgm:pt>
    <dgm:pt modelId="{DA4B4EB9-BA6E-4722-A39C-10849BA76DDD}" type="pres">
      <dgm:prSet presAssocID="{CA23B202-480E-487C-B829-4DD40170A768}" presName="parentText" presStyleLbl="node1" presStyleIdx="2" presStyleCnt="10">
        <dgm:presLayoutVars>
          <dgm:chMax val="0"/>
          <dgm:bulletEnabled val="1"/>
        </dgm:presLayoutVars>
      </dgm:prSet>
      <dgm:spPr/>
    </dgm:pt>
    <dgm:pt modelId="{AE425582-457D-4441-849D-0F40499BB045}" type="pres">
      <dgm:prSet presAssocID="{4965C0AF-27E2-4291-ACDD-189D823D2B2E}" presName="spacer" presStyleCnt="0"/>
      <dgm:spPr/>
    </dgm:pt>
    <dgm:pt modelId="{1302A8EA-143E-4DE6-B4ED-01328CFFFB9E}" type="pres">
      <dgm:prSet presAssocID="{8CF2065F-9005-4E82-BE9E-52634DE5C3E6}" presName="parentText" presStyleLbl="node1" presStyleIdx="3" presStyleCnt="10">
        <dgm:presLayoutVars>
          <dgm:chMax val="0"/>
          <dgm:bulletEnabled val="1"/>
        </dgm:presLayoutVars>
      </dgm:prSet>
      <dgm:spPr/>
    </dgm:pt>
    <dgm:pt modelId="{9796DB1B-4D04-4A8A-B216-B4E1AE642F10}" type="pres">
      <dgm:prSet presAssocID="{E6BD4341-1DB3-4F0A-A2A4-43ECEDF19C6D}" presName="spacer" presStyleCnt="0"/>
      <dgm:spPr/>
    </dgm:pt>
    <dgm:pt modelId="{4B954CFC-A0E3-4880-86AC-E652F6922AB6}" type="pres">
      <dgm:prSet presAssocID="{A0984CB0-5300-4DE8-99DF-BCDB92E76EB3}" presName="parentText" presStyleLbl="node1" presStyleIdx="4" presStyleCnt="10">
        <dgm:presLayoutVars>
          <dgm:chMax val="0"/>
          <dgm:bulletEnabled val="1"/>
        </dgm:presLayoutVars>
      </dgm:prSet>
      <dgm:spPr/>
    </dgm:pt>
    <dgm:pt modelId="{B3487754-EA49-414D-B1D9-55E26038700C}" type="pres">
      <dgm:prSet presAssocID="{9631C848-CB67-4111-B526-41D9ABCE034B}" presName="spacer" presStyleCnt="0"/>
      <dgm:spPr/>
    </dgm:pt>
    <dgm:pt modelId="{A67628D2-7EF0-4888-A17F-B678AFF381E6}" type="pres">
      <dgm:prSet presAssocID="{907B67A1-B873-4AA9-AE09-A8AAF489E3E4}" presName="parentText" presStyleLbl="node1" presStyleIdx="5" presStyleCnt="10">
        <dgm:presLayoutVars>
          <dgm:chMax val="0"/>
          <dgm:bulletEnabled val="1"/>
        </dgm:presLayoutVars>
      </dgm:prSet>
      <dgm:spPr/>
    </dgm:pt>
    <dgm:pt modelId="{C359B1F3-38FB-4CF9-B10C-4461B64D085B}" type="pres">
      <dgm:prSet presAssocID="{3920608D-86FE-40D7-AACD-5739C4308148}" presName="spacer" presStyleCnt="0"/>
      <dgm:spPr/>
    </dgm:pt>
    <dgm:pt modelId="{D62DDC70-09D1-435F-9B50-D97D888F8DF0}" type="pres">
      <dgm:prSet presAssocID="{A91C9C93-BE24-4D92-A05C-068546DFC123}" presName="parentText" presStyleLbl="node1" presStyleIdx="6" presStyleCnt="10">
        <dgm:presLayoutVars>
          <dgm:chMax val="0"/>
          <dgm:bulletEnabled val="1"/>
        </dgm:presLayoutVars>
      </dgm:prSet>
      <dgm:spPr/>
    </dgm:pt>
    <dgm:pt modelId="{F30B0177-9A24-495C-8ED9-0B45CF18C2E4}" type="pres">
      <dgm:prSet presAssocID="{5C3BD749-E6A7-4885-9B8E-A7E7F77F1BD9}" presName="spacer" presStyleCnt="0"/>
      <dgm:spPr/>
    </dgm:pt>
    <dgm:pt modelId="{C236C7FE-6B54-4F2D-A1E0-D71B7C3AD241}" type="pres">
      <dgm:prSet presAssocID="{A4A60F1D-3582-457C-B8C3-B28194AAC146}" presName="parentText" presStyleLbl="node1" presStyleIdx="7" presStyleCnt="10">
        <dgm:presLayoutVars>
          <dgm:chMax val="0"/>
          <dgm:bulletEnabled val="1"/>
        </dgm:presLayoutVars>
      </dgm:prSet>
      <dgm:spPr/>
    </dgm:pt>
    <dgm:pt modelId="{A8B50DB2-6CA1-4102-9D93-D2A93DED5B29}" type="pres">
      <dgm:prSet presAssocID="{D8AEB613-86EE-41C2-8BE3-65A620C89E4B}" presName="spacer" presStyleCnt="0"/>
      <dgm:spPr/>
    </dgm:pt>
    <dgm:pt modelId="{B2D97D1F-F2C8-4DC7-8AD8-2454AE8363BB}" type="pres">
      <dgm:prSet presAssocID="{1D7F3720-4839-4D98-B91B-6FB0C2865069}" presName="parentText" presStyleLbl="node1" presStyleIdx="8" presStyleCnt="10">
        <dgm:presLayoutVars>
          <dgm:chMax val="0"/>
          <dgm:bulletEnabled val="1"/>
        </dgm:presLayoutVars>
      </dgm:prSet>
      <dgm:spPr/>
    </dgm:pt>
    <dgm:pt modelId="{837488F9-3263-420F-8EBB-D131C7F73BDF}" type="pres">
      <dgm:prSet presAssocID="{FD0B530D-6E51-4BC7-BAE7-9AF212E0871F}" presName="spacer" presStyleCnt="0"/>
      <dgm:spPr/>
    </dgm:pt>
    <dgm:pt modelId="{75955B5F-8BC0-4E34-BF1D-D78DA94EE50F}" type="pres">
      <dgm:prSet presAssocID="{0EBA87E6-0503-429A-A761-5E490F5E73B8}" presName="parentText" presStyleLbl="node1" presStyleIdx="9" presStyleCnt="10">
        <dgm:presLayoutVars>
          <dgm:chMax val="0"/>
          <dgm:bulletEnabled val="1"/>
        </dgm:presLayoutVars>
      </dgm:prSet>
      <dgm:spPr/>
    </dgm:pt>
  </dgm:ptLst>
  <dgm:cxnLst>
    <dgm:cxn modelId="{40347902-E576-428B-BDA0-5FF3799F9471}" type="presOf" srcId="{8F3092AC-B3F8-4A25-A39D-1B3D874780DC}" destId="{6FE94EA5-6C90-45C8-A850-120360F925BB}" srcOrd="0" destOrd="0" presId="urn:microsoft.com/office/officeart/2005/8/layout/vList2"/>
    <dgm:cxn modelId="{B478C502-6ED8-4D81-8065-488C2AA7C3E3}" type="presOf" srcId="{907B67A1-B873-4AA9-AE09-A8AAF489E3E4}" destId="{A67628D2-7EF0-4888-A17F-B678AFF381E6}" srcOrd="0" destOrd="0" presId="urn:microsoft.com/office/officeart/2005/8/layout/vList2"/>
    <dgm:cxn modelId="{30FFC818-7615-498F-939E-A9DE7AD15BA7}" srcId="{2FC1AEDE-EE76-44C0-B946-3B5B36F0B7DD}" destId="{A0984CB0-5300-4DE8-99DF-BCDB92E76EB3}" srcOrd="4" destOrd="0" parTransId="{A57FAEF9-6193-4E84-9266-5201951143EF}" sibTransId="{9631C848-CB67-4111-B526-41D9ABCE034B}"/>
    <dgm:cxn modelId="{1012DF32-470F-4AF9-BA1D-C8E435F2EAB3}" srcId="{2FC1AEDE-EE76-44C0-B946-3B5B36F0B7DD}" destId="{907B67A1-B873-4AA9-AE09-A8AAF489E3E4}" srcOrd="5" destOrd="0" parTransId="{9517E7AD-DB97-4BD8-B601-7211A99AADC6}" sibTransId="{3920608D-86FE-40D7-AACD-5739C4308148}"/>
    <dgm:cxn modelId="{60C6FB36-4015-43E5-ACE7-F452C0987A94}" srcId="{2FC1AEDE-EE76-44C0-B946-3B5B36F0B7DD}" destId="{8CF2065F-9005-4E82-BE9E-52634DE5C3E6}" srcOrd="3" destOrd="0" parTransId="{24558A82-35C5-4A13-AABF-0F2D5CA0884C}" sibTransId="{E6BD4341-1DB3-4F0A-A2A4-43ECEDF19C6D}"/>
    <dgm:cxn modelId="{AA4AE547-A55D-4676-801C-BEF4ED36C9BF}" srcId="{2FC1AEDE-EE76-44C0-B946-3B5B36F0B7DD}" destId="{A91C9C93-BE24-4D92-A05C-068546DFC123}" srcOrd="6" destOrd="0" parTransId="{CFA8D299-D83E-4C7B-987C-36392DA161E5}" sibTransId="{5C3BD749-E6A7-4885-9B8E-A7E7F77F1BD9}"/>
    <dgm:cxn modelId="{E588554A-B408-445B-AE11-867EB1D3D0D9}" type="presOf" srcId="{A91C9C93-BE24-4D92-A05C-068546DFC123}" destId="{D62DDC70-09D1-435F-9B50-D97D888F8DF0}" srcOrd="0" destOrd="0" presId="urn:microsoft.com/office/officeart/2005/8/layout/vList2"/>
    <dgm:cxn modelId="{26659952-6BE1-4484-8B19-715DC2B57666}" type="presOf" srcId="{2FC1AEDE-EE76-44C0-B946-3B5B36F0B7DD}" destId="{688AD397-40C3-474C-AFAA-B109E47FC977}" srcOrd="0" destOrd="0" presId="urn:microsoft.com/office/officeart/2005/8/layout/vList2"/>
    <dgm:cxn modelId="{CA76198A-37B6-4841-AF42-1B98D35F162A}" srcId="{2FC1AEDE-EE76-44C0-B946-3B5B36F0B7DD}" destId="{A4A60F1D-3582-457C-B8C3-B28194AAC146}" srcOrd="7" destOrd="0" parTransId="{11065397-3EFE-4DC8-8770-C88261A31196}" sibTransId="{D8AEB613-86EE-41C2-8BE3-65A620C89E4B}"/>
    <dgm:cxn modelId="{F19DFB8A-4BFC-49E2-97A1-33A1BCD207D7}" type="presOf" srcId="{1D7F3720-4839-4D98-B91B-6FB0C2865069}" destId="{B2D97D1F-F2C8-4DC7-8AD8-2454AE8363BB}" srcOrd="0" destOrd="0" presId="urn:microsoft.com/office/officeart/2005/8/layout/vList2"/>
    <dgm:cxn modelId="{7E651B8B-315D-4762-92EB-1AD54CA529C5}" srcId="{2FC1AEDE-EE76-44C0-B946-3B5B36F0B7DD}" destId="{0EBA87E6-0503-429A-A761-5E490F5E73B8}" srcOrd="9" destOrd="0" parTransId="{75EF6C2F-2BCE-42D2-B76E-220000B20BD9}" sibTransId="{70C87009-0B97-469F-96E4-885A56D38692}"/>
    <dgm:cxn modelId="{8EDA16AA-F3A8-42AB-A102-C0740DF64EFC}" type="presOf" srcId="{41D80C0F-9760-4927-BBE1-968A7154395F}" destId="{57693432-E181-4206-AD2B-235555689895}" srcOrd="0" destOrd="0" presId="urn:microsoft.com/office/officeart/2005/8/layout/vList2"/>
    <dgm:cxn modelId="{B26603B0-6F51-494D-904A-EAD731A4CF85}" type="presOf" srcId="{A4A60F1D-3582-457C-B8C3-B28194AAC146}" destId="{C236C7FE-6B54-4F2D-A1E0-D71B7C3AD241}" srcOrd="0" destOrd="0" presId="urn:microsoft.com/office/officeart/2005/8/layout/vList2"/>
    <dgm:cxn modelId="{F2E87BB9-EED7-45D7-8051-67CF0F2880CD}" srcId="{2FC1AEDE-EE76-44C0-B946-3B5B36F0B7DD}" destId="{41D80C0F-9760-4927-BBE1-968A7154395F}" srcOrd="0" destOrd="0" parTransId="{185266F1-7381-4CAE-9947-B8CC07EDBAB7}" sibTransId="{AA7F57EB-D8F0-4EDA-86CA-791C27494B94}"/>
    <dgm:cxn modelId="{2E61B2BB-9222-45B6-858F-85E176F9DF5C}" type="presOf" srcId="{8CF2065F-9005-4E82-BE9E-52634DE5C3E6}" destId="{1302A8EA-143E-4DE6-B4ED-01328CFFFB9E}" srcOrd="0" destOrd="0" presId="urn:microsoft.com/office/officeart/2005/8/layout/vList2"/>
    <dgm:cxn modelId="{EE68DDC2-EC1A-4F1B-94A6-FAAA09706C36}" srcId="{2FC1AEDE-EE76-44C0-B946-3B5B36F0B7DD}" destId="{CA23B202-480E-487C-B829-4DD40170A768}" srcOrd="2" destOrd="0" parTransId="{187A5F77-CA7F-4842-BC66-B8C5CDFCDAA6}" sibTransId="{4965C0AF-27E2-4291-ACDD-189D823D2B2E}"/>
    <dgm:cxn modelId="{92FE8CC7-B6C2-4323-B0FF-B8491294DA34}" type="presOf" srcId="{A0984CB0-5300-4DE8-99DF-BCDB92E76EB3}" destId="{4B954CFC-A0E3-4880-86AC-E652F6922AB6}" srcOrd="0" destOrd="0" presId="urn:microsoft.com/office/officeart/2005/8/layout/vList2"/>
    <dgm:cxn modelId="{FE7C33C8-B64F-4617-A5B6-1B9634B07359}" srcId="{2FC1AEDE-EE76-44C0-B946-3B5B36F0B7DD}" destId="{8F3092AC-B3F8-4A25-A39D-1B3D874780DC}" srcOrd="1" destOrd="0" parTransId="{01ADFEE0-60DC-4F17-BE54-2B383C3D386E}" sibTransId="{5D3C0A11-84F0-4301-93DD-041DBF3F0B9E}"/>
    <dgm:cxn modelId="{F36C5EDE-FEF7-4EB8-9969-7296572E0F04}" type="presOf" srcId="{CA23B202-480E-487C-B829-4DD40170A768}" destId="{DA4B4EB9-BA6E-4722-A39C-10849BA76DDD}" srcOrd="0" destOrd="0" presId="urn:microsoft.com/office/officeart/2005/8/layout/vList2"/>
    <dgm:cxn modelId="{E851D5E7-DDBE-48D7-85E2-F1EDE4659826}" srcId="{2FC1AEDE-EE76-44C0-B946-3B5B36F0B7DD}" destId="{1D7F3720-4839-4D98-B91B-6FB0C2865069}" srcOrd="8" destOrd="0" parTransId="{414ACE94-C75E-4E59-9F80-B595AC4BF5E0}" sibTransId="{FD0B530D-6E51-4BC7-BAE7-9AF212E0871F}"/>
    <dgm:cxn modelId="{2542B7E9-2632-4F1F-951A-13291012F415}" type="presOf" srcId="{0EBA87E6-0503-429A-A761-5E490F5E73B8}" destId="{75955B5F-8BC0-4E34-BF1D-D78DA94EE50F}" srcOrd="0" destOrd="0" presId="urn:microsoft.com/office/officeart/2005/8/layout/vList2"/>
    <dgm:cxn modelId="{849575F8-EC64-4606-8EDF-675DB6795B53}" type="presParOf" srcId="{688AD397-40C3-474C-AFAA-B109E47FC977}" destId="{57693432-E181-4206-AD2B-235555689895}" srcOrd="0" destOrd="0" presId="urn:microsoft.com/office/officeart/2005/8/layout/vList2"/>
    <dgm:cxn modelId="{F873EC24-2A17-4B40-B9B9-FD28BB61D8DB}" type="presParOf" srcId="{688AD397-40C3-474C-AFAA-B109E47FC977}" destId="{832BF8AB-A5B7-4927-8EFA-3E7C121D0F99}" srcOrd="1" destOrd="0" presId="urn:microsoft.com/office/officeart/2005/8/layout/vList2"/>
    <dgm:cxn modelId="{7B8CA635-CC8F-48D3-8BCF-A72770A5B0B1}" type="presParOf" srcId="{688AD397-40C3-474C-AFAA-B109E47FC977}" destId="{6FE94EA5-6C90-45C8-A850-120360F925BB}" srcOrd="2" destOrd="0" presId="urn:microsoft.com/office/officeart/2005/8/layout/vList2"/>
    <dgm:cxn modelId="{DC9D30CC-C89C-4294-A759-0B5A970BA6C1}" type="presParOf" srcId="{688AD397-40C3-474C-AFAA-B109E47FC977}" destId="{2DD1C3CE-223D-4441-BA0C-A5828A98C2DE}" srcOrd="3" destOrd="0" presId="urn:microsoft.com/office/officeart/2005/8/layout/vList2"/>
    <dgm:cxn modelId="{E1F7DFA1-D382-4B61-AEFD-E28392DAAC44}" type="presParOf" srcId="{688AD397-40C3-474C-AFAA-B109E47FC977}" destId="{DA4B4EB9-BA6E-4722-A39C-10849BA76DDD}" srcOrd="4" destOrd="0" presId="urn:microsoft.com/office/officeart/2005/8/layout/vList2"/>
    <dgm:cxn modelId="{9E9D0EAB-CD73-4143-AC15-804FE4661E09}" type="presParOf" srcId="{688AD397-40C3-474C-AFAA-B109E47FC977}" destId="{AE425582-457D-4441-849D-0F40499BB045}" srcOrd="5" destOrd="0" presId="urn:microsoft.com/office/officeart/2005/8/layout/vList2"/>
    <dgm:cxn modelId="{514480F8-0062-4E73-8FEA-F7B5BABD0477}" type="presParOf" srcId="{688AD397-40C3-474C-AFAA-B109E47FC977}" destId="{1302A8EA-143E-4DE6-B4ED-01328CFFFB9E}" srcOrd="6" destOrd="0" presId="urn:microsoft.com/office/officeart/2005/8/layout/vList2"/>
    <dgm:cxn modelId="{F52A5521-543D-4AD1-BF8E-0A21ACA0A9D7}" type="presParOf" srcId="{688AD397-40C3-474C-AFAA-B109E47FC977}" destId="{9796DB1B-4D04-4A8A-B216-B4E1AE642F10}" srcOrd="7" destOrd="0" presId="urn:microsoft.com/office/officeart/2005/8/layout/vList2"/>
    <dgm:cxn modelId="{A1D7CE8D-4BB8-40AD-B0EF-9ADB5633C809}" type="presParOf" srcId="{688AD397-40C3-474C-AFAA-B109E47FC977}" destId="{4B954CFC-A0E3-4880-86AC-E652F6922AB6}" srcOrd="8" destOrd="0" presId="urn:microsoft.com/office/officeart/2005/8/layout/vList2"/>
    <dgm:cxn modelId="{01EB1F27-FFB2-4263-A282-37BD3BA9021D}" type="presParOf" srcId="{688AD397-40C3-474C-AFAA-B109E47FC977}" destId="{B3487754-EA49-414D-B1D9-55E26038700C}" srcOrd="9" destOrd="0" presId="urn:microsoft.com/office/officeart/2005/8/layout/vList2"/>
    <dgm:cxn modelId="{F89AD036-A0AD-471F-A572-F2452911C7A3}" type="presParOf" srcId="{688AD397-40C3-474C-AFAA-B109E47FC977}" destId="{A67628D2-7EF0-4888-A17F-B678AFF381E6}" srcOrd="10" destOrd="0" presId="urn:microsoft.com/office/officeart/2005/8/layout/vList2"/>
    <dgm:cxn modelId="{D0D8B925-6896-4651-99B5-185D25E2D60C}" type="presParOf" srcId="{688AD397-40C3-474C-AFAA-B109E47FC977}" destId="{C359B1F3-38FB-4CF9-B10C-4461B64D085B}" srcOrd="11" destOrd="0" presId="urn:microsoft.com/office/officeart/2005/8/layout/vList2"/>
    <dgm:cxn modelId="{622AD37E-6A79-4B4A-8220-B6093FCC5744}" type="presParOf" srcId="{688AD397-40C3-474C-AFAA-B109E47FC977}" destId="{D62DDC70-09D1-435F-9B50-D97D888F8DF0}" srcOrd="12" destOrd="0" presId="urn:microsoft.com/office/officeart/2005/8/layout/vList2"/>
    <dgm:cxn modelId="{ABCF485F-E1EE-40E6-9089-B79C1642A7FF}" type="presParOf" srcId="{688AD397-40C3-474C-AFAA-B109E47FC977}" destId="{F30B0177-9A24-495C-8ED9-0B45CF18C2E4}" srcOrd="13" destOrd="0" presId="urn:microsoft.com/office/officeart/2005/8/layout/vList2"/>
    <dgm:cxn modelId="{C1755439-99B2-499B-9469-1F4DAFDB18F3}" type="presParOf" srcId="{688AD397-40C3-474C-AFAA-B109E47FC977}" destId="{C236C7FE-6B54-4F2D-A1E0-D71B7C3AD241}" srcOrd="14" destOrd="0" presId="urn:microsoft.com/office/officeart/2005/8/layout/vList2"/>
    <dgm:cxn modelId="{17FC838F-1DA7-4A29-8D48-7E93331EBF58}" type="presParOf" srcId="{688AD397-40C3-474C-AFAA-B109E47FC977}" destId="{A8B50DB2-6CA1-4102-9D93-D2A93DED5B29}" srcOrd="15" destOrd="0" presId="urn:microsoft.com/office/officeart/2005/8/layout/vList2"/>
    <dgm:cxn modelId="{D16F7040-E3EC-4995-935A-F2BDBB2AC32F}" type="presParOf" srcId="{688AD397-40C3-474C-AFAA-B109E47FC977}" destId="{B2D97D1F-F2C8-4DC7-8AD8-2454AE8363BB}" srcOrd="16" destOrd="0" presId="urn:microsoft.com/office/officeart/2005/8/layout/vList2"/>
    <dgm:cxn modelId="{D92062E5-DF21-47D7-BB5D-F4726FD2B493}" type="presParOf" srcId="{688AD397-40C3-474C-AFAA-B109E47FC977}" destId="{837488F9-3263-420F-8EBB-D131C7F73BDF}" srcOrd="17" destOrd="0" presId="urn:microsoft.com/office/officeart/2005/8/layout/vList2"/>
    <dgm:cxn modelId="{25EF6122-983E-4902-836C-E61167B020C8}" type="presParOf" srcId="{688AD397-40C3-474C-AFAA-B109E47FC977}" destId="{75955B5F-8BC0-4E34-BF1D-D78DA94EE50F}"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1F1512-2687-4867-9A95-07EF002FF5A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8A79F37-B0BF-4815-9A18-52EBBD166AE6}">
      <dgm:prSet/>
      <dgm:spPr/>
      <dgm:t>
        <a:bodyPr/>
        <a:lstStyle/>
        <a:p>
          <a:r>
            <a:rPr lang="en-GB" b="0" dirty="0">
              <a:solidFill>
                <a:schemeClr val="bg1"/>
              </a:solidFill>
            </a:rPr>
            <a:t>PARKING REGULATIONS</a:t>
          </a:r>
          <a:endParaRPr lang="en-US" b="0" dirty="0">
            <a:solidFill>
              <a:schemeClr val="bg1"/>
            </a:solidFill>
          </a:endParaRPr>
        </a:p>
      </dgm:t>
    </dgm:pt>
    <dgm:pt modelId="{B641704F-8B07-413B-A345-9B4B149A412E}" type="parTrans" cxnId="{19C3D767-AE55-4FF3-A365-060951445C27}">
      <dgm:prSet/>
      <dgm:spPr/>
      <dgm:t>
        <a:bodyPr/>
        <a:lstStyle/>
        <a:p>
          <a:endParaRPr lang="en-US"/>
        </a:p>
      </dgm:t>
    </dgm:pt>
    <dgm:pt modelId="{650FD290-4DF6-4527-8E69-1598FA2909D7}" type="sibTrans" cxnId="{19C3D767-AE55-4FF3-A365-060951445C27}">
      <dgm:prSet/>
      <dgm:spPr/>
      <dgm:t>
        <a:bodyPr/>
        <a:lstStyle/>
        <a:p>
          <a:endParaRPr lang="en-US"/>
        </a:p>
      </dgm:t>
    </dgm:pt>
    <dgm:pt modelId="{9E30B25E-047E-4CB8-93EB-D99BE1D66422}">
      <dgm:prSet/>
      <dgm:spPr/>
      <dgm:t>
        <a:bodyPr/>
        <a:lstStyle/>
        <a:p>
          <a:r>
            <a:rPr lang="en-GB" b="0" dirty="0">
              <a:solidFill>
                <a:schemeClr val="bg1"/>
              </a:solidFill>
            </a:rPr>
            <a:t>HEALTH</a:t>
          </a:r>
          <a:r>
            <a:rPr lang="en-GB" b="1" dirty="0">
              <a:solidFill>
                <a:srgbClr val="FF0000"/>
              </a:solidFill>
            </a:rPr>
            <a:t> </a:t>
          </a:r>
          <a:r>
            <a:rPr lang="en-GB" dirty="0"/>
            <a:t>AND SAFETY REGULATIONS</a:t>
          </a:r>
          <a:endParaRPr lang="en-US" dirty="0"/>
        </a:p>
      </dgm:t>
    </dgm:pt>
    <dgm:pt modelId="{1D9F8310-B52B-49EA-8A73-1DCAA52CAFAE}" type="parTrans" cxnId="{89F50F4D-7D26-4D1D-AD25-A25A84E9C295}">
      <dgm:prSet/>
      <dgm:spPr/>
      <dgm:t>
        <a:bodyPr/>
        <a:lstStyle/>
        <a:p>
          <a:endParaRPr lang="en-US"/>
        </a:p>
      </dgm:t>
    </dgm:pt>
    <dgm:pt modelId="{C22721E7-DAEE-4D9E-83DA-9409FDB02FCE}" type="sibTrans" cxnId="{89F50F4D-7D26-4D1D-AD25-A25A84E9C295}">
      <dgm:prSet/>
      <dgm:spPr/>
      <dgm:t>
        <a:bodyPr/>
        <a:lstStyle/>
        <a:p>
          <a:endParaRPr lang="en-US"/>
        </a:p>
      </dgm:t>
    </dgm:pt>
    <dgm:pt modelId="{4D04D381-9A65-44FA-BDD1-6A5B031D0C14}">
      <dgm:prSet/>
      <dgm:spPr/>
      <dgm:t>
        <a:bodyPr/>
        <a:lstStyle/>
        <a:p>
          <a:r>
            <a:rPr lang="en-GB" dirty="0"/>
            <a:t>COOKING TECHNOLOGY</a:t>
          </a:r>
          <a:endParaRPr lang="en-US" dirty="0"/>
        </a:p>
      </dgm:t>
    </dgm:pt>
    <dgm:pt modelId="{12BF64B9-6F41-45B4-A5E7-014C143A95D9}" type="parTrans" cxnId="{43C3A940-F2D5-450B-B54F-D93DAB184BC1}">
      <dgm:prSet/>
      <dgm:spPr/>
      <dgm:t>
        <a:bodyPr/>
        <a:lstStyle/>
        <a:p>
          <a:endParaRPr lang="en-US"/>
        </a:p>
      </dgm:t>
    </dgm:pt>
    <dgm:pt modelId="{E733E6D5-BFDE-40B9-86C0-02CDFDF0DDDA}" type="sibTrans" cxnId="{43C3A940-F2D5-450B-B54F-D93DAB184BC1}">
      <dgm:prSet/>
      <dgm:spPr/>
      <dgm:t>
        <a:bodyPr/>
        <a:lstStyle/>
        <a:p>
          <a:endParaRPr lang="en-US"/>
        </a:p>
      </dgm:t>
    </dgm:pt>
    <dgm:pt modelId="{7CDF5E4E-D905-43C4-AF2C-19A81329FA68}">
      <dgm:prSet/>
      <dgm:spPr/>
      <dgm:t>
        <a:bodyPr/>
        <a:lstStyle/>
        <a:p>
          <a:r>
            <a:rPr lang="en-GB" dirty="0"/>
            <a:t>FREEZING WINTER</a:t>
          </a:r>
          <a:endParaRPr lang="en-US" dirty="0"/>
        </a:p>
      </dgm:t>
    </dgm:pt>
    <dgm:pt modelId="{035523D3-8D2A-4F6C-A8AF-4F2C6C9BF2AF}" type="parTrans" cxnId="{ECE65981-792F-4041-A7B6-45F81CE74F74}">
      <dgm:prSet/>
      <dgm:spPr/>
      <dgm:t>
        <a:bodyPr/>
        <a:lstStyle/>
        <a:p>
          <a:endParaRPr lang="en-US"/>
        </a:p>
      </dgm:t>
    </dgm:pt>
    <dgm:pt modelId="{3AF37498-0550-4CDA-B384-4D9C00D5460D}" type="sibTrans" cxnId="{ECE65981-792F-4041-A7B6-45F81CE74F74}">
      <dgm:prSet/>
      <dgm:spPr/>
      <dgm:t>
        <a:bodyPr/>
        <a:lstStyle/>
        <a:p>
          <a:endParaRPr lang="en-US"/>
        </a:p>
      </dgm:t>
    </dgm:pt>
    <dgm:pt modelId="{23656A33-77DA-4819-83F2-528D2C8DBF84}">
      <dgm:prSet/>
      <dgm:spPr/>
      <dgm:t>
        <a:bodyPr/>
        <a:lstStyle/>
        <a:p>
          <a:r>
            <a:rPr lang="en-GB" dirty="0"/>
            <a:t>COMPETITION AND WIDE RANGE OFSUBSTITUTABLE PRODUCTS</a:t>
          </a:r>
          <a:endParaRPr lang="en-US" dirty="0"/>
        </a:p>
      </dgm:t>
    </dgm:pt>
    <dgm:pt modelId="{8732536E-2F3D-41BC-8DDD-7ACB448D2923}" type="parTrans" cxnId="{C24AB3FC-EA77-47A5-B55F-9DDA4503E278}">
      <dgm:prSet/>
      <dgm:spPr/>
      <dgm:t>
        <a:bodyPr/>
        <a:lstStyle/>
        <a:p>
          <a:endParaRPr lang="en-US"/>
        </a:p>
      </dgm:t>
    </dgm:pt>
    <dgm:pt modelId="{0F68A3A4-C18B-4D52-A0B4-4C9DD5B04F76}" type="sibTrans" cxnId="{C24AB3FC-EA77-47A5-B55F-9DDA4503E278}">
      <dgm:prSet/>
      <dgm:spPr/>
      <dgm:t>
        <a:bodyPr/>
        <a:lstStyle/>
        <a:p>
          <a:endParaRPr lang="en-US"/>
        </a:p>
      </dgm:t>
    </dgm:pt>
    <dgm:pt modelId="{DBE50F68-DB36-4578-8ECA-F2B87CC0E147}">
      <dgm:prSet/>
      <dgm:spPr/>
      <dgm:t>
        <a:bodyPr/>
        <a:lstStyle/>
        <a:p>
          <a:r>
            <a:rPr lang="en-GB" dirty="0"/>
            <a:t>LIMITED AMOUNT OF FOOD AND CHOICES WHEN BUYING ‘AS YOU GO’.</a:t>
          </a:r>
          <a:endParaRPr lang="en-US" dirty="0"/>
        </a:p>
      </dgm:t>
    </dgm:pt>
    <dgm:pt modelId="{2AD6861E-BA4A-4658-8EB2-A8DB70CDC603}" type="parTrans" cxnId="{7F76955D-CC87-45A6-B584-902D5E8A8B40}">
      <dgm:prSet/>
      <dgm:spPr/>
      <dgm:t>
        <a:bodyPr/>
        <a:lstStyle/>
        <a:p>
          <a:endParaRPr lang="en-US"/>
        </a:p>
      </dgm:t>
    </dgm:pt>
    <dgm:pt modelId="{7BD35FF8-6C31-4F99-8616-B016D1256AB1}" type="sibTrans" cxnId="{7F76955D-CC87-45A6-B584-902D5E8A8B40}">
      <dgm:prSet/>
      <dgm:spPr/>
      <dgm:t>
        <a:bodyPr/>
        <a:lstStyle/>
        <a:p>
          <a:endParaRPr lang="en-US"/>
        </a:p>
      </dgm:t>
    </dgm:pt>
    <dgm:pt modelId="{5026AFD7-5907-4668-8974-703BD3E1BBE1}">
      <dgm:prSet/>
      <dgm:spPr/>
      <dgm:t>
        <a:bodyPr/>
        <a:lstStyle/>
        <a:p>
          <a:r>
            <a:rPr lang="en-GB" dirty="0"/>
            <a:t> REGULATIONS</a:t>
          </a:r>
          <a:endParaRPr lang="en-US" dirty="0"/>
        </a:p>
      </dgm:t>
    </dgm:pt>
    <dgm:pt modelId="{CC79A218-D240-4423-BDAF-EE0B070406F4}" type="parTrans" cxnId="{47086B4F-3178-4EB0-860C-147FC4F78E35}">
      <dgm:prSet/>
      <dgm:spPr/>
      <dgm:t>
        <a:bodyPr/>
        <a:lstStyle/>
        <a:p>
          <a:endParaRPr lang="en-GB"/>
        </a:p>
      </dgm:t>
    </dgm:pt>
    <dgm:pt modelId="{E1965856-1597-4EE3-9482-7E92C763DD4D}" type="sibTrans" cxnId="{47086B4F-3178-4EB0-860C-147FC4F78E35}">
      <dgm:prSet/>
      <dgm:spPr/>
      <dgm:t>
        <a:bodyPr/>
        <a:lstStyle/>
        <a:p>
          <a:endParaRPr lang="en-GB"/>
        </a:p>
      </dgm:t>
    </dgm:pt>
    <dgm:pt modelId="{888831D6-E823-428E-9766-EE4B451D0322}">
      <dgm:prSet/>
      <dgm:spPr/>
      <dgm:t>
        <a:bodyPr/>
        <a:lstStyle/>
        <a:p>
          <a:r>
            <a:rPr lang="en-US" dirty="0"/>
            <a:t>ECONOMIC DOWNTURN CAUSES CONSUMERS TO CHOOSE TO EAT MORE IN</a:t>
          </a:r>
        </a:p>
      </dgm:t>
    </dgm:pt>
    <dgm:pt modelId="{FA58235C-FCB2-4933-B0ED-B13A3A36C897}" type="parTrans" cxnId="{A657195D-7E34-434B-A194-7EF2245D078C}">
      <dgm:prSet/>
      <dgm:spPr/>
    </dgm:pt>
    <dgm:pt modelId="{A799B29B-1C10-4B57-A06A-6830928BA281}" type="sibTrans" cxnId="{A657195D-7E34-434B-A194-7EF2245D078C}">
      <dgm:prSet/>
      <dgm:spPr/>
    </dgm:pt>
    <dgm:pt modelId="{B358BB42-AFF7-47D3-9B03-585BED809CD5}">
      <dgm:prSet/>
      <dgm:spPr/>
      <dgm:t>
        <a:bodyPr/>
        <a:lstStyle/>
        <a:p>
          <a:r>
            <a:rPr lang="en-US" b="0" dirty="0">
              <a:solidFill>
                <a:schemeClr val="bg1"/>
              </a:solidFill>
            </a:rPr>
            <a:t>THE ADOPTION OF OUR BUSINESS MODEL BY OTHER FOOD COMPANIES</a:t>
          </a:r>
        </a:p>
      </dgm:t>
    </dgm:pt>
    <dgm:pt modelId="{9E52C852-DFD6-44B3-A54F-D3C85CF5ABEB}" type="parTrans" cxnId="{BD2D7DD4-768A-4BA1-9DC4-3F66932B356E}">
      <dgm:prSet/>
      <dgm:spPr/>
    </dgm:pt>
    <dgm:pt modelId="{7B514A82-6227-465C-8C75-04496FF7EA9F}" type="sibTrans" cxnId="{BD2D7DD4-768A-4BA1-9DC4-3F66932B356E}">
      <dgm:prSet/>
      <dgm:spPr/>
    </dgm:pt>
    <dgm:pt modelId="{F7E6DE1B-12DD-4663-80AC-2B7F09E6A086}">
      <dgm:prSet/>
      <dgm:spPr/>
      <dgm:t>
        <a:bodyPr/>
        <a:lstStyle/>
        <a:p>
          <a:r>
            <a:rPr lang="en-US" dirty="0"/>
            <a:t>BRAND NEW FOOD TRUCKS ENTRY INTO THE MARKET: COMPETITION</a:t>
          </a:r>
        </a:p>
      </dgm:t>
    </dgm:pt>
    <dgm:pt modelId="{49E855D5-F345-4109-944A-D76A81A39CA8}" type="parTrans" cxnId="{B5EB182D-48AB-438A-B604-DCBB7769049F}">
      <dgm:prSet/>
      <dgm:spPr/>
    </dgm:pt>
    <dgm:pt modelId="{FFA249FD-4D5E-487A-AC78-0CB7ACA36488}" type="sibTrans" cxnId="{B5EB182D-48AB-438A-B604-DCBB7769049F}">
      <dgm:prSet/>
      <dgm:spPr/>
    </dgm:pt>
    <dgm:pt modelId="{D4EF0C31-D9C6-4CCC-B272-215BAAAC5466}" type="pres">
      <dgm:prSet presAssocID="{0B1F1512-2687-4867-9A95-07EF002FF5A3}" presName="linear" presStyleCnt="0">
        <dgm:presLayoutVars>
          <dgm:animLvl val="lvl"/>
          <dgm:resizeHandles val="exact"/>
        </dgm:presLayoutVars>
      </dgm:prSet>
      <dgm:spPr/>
    </dgm:pt>
    <dgm:pt modelId="{554D6F51-D186-45F9-AFD0-590BB27DFFAB}" type="pres">
      <dgm:prSet presAssocID="{A8A79F37-B0BF-4815-9A18-52EBBD166AE6}" presName="parentText" presStyleLbl="node1" presStyleIdx="0" presStyleCnt="10">
        <dgm:presLayoutVars>
          <dgm:chMax val="0"/>
          <dgm:bulletEnabled val="1"/>
        </dgm:presLayoutVars>
      </dgm:prSet>
      <dgm:spPr/>
    </dgm:pt>
    <dgm:pt modelId="{B655DCCA-35CC-42DC-9682-F9BF06CF7172}" type="pres">
      <dgm:prSet presAssocID="{650FD290-4DF6-4527-8E69-1598FA2909D7}" presName="spacer" presStyleCnt="0"/>
      <dgm:spPr/>
    </dgm:pt>
    <dgm:pt modelId="{7D24F247-4D59-4108-A9F0-C43A3BAD9488}" type="pres">
      <dgm:prSet presAssocID="{888831D6-E823-428E-9766-EE4B451D0322}" presName="parentText" presStyleLbl="node1" presStyleIdx="1" presStyleCnt="10">
        <dgm:presLayoutVars>
          <dgm:chMax val="0"/>
          <dgm:bulletEnabled val="1"/>
        </dgm:presLayoutVars>
      </dgm:prSet>
      <dgm:spPr/>
    </dgm:pt>
    <dgm:pt modelId="{1BE13F72-4285-4340-BCD6-67F8F763133F}" type="pres">
      <dgm:prSet presAssocID="{A799B29B-1C10-4B57-A06A-6830928BA281}" presName="spacer" presStyleCnt="0"/>
      <dgm:spPr/>
    </dgm:pt>
    <dgm:pt modelId="{2C09BB6D-DAC3-4716-A649-1F7BB2595D3A}" type="pres">
      <dgm:prSet presAssocID="{9E30B25E-047E-4CB8-93EB-D99BE1D66422}" presName="parentText" presStyleLbl="node1" presStyleIdx="2" presStyleCnt="10">
        <dgm:presLayoutVars>
          <dgm:chMax val="0"/>
          <dgm:bulletEnabled val="1"/>
        </dgm:presLayoutVars>
      </dgm:prSet>
      <dgm:spPr/>
    </dgm:pt>
    <dgm:pt modelId="{DA66F2DB-71AB-44BC-935D-0C1B24CA7EC3}" type="pres">
      <dgm:prSet presAssocID="{C22721E7-DAEE-4D9E-83DA-9409FDB02FCE}" presName="spacer" presStyleCnt="0"/>
      <dgm:spPr/>
    </dgm:pt>
    <dgm:pt modelId="{58197199-4E67-4767-9D2B-C056A19E3675}" type="pres">
      <dgm:prSet presAssocID="{B358BB42-AFF7-47D3-9B03-585BED809CD5}" presName="parentText" presStyleLbl="node1" presStyleIdx="3" presStyleCnt="10">
        <dgm:presLayoutVars>
          <dgm:chMax val="0"/>
          <dgm:bulletEnabled val="1"/>
        </dgm:presLayoutVars>
      </dgm:prSet>
      <dgm:spPr/>
    </dgm:pt>
    <dgm:pt modelId="{42E28DD7-FF14-478A-93BE-8743C34DBD66}" type="pres">
      <dgm:prSet presAssocID="{7B514A82-6227-465C-8C75-04496FF7EA9F}" presName="spacer" presStyleCnt="0"/>
      <dgm:spPr/>
    </dgm:pt>
    <dgm:pt modelId="{64F75A00-45A9-445C-B884-623318E262B0}" type="pres">
      <dgm:prSet presAssocID="{F7E6DE1B-12DD-4663-80AC-2B7F09E6A086}" presName="parentText" presStyleLbl="node1" presStyleIdx="4" presStyleCnt="10">
        <dgm:presLayoutVars>
          <dgm:chMax val="0"/>
          <dgm:bulletEnabled val="1"/>
        </dgm:presLayoutVars>
      </dgm:prSet>
      <dgm:spPr/>
    </dgm:pt>
    <dgm:pt modelId="{C62A6081-625A-4B27-9684-CA0DB732CC4C}" type="pres">
      <dgm:prSet presAssocID="{FFA249FD-4D5E-487A-AC78-0CB7ACA36488}" presName="spacer" presStyleCnt="0"/>
      <dgm:spPr/>
    </dgm:pt>
    <dgm:pt modelId="{A4174945-2FA9-4A23-A901-582BEEE41F6D}" type="pres">
      <dgm:prSet presAssocID="{5026AFD7-5907-4668-8974-703BD3E1BBE1}" presName="parentText" presStyleLbl="node1" presStyleIdx="5" presStyleCnt="10">
        <dgm:presLayoutVars>
          <dgm:chMax val="0"/>
          <dgm:bulletEnabled val="1"/>
        </dgm:presLayoutVars>
      </dgm:prSet>
      <dgm:spPr/>
    </dgm:pt>
    <dgm:pt modelId="{D58A5D6A-BDB4-487F-B5CF-D708FBE4C595}" type="pres">
      <dgm:prSet presAssocID="{E1965856-1597-4EE3-9482-7E92C763DD4D}" presName="spacer" presStyleCnt="0"/>
      <dgm:spPr/>
    </dgm:pt>
    <dgm:pt modelId="{D6AD88D2-0339-4C3F-8440-8E58E645FF8D}" type="pres">
      <dgm:prSet presAssocID="{4D04D381-9A65-44FA-BDD1-6A5B031D0C14}" presName="parentText" presStyleLbl="node1" presStyleIdx="6" presStyleCnt="10">
        <dgm:presLayoutVars>
          <dgm:chMax val="0"/>
          <dgm:bulletEnabled val="1"/>
        </dgm:presLayoutVars>
      </dgm:prSet>
      <dgm:spPr/>
    </dgm:pt>
    <dgm:pt modelId="{84CAA3AC-1781-4D57-94F6-6F035C9A8481}" type="pres">
      <dgm:prSet presAssocID="{E733E6D5-BFDE-40B9-86C0-02CDFDF0DDDA}" presName="spacer" presStyleCnt="0"/>
      <dgm:spPr/>
    </dgm:pt>
    <dgm:pt modelId="{CD7D05E3-11E3-4116-971C-F72849AA27B5}" type="pres">
      <dgm:prSet presAssocID="{7CDF5E4E-D905-43C4-AF2C-19A81329FA68}" presName="parentText" presStyleLbl="node1" presStyleIdx="7" presStyleCnt="10">
        <dgm:presLayoutVars>
          <dgm:chMax val="0"/>
          <dgm:bulletEnabled val="1"/>
        </dgm:presLayoutVars>
      </dgm:prSet>
      <dgm:spPr/>
    </dgm:pt>
    <dgm:pt modelId="{7B383001-3D85-45FB-9287-BB7F82C13524}" type="pres">
      <dgm:prSet presAssocID="{3AF37498-0550-4CDA-B384-4D9C00D5460D}" presName="spacer" presStyleCnt="0"/>
      <dgm:spPr/>
    </dgm:pt>
    <dgm:pt modelId="{61C04C1B-0226-4C4E-BD58-404C91198202}" type="pres">
      <dgm:prSet presAssocID="{23656A33-77DA-4819-83F2-528D2C8DBF84}" presName="parentText" presStyleLbl="node1" presStyleIdx="8" presStyleCnt="10">
        <dgm:presLayoutVars>
          <dgm:chMax val="0"/>
          <dgm:bulletEnabled val="1"/>
        </dgm:presLayoutVars>
      </dgm:prSet>
      <dgm:spPr/>
    </dgm:pt>
    <dgm:pt modelId="{D36F4255-F125-4CB7-A2FD-0BC317B557EB}" type="pres">
      <dgm:prSet presAssocID="{0F68A3A4-C18B-4D52-A0B4-4C9DD5B04F76}" presName="spacer" presStyleCnt="0"/>
      <dgm:spPr/>
    </dgm:pt>
    <dgm:pt modelId="{B02AFCC1-03E8-4BCF-B448-A0D6F7DF4AC5}" type="pres">
      <dgm:prSet presAssocID="{DBE50F68-DB36-4578-8ECA-F2B87CC0E147}" presName="parentText" presStyleLbl="node1" presStyleIdx="9" presStyleCnt="10">
        <dgm:presLayoutVars>
          <dgm:chMax val="0"/>
          <dgm:bulletEnabled val="1"/>
        </dgm:presLayoutVars>
      </dgm:prSet>
      <dgm:spPr/>
    </dgm:pt>
  </dgm:ptLst>
  <dgm:cxnLst>
    <dgm:cxn modelId="{F4E86B01-E6AC-48E8-84E8-321F2A311631}" type="presOf" srcId="{4D04D381-9A65-44FA-BDD1-6A5B031D0C14}" destId="{D6AD88D2-0339-4C3F-8440-8E58E645FF8D}" srcOrd="0" destOrd="0" presId="urn:microsoft.com/office/officeart/2005/8/layout/vList2"/>
    <dgm:cxn modelId="{6FB68A0C-AC8A-4E5F-A34F-76419763B3B9}" type="presOf" srcId="{F7E6DE1B-12DD-4663-80AC-2B7F09E6A086}" destId="{64F75A00-45A9-445C-B884-623318E262B0}" srcOrd="0" destOrd="0" presId="urn:microsoft.com/office/officeart/2005/8/layout/vList2"/>
    <dgm:cxn modelId="{8B5F8B0D-1FF1-414C-86CC-782EB949D2A2}" type="presOf" srcId="{A8A79F37-B0BF-4815-9A18-52EBBD166AE6}" destId="{554D6F51-D186-45F9-AFD0-590BB27DFFAB}" srcOrd="0" destOrd="0" presId="urn:microsoft.com/office/officeart/2005/8/layout/vList2"/>
    <dgm:cxn modelId="{D2669010-08B4-4D2E-8154-CFD9FBD2E431}" type="presOf" srcId="{7CDF5E4E-D905-43C4-AF2C-19A81329FA68}" destId="{CD7D05E3-11E3-4116-971C-F72849AA27B5}" srcOrd="0" destOrd="0" presId="urn:microsoft.com/office/officeart/2005/8/layout/vList2"/>
    <dgm:cxn modelId="{B5EB182D-48AB-438A-B604-DCBB7769049F}" srcId="{0B1F1512-2687-4867-9A95-07EF002FF5A3}" destId="{F7E6DE1B-12DD-4663-80AC-2B7F09E6A086}" srcOrd="4" destOrd="0" parTransId="{49E855D5-F345-4109-944A-D76A81A39CA8}" sibTransId="{FFA249FD-4D5E-487A-AC78-0CB7ACA36488}"/>
    <dgm:cxn modelId="{2D590A31-A686-4F67-B51C-481866A89B69}" type="presOf" srcId="{B358BB42-AFF7-47D3-9B03-585BED809CD5}" destId="{58197199-4E67-4767-9D2B-C056A19E3675}" srcOrd="0" destOrd="0" presId="urn:microsoft.com/office/officeart/2005/8/layout/vList2"/>
    <dgm:cxn modelId="{43C3A940-F2D5-450B-B54F-D93DAB184BC1}" srcId="{0B1F1512-2687-4867-9A95-07EF002FF5A3}" destId="{4D04D381-9A65-44FA-BDD1-6A5B031D0C14}" srcOrd="6" destOrd="0" parTransId="{12BF64B9-6F41-45B4-A5E7-014C143A95D9}" sibTransId="{E733E6D5-BFDE-40B9-86C0-02CDFDF0DDDA}"/>
    <dgm:cxn modelId="{A657195D-7E34-434B-A194-7EF2245D078C}" srcId="{0B1F1512-2687-4867-9A95-07EF002FF5A3}" destId="{888831D6-E823-428E-9766-EE4B451D0322}" srcOrd="1" destOrd="0" parTransId="{FA58235C-FCB2-4933-B0ED-B13A3A36C897}" sibTransId="{A799B29B-1C10-4B57-A06A-6830928BA281}"/>
    <dgm:cxn modelId="{7F76955D-CC87-45A6-B584-902D5E8A8B40}" srcId="{0B1F1512-2687-4867-9A95-07EF002FF5A3}" destId="{DBE50F68-DB36-4578-8ECA-F2B87CC0E147}" srcOrd="9" destOrd="0" parTransId="{2AD6861E-BA4A-4658-8EB2-A8DB70CDC603}" sibTransId="{7BD35FF8-6C31-4F99-8616-B016D1256AB1}"/>
    <dgm:cxn modelId="{19C3D767-AE55-4FF3-A365-060951445C27}" srcId="{0B1F1512-2687-4867-9A95-07EF002FF5A3}" destId="{A8A79F37-B0BF-4815-9A18-52EBBD166AE6}" srcOrd="0" destOrd="0" parTransId="{B641704F-8B07-413B-A345-9B4B149A412E}" sibTransId="{650FD290-4DF6-4527-8E69-1598FA2909D7}"/>
    <dgm:cxn modelId="{89F50F4D-7D26-4D1D-AD25-A25A84E9C295}" srcId="{0B1F1512-2687-4867-9A95-07EF002FF5A3}" destId="{9E30B25E-047E-4CB8-93EB-D99BE1D66422}" srcOrd="2" destOrd="0" parTransId="{1D9F8310-B52B-49EA-8A73-1DCAA52CAFAE}" sibTransId="{C22721E7-DAEE-4D9E-83DA-9409FDB02FCE}"/>
    <dgm:cxn modelId="{47086B4F-3178-4EB0-860C-147FC4F78E35}" srcId="{0B1F1512-2687-4867-9A95-07EF002FF5A3}" destId="{5026AFD7-5907-4668-8974-703BD3E1BBE1}" srcOrd="5" destOrd="0" parTransId="{CC79A218-D240-4423-BDAF-EE0B070406F4}" sibTransId="{E1965856-1597-4EE3-9482-7E92C763DD4D}"/>
    <dgm:cxn modelId="{A4C51775-B55E-44A3-A3CB-3CA41424D9BE}" type="presOf" srcId="{0B1F1512-2687-4867-9A95-07EF002FF5A3}" destId="{D4EF0C31-D9C6-4CCC-B272-215BAAAC5466}" srcOrd="0" destOrd="0" presId="urn:microsoft.com/office/officeart/2005/8/layout/vList2"/>
    <dgm:cxn modelId="{1B7A0057-3117-4715-B034-D96F0693847C}" type="presOf" srcId="{9E30B25E-047E-4CB8-93EB-D99BE1D66422}" destId="{2C09BB6D-DAC3-4716-A649-1F7BB2595D3A}" srcOrd="0" destOrd="0" presId="urn:microsoft.com/office/officeart/2005/8/layout/vList2"/>
    <dgm:cxn modelId="{B3B1EA78-95EE-4012-BDD1-C13D18EA7379}" type="presOf" srcId="{888831D6-E823-428E-9766-EE4B451D0322}" destId="{7D24F247-4D59-4108-A9F0-C43A3BAD9488}" srcOrd="0" destOrd="0" presId="urn:microsoft.com/office/officeart/2005/8/layout/vList2"/>
    <dgm:cxn modelId="{ECE65981-792F-4041-A7B6-45F81CE74F74}" srcId="{0B1F1512-2687-4867-9A95-07EF002FF5A3}" destId="{7CDF5E4E-D905-43C4-AF2C-19A81329FA68}" srcOrd="7" destOrd="0" parTransId="{035523D3-8D2A-4F6C-A8AF-4F2C6C9BF2AF}" sibTransId="{3AF37498-0550-4CDA-B384-4D9C00D5460D}"/>
    <dgm:cxn modelId="{4264CEC6-EB93-41EE-BA3A-4327BD0F9868}" type="presOf" srcId="{5026AFD7-5907-4668-8974-703BD3E1BBE1}" destId="{A4174945-2FA9-4A23-A901-582BEEE41F6D}" srcOrd="0" destOrd="0" presId="urn:microsoft.com/office/officeart/2005/8/layout/vList2"/>
    <dgm:cxn modelId="{8A1AC5CB-2CE0-4542-ABA6-545EFA70BBFE}" type="presOf" srcId="{DBE50F68-DB36-4578-8ECA-F2B87CC0E147}" destId="{B02AFCC1-03E8-4BCF-B448-A0D6F7DF4AC5}" srcOrd="0" destOrd="0" presId="urn:microsoft.com/office/officeart/2005/8/layout/vList2"/>
    <dgm:cxn modelId="{BD2D7DD4-768A-4BA1-9DC4-3F66932B356E}" srcId="{0B1F1512-2687-4867-9A95-07EF002FF5A3}" destId="{B358BB42-AFF7-47D3-9B03-585BED809CD5}" srcOrd="3" destOrd="0" parTransId="{9E52C852-DFD6-44B3-A54F-D3C85CF5ABEB}" sibTransId="{7B514A82-6227-465C-8C75-04496FF7EA9F}"/>
    <dgm:cxn modelId="{7869D9DB-51CF-4D4D-90A8-46917AE131D6}" type="presOf" srcId="{23656A33-77DA-4819-83F2-528D2C8DBF84}" destId="{61C04C1B-0226-4C4E-BD58-404C91198202}" srcOrd="0" destOrd="0" presId="urn:microsoft.com/office/officeart/2005/8/layout/vList2"/>
    <dgm:cxn modelId="{C24AB3FC-EA77-47A5-B55F-9DDA4503E278}" srcId="{0B1F1512-2687-4867-9A95-07EF002FF5A3}" destId="{23656A33-77DA-4819-83F2-528D2C8DBF84}" srcOrd="8" destOrd="0" parTransId="{8732536E-2F3D-41BC-8DDD-7ACB448D2923}" sibTransId="{0F68A3A4-C18B-4D52-A0B4-4C9DD5B04F76}"/>
    <dgm:cxn modelId="{B1330DCB-364E-43A6-ACE0-DAD6F406687D}" type="presParOf" srcId="{D4EF0C31-D9C6-4CCC-B272-215BAAAC5466}" destId="{554D6F51-D186-45F9-AFD0-590BB27DFFAB}" srcOrd="0" destOrd="0" presId="urn:microsoft.com/office/officeart/2005/8/layout/vList2"/>
    <dgm:cxn modelId="{05F24958-7108-4076-9789-0D73745BD1AF}" type="presParOf" srcId="{D4EF0C31-D9C6-4CCC-B272-215BAAAC5466}" destId="{B655DCCA-35CC-42DC-9682-F9BF06CF7172}" srcOrd="1" destOrd="0" presId="urn:microsoft.com/office/officeart/2005/8/layout/vList2"/>
    <dgm:cxn modelId="{38FF1664-1FC0-430E-BF9B-BB83F21EE4C3}" type="presParOf" srcId="{D4EF0C31-D9C6-4CCC-B272-215BAAAC5466}" destId="{7D24F247-4D59-4108-A9F0-C43A3BAD9488}" srcOrd="2" destOrd="0" presId="urn:microsoft.com/office/officeart/2005/8/layout/vList2"/>
    <dgm:cxn modelId="{D65D2658-CFAC-4459-94CA-36FFD0EEC98E}" type="presParOf" srcId="{D4EF0C31-D9C6-4CCC-B272-215BAAAC5466}" destId="{1BE13F72-4285-4340-BCD6-67F8F763133F}" srcOrd="3" destOrd="0" presId="urn:microsoft.com/office/officeart/2005/8/layout/vList2"/>
    <dgm:cxn modelId="{14CE81DF-8B29-426B-83E5-B783A34743A7}" type="presParOf" srcId="{D4EF0C31-D9C6-4CCC-B272-215BAAAC5466}" destId="{2C09BB6D-DAC3-4716-A649-1F7BB2595D3A}" srcOrd="4" destOrd="0" presId="urn:microsoft.com/office/officeart/2005/8/layout/vList2"/>
    <dgm:cxn modelId="{DD5BE43F-5F0F-4D41-82B7-3A2FF6940F33}" type="presParOf" srcId="{D4EF0C31-D9C6-4CCC-B272-215BAAAC5466}" destId="{DA66F2DB-71AB-44BC-935D-0C1B24CA7EC3}" srcOrd="5" destOrd="0" presId="urn:microsoft.com/office/officeart/2005/8/layout/vList2"/>
    <dgm:cxn modelId="{5D0288D4-A741-4888-997B-52139E531CEF}" type="presParOf" srcId="{D4EF0C31-D9C6-4CCC-B272-215BAAAC5466}" destId="{58197199-4E67-4767-9D2B-C056A19E3675}" srcOrd="6" destOrd="0" presId="urn:microsoft.com/office/officeart/2005/8/layout/vList2"/>
    <dgm:cxn modelId="{6482074E-863B-41FB-8618-512DA086088E}" type="presParOf" srcId="{D4EF0C31-D9C6-4CCC-B272-215BAAAC5466}" destId="{42E28DD7-FF14-478A-93BE-8743C34DBD66}" srcOrd="7" destOrd="0" presId="urn:microsoft.com/office/officeart/2005/8/layout/vList2"/>
    <dgm:cxn modelId="{B8F53776-1472-4313-98E6-4C2DF40FD008}" type="presParOf" srcId="{D4EF0C31-D9C6-4CCC-B272-215BAAAC5466}" destId="{64F75A00-45A9-445C-B884-623318E262B0}" srcOrd="8" destOrd="0" presId="urn:microsoft.com/office/officeart/2005/8/layout/vList2"/>
    <dgm:cxn modelId="{D31EE995-D02B-47E6-AEB8-F57A60EF6815}" type="presParOf" srcId="{D4EF0C31-D9C6-4CCC-B272-215BAAAC5466}" destId="{C62A6081-625A-4B27-9684-CA0DB732CC4C}" srcOrd="9" destOrd="0" presId="urn:microsoft.com/office/officeart/2005/8/layout/vList2"/>
    <dgm:cxn modelId="{69B9189C-4835-4ED9-946E-A6B8000E7CCF}" type="presParOf" srcId="{D4EF0C31-D9C6-4CCC-B272-215BAAAC5466}" destId="{A4174945-2FA9-4A23-A901-582BEEE41F6D}" srcOrd="10" destOrd="0" presId="urn:microsoft.com/office/officeart/2005/8/layout/vList2"/>
    <dgm:cxn modelId="{A4998E09-FD9F-4BD8-9F5A-1A239306B0AB}" type="presParOf" srcId="{D4EF0C31-D9C6-4CCC-B272-215BAAAC5466}" destId="{D58A5D6A-BDB4-487F-B5CF-D708FBE4C595}" srcOrd="11" destOrd="0" presId="urn:microsoft.com/office/officeart/2005/8/layout/vList2"/>
    <dgm:cxn modelId="{C8AA0B30-37CD-4C7D-8C7D-1632CA84D910}" type="presParOf" srcId="{D4EF0C31-D9C6-4CCC-B272-215BAAAC5466}" destId="{D6AD88D2-0339-4C3F-8440-8E58E645FF8D}" srcOrd="12" destOrd="0" presId="urn:microsoft.com/office/officeart/2005/8/layout/vList2"/>
    <dgm:cxn modelId="{FB97642E-C87C-4C5F-A434-668543923C92}" type="presParOf" srcId="{D4EF0C31-D9C6-4CCC-B272-215BAAAC5466}" destId="{84CAA3AC-1781-4D57-94F6-6F035C9A8481}" srcOrd="13" destOrd="0" presId="urn:microsoft.com/office/officeart/2005/8/layout/vList2"/>
    <dgm:cxn modelId="{7F116483-E9ED-447C-89EA-9E7E4C93F4B5}" type="presParOf" srcId="{D4EF0C31-D9C6-4CCC-B272-215BAAAC5466}" destId="{CD7D05E3-11E3-4116-971C-F72849AA27B5}" srcOrd="14" destOrd="0" presId="urn:microsoft.com/office/officeart/2005/8/layout/vList2"/>
    <dgm:cxn modelId="{F2232F87-F9CD-4086-B03C-F5932E51AAEE}" type="presParOf" srcId="{D4EF0C31-D9C6-4CCC-B272-215BAAAC5466}" destId="{7B383001-3D85-45FB-9287-BB7F82C13524}" srcOrd="15" destOrd="0" presId="urn:microsoft.com/office/officeart/2005/8/layout/vList2"/>
    <dgm:cxn modelId="{A667240A-83CA-4BB7-8E42-64B735C71B84}" type="presParOf" srcId="{D4EF0C31-D9C6-4CCC-B272-215BAAAC5466}" destId="{61C04C1B-0226-4C4E-BD58-404C91198202}" srcOrd="16" destOrd="0" presId="urn:microsoft.com/office/officeart/2005/8/layout/vList2"/>
    <dgm:cxn modelId="{3E0CBA23-85C5-4264-8C70-BFBF98933215}" type="presParOf" srcId="{D4EF0C31-D9C6-4CCC-B272-215BAAAC5466}" destId="{D36F4255-F125-4CB7-A2FD-0BC317B557EB}" srcOrd="17" destOrd="0" presId="urn:microsoft.com/office/officeart/2005/8/layout/vList2"/>
    <dgm:cxn modelId="{21B20374-15C2-4BBB-B53D-B7BC5828F1BB}" type="presParOf" srcId="{D4EF0C31-D9C6-4CCC-B272-215BAAAC5466}" destId="{B02AFCC1-03E8-4BCF-B448-A0D6F7DF4AC5}"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361830-D8B6-426B-81B1-547D68F6C335}"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BFD3D1FB-4F5E-4E76-893D-4A576BFEF4D7}">
      <dgm:prSet custT="1"/>
      <dgm:spPr/>
      <dgm:t>
        <a:bodyPr/>
        <a:lstStyle/>
        <a:p>
          <a:r>
            <a:rPr lang="en-US" sz="1600" b="1" dirty="0">
              <a:solidFill>
                <a:schemeClr val="bg1"/>
              </a:solidFill>
            </a:rPr>
            <a:t>It has been used in this situation to take the external environment into account before work commences. It's a technique for company planning that works well for spotting all possible hurdles; it takes a cognitive framework for evaluating a venture's impacts (Rastogi &amp; Trivedi, 2016).</a:t>
          </a:r>
        </a:p>
      </dgm:t>
    </dgm:pt>
    <dgm:pt modelId="{F5FD1DC3-7BE1-40A2-A98F-F42A45222F3B}" type="parTrans" cxnId="{D6C7171F-6CC7-4073-ABE7-A0675327013D}">
      <dgm:prSet/>
      <dgm:spPr/>
      <dgm:t>
        <a:bodyPr/>
        <a:lstStyle/>
        <a:p>
          <a:endParaRPr lang="en-GB"/>
        </a:p>
      </dgm:t>
    </dgm:pt>
    <dgm:pt modelId="{BC068A95-91BA-4EB7-B8C2-407896146CDC}" type="sibTrans" cxnId="{D6C7171F-6CC7-4073-ABE7-A0675327013D}">
      <dgm:prSet/>
      <dgm:spPr/>
      <dgm:t>
        <a:bodyPr/>
        <a:lstStyle/>
        <a:p>
          <a:endParaRPr lang="en-GB"/>
        </a:p>
      </dgm:t>
    </dgm:pt>
    <dgm:pt modelId="{835E41D0-62F5-4814-B448-2E8F8CF129D0}">
      <dgm:prSet/>
      <dgm:spPr/>
      <dgm:t>
        <a:bodyPr/>
        <a:lstStyle/>
        <a:p>
          <a:r>
            <a:rPr lang="en-US" b="1" dirty="0">
              <a:solidFill>
                <a:schemeClr val="bg1"/>
              </a:solidFill>
            </a:rPr>
            <a:t>PESTEL analysis is a technique for identifying external issues that may help or "hurt" a business. It is employed to identify business possibilities and threats, as well as to ascertain the degree of transformation that will be advantageous to the </a:t>
          </a:r>
          <a:r>
            <a:rPr lang="en-US" b="1" dirty="0" err="1">
              <a:solidFill>
                <a:schemeClr val="bg1"/>
              </a:solidFill>
            </a:rPr>
            <a:t>organisation</a:t>
          </a:r>
          <a:r>
            <a:rPr lang="en-US" b="1" dirty="0">
              <a:solidFill>
                <a:schemeClr val="bg1"/>
              </a:solidFill>
            </a:rPr>
            <a:t> and to manage the action's course. It assists in preventing new disruption to the business, like methods or capacities (Pathak, 2020).</a:t>
          </a:r>
        </a:p>
      </dgm:t>
    </dgm:pt>
    <dgm:pt modelId="{45DD47CA-84B1-4357-BAAD-EBDE740A06D1}" type="parTrans" cxnId="{13BE78EB-DD56-4587-97D9-80DE8EB746AD}">
      <dgm:prSet/>
      <dgm:spPr/>
      <dgm:t>
        <a:bodyPr/>
        <a:lstStyle/>
        <a:p>
          <a:endParaRPr lang="en-GB"/>
        </a:p>
      </dgm:t>
    </dgm:pt>
    <dgm:pt modelId="{3CB97E33-A109-45EC-BEF2-C761546ED268}" type="sibTrans" cxnId="{13BE78EB-DD56-4587-97D9-80DE8EB746AD}">
      <dgm:prSet/>
      <dgm:spPr/>
      <dgm:t>
        <a:bodyPr/>
        <a:lstStyle/>
        <a:p>
          <a:endParaRPr lang="en-GB"/>
        </a:p>
      </dgm:t>
    </dgm:pt>
    <dgm:pt modelId="{C1446E26-E4FD-4161-88EA-004E019E4B91}" type="pres">
      <dgm:prSet presAssocID="{50361830-D8B6-426B-81B1-547D68F6C335}" presName="linear" presStyleCnt="0">
        <dgm:presLayoutVars>
          <dgm:animLvl val="lvl"/>
          <dgm:resizeHandles val="exact"/>
        </dgm:presLayoutVars>
      </dgm:prSet>
      <dgm:spPr/>
    </dgm:pt>
    <dgm:pt modelId="{BAF14AE5-A2B8-4F33-889D-0FC0595C2956}" type="pres">
      <dgm:prSet presAssocID="{BFD3D1FB-4F5E-4E76-893D-4A576BFEF4D7}" presName="parentText" presStyleLbl="node1" presStyleIdx="0" presStyleCnt="2" custLinFactY="-74351" custLinFactNeighborX="1677" custLinFactNeighborY="-100000">
        <dgm:presLayoutVars>
          <dgm:chMax val="0"/>
          <dgm:bulletEnabled val="1"/>
        </dgm:presLayoutVars>
      </dgm:prSet>
      <dgm:spPr/>
    </dgm:pt>
    <dgm:pt modelId="{E1FE7689-D76E-442A-8C17-31E660DE296E}" type="pres">
      <dgm:prSet presAssocID="{BC068A95-91BA-4EB7-B8C2-407896146CDC}" presName="spacer" presStyleCnt="0"/>
      <dgm:spPr/>
    </dgm:pt>
    <dgm:pt modelId="{5457FAC2-55D5-401E-B31C-AB13A4ABD90F}" type="pres">
      <dgm:prSet presAssocID="{835E41D0-62F5-4814-B448-2E8F8CF129D0}" presName="parentText" presStyleLbl="node1" presStyleIdx="1" presStyleCnt="2">
        <dgm:presLayoutVars>
          <dgm:chMax val="0"/>
          <dgm:bulletEnabled val="1"/>
        </dgm:presLayoutVars>
      </dgm:prSet>
      <dgm:spPr/>
    </dgm:pt>
  </dgm:ptLst>
  <dgm:cxnLst>
    <dgm:cxn modelId="{D6C7171F-6CC7-4073-ABE7-A0675327013D}" srcId="{50361830-D8B6-426B-81B1-547D68F6C335}" destId="{BFD3D1FB-4F5E-4E76-893D-4A576BFEF4D7}" srcOrd="0" destOrd="0" parTransId="{F5FD1DC3-7BE1-40A2-A98F-F42A45222F3B}" sibTransId="{BC068A95-91BA-4EB7-B8C2-407896146CDC}"/>
    <dgm:cxn modelId="{D1E4BD20-131E-4364-8616-1F720FDAE25D}" type="presOf" srcId="{835E41D0-62F5-4814-B448-2E8F8CF129D0}" destId="{5457FAC2-55D5-401E-B31C-AB13A4ABD90F}" srcOrd="0" destOrd="0" presId="urn:microsoft.com/office/officeart/2005/8/layout/vList2"/>
    <dgm:cxn modelId="{608D7F23-35DC-4C8B-9926-6F85D4ACD73B}" type="presOf" srcId="{BFD3D1FB-4F5E-4E76-893D-4A576BFEF4D7}" destId="{BAF14AE5-A2B8-4F33-889D-0FC0595C2956}" srcOrd="0" destOrd="0" presId="urn:microsoft.com/office/officeart/2005/8/layout/vList2"/>
    <dgm:cxn modelId="{13BE78EB-DD56-4587-97D9-80DE8EB746AD}" srcId="{50361830-D8B6-426B-81B1-547D68F6C335}" destId="{835E41D0-62F5-4814-B448-2E8F8CF129D0}" srcOrd="1" destOrd="0" parTransId="{45DD47CA-84B1-4357-BAAD-EBDE740A06D1}" sibTransId="{3CB97E33-A109-45EC-BEF2-C761546ED268}"/>
    <dgm:cxn modelId="{BAB54BEE-E1B0-4BA1-9913-8A1D16007A10}" type="presOf" srcId="{50361830-D8B6-426B-81B1-547D68F6C335}" destId="{C1446E26-E4FD-4161-88EA-004E019E4B91}" srcOrd="0" destOrd="0" presId="urn:microsoft.com/office/officeart/2005/8/layout/vList2"/>
    <dgm:cxn modelId="{AA59C89D-7D1E-4AAE-9E10-507BAA5CE80B}" type="presParOf" srcId="{C1446E26-E4FD-4161-88EA-004E019E4B91}" destId="{BAF14AE5-A2B8-4F33-889D-0FC0595C2956}" srcOrd="0" destOrd="0" presId="urn:microsoft.com/office/officeart/2005/8/layout/vList2"/>
    <dgm:cxn modelId="{EAA3516C-6BDC-47B0-87CC-920E88A7B967}" type="presParOf" srcId="{C1446E26-E4FD-4161-88EA-004E019E4B91}" destId="{E1FE7689-D76E-442A-8C17-31E660DE296E}" srcOrd="1" destOrd="0" presId="urn:microsoft.com/office/officeart/2005/8/layout/vList2"/>
    <dgm:cxn modelId="{40D373EB-0111-41EF-A756-67B624A81733}" type="presParOf" srcId="{C1446E26-E4FD-4161-88EA-004E019E4B91}" destId="{5457FAC2-55D5-401E-B31C-AB13A4ABD90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A5CA78-32E9-4910-9895-ED138E24AB18}" type="doc">
      <dgm:prSet loTypeId="urn:microsoft.com/office/officeart/2005/8/layout/cycle2" loCatId="cycle" qsTypeId="urn:microsoft.com/office/officeart/2005/8/quickstyle/3d1" qsCatId="3D" csTypeId="urn:microsoft.com/office/officeart/2005/8/colors/accent1_2" csCatId="accent1" phldr="1"/>
      <dgm:spPr/>
      <dgm:t>
        <a:bodyPr/>
        <a:lstStyle/>
        <a:p>
          <a:endParaRPr lang="en-GB"/>
        </a:p>
      </dgm:t>
    </dgm:pt>
    <dgm:pt modelId="{693F48BF-4396-423C-9B44-5788A742E6B5}">
      <dgm:prSet phldrT="[Text]" custT="1"/>
      <dgm:spPr/>
      <dgm:t>
        <a:bodyPr/>
        <a:lstStyle/>
        <a:p>
          <a:r>
            <a:rPr lang="en-GB" sz="1100" b="1" dirty="0">
              <a:solidFill>
                <a:schemeClr val="tx1"/>
              </a:solidFill>
            </a:rPr>
            <a:t>REGULAR PEDESTRIANS</a:t>
          </a:r>
        </a:p>
      </dgm:t>
    </dgm:pt>
    <dgm:pt modelId="{055A2B45-73F2-4C21-9F88-234F9D702B4D}" type="parTrans" cxnId="{6CA2DF5E-AFB0-456B-A234-A33196554850}">
      <dgm:prSet/>
      <dgm:spPr/>
      <dgm:t>
        <a:bodyPr/>
        <a:lstStyle/>
        <a:p>
          <a:endParaRPr lang="en-GB"/>
        </a:p>
      </dgm:t>
    </dgm:pt>
    <dgm:pt modelId="{28196EF1-6A41-4DEC-8937-216A9290935C}" type="sibTrans" cxnId="{6CA2DF5E-AFB0-456B-A234-A33196554850}">
      <dgm:prSet/>
      <dgm:spPr/>
      <dgm:t>
        <a:bodyPr/>
        <a:lstStyle/>
        <a:p>
          <a:endParaRPr lang="en-GB"/>
        </a:p>
      </dgm:t>
    </dgm:pt>
    <dgm:pt modelId="{39CFCAC2-4919-456C-8AC1-943B206FEDF0}">
      <dgm:prSet phldrT="[Text]" custT="1"/>
      <dgm:spPr/>
      <dgm:t>
        <a:bodyPr/>
        <a:lstStyle/>
        <a:p>
          <a:r>
            <a:rPr lang="en-GB" sz="1100" b="1" dirty="0">
              <a:solidFill>
                <a:schemeClr val="tx1"/>
              </a:solidFill>
            </a:rPr>
            <a:t>NON-REGULAR PEDESTRIANS</a:t>
          </a:r>
        </a:p>
      </dgm:t>
    </dgm:pt>
    <dgm:pt modelId="{75272793-42B5-4FE9-9C9E-DB794CD5C168}" type="parTrans" cxnId="{D0FBDA08-658D-480B-BA45-E9BF0A1F9B7E}">
      <dgm:prSet/>
      <dgm:spPr/>
      <dgm:t>
        <a:bodyPr/>
        <a:lstStyle/>
        <a:p>
          <a:endParaRPr lang="en-GB"/>
        </a:p>
      </dgm:t>
    </dgm:pt>
    <dgm:pt modelId="{18F078EB-89F7-4426-B098-2A265B1B9428}" type="sibTrans" cxnId="{D0FBDA08-658D-480B-BA45-E9BF0A1F9B7E}">
      <dgm:prSet/>
      <dgm:spPr/>
      <dgm:t>
        <a:bodyPr/>
        <a:lstStyle/>
        <a:p>
          <a:endParaRPr lang="en-GB"/>
        </a:p>
      </dgm:t>
    </dgm:pt>
    <dgm:pt modelId="{E403F11E-84B0-4C83-9CF3-26ACBA52E944}">
      <dgm:prSet phldrT="[Text]" custT="1"/>
      <dgm:spPr/>
      <dgm:t>
        <a:bodyPr/>
        <a:lstStyle/>
        <a:p>
          <a:r>
            <a:rPr lang="en-GB" sz="1100" b="1" dirty="0">
              <a:solidFill>
                <a:schemeClr val="tx1"/>
              </a:solidFill>
            </a:rPr>
            <a:t>FANS AND FOLLOWERS</a:t>
          </a:r>
        </a:p>
      </dgm:t>
    </dgm:pt>
    <dgm:pt modelId="{04997245-7D2E-4192-BDD0-B4D4166AC83C}" type="parTrans" cxnId="{9FA83D19-8BC8-4DA9-AC04-454D21F4EFD9}">
      <dgm:prSet/>
      <dgm:spPr/>
      <dgm:t>
        <a:bodyPr/>
        <a:lstStyle/>
        <a:p>
          <a:endParaRPr lang="en-GB"/>
        </a:p>
      </dgm:t>
    </dgm:pt>
    <dgm:pt modelId="{6BB3708D-E0D6-40F4-84C5-D27655394E6E}" type="sibTrans" cxnId="{9FA83D19-8BC8-4DA9-AC04-454D21F4EFD9}">
      <dgm:prSet/>
      <dgm:spPr/>
      <dgm:t>
        <a:bodyPr/>
        <a:lstStyle/>
        <a:p>
          <a:endParaRPr lang="en-GB"/>
        </a:p>
      </dgm:t>
    </dgm:pt>
    <dgm:pt modelId="{EE5FAC57-B062-48C8-86DD-4C0C6437FF19}">
      <dgm:prSet phldrT="[Text]" custT="1"/>
      <dgm:spPr/>
      <dgm:t>
        <a:bodyPr/>
        <a:lstStyle/>
        <a:p>
          <a:r>
            <a:rPr lang="en-GB" sz="1100" b="1" dirty="0">
              <a:solidFill>
                <a:schemeClr val="tx1"/>
              </a:solidFill>
            </a:rPr>
            <a:t>FOOD LOVERS</a:t>
          </a:r>
        </a:p>
      </dgm:t>
    </dgm:pt>
    <dgm:pt modelId="{29D5678D-B40C-4462-8F48-8E3D2A6FC30B}" type="parTrans" cxnId="{4D96BDFF-7963-4373-B679-FF29CB920605}">
      <dgm:prSet/>
      <dgm:spPr/>
      <dgm:t>
        <a:bodyPr/>
        <a:lstStyle/>
        <a:p>
          <a:endParaRPr lang="en-GB"/>
        </a:p>
      </dgm:t>
    </dgm:pt>
    <dgm:pt modelId="{0EE235B4-C3AB-4B27-BB14-A3B880F13A0E}" type="sibTrans" cxnId="{4D96BDFF-7963-4373-B679-FF29CB920605}">
      <dgm:prSet/>
      <dgm:spPr/>
      <dgm:t>
        <a:bodyPr/>
        <a:lstStyle/>
        <a:p>
          <a:endParaRPr lang="en-GB"/>
        </a:p>
      </dgm:t>
    </dgm:pt>
    <dgm:pt modelId="{81B6C25F-76F8-42FD-975A-8F1CB15DE604}">
      <dgm:prSet phldrT="[Text]" custT="1"/>
      <dgm:spPr/>
      <dgm:t>
        <a:bodyPr/>
        <a:lstStyle/>
        <a:p>
          <a:r>
            <a:rPr lang="en-GB" sz="1100" b="1" dirty="0">
              <a:solidFill>
                <a:schemeClr val="tx1"/>
              </a:solidFill>
            </a:rPr>
            <a:t>EVENT VISITORS</a:t>
          </a:r>
        </a:p>
      </dgm:t>
    </dgm:pt>
    <dgm:pt modelId="{30C9CC9E-1B81-44F2-8C02-A240CBC8CC6F}" type="parTrans" cxnId="{05F564BF-48A9-42B8-B71D-C637F901818C}">
      <dgm:prSet/>
      <dgm:spPr/>
      <dgm:t>
        <a:bodyPr/>
        <a:lstStyle/>
        <a:p>
          <a:endParaRPr lang="en-GB"/>
        </a:p>
      </dgm:t>
    </dgm:pt>
    <dgm:pt modelId="{D1158118-A2BB-4F10-9BBF-CA93EB55F48D}" type="sibTrans" cxnId="{05F564BF-48A9-42B8-B71D-C637F901818C}">
      <dgm:prSet/>
      <dgm:spPr/>
      <dgm:t>
        <a:bodyPr/>
        <a:lstStyle/>
        <a:p>
          <a:endParaRPr lang="en-GB"/>
        </a:p>
      </dgm:t>
    </dgm:pt>
    <dgm:pt modelId="{700E2F89-668C-4A8C-ABB3-C381705A092D}">
      <dgm:prSet phldrT="[Text]" custT="1"/>
      <dgm:spPr/>
      <dgm:t>
        <a:bodyPr/>
        <a:lstStyle/>
        <a:p>
          <a:r>
            <a:rPr lang="en-GB" sz="1100" b="1" dirty="0">
              <a:solidFill>
                <a:schemeClr val="tx1"/>
              </a:solidFill>
            </a:rPr>
            <a:t>BUSY PROFESSIONALS &amp; STUDENTS</a:t>
          </a:r>
        </a:p>
      </dgm:t>
    </dgm:pt>
    <dgm:pt modelId="{CCC3FA57-6757-4646-8617-E54E47179C1D}" type="parTrans" cxnId="{00D273AE-7809-4B7B-BBAA-F6484A7D1810}">
      <dgm:prSet/>
      <dgm:spPr/>
    </dgm:pt>
    <dgm:pt modelId="{839C2710-FF63-4206-81BA-FB979447B264}" type="sibTrans" cxnId="{00D273AE-7809-4B7B-BBAA-F6484A7D1810}">
      <dgm:prSet/>
      <dgm:spPr/>
      <dgm:t>
        <a:bodyPr/>
        <a:lstStyle/>
        <a:p>
          <a:endParaRPr lang="en-GB"/>
        </a:p>
      </dgm:t>
    </dgm:pt>
    <dgm:pt modelId="{404990A1-EB3D-4F2E-9B54-C33755A1166D}">
      <dgm:prSet phldrT="[Text]" custT="1"/>
      <dgm:spPr/>
      <dgm:t>
        <a:bodyPr/>
        <a:lstStyle/>
        <a:p>
          <a:r>
            <a:rPr lang="en-GB" sz="1100" b="1" dirty="0">
              <a:solidFill>
                <a:schemeClr val="tx1"/>
              </a:solidFill>
            </a:rPr>
            <a:t>DISABLE CUSTOMERS</a:t>
          </a:r>
        </a:p>
      </dgm:t>
    </dgm:pt>
    <dgm:pt modelId="{4E5B7B65-58B4-4933-9B37-29511A9F86F2}" type="parTrans" cxnId="{62DFA603-76DA-44B1-97DD-F3BF7C24C0F4}">
      <dgm:prSet/>
      <dgm:spPr/>
    </dgm:pt>
    <dgm:pt modelId="{DF7B9C7A-D8F9-41C5-AE6A-ECDBEC5CC1BB}" type="sibTrans" cxnId="{62DFA603-76DA-44B1-97DD-F3BF7C24C0F4}">
      <dgm:prSet/>
      <dgm:spPr/>
      <dgm:t>
        <a:bodyPr/>
        <a:lstStyle/>
        <a:p>
          <a:endParaRPr lang="en-GB"/>
        </a:p>
      </dgm:t>
    </dgm:pt>
    <dgm:pt modelId="{91EA4FA3-3D21-42DD-86F8-55B607918C6E}" type="pres">
      <dgm:prSet presAssocID="{E2A5CA78-32E9-4910-9895-ED138E24AB18}" presName="cycle" presStyleCnt="0">
        <dgm:presLayoutVars>
          <dgm:dir/>
          <dgm:resizeHandles val="exact"/>
        </dgm:presLayoutVars>
      </dgm:prSet>
      <dgm:spPr/>
    </dgm:pt>
    <dgm:pt modelId="{842B14B0-0A2E-4D93-96B0-AEF9C537121E}" type="pres">
      <dgm:prSet presAssocID="{693F48BF-4396-423C-9B44-5788A742E6B5}" presName="node" presStyleLbl="node1" presStyleIdx="0" presStyleCnt="7">
        <dgm:presLayoutVars>
          <dgm:bulletEnabled val="1"/>
        </dgm:presLayoutVars>
      </dgm:prSet>
      <dgm:spPr/>
    </dgm:pt>
    <dgm:pt modelId="{61E681C7-8A09-4BE3-AF00-F8ED1EFF36CD}" type="pres">
      <dgm:prSet presAssocID="{28196EF1-6A41-4DEC-8937-216A9290935C}" presName="sibTrans" presStyleLbl="sibTrans2D1" presStyleIdx="0" presStyleCnt="7"/>
      <dgm:spPr/>
    </dgm:pt>
    <dgm:pt modelId="{736349B5-7268-4CB4-A099-349AF8F8AA4D}" type="pres">
      <dgm:prSet presAssocID="{28196EF1-6A41-4DEC-8937-216A9290935C}" presName="connectorText" presStyleLbl="sibTrans2D1" presStyleIdx="0" presStyleCnt="7"/>
      <dgm:spPr/>
    </dgm:pt>
    <dgm:pt modelId="{80C69C92-D823-4727-B396-10F1F431EF29}" type="pres">
      <dgm:prSet presAssocID="{39CFCAC2-4919-456C-8AC1-943B206FEDF0}" presName="node" presStyleLbl="node1" presStyleIdx="1" presStyleCnt="7">
        <dgm:presLayoutVars>
          <dgm:bulletEnabled val="1"/>
        </dgm:presLayoutVars>
      </dgm:prSet>
      <dgm:spPr/>
    </dgm:pt>
    <dgm:pt modelId="{0B94D28D-6647-4300-B01F-82E5F334EA74}" type="pres">
      <dgm:prSet presAssocID="{18F078EB-89F7-4426-B098-2A265B1B9428}" presName="sibTrans" presStyleLbl="sibTrans2D1" presStyleIdx="1" presStyleCnt="7"/>
      <dgm:spPr/>
    </dgm:pt>
    <dgm:pt modelId="{697B8D02-A07B-4122-AC8D-6A2F03A1A975}" type="pres">
      <dgm:prSet presAssocID="{18F078EB-89F7-4426-B098-2A265B1B9428}" presName="connectorText" presStyleLbl="sibTrans2D1" presStyleIdx="1" presStyleCnt="7"/>
      <dgm:spPr/>
    </dgm:pt>
    <dgm:pt modelId="{1FFDAF27-C41A-40AC-B0B7-31FAF34A48BB}" type="pres">
      <dgm:prSet presAssocID="{E403F11E-84B0-4C83-9CF3-26ACBA52E944}" presName="node" presStyleLbl="node1" presStyleIdx="2" presStyleCnt="7">
        <dgm:presLayoutVars>
          <dgm:bulletEnabled val="1"/>
        </dgm:presLayoutVars>
      </dgm:prSet>
      <dgm:spPr/>
    </dgm:pt>
    <dgm:pt modelId="{69E3640E-A2E7-4D79-AF01-95F502E996E1}" type="pres">
      <dgm:prSet presAssocID="{6BB3708D-E0D6-40F4-84C5-D27655394E6E}" presName="sibTrans" presStyleLbl="sibTrans2D1" presStyleIdx="2" presStyleCnt="7"/>
      <dgm:spPr/>
    </dgm:pt>
    <dgm:pt modelId="{1FF0C1AC-DA5B-4B26-B105-1004AC007C71}" type="pres">
      <dgm:prSet presAssocID="{6BB3708D-E0D6-40F4-84C5-D27655394E6E}" presName="connectorText" presStyleLbl="sibTrans2D1" presStyleIdx="2" presStyleCnt="7"/>
      <dgm:spPr/>
    </dgm:pt>
    <dgm:pt modelId="{D5BAC96D-ECA3-4E6F-BD08-43FAC4024580}" type="pres">
      <dgm:prSet presAssocID="{EE5FAC57-B062-48C8-86DD-4C0C6437FF19}" presName="node" presStyleLbl="node1" presStyleIdx="3" presStyleCnt="7">
        <dgm:presLayoutVars>
          <dgm:bulletEnabled val="1"/>
        </dgm:presLayoutVars>
      </dgm:prSet>
      <dgm:spPr/>
    </dgm:pt>
    <dgm:pt modelId="{9BCCACD2-14DD-48B8-98F1-6AFAFDEE100F}" type="pres">
      <dgm:prSet presAssocID="{0EE235B4-C3AB-4B27-BB14-A3B880F13A0E}" presName="sibTrans" presStyleLbl="sibTrans2D1" presStyleIdx="3" presStyleCnt="7"/>
      <dgm:spPr/>
    </dgm:pt>
    <dgm:pt modelId="{F05A6447-CB80-48FE-A827-DB4F2F3D554E}" type="pres">
      <dgm:prSet presAssocID="{0EE235B4-C3AB-4B27-BB14-A3B880F13A0E}" presName="connectorText" presStyleLbl="sibTrans2D1" presStyleIdx="3" presStyleCnt="7"/>
      <dgm:spPr/>
    </dgm:pt>
    <dgm:pt modelId="{CCC8BCAC-AE5F-4A7C-A32D-0AF25BE2FA4A}" type="pres">
      <dgm:prSet presAssocID="{81B6C25F-76F8-42FD-975A-8F1CB15DE604}" presName="node" presStyleLbl="node1" presStyleIdx="4" presStyleCnt="7">
        <dgm:presLayoutVars>
          <dgm:bulletEnabled val="1"/>
        </dgm:presLayoutVars>
      </dgm:prSet>
      <dgm:spPr/>
    </dgm:pt>
    <dgm:pt modelId="{218975F2-AC85-40EB-BB22-7ED9316D6549}" type="pres">
      <dgm:prSet presAssocID="{D1158118-A2BB-4F10-9BBF-CA93EB55F48D}" presName="sibTrans" presStyleLbl="sibTrans2D1" presStyleIdx="4" presStyleCnt="7"/>
      <dgm:spPr/>
    </dgm:pt>
    <dgm:pt modelId="{14C750CA-D142-4BE4-A191-4BFD9AF3FAB2}" type="pres">
      <dgm:prSet presAssocID="{D1158118-A2BB-4F10-9BBF-CA93EB55F48D}" presName="connectorText" presStyleLbl="sibTrans2D1" presStyleIdx="4" presStyleCnt="7"/>
      <dgm:spPr/>
    </dgm:pt>
    <dgm:pt modelId="{6111A47C-906C-4183-87A7-64738D1E3081}" type="pres">
      <dgm:prSet presAssocID="{700E2F89-668C-4A8C-ABB3-C381705A092D}" presName="node" presStyleLbl="node1" presStyleIdx="5" presStyleCnt="7">
        <dgm:presLayoutVars>
          <dgm:bulletEnabled val="1"/>
        </dgm:presLayoutVars>
      </dgm:prSet>
      <dgm:spPr/>
    </dgm:pt>
    <dgm:pt modelId="{40572BAD-DBFD-411A-BB24-A73407435FE7}" type="pres">
      <dgm:prSet presAssocID="{839C2710-FF63-4206-81BA-FB979447B264}" presName="sibTrans" presStyleLbl="sibTrans2D1" presStyleIdx="5" presStyleCnt="7"/>
      <dgm:spPr/>
    </dgm:pt>
    <dgm:pt modelId="{E93016E0-FE09-4C1B-90AD-4B2869AE017E}" type="pres">
      <dgm:prSet presAssocID="{839C2710-FF63-4206-81BA-FB979447B264}" presName="connectorText" presStyleLbl="sibTrans2D1" presStyleIdx="5" presStyleCnt="7"/>
      <dgm:spPr/>
    </dgm:pt>
    <dgm:pt modelId="{E27107BB-BC04-4BD0-A330-569A2099F393}" type="pres">
      <dgm:prSet presAssocID="{404990A1-EB3D-4F2E-9B54-C33755A1166D}" presName="node" presStyleLbl="node1" presStyleIdx="6" presStyleCnt="7">
        <dgm:presLayoutVars>
          <dgm:bulletEnabled val="1"/>
        </dgm:presLayoutVars>
      </dgm:prSet>
      <dgm:spPr/>
    </dgm:pt>
    <dgm:pt modelId="{59C118A6-E14D-4069-AE6E-D9551DE62FBA}" type="pres">
      <dgm:prSet presAssocID="{DF7B9C7A-D8F9-41C5-AE6A-ECDBEC5CC1BB}" presName="sibTrans" presStyleLbl="sibTrans2D1" presStyleIdx="6" presStyleCnt="7"/>
      <dgm:spPr/>
    </dgm:pt>
    <dgm:pt modelId="{85F5495A-72CD-4373-9071-D4CDC16130E5}" type="pres">
      <dgm:prSet presAssocID="{DF7B9C7A-D8F9-41C5-AE6A-ECDBEC5CC1BB}" presName="connectorText" presStyleLbl="sibTrans2D1" presStyleIdx="6" presStyleCnt="7"/>
      <dgm:spPr/>
    </dgm:pt>
  </dgm:ptLst>
  <dgm:cxnLst>
    <dgm:cxn modelId="{62DFA603-76DA-44B1-97DD-F3BF7C24C0F4}" srcId="{E2A5CA78-32E9-4910-9895-ED138E24AB18}" destId="{404990A1-EB3D-4F2E-9B54-C33755A1166D}" srcOrd="6" destOrd="0" parTransId="{4E5B7B65-58B4-4933-9B37-29511A9F86F2}" sibTransId="{DF7B9C7A-D8F9-41C5-AE6A-ECDBEC5CC1BB}"/>
    <dgm:cxn modelId="{D0FBDA08-658D-480B-BA45-E9BF0A1F9B7E}" srcId="{E2A5CA78-32E9-4910-9895-ED138E24AB18}" destId="{39CFCAC2-4919-456C-8AC1-943B206FEDF0}" srcOrd="1" destOrd="0" parTransId="{75272793-42B5-4FE9-9C9E-DB794CD5C168}" sibTransId="{18F078EB-89F7-4426-B098-2A265B1B9428}"/>
    <dgm:cxn modelId="{9FA83D19-8BC8-4DA9-AC04-454D21F4EFD9}" srcId="{E2A5CA78-32E9-4910-9895-ED138E24AB18}" destId="{E403F11E-84B0-4C83-9CF3-26ACBA52E944}" srcOrd="2" destOrd="0" parTransId="{04997245-7D2E-4192-BDD0-B4D4166AC83C}" sibTransId="{6BB3708D-E0D6-40F4-84C5-D27655394E6E}"/>
    <dgm:cxn modelId="{8D2F4D20-2C97-4CAC-B12D-9F411DE4D7D4}" type="presOf" srcId="{DF7B9C7A-D8F9-41C5-AE6A-ECDBEC5CC1BB}" destId="{59C118A6-E14D-4069-AE6E-D9551DE62FBA}" srcOrd="0" destOrd="0" presId="urn:microsoft.com/office/officeart/2005/8/layout/cycle2"/>
    <dgm:cxn modelId="{E09F602B-5DAE-4EC4-9528-9A25E549F4AB}" type="presOf" srcId="{18F078EB-89F7-4426-B098-2A265B1B9428}" destId="{0B94D28D-6647-4300-B01F-82E5F334EA74}" srcOrd="0" destOrd="0" presId="urn:microsoft.com/office/officeart/2005/8/layout/cycle2"/>
    <dgm:cxn modelId="{440A3C32-EDEA-4DE5-8AB8-483FE67ED78E}" type="presOf" srcId="{28196EF1-6A41-4DEC-8937-216A9290935C}" destId="{736349B5-7268-4CB4-A099-349AF8F8AA4D}" srcOrd="1" destOrd="0" presId="urn:microsoft.com/office/officeart/2005/8/layout/cycle2"/>
    <dgm:cxn modelId="{FA439A3B-BE10-426E-A227-327E48983675}" type="presOf" srcId="{D1158118-A2BB-4F10-9BBF-CA93EB55F48D}" destId="{218975F2-AC85-40EB-BB22-7ED9316D6549}" srcOrd="0" destOrd="0" presId="urn:microsoft.com/office/officeart/2005/8/layout/cycle2"/>
    <dgm:cxn modelId="{6CA2DF5E-AFB0-456B-A234-A33196554850}" srcId="{E2A5CA78-32E9-4910-9895-ED138E24AB18}" destId="{693F48BF-4396-423C-9B44-5788A742E6B5}" srcOrd="0" destOrd="0" parTransId="{055A2B45-73F2-4C21-9F88-234F9D702B4D}" sibTransId="{28196EF1-6A41-4DEC-8937-216A9290935C}"/>
    <dgm:cxn modelId="{E885895F-CFB4-4B30-B02C-984CA2A52EB2}" type="presOf" srcId="{DF7B9C7A-D8F9-41C5-AE6A-ECDBEC5CC1BB}" destId="{85F5495A-72CD-4373-9071-D4CDC16130E5}" srcOrd="1" destOrd="0" presId="urn:microsoft.com/office/officeart/2005/8/layout/cycle2"/>
    <dgm:cxn modelId="{E5CECD61-508D-4FF6-9CC4-1F4E59A95B48}" type="presOf" srcId="{839C2710-FF63-4206-81BA-FB979447B264}" destId="{E93016E0-FE09-4C1B-90AD-4B2869AE017E}" srcOrd="1" destOrd="0" presId="urn:microsoft.com/office/officeart/2005/8/layout/cycle2"/>
    <dgm:cxn modelId="{3904B963-0ACA-45E0-9F04-8DD9AECD48B9}" type="presOf" srcId="{839C2710-FF63-4206-81BA-FB979447B264}" destId="{40572BAD-DBFD-411A-BB24-A73407435FE7}" srcOrd="0" destOrd="0" presId="urn:microsoft.com/office/officeart/2005/8/layout/cycle2"/>
    <dgm:cxn modelId="{CFFC364E-5C52-443D-ADC9-0661405BEC2C}" type="presOf" srcId="{18F078EB-89F7-4426-B098-2A265B1B9428}" destId="{697B8D02-A07B-4122-AC8D-6A2F03A1A975}" srcOrd="1" destOrd="0" presId="urn:microsoft.com/office/officeart/2005/8/layout/cycle2"/>
    <dgm:cxn modelId="{06D9597B-A448-436B-83D7-2525946FFE18}" type="presOf" srcId="{E403F11E-84B0-4C83-9CF3-26ACBA52E944}" destId="{1FFDAF27-C41A-40AC-B0B7-31FAF34A48BB}" srcOrd="0" destOrd="0" presId="urn:microsoft.com/office/officeart/2005/8/layout/cycle2"/>
    <dgm:cxn modelId="{200A4383-010E-4F79-A386-9CD0B73F4CDB}" type="presOf" srcId="{0EE235B4-C3AB-4B27-BB14-A3B880F13A0E}" destId="{F05A6447-CB80-48FE-A827-DB4F2F3D554E}" srcOrd="1" destOrd="0" presId="urn:microsoft.com/office/officeart/2005/8/layout/cycle2"/>
    <dgm:cxn modelId="{46D2268D-B015-428D-BF74-43412BBC65F7}" type="presOf" srcId="{39CFCAC2-4919-456C-8AC1-943B206FEDF0}" destId="{80C69C92-D823-4727-B396-10F1F431EF29}" srcOrd="0" destOrd="0" presId="urn:microsoft.com/office/officeart/2005/8/layout/cycle2"/>
    <dgm:cxn modelId="{3610779B-592A-4202-9F99-19994D6BC4D0}" type="presOf" srcId="{28196EF1-6A41-4DEC-8937-216A9290935C}" destId="{61E681C7-8A09-4BE3-AF00-F8ED1EFF36CD}" srcOrd="0" destOrd="0" presId="urn:microsoft.com/office/officeart/2005/8/layout/cycle2"/>
    <dgm:cxn modelId="{A6BCB1A0-E29B-45D5-A643-567CDC109991}" type="presOf" srcId="{6BB3708D-E0D6-40F4-84C5-D27655394E6E}" destId="{1FF0C1AC-DA5B-4B26-B105-1004AC007C71}" srcOrd="1" destOrd="0" presId="urn:microsoft.com/office/officeart/2005/8/layout/cycle2"/>
    <dgm:cxn modelId="{1EA983A5-10E0-4EE2-B91F-09C8F69D53C3}" type="presOf" srcId="{693F48BF-4396-423C-9B44-5788A742E6B5}" destId="{842B14B0-0A2E-4D93-96B0-AEF9C537121E}" srcOrd="0" destOrd="0" presId="urn:microsoft.com/office/officeart/2005/8/layout/cycle2"/>
    <dgm:cxn modelId="{00D273AE-7809-4B7B-BBAA-F6484A7D1810}" srcId="{E2A5CA78-32E9-4910-9895-ED138E24AB18}" destId="{700E2F89-668C-4A8C-ABB3-C381705A092D}" srcOrd="5" destOrd="0" parTransId="{CCC3FA57-6757-4646-8617-E54E47179C1D}" sibTransId="{839C2710-FF63-4206-81BA-FB979447B264}"/>
    <dgm:cxn modelId="{EEC226B3-3F98-49CB-BCD6-9E1E40B08C45}" type="presOf" srcId="{700E2F89-668C-4A8C-ABB3-C381705A092D}" destId="{6111A47C-906C-4183-87A7-64738D1E3081}" srcOrd="0" destOrd="0" presId="urn:microsoft.com/office/officeart/2005/8/layout/cycle2"/>
    <dgm:cxn modelId="{E79D15B9-FC9D-497F-B023-686EFF64FF54}" type="presOf" srcId="{D1158118-A2BB-4F10-9BBF-CA93EB55F48D}" destId="{14C750CA-D142-4BE4-A191-4BFD9AF3FAB2}" srcOrd="1" destOrd="0" presId="urn:microsoft.com/office/officeart/2005/8/layout/cycle2"/>
    <dgm:cxn modelId="{05F564BF-48A9-42B8-B71D-C637F901818C}" srcId="{E2A5CA78-32E9-4910-9895-ED138E24AB18}" destId="{81B6C25F-76F8-42FD-975A-8F1CB15DE604}" srcOrd="4" destOrd="0" parTransId="{30C9CC9E-1B81-44F2-8C02-A240CBC8CC6F}" sibTransId="{D1158118-A2BB-4F10-9BBF-CA93EB55F48D}"/>
    <dgm:cxn modelId="{9A75CDCE-0081-4AA0-A6B0-DE9485646591}" type="presOf" srcId="{EE5FAC57-B062-48C8-86DD-4C0C6437FF19}" destId="{D5BAC96D-ECA3-4E6F-BD08-43FAC4024580}" srcOrd="0" destOrd="0" presId="urn:microsoft.com/office/officeart/2005/8/layout/cycle2"/>
    <dgm:cxn modelId="{671DFFD3-138C-44EA-BE39-ED523E1B538E}" type="presOf" srcId="{6BB3708D-E0D6-40F4-84C5-D27655394E6E}" destId="{69E3640E-A2E7-4D79-AF01-95F502E996E1}" srcOrd="0" destOrd="0" presId="urn:microsoft.com/office/officeart/2005/8/layout/cycle2"/>
    <dgm:cxn modelId="{45A9A0DB-4FFA-42A3-A17D-224BB60E6567}" type="presOf" srcId="{404990A1-EB3D-4F2E-9B54-C33755A1166D}" destId="{E27107BB-BC04-4BD0-A330-569A2099F393}" srcOrd="0" destOrd="0" presId="urn:microsoft.com/office/officeart/2005/8/layout/cycle2"/>
    <dgm:cxn modelId="{DB1874EE-7FB0-475C-A9BF-52D529F880D3}" type="presOf" srcId="{81B6C25F-76F8-42FD-975A-8F1CB15DE604}" destId="{CCC8BCAC-AE5F-4A7C-A32D-0AF25BE2FA4A}" srcOrd="0" destOrd="0" presId="urn:microsoft.com/office/officeart/2005/8/layout/cycle2"/>
    <dgm:cxn modelId="{6A43AEF4-4297-40F6-90AA-3AB713A0FA82}" type="presOf" srcId="{0EE235B4-C3AB-4B27-BB14-A3B880F13A0E}" destId="{9BCCACD2-14DD-48B8-98F1-6AFAFDEE100F}" srcOrd="0" destOrd="0" presId="urn:microsoft.com/office/officeart/2005/8/layout/cycle2"/>
    <dgm:cxn modelId="{ACD206F7-D682-4ADE-B861-D2305EB634A6}" type="presOf" srcId="{E2A5CA78-32E9-4910-9895-ED138E24AB18}" destId="{91EA4FA3-3D21-42DD-86F8-55B607918C6E}" srcOrd="0" destOrd="0" presId="urn:microsoft.com/office/officeart/2005/8/layout/cycle2"/>
    <dgm:cxn modelId="{4D96BDFF-7963-4373-B679-FF29CB920605}" srcId="{E2A5CA78-32E9-4910-9895-ED138E24AB18}" destId="{EE5FAC57-B062-48C8-86DD-4C0C6437FF19}" srcOrd="3" destOrd="0" parTransId="{29D5678D-B40C-4462-8F48-8E3D2A6FC30B}" sibTransId="{0EE235B4-C3AB-4B27-BB14-A3B880F13A0E}"/>
    <dgm:cxn modelId="{A44E9D37-0372-4545-AD80-1CAAE1A2B522}" type="presParOf" srcId="{91EA4FA3-3D21-42DD-86F8-55B607918C6E}" destId="{842B14B0-0A2E-4D93-96B0-AEF9C537121E}" srcOrd="0" destOrd="0" presId="urn:microsoft.com/office/officeart/2005/8/layout/cycle2"/>
    <dgm:cxn modelId="{CC149085-A4EF-45D4-ADC2-3E639BB2235C}" type="presParOf" srcId="{91EA4FA3-3D21-42DD-86F8-55B607918C6E}" destId="{61E681C7-8A09-4BE3-AF00-F8ED1EFF36CD}" srcOrd="1" destOrd="0" presId="urn:microsoft.com/office/officeart/2005/8/layout/cycle2"/>
    <dgm:cxn modelId="{EF9A5175-0219-45D9-BD9A-1E6D6573DC08}" type="presParOf" srcId="{61E681C7-8A09-4BE3-AF00-F8ED1EFF36CD}" destId="{736349B5-7268-4CB4-A099-349AF8F8AA4D}" srcOrd="0" destOrd="0" presId="urn:microsoft.com/office/officeart/2005/8/layout/cycle2"/>
    <dgm:cxn modelId="{A6F4395C-494A-4231-B4A3-A30B85C74A02}" type="presParOf" srcId="{91EA4FA3-3D21-42DD-86F8-55B607918C6E}" destId="{80C69C92-D823-4727-B396-10F1F431EF29}" srcOrd="2" destOrd="0" presId="urn:microsoft.com/office/officeart/2005/8/layout/cycle2"/>
    <dgm:cxn modelId="{7329F419-9A10-4D40-88CA-CFFC5A9016F4}" type="presParOf" srcId="{91EA4FA3-3D21-42DD-86F8-55B607918C6E}" destId="{0B94D28D-6647-4300-B01F-82E5F334EA74}" srcOrd="3" destOrd="0" presId="urn:microsoft.com/office/officeart/2005/8/layout/cycle2"/>
    <dgm:cxn modelId="{502258F4-4F14-45D3-AA45-A4BAD7D63AD0}" type="presParOf" srcId="{0B94D28D-6647-4300-B01F-82E5F334EA74}" destId="{697B8D02-A07B-4122-AC8D-6A2F03A1A975}" srcOrd="0" destOrd="0" presId="urn:microsoft.com/office/officeart/2005/8/layout/cycle2"/>
    <dgm:cxn modelId="{E4E0F7F2-8086-497A-AD96-C54F6A262F64}" type="presParOf" srcId="{91EA4FA3-3D21-42DD-86F8-55B607918C6E}" destId="{1FFDAF27-C41A-40AC-B0B7-31FAF34A48BB}" srcOrd="4" destOrd="0" presId="urn:microsoft.com/office/officeart/2005/8/layout/cycle2"/>
    <dgm:cxn modelId="{D6F4E20B-782C-48D1-BF0E-33805AB897A8}" type="presParOf" srcId="{91EA4FA3-3D21-42DD-86F8-55B607918C6E}" destId="{69E3640E-A2E7-4D79-AF01-95F502E996E1}" srcOrd="5" destOrd="0" presId="urn:microsoft.com/office/officeart/2005/8/layout/cycle2"/>
    <dgm:cxn modelId="{6E22BEFF-3772-40A3-99A9-C17BCA1A729F}" type="presParOf" srcId="{69E3640E-A2E7-4D79-AF01-95F502E996E1}" destId="{1FF0C1AC-DA5B-4B26-B105-1004AC007C71}" srcOrd="0" destOrd="0" presId="urn:microsoft.com/office/officeart/2005/8/layout/cycle2"/>
    <dgm:cxn modelId="{EB46BDF9-0074-4915-B62A-9C73E26DB147}" type="presParOf" srcId="{91EA4FA3-3D21-42DD-86F8-55B607918C6E}" destId="{D5BAC96D-ECA3-4E6F-BD08-43FAC4024580}" srcOrd="6" destOrd="0" presId="urn:microsoft.com/office/officeart/2005/8/layout/cycle2"/>
    <dgm:cxn modelId="{0EC791C8-2AA9-4C34-8374-0EB007DAF2BE}" type="presParOf" srcId="{91EA4FA3-3D21-42DD-86F8-55B607918C6E}" destId="{9BCCACD2-14DD-48B8-98F1-6AFAFDEE100F}" srcOrd="7" destOrd="0" presId="urn:microsoft.com/office/officeart/2005/8/layout/cycle2"/>
    <dgm:cxn modelId="{928921BF-264D-438B-A5D2-BFEBB5232765}" type="presParOf" srcId="{9BCCACD2-14DD-48B8-98F1-6AFAFDEE100F}" destId="{F05A6447-CB80-48FE-A827-DB4F2F3D554E}" srcOrd="0" destOrd="0" presId="urn:microsoft.com/office/officeart/2005/8/layout/cycle2"/>
    <dgm:cxn modelId="{62A1FB83-7B1F-4F79-9415-3A0D10D533CC}" type="presParOf" srcId="{91EA4FA3-3D21-42DD-86F8-55B607918C6E}" destId="{CCC8BCAC-AE5F-4A7C-A32D-0AF25BE2FA4A}" srcOrd="8" destOrd="0" presId="urn:microsoft.com/office/officeart/2005/8/layout/cycle2"/>
    <dgm:cxn modelId="{0C4514DB-39DC-40EF-8A1B-B2EF448D4FC7}" type="presParOf" srcId="{91EA4FA3-3D21-42DD-86F8-55B607918C6E}" destId="{218975F2-AC85-40EB-BB22-7ED9316D6549}" srcOrd="9" destOrd="0" presId="urn:microsoft.com/office/officeart/2005/8/layout/cycle2"/>
    <dgm:cxn modelId="{F1F1DB5A-E18C-4F16-906A-28E04595DD6E}" type="presParOf" srcId="{218975F2-AC85-40EB-BB22-7ED9316D6549}" destId="{14C750CA-D142-4BE4-A191-4BFD9AF3FAB2}" srcOrd="0" destOrd="0" presId="urn:microsoft.com/office/officeart/2005/8/layout/cycle2"/>
    <dgm:cxn modelId="{B9E65622-E0D2-456B-98B1-3150B64FAB5F}" type="presParOf" srcId="{91EA4FA3-3D21-42DD-86F8-55B607918C6E}" destId="{6111A47C-906C-4183-87A7-64738D1E3081}" srcOrd="10" destOrd="0" presId="urn:microsoft.com/office/officeart/2005/8/layout/cycle2"/>
    <dgm:cxn modelId="{C90E721B-B823-4D18-9AEC-49EAA72740D6}" type="presParOf" srcId="{91EA4FA3-3D21-42DD-86F8-55B607918C6E}" destId="{40572BAD-DBFD-411A-BB24-A73407435FE7}" srcOrd="11" destOrd="0" presId="urn:microsoft.com/office/officeart/2005/8/layout/cycle2"/>
    <dgm:cxn modelId="{E0F64C47-C850-48BE-AB37-E7DEEB129B25}" type="presParOf" srcId="{40572BAD-DBFD-411A-BB24-A73407435FE7}" destId="{E93016E0-FE09-4C1B-90AD-4B2869AE017E}" srcOrd="0" destOrd="0" presId="urn:microsoft.com/office/officeart/2005/8/layout/cycle2"/>
    <dgm:cxn modelId="{1DDCD82B-F82A-4E98-82F4-D492AEFE2E12}" type="presParOf" srcId="{91EA4FA3-3D21-42DD-86F8-55B607918C6E}" destId="{E27107BB-BC04-4BD0-A330-569A2099F393}" srcOrd="12" destOrd="0" presId="urn:microsoft.com/office/officeart/2005/8/layout/cycle2"/>
    <dgm:cxn modelId="{3F51DAEE-7D8C-41C4-AF82-E96505B6C2DA}" type="presParOf" srcId="{91EA4FA3-3D21-42DD-86F8-55B607918C6E}" destId="{59C118A6-E14D-4069-AE6E-D9551DE62FBA}" srcOrd="13" destOrd="0" presId="urn:microsoft.com/office/officeart/2005/8/layout/cycle2"/>
    <dgm:cxn modelId="{0ACC95F4-ABE7-45D9-AD05-EDA786EBA1E9}" type="presParOf" srcId="{59C118A6-E14D-4069-AE6E-D9551DE62FBA}" destId="{85F5495A-72CD-4373-9071-D4CDC16130E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EAC7E0A-8286-4A5E-902F-BE8AE7E597E9}"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9CB8FD61-ADB1-4EF5-B13A-3FBF5208623A}">
      <dgm:prSet phldrT="[Text]" custT="1"/>
      <dgm:spPr/>
      <dgm:t>
        <a:bodyPr/>
        <a:lstStyle/>
        <a:p>
          <a:pPr algn="ctr"/>
          <a:r>
            <a:rPr lang="en-US" sz="2400" dirty="0">
              <a:latin typeface="+mj-lt"/>
            </a:rPr>
            <a:t>BURGERS</a:t>
          </a:r>
          <a:endParaRPr lang="en-GB" sz="2400" dirty="0">
            <a:latin typeface="+mj-lt"/>
          </a:endParaRPr>
        </a:p>
      </dgm:t>
    </dgm:pt>
    <dgm:pt modelId="{96132C07-2248-4C7F-B2E9-12BCC6EC4BB8}" type="parTrans" cxnId="{23403C57-0611-4696-B2B7-9C438A407B65}">
      <dgm:prSet/>
      <dgm:spPr/>
      <dgm:t>
        <a:bodyPr/>
        <a:lstStyle/>
        <a:p>
          <a:endParaRPr lang="en-GB"/>
        </a:p>
      </dgm:t>
    </dgm:pt>
    <dgm:pt modelId="{9FB278C0-F02E-44AA-B154-F49ED6001E61}" type="sibTrans" cxnId="{23403C57-0611-4696-B2B7-9C438A407B65}">
      <dgm:prSet/>
      <dgm:spPr/>
      <dgm:t>
        <a:bodyPr/>
        <a:lstStyle/>
        <a:p>
          <a:endParaRPr lang="en-GB"/>
        </a:p>
      </dgm:t>
    </dgm:pt>
    <dgm:pt modelId="{E427D707-961D-41C6-8E53-84B5C4F1F4C2}">
      <dgm:prSet phldrT="[Text]" custT="1"/>
      <dgm:spPr/>
      <dgm:t>
        <a:bodyPr/>
        <a:lstStyle/>
        <a:p>
          <a:pPr>
            <a:buFont typeface="Arial" panose="020B0604020202020204" pitchFamily="34" charset="0"/>
            <a:buChar char="•"/>
          </a:pPr>
          <a:endParaRPr lang="en-GB" sz="1100" dirty="0">
            <a:latin typeface="+mj-lt"/>
          </a:endParaRPr>
        </a:p>
      </dgm:t>
    </dgm:pt>
    <dgm:pt modelId="{FADA4138-7F3C-43B1-BFD6-A2935770B696}" type="parTrans" cxnId="{C3581DD3-2C75-4D98-A9AD-FBB7A4A376DB}">
      <dgm:prSet/>
      <dgm:spPr/>
      <dgm:t>
        <a:bodyPr/>
        <a:lstStyle/>
        <a:p>
          <a:endParaRPr lang="en-GB"/>
        </a:p>
      </dgm:t>
    </dgm:pt>
    <dgm:pt modelId="{E0BBF106-41A3-4EA3-AB83-4318085D74A0}" type="sibTrans" cxnId="{C3581DD3-2C75-4D98-A9AD-FBB7A4A376DB}">
      <dgm:prSet/>
      <dgm:spPr/>
      <dgm:t>
        <a:bodyPr/>
        <a:lstStyle/>
        <a:p>
          <a:endParaRPr lang="en-GB"/>
        </a:p>
      </dgm:t>
    </dgm:pt>
    <dgm:pt modelId="{D2388203-9B3C-4E6A-ABB7-2BCA86082461}">
      <dgm:prSet phldrT="[Text]"/>
      <dgm:spPr/>
      <dgm:t>
        <a:bodyPr/>
        <a:lstStyle/>
        <a:p>
          <a:pPr algn="ctr"/>
          <a:r>
            <a:rPr lang="en-US" dirty="0">
              <a:latin typeface="+mj-lt"/>
            </a:rPr>
            <a:t>PIZZA’S &amp; TACOS</a:t>
          </a:r>
          <a:endParaRPr lang="en-GB" dirty="0">
            <a:latin typeface="+mj-lt"/>
          </a:endParaRPr>
        </a:p>
      </dgm:t>
    </dgm:pt>
    <dgm:pt modelId="{8B581303-FDDB-49EE-A8FC-B2FDFBE90721}" type="parTrans" cxnId="{5C20F06F-22B2-43C6-A9A0-CD77C25E80D8}">
      <dgm:prSet/>
      <dgm:spPr/>
      <dgm:t>
        <a:bodyPr/>
        <a:lstStyle/>
        <a:p>
          <a:endParaRPr lang="en-GB"/>
        </a:p>
      </dgm:t>
    </dgm:pt>
    <dgm:pt modelId="{26E8DB12-95C0-4207-9866-DD4CB6035435}" type="sibTrans" cxnId="{5C20F06F-22B2-43C6-A9A0-CD77C25E80D8}">
      <dgm:prSet/>
      <dgm:spPr/>
      <dgm:t>
        <a:bodyPr/>
        <a:lstStyle/>
        <a:p>
          <a:endParaRPr lang="en-GB"/>
        </a:p>
      </dgm:t>
    </dgm:pt>
    <dgm:pt modelId="{E55917A3-6D15-43FE-85CE-673394EB196E}">
      <dgm:prSet phldrT="[Text]"/>
      <dgm:spPr/>
      <dgm:t>
        <a:bodyPr/>
        <a:lstStyle/>
        <a:p>
          <a:endParaRPr lang="en-GB" dirty="0">
            <a:latin typeface="+mj-lt"/>
          </a:endParaRPr>
        </a:p>
      </dgm:t>
    </dgm:pt>
    <dgm:pt modelId="{38AA77D9-33B3-467F-8FC5-E733AFE72263}" type="parTrans" cxnId="{473082F0-210E-4449-BC43-9EE3E5DE45AB}">
      <dgm:prSet/>
      <dgm:spPr/>
      <dgm:t>
        <a:bodyPr/>
        <a:lstStyle/>
        <a:p>
          <a:endParaRPr lang="en-GB"/>
        </a:p>
      </dgm:t>
    </dgm:pt>
    <dgm:pt modelId="{3CAE17E9-C894-4F05-99D0-AA76FBAD691F}" type="sibTrans" cxnId="{473082F0-210E-4449-BC43-9EE3E5DE45AB}">
      <dgm:prSet/>
      <dgm:spPr/>
      <dgm:t>
        <a:bodyPr/>
        <a:lstStyle/>
        <a:p>
          <a:endParaRPr lang="en-GB"/>
        </a:p>
      </dgm:t>
    </dgm:pt>
    <dgm:pt modelId="{2D187F56-EFD1-4BAE-AD95-935501F517DE}">
      <dgm:prSet phldrT="[Text]"/>
      <dgm:spPr/>
      <dgm:t>
        <a:bodyPr/>
        <a:lstStyle/>
        <a:p>
          <a:pPr algn="ctr"/>
          <a:r>
            <a:rPr lang="en-US" dirty="0">
              <a:latin typeface="+mj-lt"/>
            </a:rPr>
            <a:t>OTHERS &amp; BEVERAGES</a:t>
          </a:r>
          <a:endParaRPr lang="en-GB" dirty="0">
            <a:latin typeface="+mj-lt"/>
          </a:endParaRPr>
        </a:p>
      </dgm:t>
    </dgm:pt>
    <dgm:pt modelId="{0E49E591-64AA-4B17-8EEF-C9C5843D8825}" type="parTrans" cxnId="{FA22B8CB-E6E8-43B2-9C2E-3DE5F6AFB0C0}">
      <dgm:prSet/>
      <dgm:spPr/>
      <dgm:t>
        <a:bodyPr/>
        <a:lstStyle/>
        <a:p>
          <a:endParaRPr lang="en-GB"/>
        </a:p>
      </dgm:t>
    </dgm:pt>
    <dgm:pt modelId="{231EF1BD-9EAF-4080-A6FA-F9FD9CD2B537}" type="sibTrans" cxnId="{FA22B8CB-E6E8-43B2-9C2E-3DE5F6AFB0C0}">
      <dgm:prSet/>
      <dgm:spPr/>
      <dgm:t>
        <a:bodyPr/>
        <a:lstStyle/>
        <a:p>
          <a:endParaRPr lang="en-GB"/>
        </a:p>
      </dgm:t>
    </dgm:pt>
    <dgm:pt modelId="{B34EEA24-0CBC-460E-AE3B-3FC7EFD7702E}">
      <dgm:prSet phldrT="[Text]" custT="1"/>
      <dgm:spPr/>
      <dgm:t>
        <a:bodyPr/>
        <a:lstStyle/>
        <a:p>
          <a:pPr>
            <a:buFont typeface="Arial" panose="020B0604020202020204" pitchFamily="34" charset="0"/>
            <a:buNone/>
          </a:pPr>
          <a:endParaRPr lang="en-US" sz="1800" dirty="0"/>
        </a:p>
      </dgm:t>
    </dgm:pt>
    <dgm:pt modelId="{BF9F7634-5867-41CB-945E-C3A3C081BCF9}" type="parTrans" cxnId="{91098F32-392C-48C9-BDFE-F949F9B888E1}">
      <dgm:prSet/>
      <dgm:spPr/>
      <dgm:t>
        <a:bodyPr/>
        <a:lstStyle/>
        <a:p>
          <a:endParaRPr lang="en-GB"/>
        </a:p>
      </dgm:t>
    </dgm:pt>
    <dgm:pt modelId="{503BA275-CF56-441D-BC8F-21DBE63BDA90}" type="sibTrans" cxnId="{91098F32-392C-48C9-BDFE-F949F9B888E1}">
      <dgm:prSet/>
      <dgm:spPr/>
      <dgm:t>
        <a:bodyPr/>
        <a:lstStyle/>
        <a:p>
          <a:endParaRPr lang="en-GB"/>
        </a:p>
      </dgm:t>
    </dgm:pt>
    <dgm:pt modelId="{6C9EAF53-FC1D-4EEF-98F3-E3E7BF063D77}" type="pres">
      <dgm:prSet presAssocID="{3EAC7E0A-8286-4A5E-902F-BE8AE7E597E9}" presName="Name0" presStyleCnt="0">
        <dgm:presLayoutVars>
          <dgm:dir/>
          <dgm:animLvl val="lvl"/>
          <dgm:resizeHandles val="exact"/>
        </dgm:presLayoutVars>
      </dgm:prSet>
      <dgm:spPr/>
    </dgm:pt>
    <dgm:pt modelId="{2215F310-519C-46BF-B4F0-912ACF920372}" type="pres">
      <dgm:prSet presAssocID="{9CB8FD61-ADB1-4EF5-B13A-3FBF5208623A}" presName="compositeNode" presStyleCnt="0">
        <dgm:presLayoutVars>
          <dgm:bulletEnabled val="1"/>
        </dgm:presLayoutVars>
      </dgm:prSet>
      <dgm:spPr/>
    </dgm:pt>
    <dgm:pt modelId="{B510E73D-BD58-4AA1-8AE4-37629D3C4EF9}" type="pres">
      <dgm:prSet presAssocID="{9CB8FD61-ADB1-4EF5-B13A-3FBF5208623A}" presName="bgRect" presStyleLbl="node1" presStyleIdx="0" presStyleCnt="3"/>
      <dgm:spPr/>
    </dgm:pt>
    <dgm:pt modelId="{7B12B4D1-0678-412E-B6AD-3C1BE20756C0}" type="pres">
      <dgm:prSet presAssocID="{9CB8FD61-ADB1-4EF5-B13A-3FBF5208623A}" presName="parentNode" presStyleLbl="node1" presStyleIdx="0" presStyleCnt="3">
        <dgm:presLayoutVars>
          <dgm:chMax val="0"/>
          <dgm:bulletEnabled val="1"/>
        </dgm:presLayoutVars>
      </dgm:prSet>
      <dgm:spPr/>
    </dgm:pt>
    <dgm:pt modelId="{807BAF81-B4D4-426A-801F-C409730A052D}" type="pres">
      <dgm:prSet presAssocID="{9CB8FD61-ADB1-4EF5-B13A-3FBF5208623A}" presName="childNode" presStyleLbl="node1" presStyleIdx="0" presStyleCnt="3">
        <dgm:presLayoutVars>
          <dgm:bulletEnabled val="1"/>
        </dgm:presLayoutVars>
      </dgm:prSet>
      <dgm:spPr/>
    </dgm:pt>
    <dgm:pt modelId="{B677BE34-2013-4293-A229-28FD946E9126}" type="pres">
      <dgm:prSet presAssocID="{9FB278C0-F02E-44AA-B154-F49ED6001E61}" presName="hSp" presStyleCnt="0"/>
      <dgm:spPr/>
    </dgm:pt>
    <dgm:pt modelId="{40836721-02E7-41AE-895E-EA0A1510B481}" type="pres">
      <dgm:prSet presAssocID="{9FB278C0-F02E-44AA-B154-F49ED6001E61}" presName="vProcSp" presStyleCnt="0"/>
      <dgm:spPr/>
    </dgm:pt>
    <dgm:pt modelId="{DA9C9B53-079E-40B4-8BC0-B4CAA93DD9C9}" type="pres">
      <dgm:prSet presAssocID="{9FB278C0-F02E-44AA-B154-F49ED6001E61}" presName="vSp1" presStyleCnt="0"/>
      <dgm:spPr/>
    </dgm:pt>
    <dgm:pt modelId="{2653D9CF-8992-4045-A3CB-CA4DE31F0741}" type="pres">
      <dgm:prSet presAssocID="{9FB278C0-F02E-44AA-B154-F49ED6001E61}" presName="simulatedConn" presStyleLbl="solidFgAcc1" presStyleIdx="0" presStyleCnt="2"/>
      <dgm:spPr/>
    </dgm:pt>
    <dgm:pt modelId="{9F1CEBA5-5D00-4207-ADBF-9F8C117379B5}" type="pres">
      <dgm:prSet presAssocID="{9FB278C0-F02E-44AA-B154-F49ED6001E61}" presName="vSp2" presStyleCnt="0"/>
      <dgm:spPr/>
    </dgm:pt>
    <dgm:pt modelId="{5A7BC260-7E42-43BE-99C0-6D4E787AFEBD}" type="pres">
      <dgm:prSet presAssocID="{9FB278C0-F02E-44AA-B154-F49ED6001E61}" presName="sibTrans" presStyleCnt="0"/>
      <dgm:spPr/>
    </dgm:pt>
    <dgm:pt modelId="{865DCF44-BCB3-44B4-89C7-E1699810AE76}" type="pres">
      <dgm:prSet presAssocID="{D2388203-9B3C-4E6A-ABB7-2BCA86082461}" presName="compositeNode" presStyleCnt="0">
        <dgm:presLayoutVars>
          <dgm:bulletEnabled val="1"/>
        </dgm:presLayoutVars>
      </dgm:prSet>
      <dgm:spPr/>
    </dgm:pt>
    <dgm:pt modelId="{C8C61120-FC7C-4942-A309-453ADD3AAFC7}" type="pres">
      <dgm:prSet presAssocID="{D2388203-9B3C-4E6A-ABB7-2BCA86082461}" presName="bgRect" presStyleLbl="node1" presStyleIdx="1" presStyleCnt="3"/>
      <dgm:spPr/>
    </dgm:pt>
    <dgm:pt modelId="{28E4DBE1-5DAB-4C59-BD2E-EDB8156FA5AD}" type="pres">
      <dgm:prSet presAssocID="{D2388203-9B3C-4E6A-ABB7-2BCA86082461}" presName="parentNode" presStyleLbl="node1" presStyleIdx="1" presStyleCnt="3">
        <dgm:presLayoutVars>
          <dgm:chMax val="0"/>
          <dgm:bulletEnabled val="1"/>
        </dgm:presLayoutVars>
      </dgm:prSet>
      <dgm:spPr/>
    </dgm:pt>
    <dgm:pt modelId="{116DEB35-7FA1-4BCF-97DF-36552AA301FD}" type="pres">
      <dgm:prSet presAssocID="{D2388203-9B3C-4E6A-ABB7-2BCA86082461}" presName="childNode" presStyleLbl="node1" presStyleIdx="1" presStyleCnt="3">
        <dgm:presLayoutVars>
          <dgm:bulletEnabled val="1"/>
        </dgm:presLayoutVars>
      </dgm:prSet>
      <dgm:spPr/>
    </dgm:pt>
    <dgm:pt modelId="{EB7D13E4-544D-4271-8F7F-4A2EA84EB1DF}" type="pres">
      <dgm:prSet presAssocID="{26E8DB12-95C0-4207-9866-DD4CB6035435}" presName="hSp" presStyleCnt="0"/>
      <dgm:spPr/>
    </dgm:pt>
    <dgm:pt modelId="{A73CEDBC-EB05-4D31-AC70-16913D79ABFE}" type="pres">
      <dgm:prSet presAssocID="{26E8DB12-95C0-4207-9866-DD4CB6035435}" presName="vProcSp" presStyleCnt="0"/>
      <dgm:spPr/>
    </dgm:pt>
    <dgm:pt modelId="{EC8E1422-1DF2-4EC4-8996-E904320573E9}" type="pres">
      <dgm:prSet presAssocID="{26E8DB12-95C0-4207-9866-DD4CB6035435}" presName="vSp1" presStyleCnt="0"/>
      <dgm:spPr/>
    </dgm:pt>
    <dgm:pt modelId="{84A2447E-7CCB-41C9-8C26-4BCA1D525A6F}" type="pres">
      <dgm:prSet presAssocID="{26E8DB12-95C0-4207-9866-DD4CB6035435}" presName="simulatedConn" presStyleLbl="solidFgAcc1" presStyleIdx="1" presStyleCnt="2"/>
      <dgm:spPr/>
    </dgm:pt>
    <dgm:pt modelId="{A4A7AC17-0BDA-4BA8-A8B1-237D7FBC230B}" type="pres">
      <dgm:prSet presAssocID="{26E8DB12-95C0-4207-9866-DD4CB6035435}" presName="vSp2" presStyleCnt="0"/>
      <dgm:spPr/>
    </dgm:pt>
    <dgm:pt modelId="{33FFC4AF-1A80-4E82-B8B8-E08F4FB8A275}" type="pres">
      <dgm:prSet presAssocID="{26E8DB12-95C0-4207-9866-DD4CB6035435}" presName="sibTrans" presStyleCnt="0"/>
      <dgm:spPr/>
    </dgm:pt>
    <dgm:pt modelId="{324B263D-50AF-4ED6-997C-2DA0687FCB49}" type="pres">
      <dgm:prSet presAssocID="{2D187F56-EFD1-4BAE-AD95-935501F517DE}" presName="compositeNode" presStyleCnt="0">
        <dgm:presLayoutVars>
          <dgm:bulletEnabled val="1"/>
        </dgm:presLayoutVars>
      </dgm:prSet>
      <dgm:spPr/>
    </dgm:pt>
    <dgm:pt modelId="{BBD0A46E-6460-4BA5-8E1A-6CD01209C1B8}" type="pres">
      <dgm:prSet presAssocID="{2D187F56-EFD1-4BAE-AD95-935501F517DE}" presName="bgRect" presStyleLbl="node1" presStyleIdx="2" presStyleCnt="3"/>
      <dgm:spPr/>
    </dgm:pt>
    <dgm:pt modelId="{EA452D2B-45E1-43DB-AD05-27EEE2DD0021}" type="pres">
      <dgm:prSet presAssocID="{2D187F56-EFD1-4BAE-AD95-935501F517DE}" presName="parentNode" presStyleLbl="node1" presStyleIdx="2" presStyleCnt="3">
        <dgm:presLayoutVars>
          <dgm:chMax val="0"/>
          <dgm:bulletEnabled val="1"/>
        </dgm:presLayoutVars>
      </dgm:prSet>
      <dgm:spPr/>
    </dgm:pt>
    <dgm:pt modelId="{10CE5949-853D-466C-AAA2-FDEAE47A2080}" type="pres">
      <dgm:prSet presAssocID="{2D187F56-EFD1-4BAE-AD95-935501F517DE}" presName="childNode" presStyleLbl="node1" presStyleIdx="2" presStyleCnt="3">
        <dgm:presLayoutVars>
          <dgm:bulletEnabled val="1"/>
        </dgm:presLayoutVars>
      </dgm:prSet>
      <dgm:spPr/>
    </dgm:pt>
  </dgm:ptLst>
  <dgm:cxnLst>
    <dgm:cxn modelId="{23561102-C17B-4285-AACB-FCF4742D9C30}" type="presOf" srcId="{E55917A3-6D15-43FE-85CE-673394EB196E}" destId="{116DEB35-7FA1-4BCF-97DF-36552AA301FD}" srcOrd="0" destOrd="0" presId="urn:microsoft.com/office/officeart/2005/8/layout/hProcess7"/>
    <dgm:cxn modelId="{0053D818-FEAB-4AA4-84A8-5FDCEE3AD288}" type="presOf" srcId="{B34EEA24-0CBC-460E-AE3B-3FC7EFD7702E}" destId="{10CE5949-853D-466C-AAA2-FDEAE47A2080}" srcOrd="0" destOrd="0" presId="urn:microsoft.com/office/officeart/2005/8/layout/hProcess7"/>
    <dgm:cxn modelId="{91098F32-392C-48C9-BDFE-F949F9B888E1}" srcId="{2D187F56-EFD1-4BAE-AD95-935501F517DE}" destId="{B34EEA24-0CBC-460E-AE3B-3FC7EFD7702E}" srcOrd="0" destOrd="0" parTransId="{BF9F7634-5867-41CB-945E-C3A3C081BCF9}" sibTransId="{503BA275-CF56-441D-BC8F-21DBE63BDA90}"/>
    <dgm:cxn modelId="{17978D34-5AC9-440D-AD06-E316D60BA374}" type="presOf" srcId="{3EAC7E0A-8286-4A5E-902F-BE8AE7E597E9}" destId="{6C9EAF53-FC1D-4EEF-98F3-E3E7BF063D77}" srcOrd="0" destOrd="0" presId="urn:microsoft.com/office/officeart/2005/8/layout/hProcess7"/>
    <dgm:cxn modelId="{5C20F06F-22B2-43C6-A9A0-CD77C25E80D8}" srcId="{3EAC7E0A-8286-4A5E-902F-BE8AE7E597E9}" destId="{D2388203-9B3C-4E6A-ABB7-2BCA86082461}" srcOrd="1" destOrd="0" parTransId="{8B581303-FDDB-49EE-A8FC-B2FDFBE90721}" sibTransId="{26E8DB12-95C0-4207-9866-DD4CB6035435}"/>
    <dgm:cxn modelId="{23403C57-0611-4696-B2B7-9C438A407B65}" srcId="{3EAC7E0A-8286-4A5E-902F-BE8AE7E597E9}" destId="{9CB8FD61-ADB1-4EF5-B13A-3FBF5208623A}" srcOrd="0" destOrd="0" parTransId="{96132C07-2248-4C7F-B2E9-12BCC6EC4BB8}" sibTransId="{9FB278C0-F02E-44AA-B154-F49ED6001E61}"/>
    <dgm:cxn modelId="{6A2A4881-3D1D-4CC8-8160-036645B718AE}" type="presOf" srcId="{E427D707-961D-41C6-8E53-84B5C4F1F4C2}" destId="{807BAF81-B4D4-426A-801F-C409730A052D}" srcOrd="0" destOrd="0" presId="urn:microsoft.com/office/officeart/2005/8/layout/hProcess7"/>
    <dgm:cxn modelId="{C314AD91-CF47-4093-A276-87BF679B80DE}" type="presOf" srcId="{2D187F56-EFD1-4BAE-AD95-935501F517DE}" destId="{BBD0A46E-6460-4BA5-8E1A-6CD01209C1B8}" srcOrd="0" destOrd="0" presId="urn:microsoft.com/office/officeart/2005/8/layout/hProcess7"/>
    <dgm:cxn modelId="{C058FA98-8339-495D-8172-E861F369C36E}" type="presOf" srcId="{9CB8FD61-ADB1-4EF5-B13A-3FBF5208623A}" destId="{7B12B4D1-0678-412E-B6AD-3C1BE20756C0}" srcOrd="1" destOrd="0" presId="urn:microsoft.com/office/officeart/2005/8/layout/hProcess7"/>
    <dgm:cxn modelId="{11D6D099-F936-4D54-968D-33D1808B0A4F}" type="presOf" srcId="{2D187F56-EFD1-4BAE-AD95-935501F517DE}" destId="{EA452D2B-45E1-43DB-AD05-27EEE2DD0021}" srcOrd="1" destOrd="0" presId="urn:microsoft.com/office/officeart/2005/8/layout/hProcess7"/>
    <dgm:cxn modelId="{FA22B8CB-E6E8-43B2-9C2E-3DE5F6AFB0C0}" srcId="{3EAC7E0A-8286-4A5E-902F-BE8AE7E597E9}" destId="{2D187F56-EFD1-4BAE-AD95-935501F517DE}" srcOrd="2" destOrd="0" parTransId="{0E49E591-64AA-4B17-8EEF-C9C5843D8825}" sibTransId="{231EF1BD-9EAF-4080-A6FA-F9FD9CD2B537}"/>
    <dgm:cxn modelId="{C3581DD3-2C75-4D98-A9AD-FBB7A4A376DB}" srcId="{9CB8FD61-ADB1-4EF5-B13A-3FBF5208623A}" destId="{E427D707-961D-41C6-8E53-84B5C4F1F4C2}" srcOrd="0" destOrd="0" parTransId="{FADA4138-7F3C-43B1-BFD6-A2935770B696}" sibTransId="{E0BBF106-41A3-4EA3-AB83-4318085D74A0}"/>
    <dgm:cxn modelId="{855CEAD7-FDFB-4DBA-9F5E-5B0E0A90EB8B}" type="presOf" srcId="{D2388203-9B3C-4E6A-ABB7-2BCA86082461}" destId="{C8C61120-FC7C-4942-A309-453ADD3AAFC7}" srcOrd="0" destOrd="0" presId="urn:microsoft.com/office/officeart/2005/8/layout/hProcess7"/>
    <dgm:cxn modelId="{618327EA-FC67-4F92-99AD-48D08CF84A79}" type="presOf" srcId="{D2388203-9B3C-4E6A-ABB7-2BCA86082461}" destId="{28E4DBE1-5DAB-4C59-BD2E-EDB8156FA5AD}" srcOrd="1" destOrd="0" presId="urn:microsoft.com/office/officeart/2005/8/layout/hProcess7"/>
    <dgm:cxn modelId="{BBFA33EC-EC57-474C-B6A9-898D23F10C12}" type="presOf" srcId="{9CB8FD61-ADB1-4EF5-B13A-3FBF5208623A}" destId="{B510E73D-BD58-4AA1-8AE4-37629D3C4EF9}" srcOrd="0" destOrd="0" presId="urn:microsoft.com/office/officeart/2005/8/layout/hProcess7"/>
    <dgm:cxn modelId="{473082F0-210E-4449-BC43-9EE3E5DE45AB}" srcId="{D2388203-9B3C-4E6A-ABB7-2BCA86082461}" destId="{E55917A3-6D15-43FE-85CE-673394EB196E}" srcOrd="0" destOrd="0" parTransId="{38AA77D9-33B3-467F-8FC5-E733AFE72263}" sibTransId="{3CAE17E9-C894-4F05-99D0-AA76FBAD691F}"/>
    <dgm:cxn modelId="{6361CBAC-3B93-42BB-947F-7C18BFAEFCDB}" type="presParOf" srcId="{6C9EAF53-FC1D-4EEF-98F3-E3E7BF063D77}" destId="{2215F310-519C-46BF-B4F0-912ACF920372}" srcOrd="0" destOrd="0" presId="urn:microsoft.com/office/officeart/2005/8/layout/hProcess7"/>
    <dgm:cxn modelId="{F94C7D80-BB92-4B6A-92F6-F662A0D005BA}" type="presParOf" srcId="{2215F310-519C-46BF-B4F0-912ACF920372}" destId="{B510E73D-BD58-4AA1-8AE4-37629D3C4EF9}" srcOrd="0" destOrd="0" presId="urn:microsoft.com/office/officeart/2005/8/layout/hProcess7"/>
    <dgm:cxn modelId="{302B30FF-A2E2-4253-9DEE-B053261CFB2E}" type="presParOf" srcId="{2215F310-519C-46BF-B4F0-912ACF920372}" destId="{7B12B4D1-0678-412E-B6AD-3C1BE20756C0}" srcOrd="1" destOrd="0" presId="urn:microsoft.com/office/officeart/2005/8/layout/hProcess7"/>
    <dgm:cxn modelId="{BB1299EA-1157-4665-A0A3-5E48420853B1}" type="presParOf" srcId="{2215F310-519C-46BF-B4F0-912ACF920372}" destId="{807BAF81-B4D4-426A-801F-C409730A052D}" srcOrd="2" destOrd="0" presId="urn:microsoft.com/office/officeart/2005/8/layout/hProcess7"/>
    <dgm:cxn modelId="{B7940E7B-7D80-4B73-AD9A-C813E748FCDA}" type="presParOf" srcId="{6C9EAF53-FC1D-4EEF-98F3-E3E7BF063D77}" destId="{B677BE34-2013-4293-A229-28FD946E9126}" srcOrd="1" destOrd="0" presId="urn:microsoft.com/office/officeart/2005/8/layout/hProcess7"/>
    <dgm:cxn modelId="{0D58B7D1-E190-41D5-AC8F-C204CD19F540}" type="presParOf" srcId="{6C9EAF53-FC1D-4EEF-98F3-E3E7BF063D77}" destId="{40836721-02E7-41AE-895E-EA0A1510B481}" srcOrd="2" destOrd="0" presId="urn:microsoft.com/office/officeart/2005/8/layout/hProcess7"/>
    <dgm:cxn modelId="{C64A0059-E5CF-4293-BCB1-1DB8F95D0B6B}" type="presParOf" srcId="{40836721-02E7-41AE-895E-EA0A1510B481}" destId="{DA9C9B53-079E-40B4-8BC0-B4CAA93DD9C9}" srcOrd="0" destOrd="0" presId="urn:microsoft.com/office/officeart/2005/8/layout/hProcess7"/>
    <dgm:cxn modelId="{DEA3DD39-2CC3-43C6-95CA-57947F4E8204}" type="presParOf" srcId="{40836721-02E7-41AE-895E-EA0A1510B481}" destId="{2653D9CF-8992-4045-A3CB-CA4DE31F0741}" srcOrd="1" destOrd="0" presId="urn:microsoft.com/office/officeart/2005/8/layout/hProcess7"/>
    <dgm:cxn modelId="{388EC377-DA23-4E34-B2E2-0E72218C23CF}" type="presParOf" srcId="{40836721-02E7-41AE-895E-EA0A1510B481}" destId="{9F1CEBA5-5D00-4207-ADBF-9F8C117379B5}" srcOrd="2" destOrd="0" presId="urn:microsoft.com/office/officeart/2005/8/layout/hProcess7"/>
    <dgm:cxn modelId="{BC9FEC91-A457-454A-8CF9-D8ECA27E6B61}" type="presParOf" srcId="{6C9EAF53-FC1D-4EEF-98F3-E3E7BF063D77}" destId="{5A7BC260-7E42-43BE-99C0-6D4E787AFEBD}" srcOrd="3" destOrd="0" presId="urn:microsoft.com/office/officeart/2005/8/layout/hProcess7"/>
    <dgm:cxn modelId="{8B508CA7-E531-48DE-9C24-084AF94383D3}" type="presParOf" srcId="{6C9EAF53-FC1D-4EEF-98F3-E3E7BF063D77}" destId="{865DCF44-BCB3-44B4-89C7-E1699810AE76}" srcOrd="4" destOrd="0" presId="urn:microsoft.com/office/officeart/2005/8/layout/hProcess7"/>
    <dgm:cxn modelId="{15026EF7-0EE0-4192-8C3E-A793BB10E840}" type="presParOf" srcId="{865DCF44-BCB3-44B4-89C7-E1699810AE76}" destId="{C8C61120-FC7C-4942-A309-453ADD3AAFC7}" srcOrd="0" destOrd="0" presId="urn:microsoft.com/office/officeart/2005/8/layout/hProcess7"/>
    <dgm:cxn modelId="{C50C0FC8-DAD3-4B46-ABBA-8F9976DE0EF1}" type="presParOf" srcId="{865DCF44-BCB3-44B4-89C7-E1699810AE76}" destId="{28E4DBE1-5DAB-4C59-BD2E-EDB8156FA5AD}" srcOrd="1" destOrd="0" presId="urn:microsoft.com/office/officeart/2005/8/layout/hProcess7"/>
    <dgm:cxn modelId="{D6642422-4BE4-4305-8BC8-525839154DC1}" type="presParOf" srcId="{865DCF44-BCB3-44B4-89C7-E1699810AE76}" destId="{116DEB35-7FA1-4BCF-97DF-36552AA301FD}" srcOrd="2" destOrd="0" presId="urn:microsoft.com/office/officeart/2005/8/layout/hProcess7"/>
    <dgm:cxn modelId="{421B1AA8-2963-4D44-8FA8-266EAE63CF72}" type="presParOf" srcId="{6C9EAF53-FC1D-4EEF-98F3-E3E7BF063D77}" destId="{EB7D13E4-544D-4271-8F7F-4A2EA84EB1DF}" srcOrd="5" destOrd="0" presId="urn:microsoft.com/office/officeart/2005/8/layout/hProcess7"/>
    <dgm:cxn modelId="{82003DD8-4C99-4197-B751-12A2290BE7DF}" type="presParOf" srcId="{6C9EAF53-FC1D-4EEF-98F3-E3E7BF063D77}" destId="{A73CEDBC-EB05-4D31-AC70-16913D79ABFE}" srcOrd="6" destOrd="0" presId="urn:microsoft.com/office/officeart/2005/8/layout/hProcess7"/>
    <dgm:cxn modelId="{2B03BE2C-09A1-4384-9E4B-46322DC4BCF6}" type="presParOf" srcId="{A73CEDBC-EB05-4D31-AC70-16913D79ABFE}" destId="{EC8E1422-1DF2-4EC4-8996-E904320573E9}" srcOrd="0" destOrd="0" presId="urn:microsoft.com/office/officeart/2005/8/layout/hProcess7"/>
    <dgm:cxn modelId="{544A5CC2-4DDF-4DC6-A0E6-C63841D03418}" type="presParOf" srcId="{A73CEDBC-EB05-4D31-AC70-16913D79ABFE}" destId="{84A2447E-7CCB-41C9-8C26-4BCA1D525A6F}" srcOrd="1" destOrd="0" presId="urn:microsoft.com/office/officeart/2005/8/layout/hProcess7"/>
    <dgm:cxn modelId="{13F0AAB4-4F88-4F96-8D84-1F99082B4A31}" type="presParOf" srcId="{A73CEDBC-EB05-4D31-AC70-16913D79ABFE}" destId="{A4A7AC17-0BDA-4BA8-A8B1-237D7FBC230B}" srcOrd="2" destOrd="0" presId="urn:microsoft.com/office/officeart/2005/8/layout/hProcess7"/>
    <dgm:cxn modelId="{61E37234-1607-4786-9795-B3A6584EF7BF}" type="presParOf" srcId="{6C9EAF53-FC1D-4EEF-98F3-E3E7BF063D77}" destId="{33FFC4AF-1A80-4E82-B8B8-E08F4FB8A275}" srcOrd="7" destOrd="0" presId="urn:microsoft.com/office/officeart/2005/8/layout/hProcess7"/>
    <dgm:cxn modelId="{7CF0C80D-81DF-481C-95A1-C70423872B31}" type="presParOf" srcId="{6C9EAF53-FC1D-4EEF-98F3-E3E7BF063D77}" destId="{324B263D-50AF-4ED6-997C-2DA0687FCB49}" srcOrd="8" destOrd="0" presId="urn:microsoft.com/office/officeart/2005/8/layout/hProcess7"/>
    <dgm:cxn modelId="{99075194-B6BA-43DC-A7E6-EFC53036929F}" type="presParOf" srcId="{324B263D-50AF-4ED6-997C-2DA0687FCB49}" destId="{BBD0A46E-6460-4BA5-8E1A-6CD01209C1B8}" srcOrd="0" destOrd="0" presId="urn:microsoft.com/office/officeart/2005/8/layout/hProcess7"/>
    <dgm:cxn modelId="{51E2D8C5-A2F4-4A27-B581-0D6EA37BF7E4}" type="presParOf" srcId="{324B263D-50AF-4ED6-997C-2DA0687FCB49}" destId="{EA452D2B-45E1-43DB-AD05-27EEE2DD0021}" srcOrd="1" destOrd="0" presId="urn:microsoft.com/office/officeart/2005/8/layout/hProcess7"/>
    <dgm:cxn modelId="{1B8DC410-29C7-401D-885B-08FCE7D5583D}" type="presParOf" srcId="{324B263D-50AF-4ED6-997C-2DA0687FCB49}" destId="{10CE5949-853D-466C-AAA2-FDEAE47A2080}"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A0B3DA9-030E-4F10-8D71-A9BB351AC24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989A3A1-50CE-4757-9A2F-1702F72A34D1}">
      <dgm:prSet custT="1"/>
      <dgm:spPr/>
      <dgm:t>
        <a:bodyPr/>
        <a:lstStyle/>
        <a:p>
          <a:pPr>
            <a:lnSpc>
              <a:spcPct val="100000"/>
            </a:lnSpc>
          </a:pPr>
          <a:r>
            <a:rPr lang="en-US" sz="1400" dirty="0"/>
            <a:t>Food is cheaper because we don't have to rent a restaurant building.</a:t>
          </a:r>
        </a:p>
      </dgm:t>
    </dgm:pt>
    <dgm:pt modelId="{9C98B4A2-2234-4712-9F50-A7D39A052892}" type="parTrans" cxnId="{A6BFBADC-384E-4B60-AB6D-2F7588B70B25}">
      <dgm:prSet/>
      <dgm:spPr/>
      <dgm:t>
        <a:bodyPr/>
        <a:lstStyle/>
        <a:p>
          <a:endParaRPr lang="en-US"/>
        </a:p>
      </dgm:t>
    </dgm:pt>
    <dgm:pt modelId="{5354DCCB-3A47-4670-A4C9-8F74D7A39F06}" type="sibTrans" cxnId="{A6BFBADC-384E-4B60-AB6D-2F7588B70B25}">
      <dgm:prSet/>
      <dgm:spPr/>
      <dgm:t>
        <a:bodyPr/>
        <a:lstStyle/>
        <a:p>
          <a:endParaRPr lang="en-US"/>
        </a:p>
      </dgm:t>
    </dgm:pt>
    <dgm:pt modelId="{41415ABB-F16D-43FD-B2B9-CF567E59637F}">
      <dgm:prSet custT="1"/>
      <dgm:spPr/>
      <dgm:t>
        <a:bodyPr/>
        <a:lstStyle/>
        <a:p>
          <a:pPr>
            <a:lnSpc>
              <a:spcPct val="100000"/>
            </a:lnSpc>
          </a:pPr>
          <a:r>
            <a:rPr lang="en-US" sz="1400" dirty="0"/>
            <a:t>We won't sell our food below market prices, though.</a:t>
          </a:r>
        </a:p>
      </dgm:t>
    </dgm:pt>
    <dgm:pt modelId="{BF2967C6-D7D4-46C1-9838-3C3D40202A82}" type="parTrans" cxnId="{CB064A67-DB7C-4872-8581-A76CA912516B}">
      <dgm:prSet/>
      <dgm:spPr/>
      <dgm:t>
        <a:bodyPr/>
        <a:lstStyle/>
        <a:p>
          <a:endParaRPr lang="en-US"/>
        </a:p>
      </dgm:t>
    </dgm:pt>
    <dgm:pt modelId="{F84901B1-45C9-45F2-91CE-06345B4B6362}" type="sibTrans" cxnId="{CB064A67-DB7C-4872-8581-A76CA912516B}">
      <dgm:prSet/>
      <dgm:spPr/>
      <dgm:t>
        <a:bodyPr/>
        <a:lstStyle/>
        <a:p>
          <a:endParaRPr lang="en-US"/>
        </a:p>
      </dgm:t>
    </dgm:pt>
    <dgm:pt modelId="{67A90AE0-0169-4B1F-8E22-0329B854C0BD}">
      <dgm:prSet custT="1"/>
      <dgm:spPr/>
      <dgm:t>
        <a:bodyPr/>
        <a:lstStyle/>
        <a:p>
          <a:pPr>
            <a:lnSpc>
              <a:spcPct val="100000"/>
            </a:lnSpc>
          </a:pPr>
          <a:r>
            <a:rPr lang="en-US" sz="1400" dirty="0"/>
            <a:t>Also, quality and taste won't suffer. </a:t>
          </a:r>
        </a:p>
      </dgm:t>
    </dgm:pt>
    <dgm:pt modelId="{DB8ED545-5109-4484-AEF0-DB581F66252A}" type="parTrans" cxnId="{90004FD9-6B6E-42D7-8682-7EAE2E9AB3DA}">
      <dgm:prSet/>
      <dgm:spPr/>
      <dgm:t>
        <a:bodyPr/>
        <a:lstStyle/>
        <a:p>
          <a:endParaRPr lang="en-US"/>
        </a:p>
      </dgm:t>
    </dgm:pt>
    <dgm:pt modelId="{DA8BA7C8-19C3-4857-A952-C539A0340E66}" type="sibTrans" cxnId="{90004FD9-6B6E-42D7-8682-7EAE2E9AB3DA}">
      <dgm:prSet/>
      <dgm:spPr/>
      <dgm:t>
        <a:bodyPr/>
        <a:lstStyle/>
        <a:p>
          <a:endParaRPr lang="en-US"/>
        </a:p>
      </dgm:t>
    </dgm:pt>
    <dgm:pt modelId="{3EC92755-D814-4A38-B7E4-0EA3DD871B04}">
      <dgm:prSet custT="1"/>
      <dgm:spPr/>
      <dgm:t>
        <a:bodyPr/>
        <a:lstStyle/>
        <a:p>
          <a:pPr>
            <a:lnSpc>
              <a:spcPct val="100000"/>
            </a:lnSpc>
          </a:pPr>
          <a:r>
            <a:rPr lang="en-US" sz="1400" dirty="0"/>
            <a:t>Compared to our competitors, our best features are taste and quantity.</a:t>
          </a:r>
        </a:p>
      </dgm:t>
    </dgm:pt>
    <dgm:pt modelId="{F5B2EFCD-19C3-4C4D-A452-6EB3C979779D}" type="parTrans" cxnId="{F5E17CD6-DA38-4614-96B3-A4E8E4459355}">
      <dgm:prSet/>
      <dgm:spPr/>
      <dgm:t>
        <a:bodyPr/>
        <a:lstStyle/>
        <a:p>
          <a:endParaRPr lang="en-US"/>
        </a:p>
      </dgm:t>
    </dgm:pt>
    <dgm:pt modelId="{5AA7B4B9-7201-4C49-AF08-F722590B6D65}" type="sibTrans" cxnId="{F5E17CD6-DA38-4614-96B3-A4E8E4459355}">
      <dgm:prSet/>
      <dgm:spPr/>
      <dgm:t>
        <a:bodyPr/>
        <a:lstStyle/>
        <a:p>
          <a:endParaRPr lang="en-US"/>
        </a:p>
      </dgm:t>
    </dgm:pt>
    <dgm:pt modelId="{9468F946-A76E-43E4-AA38-4E164A85DC64}">
      <dgm:prSet custT="1"/>
      <dgm:spPr/>
      <dgm:t>
        <a:bodyPr/>
        <a:lstStyle/>
        <a:p>
          <a:pPr>
            <a:lnSpc>
              <a:spcPct val="100000"/>
            </a:lnSpc>
          </a:pPr>
          <a:r>
            <a:rPr lang="en-US" sz="1400" dirty="0"/>
            <a:t>We'll conduct market surveys and feasibility studies to set our prices, ensuring reasonable profits and accessible prices. We'll sell food below industry average and drinks above</a:t>
          </a:r>
          <a:r>
            <a:rPr lang="en-US" sz="1100" dirty="0"/>
            <a:t>.</a:t>
          </a:r>
        </a:p>
      </dgm:t>
    </dgm:pt>
    <dgm:pt modelId="{0DDA911E-0E57-46B3-ACC3-C229ECC9E9A8}" type="parTrans" cxnId="{75489937-AAB0-444E-90E0-A306E9B645FA}">
      <dgm:prSet/>
      <dgm:spPr/>
      <dgm:t>
        <a:bodyPr/>
        <a:lstStyle/>
        <a:p>
          <a:endParaRPr lang="en-US"/>
        </a:p>
      </dgm:t>
    </dgm:pt>
    <dgm:pt modelId="{42AD654D-24D6-4707-BA4A-F20E029B701D}" type="sibTrans" cxnId="{75489937-AAB0-444E-90E0-A306E9B645FA}">
      <dgm:prSet/>
      <dgm:spPr/>
      <dgm:t>
        <a:bodyPr/>
        <a:lstStyle/>
        <a:p>
          <a:endParaRPr lang="en-US"/>
        </a:p>
      </dgm:t>
    </dgm:pt>
    <dgm:pt modelId="{F615B7CD-F237-427B-8FDA-E73F7C43ABE5}" type="pres">
      <dgm:prSet presAssocID="{5A0B3DA9-030E-4F10-8D71-A9BB351AC244}" presName="root" presStyleCnt="0">
        <dgm:presLayoutVars>
          <dgm:dir/>
          <dgm:resizeHandles val="exact"/>
        </dgm:presLayoutVars>
      </dgm:prSet>
      <dgm:spPr/>
    </dgm:pt>
    <dgm:pt modelId="{F1EFC68F-D018-4051-9D19-FE1628CEAE43}" type="pres">
      <dgm:prSet presAssocID="{B989A3A1-50CE-4757-9A2F-1702F72A34D1}" presName="compNode" presStyleCnt="0"/>
      <dgm:spPr/>
    </dgm:pt>
    <dgm:pt modelId="{D29D3198-F6FF-4B30-AF1F-B4204026442A}" type="pres">
      <dgm:prSet presAssocID="{B989A3A1-50CE-4757-9A2F-1702F72A34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fe"/>
        </a:ext>
      </dgm:extLst>
    </dgm:pt>
    <dgm:pt modelId="{C4DD7DEA-A1A9-4024-9BDC-D88171813803}" type="pres">
      <dgm:prSet presAssocID="{B989A3A1-50CE-4757-9A2F-1702F72A34D1}" presName="spaceRect" presStyleCnt="0"/>
      <dgm:spPr/>
    </dgm:pt>
    <dgm:pt modelId="{D7CC6FED-ACBD-418C-A967-B5BE0B7165B0}" type="pres">
      <dgm:prSet presAssocID="{B989A3A1-50CE-4757-9A2F-1702F72A34D1}" presName="textRect" presStyleLbl="revTx" presStyleIdx="0" presStyleCnt="5">
        <dgm:presLayoutVars>
          <dgm:chMax val="1"/>
          <dgm:chPref val="1"/>
        </dgm:presLayoutVars>
      </dgm:prSet>
      <dgm:spPr/>
    </dgm:pt>
    <dgm:pt modelId="{D986018D-4C42-487E-82FE-8450431EEDB7}" type="pres">
      <dgm:prSet presAssocID="{5354DCCB-3A47-4670-A4C9-8F74D7A39F06}" presName="sibTrans" presStyleCnt="0"/>
      <dgm:spPr/>
    </dgm:pt>
    <dgm:pt modelId="{14154922-F460-4479-8E91-CA13DEDA0E16}" type="pres">
      <dgm:prSet presAssocID="{41415ABB-F16D-43FD-B2B9-CF567E59637F}" presName="compNode" presStyleCnt="0"/>
      <dgm:spPr/>
    </dgm:pt>
    <dgm:pt modelId="{306F1083-AF35-4D6C-A14D-C3524F2FC3D1}" type="pres">
      <dgm:prSet presAssocID="{41415ABB-F16D-43FD-B2B9-CF567E59637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t"/>
        </a:ext>
      </dgm:extLst>
    </dgm:pt>
    <dgm:pt modelId="{1EDE2D9E-18F8-4363-9405-287D4CF90DAC}" type="pres">
      <dgm:prSet presAssocID="{41415ABB-F16D-43FD-B2B9-CF567E59637F}" presName="spaceRect" presStyleCnt="0"/>
      <dgm:spPr/>
    </dgm:pt>
    <dgm:pt modelId="{F5C6353C-9C73-4C5D-9ACA-6A6A495A1BA4}" type="pres">
      <dgm:prSet presAssocID="{41415ABB-F16D-43FD-B2B9-CF567E59637F}" presName="textRect" presStyleLbl="revTx" presStyleIdx="1" presStyleCnt="5">
        <dgm:presLayoutVars>
          <dgm:chMax val="1"/>
          <dgm:chPref val="1"/>
        </dgm:presLayoutVars>
      </dgm:prSet>
      <dgm:spPr/>
    </dgm:pt>
    <dgm:pt modelId="{0E689582-B065-4B76-984F-944D7283213D}" type="pres">
      <dgm:prSet presAssocID="{F84901B1-45C9-45F2-91CE-06345B4B6362}" presName="sibTrans" presStyleCnt="0"/>
      <dgm:spPr/>
    </dgm:pt>
    <dgm:pt modelId="{C0BF8D7D-2F85-4B0E-A38E-F19E784D9C74}" type="pres">
      <dgm:prSet presAssocID="{67A90AE0-0169-4B1F-8E22-0329B854C0BD}" presName="compNode" presStyleCnt="0"/>
      <dgm:spPr/>
    </dgm:pt>
    <dgm:pt modelId="{9D314488-293F-4531-8601-3A08A8BCB6DB}" type="pres">
      <dgm:prSet presAssocID="{67A90AE0-0169-4B1F-8E22-0329B854C0B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obot"/>
        </a:ext>
      </dgm:extLst>
    </dgm:pt>
    <dgm:pt modelId="{0E20DA55-531B-41D9-BC02-6F2BE53C1055}" type="pres">
      <dgm:prSet presAssocID="{67A90AE0-0169-4B1F-8E22-0329B854C0BD}" presName="spaceRect" presStyleCnt="0"/>
      <dgm:spPr/>
    </dgm:pt>
    <dgm:pt modelId="{887C204D-99B2-49C9-A39F-DD656408BF46}" type="pres">
      <dgm:prSet presAssocID="{67A90AE0-0169-4B1F-8E22-0329B854C0BD}" presName="textRect" presStyleLbl="revTx" presStyleIdx="2" presStyleCnt="5">
        <dgm:presLayoutVars>
          <dgm:chMax val="1"/>
          <dgm:chPref val="1"/>
        </dgm:presLayoutVars>
      </dgm:prSet>
      <dgm:spPr/>
    </dgm:pt>
    <dgm:pt modelId="{97429D83-FB58-40C9-814F-FA2DA36F5820}" type="pres">
      <dgm:prSet presAssocID="{DA8BA7C8-19C3-4857-A952-C539A0340E66}" presName="sibTrans" presStyleCnt="0"/>
      <dgm:spPr/>
    </dgm:pt>
    <dgm:pt modelId="{E35F5DF1-06E5-463C-9196-B224DA22BB75}" type="pres">
      <dgm:prSet presAssocID="{3EC92755-D814-4A38-B7E4-0EA3DD871B04}" presName="compNode" presStyleCnt="0"/>
      <dgm:spPr/>
    </dgm:pt>
    <dgm:pt modelId="{3EA9D6A1-CD22-4555-B805-C601A5134EC2}" type="pres">
      <dgm:prSet presAssocID="{3EC92755-D814-4A38-B7E4-0EA3DD871B0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ingerprint"/>
        </a:ext>
      </dgm:extLst>
    </dgm:pt>
    <dgm:pt modelId="{16092DE2-403F-4F28-AB3A-0C9C8815137D}" type="pres">
      <dgm:prSet presAssocID="{3EC92755-D814-4A38-B7E4-0EA3DD871B04}" presName="spaceRect" presStyleCnt="0"/>
      <dgm:spPr/>
    </dgm:pt>
    <dgm:pt modelId="{941AE790-C0EA-420B-8538-8E96BA5120A8}" type="pres">
      <dgm:prSet presAssocID="{3EC92755-D814-4A38-B7E4-0EA3DD871B04}" presName="textRect" presStyleLbl="revTx" presStyleIdx="3" presStyleCnt="5">
        <dgm:presLayoutVars>
          <dgm:chMax val="1"/>
          <dgm:chPref val="1"/>
        </dgm:presLayoutVars>
      </dgm:prSet>
      <dgm:spPr/>
    </dgm:pt>
    <dgm:pt modelId="{A62580CE-463D-4D49-8F24-638A13E7F898}" type="pres">
      <dgm:prSet presAssocID="{5AA7B4B9-7201-4C49-AF08-F722590B6D65}" presName="sibTrans" presStyleCnt="0"/>
      <dgm:spPr/>
    </dgm:pt>
    <dgm:pt modelId="{E8A0A7B7-353E-47AF-9B09-166BF4B8A2CF}" type="pres">
      <dgm:prSet presAssocID="{9468F946-A76E-43E4-AA38-4E164A85DC64}" presName="compNode" presStyleCnt="0"/>
      <dgm:spPr/>
    </dgm:pt>
    <dgm:pt modelId="{19724508-C07E-4D1F-A5F5-087A5DF806AF}" type="pres">
      <dgm:prSet presAssocID="{9468F946-A76E-43E4-AA38-4E164A85DC6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hop"/>
        </a:ext>
      </dgm:extLst>
    </dgm:pt>
    <dgm:pt modelId="{A5FEB440-B61D-473B-9B26-C3E5E8594C41}" type="pres">
      <dgm:prSet presAssocID="{9468F946-A76E-43E4-AA38-4E164A85DC64}" presName="spaceRect" presStyleCnt="0"/>
      <dgm:spPr/>
    </dgm:pt>
    <dgm:pt modelId="{734E44C5-FBA8-4B45-863A-E3BB9CA929EC}" type="pres">
      <dgm:prSet presAssocID="{9468F946-A76E-43E4-AA38-4E164A85DC64}" presName="textRect" presStyleLbl="revTx" presStyleIdx="4" presStyleCnt="5">
        <dgm:presLayoutVars>
          <dgm:chMax val="1"/>
          <dgm:chPref val="1"/>
        </dgm:presLayoutVars>
      </dgm:prSet>
      <dgm:spPr/>
    </dgm:pt>
  </dgm:ptLst>
  <dgm:cxnLst>
    <dgm:cxn modelId="{9E46B522-D340-43D7-9D7D-02C02CC4CF54}" type="presOf" srcId="{9468F946-A76E-43E4-AA38-4E164A85DC64}" destId="{734E44C5-FBA8-4B45-863A-E3BB9CA929EC}" srcOrd="0" destOrd="0" presId="urn:microsoft.com/office/officeart/2018/2/layout/IconLabelList"/>
    <dgm:cxn modelId="{75489937-AAB0-444E-90E0-A306E9B645FA}" srcId="{5A0B3DA9-030E-4F10-8D71-A9BB351AC244}" destId="{9468F946-A76E-43E4-AA38-4E164A85DC64}" srcOrd="4" destOrd="0" parTransId="{0DDA911E-0E57-46B3-ACC3-C229ECC9E9A8}" sibTransId="{42AD654D-24D6-4707-BA4A-F20E029B701D}"/>
    <dgm:cxn modelId="{CB064A67-DB7C-4872-8581-A76CA912516B}" srcId="{5A0B3DA9-030E-4F10-8D71-A9BB351AC244}" destId="{41415ABB-F16D-43FD-B2B9-CF567E59637F}" srcOrd="1" destOrd="0" parTransId="{BF2967C6-D7D4-46C1-9838-3C3D40202A82}" sibTransId="{F84901B1-45C9-45F2-91CE-06345B4B6362}"/>
    <dgm:cxn modelId="{D0434A6E-2281-4FBC-B1BE-7010047A2998}" type="presOf" srcId="{B989A3A1-50CE-4757-9A2F-1702F72A34D1}" destId="{D7CC6FED-ACBD-418C-A967-B5BE0B7165B0}" srcOrd="0" destOrd="0" presId="urn:microsoft.com/office/officeart/2018/2/layout/IconLabelList"/>
    <dgm:cxn modelId="{3EA59379-036C-473F-8D8F-6B32371979CF}" type="presOf" srcId="{67A90AE0-0169-4B1F-8E22-0329B854C0BD}" destId="{887C204D-99B2-49C9-A39F-DD656408BF46}" srcOrd="0" destOrd="0" presId="urn:microsoft.com/office/officeart/2018/2/layout/IconLabelList"/>
    <dgm:cxn modelId="{8C8873B0-4F08-46D8-A2F9-4E46D784CC35}" type="presOf" srcId="{41415ABB-F16D-43FD-B2B9-CF567E59637F}" destId="{F5C6353C-9C73-4C5D-9ACA-6A6A495A1BA4}" srcOrd="0" destOrd="0" presId="urn:microsoft.com/office/officeart/2018/2/layout/IconLabelList"/>
    <dgm:cxn modelId="{D61123B2-E9CF-40FB-A9D7-C2A9CD2F2AC7}" type="presOf" srcId="{3EC92755-D814-4A38-B7E4-0EA3DD871B04}" destId="{941AE790-C0EA-420B-8538-8E96BA5120A8}" srcOrd="0" destOrd="0" presId="urn:microsoft.com/office/officeart/2018/2/layout/IconLabelList"/>
    <dgm:cxn modelId="{A07189BA-CB00-4105-B642-9B0A46CA840A}" type="presOf" srcId="{5A0B3DA9-030E-4F10-8D71-A9BB351AC244}" destId="{F615B7CD-F237-427B-8FDA-E73F7C43ABE5}" srcOrd="0" destOrd="0" presId="urn:microsoft.com/office/officeart/2018/2/layout/IconLabelList"/>
    <dgm:cxn modelId="{F5E17CD6-DA38-4614-96B3-A4E8E4459355}" srcId="{5A0B3DA9-030E-4F10-8D71-A9BB351AC244}" destId="{3EC92755-D814-4A38-B7E4-0EA3DD871B04}" srcOrd="3" destOrd="0" parTransId="{F5B2EFCD-19C3-4C4D-A452-6EB3C979779D}" sibTransId="{5AA7B4B9-7201-4C49-AF08-F722590B6D65}"/>
    <dgm:cxn modelId="{90004FD9-6B6E-42D7-8682-7EAE2E9AB3DA}" srcId="{5A0B3DA9-030E-4F10-8D71-A9BB351AC244}" destId="{67A90AE0-0169-4B1F-8E22-0329B854C0BD}" srcOrd="2" destOrd="0" parTransId="{DB8ED545-5109-4484-AEF0-DB581F66252A}" sibTransId="{DA8BA7C8-19C3-4857-A952-C539A0340E66}"/>
    <dgm:cxn modelId="{A6BFBADC-384E-4B60-AB6D-2F7588B70B25}" srcId="{5A0B3DA9-030E-4F10-8D71-A9BB351AC244}" destId="{B989A3A1-50CE-4757-9A2F-1702F72A34D1}" srcOrd="0" destOrd="0" parTransId="{9C98B4A2-2234-4712-9F50-A7D39A052892}" sibTransId="{5354DCCB-3A47-4670-A4C9-8F74D7A39F06}"/>
    <dgm:cxn modelId="{48816D90-4E65-4953-8BF4-0DF16B3AD6B8}" type="presParOf" srcId="{F615B7CD-F237-427B-8FDA-E73F7C43ABE5}" destId="{F1EFC68F-D018-4051-9D19-FE1628CEAE43}" srcOrd="0" destOrd="0" presId="urn:microsoft.com/office/officeart/2018/2/layout/IconLabelList"/>
    <dgm:cxn modelId="{6341D452-9C7F-446E-9E4A-6C011ED36408}" type="presParOf" srcId="{F1EFC68F-D018-4051-9D19-FE1628CEAE43}" destId="{D29D3198-F6FF-4B30-AF1F-B4204026442A}" srcOrd="0" destOrd="0" presId="urn:microsoft.com/office/officeart/2018/2/layout/IconLabelList"/>
    <dgm:cxn modelId="{5B09DD53-9349-4DF3-B9AD-E02EB53D10D7}" type="presParOf" srcId="{F1EFC68F-D018-4051-9D19-FE1628CEAE43}" destId="{C4DD7DEA-A1A9-4024-9BDC-D88171813803}" srcOrd="1" destOrd="0" presId="urn:microsoft.com/office/officeart/2018/2/layout/IconLabelList"/>
    <dgm:cxn modelId="{AFFD149D-A209-4DA9-8191-C51D9C448674}" type="presParOf" srcId="{F1EFC68F-D018-4051-9D19-FE1628CEAE43}" destId="{D7CC6FED-ACBD-418C-A967-B5BE0B7165B0}" srcOrd="2" destOrd="0" presId="urn:microsoft.com/office/officeart/2018/2/layout/IconLabelList"/>
    <dgm:cxn modelId="{42076775-0048-413D-8A03-68D084FB9855}" type="presParOf" srcId="{F615B7CD-F237-427B-8FDA-E73F7C43ABE5}" destId="{D986018D-4C42-487E-82FE-8450431EEDB7}" srcOrd="1" destOrd="0" presId="urn:microsoft.com/office/officeart/2018/2/layout/IconLabelList"/>
    <dgm:cxn modelId="{18521601-4DE3-4476-A0DE-746FD9E0EEC2}" type="presParOf" srcId="{F615B7CD-F237-427B-8FDA-E73F7C43ABE5}" destId="{14154922-F460-4479-8E91-CA13DEDA0E16}" srcOrd="2" destOrd="0" presId="urn:microsoft.com/office/officeart/2018/2/layout/IconLabelList"/>
    <dgm:cxn modelId="{3B489BCF-2A88-463E-BDC0-6FC2A0F6C710}" type="presParOf" srcId="{14154922-F460-4479-8E91-CA13DEDA0E16}" destId="{306F1083-AF35-4D6C-A14D-C3524F2FC3D1}" srcOrd="0" destOrd="0" presId="urn:microsoft.com/office/officeart/2018/2/layout/IconLabelList"/>
    <dgm:cxn modelId="{9E9EC6D6-E46A-405A-BE5D-00D9917319E7}" type="presParOf" srcId="{14154922-F460-4479-8E91-CA13DEDA0E16}" destId="{1EDE2D9E-18F8-4363-9405-287D4CF90DAC}" srcOrd="1" destOrd="0" presId="urn:microsoft.com/office/officeart/2018/2/layout/IconLabelList"/>
    <dgm:cxn modelId="{9257558F-D330-4BFA-BCAD-B2F918662CB8}" type="presParOf" srcId="{14154922-F460-4479-8E91-CA13DEDA0E16}" destId="{F5C6353C-9C73-4C5D-9ACA-6A6A495A1BA4}" srcOrd="2" destOrd="0" presId="urn:microsoft.com/office/officeart/2018/2/layout/IconLabelList"/>
    <dgm:cxn modelId="{DF943F72-84FE-4EC4-9300-D952A4A8EF52}" type="presParOf" srcId="{F615B7CD-F237-427B-8FDA-E73F7C43ABE5}" destId="{0E689582-B065-4B76-984F-944D7283213D}" srcOrd="3" destOrd="0" presId="urn:microsoft.com/office/officeart/2018/2/layout/IconLabelList"/>
    <dgm:cxn modelId="{55617166-9ABE-4E05-B98D-D1CE78EE921E}" type="presParOf" srcId="{F615B7CD-F237-427B-8FDA-E73F7C43ABE5}" destId="{C0BF8D7D-2F85-4B0E-A38E-F19E784D9C74}" srcOrd="4" destOrd="0" presId="urn:microsoft.com/office/officeart/2018/2/layout/IconLabelList"/>
    <dgm:cxn modelId="{55CAF19B-F8F5-4C28-B9DD-948C140EBA19}" type="presParOf" srcId="{C0BF8D7D-2F85-4B0E-A38E-F19E784D9C74}" destId="{9D314488-293F-4531-8601-3A08A8BCB6DB}" srcOrd="0" destOrd="0" presId="urn:microsoft.com/office/officeart/2018/2/layout/IconLabelList"/>
    <dgm:cxn modelId="{827929CF-68B8-4C4F-8970-C9D014FA9CE7}" type="presParOf" srcId="{C0BF8D7D-2F85-4B0E-A38E-F19E784D9C74}" destId="{0E20DA55-531B-41D9-BC02-6F2BE53C1055}" srcOrd="1" destOrd="0" presId="urn:microsoft.com/office/officeart/2018/2/layout/IconLabelList"/>
    <dgm:cxn modelId="{35FC1408-72EE-4C07-A4D8-4FDC3FCAFDB0}" type="presParOf" srcId="{C0BF8D7D-2F85-4B0E-A38E-F19E784D9C74}" destId="{887C204D-99B2-49C9-A39F-DD656408BF46}" srcOrd="2" destOrd="0" presId="urn:microsoft.com/office/officeart/2018/2/layout/IconLabelList"/>
    <dgm:cxn modelId="{2EF30C13-E98D-41E1-9DCE-34DE3C90FEFA}" type="presParOf" srcId="{F615B7CD-F237-427B-8FDA-E73F7C43ABE5}" destId="{97429D83-FB58-40C9-814F-FA2DA36F5820}" srcOrd="5" destOrd="0" presId="urn:microsoft.com/office/officeart/2018/2/layout/IconLabelList"/>
    <dgm:cxn modelId="{5FF5AC08-6673-48D3-BCF3-1826A8BCF0E0}" type="presParOf" srcId="{F615B7CD-F237-427B-8FDA-E73F7C43ABE5}" destId="{E35F5DF1-06E5-463C-9196-B224DA22BB75}" srcOrd="6" destOrd="0" presId="urn:microsoft.com/office/officeart/2018/2/layout/IconLabelList"/>
    <dgm:cxn modelId="{F5F3D3A8-D1B2-4894-96E5-A112B66573FE}" type="presParOf" srcId="{E35F5DF1-06E5-463C-9196-B224DA22BB75}" destId="{3EA9D6A1-CD22-4555-B805-C601A5134EC2}" srcOrd="0" destOrd="0" presId="urn:microsoft.com/office/officeart/2018/2/layout/IconLabelList"/>
    <dgm:cxn modelId="{3C8F98AC-A244-475F-938D-BB00FA56FE93}" type="presParOf" srcId="{E35F5DF1-06E5-463C-9196-B224DA22BB75}" destId="{16092DE2-403F-4F28-AB3A-0C9C8815137D}" srcOrd="1" destOrd="0" presId="urn:microsoft.com/office/officeart/2018/2/layout/IconLabelList"/>
    <dgm:cxn modelId="{0C8A51FB-7FFD-40D5-A9F7-AF1F3201CA70}" type="presParOf" srcId="{E35F5DF1-06E5-463C-9196-B224DA22BB75}" destId="{941AE790-C0EA-420B-8538-8E96BA5120A8}" srcOrd="2" destOrd="0" presId="urn:microsoft.com/office/officeart/2018/2/layout/IconLabelList"/>
    <dgm:cxn modelId="{FD3924E8-A377-4BB7-BC08-4BA6FFE72448}" type="presParOf" srcId="{F615B7CD-F237-427B-8FDA-E73F7C43ABE5}" destId="{A62580CE-463D-4D49-8F24-638A13E7F898}" srcOrd="7" destOrd="0" presId="urn:microsoft.com/office/officeart/2018/2/layout/IconLabelList"/>
    <dgm:cxn modelId="{39804700-04C4-463B-86AE-7AF9CEC57501}" type="presParOf" srcId="{F615B7CD-F237-427B-8FDA-E73F7C43ABE5}" destId="{E8A0A7B7-353E-47AF-9B09-166BF4B8A2CF}" srcOrd="8" destOrd="0" presId="urn:microsoft.com/office/officeart/2018/2/layout/IconLabelList"/>
    <dgm:cxn modelId="{71DC8456-C25C-4C36-AF3F-B7FEA461780E}" type="presParOf" srcId="{E8A0A7B7-353E-47AF-9B09-166BF4B8A2CF}" destId="{19724508-C07E-4D1F-A5F5-087A5DF806AF}" srcOrd="0" destOrd="0" presId="urn:microsoft.com/office/officeart/2018/2/layout/IconLabelList"/>
    <dgm:cxn modelId="{59FD1D91-53A9-4746-AB9A-9BB769A71F5F}" type="presParOf" srcId="{E8A0A7B7-353E-47AF-9B09-166BF4B8A2CF}" destId="{A5FEB440-B61D-473B-9B26-C3E5E8594C41}" srcOrd="1" destOrd="0" presId="urn:microsoft.com/office/officeart/2018/2/layout/IconLabelList"/>
    <dgm:cxn modelId="{2F9A64F5-F460-419B-AD1E-1BCAFF696E5D}" type="presParOf" srcId="{E8A0A7B7-353E-47AF-9B09-166BF4B8A2CF}" destId="{734E44C5-FBA8-4B45-863A-E3BB9CA929E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817AC36-FC49-4F68-8C52-58D3FCB398E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8E18FC8-9A60-464D-976B-EBF2F4AE5423}">
      <dgm:prSet/>
      <dgm:spPr/>
      <dgm:t>
        <a:bodyPr/>
        <a:lstStyle/>
        <a:p>
          <a:r>
            <a:rPr lang="en-US" dirty="0"/>
            <a:t>Drink buyers get tastings, discounts, and coupons.</a:t>
          </a:r>
        </a:p>
      </dgm:t>
    </dgm:pt>
    <dgm:pt modelId="{F2993012-AE05-43D5-BE96-78BDF16B6BBF}" type="parTrans" cxnId="{9A3EFA38-92CB-4530-9FB3-14196154265A}">
      <dgm:prSet/>
      <dgm:spPr/>
      <dgm:t>
        <a:bodyPr/>
        <a:lstStyle/>
        <a:p>
          <a:endParaRPr lang="en-US"/>
        </a:p>
      </dgm:t>
    </dgm:pt>
    <dgm:pt modelId="{A117006B-A71C-41BB-9793-A7562A4D6BE8}" type="sibTrans" cxnId="{9A3EFA38-92CB-4530-9FB3-14196154265A}">
      <dgm:prSet/>
      <dgm:spPr/>
      <dgm:t>
        <a:bodyPr/>
        <a:lstStyle/>
        <a:p>
          <a:endParaRPr lang="en-US"/>
        </a:p>
      </dgm:t>
    </dgm:pt>
    <dgm:pt modelId="{B4BDDF6A-B56E-4FDE-A0BF-17FB9B45FF20}">
      <dgm:prSet/>
      <dgm:spPr/>
      <dgm:t>
        <a:bodyPr/>
        <a:lstStyle/>
        <a:p>
          <a:r>
            <a:rPr lang="en-US"/>
            <a:t>The Hungerrr Van will be advertised on posters, brochures, banners, and social media to attract new consumers with promotional deals and membership cards with credits.</a:t>
          </a:r>
        </a:p>
      </dgm:t>
    </dgm:pt>
    <dgm:pt modelId="{73C6B7BF-C5D8-4410-9303-47D593E8061E}" type="parTrans" cxnId="{B5B3BD32-3296-4705-A167-34D9518B1CBE}">
      <dgm:prSet/>
      <dgm:spPr/>
      <dgm:t>
        <a:bodyPr/>
        <a:lstStyle/>
        <a:p>
          <a:endParaRPr lang="en-US"/>
        </a:p>
      </dgm:t>
    </dgm:pt>
    <dgm:pt modelId="{D4F276A8-0A44-4A72-B6A6-93F466A6CE82}" type="sibTrans" cxnId="{B5B3BD32-3296-4705-A167-34D9518B1CBE}">
      <dgm:prSet/>
      <dgm:spPr/>
      <dgm:t>
        <a:bodyPr/>
        <a:lstStyle/>
        <a:p>
          <a:endParaRPr lang="en-US"/>
        </a:p>
      </dgm:t>
    </dgm:pt>
    <dgm:pt modelId="{8BE7E04B-757C-43AB-9A9D-DB7F84AE176B}">
      <dgm:prSet/>
      <dgm:spPr/>
      <dgm:t>
        <a:bodyPr/>
        <a:lstStyle/>
        <a:p>
          <a:r>
            <a:rPr lang="en-US"/>
            <a:t>In the campaign's first few months, we'll also distribute and hang fliers.We'll also host events and advertise on social media to promote our company.</a:t>
          </a:r>
        </a:p>
      </dgm:t>
    </dgm:pt>
    <dgm:pt modelId="{9FBFDAFF-E298-44F4-9CE4-BECD2B690839}" type="parTrans" cxnId="{7702CFB1-8778-4CBB-8CC4-581BBFAD78F5}">
      <dgm:prSet/>
      <dgm:spPr/>
      <dgm:t>
        <a:bodyPr/>
        <a:lstStyle/>
        <a:p>
          <a:endParaRPr lang="en-US"/>
        </a:p>
      </dgm:t>
    </dgm:pt>
    <dgm:pt modelId="{5B3CEC5F-651C-4B77-B279-B0229F3AA1C2}" type="sibTrans" cxnId="{7702CFB1-8778-4CBB-8CC4-581BBFAD78F5}">
      <dgm:prSet/>
      <dgm:spPr/>
      <dgm:t>
        <a:bodyPr/>
        <a:lstStyle/>
        <a:p>
          <a:endParaRPr lang="en-US"/>
        </a:p>
      </dgm:t>
    </dgm:pt>
    <dgm:pt modelId="{F4E395FD-2D8E-4180-9FAA-A5E2CD5D7A4C}" type="pres">
      <dgm:prSet presAssocID="{D817AC36-FC49-4F68-8C52-58D3FCB398E5}" presName="linear" presStyleCnt="0">
        <dgm:presLayoutVars>
          <dgm:animLvl val="lvl"/>
          <dgm:resizeHandles val="exact"/>
        </dgm:presLayoutVars>
      </dgm:prSet>
      <dgm:spPr/>
    </dgm:pt>
    <dgm:pt modelId="{96B96809-D9B8-4468-B975-DBF726460BF0}" type="pres">
      <dgm:prSet presAssocID="{A8E18FC8-9A60-464D-976B-EBF2F4AE5423}" presName="parentText" presStyleLbl="node1" presStyleIdx="0" presStyleCnt="3">
        <dgm:presLayoutVars>
          <dgm:chMax val="0"/>
          <dgm:bulletEnabled val="1"/>
        </dgm:presLayoutVars>
      </dgm:prSet>
      <dgm:spPr/>
    </dgm:pt>
    <dgm:pt modelId="{24A88802-7DD3-4059-A99C-B5C4C94C087D}" type="pres">
      <dgm:prSet presAssocID="{A117006B-A71C-41BB-9793-A7562A4D6BE8}" presName="spacer" presStyleCnt="0"/>
      <dgm:spPr/>
    </dgm:pt>
    <dgm:pt modelId="{597374A6-9A75-46B6-B199-98D505E3A054}" type="pres">
      <dgm:prSet presAssocID="{B4BDDF6A-B56E-4FDE-A0BF-17FB9B45FF20}" presName="parentText" presStyleLbl="node1" presStyleIdx="1" presStyleCnt="3">
        <dgm:presLayoutVars>
          <dgm:chMax val="0"/>
          <dgm:bulletEnabled val="1"/>
        </dgm:presLayoutVars>
      </dgm:prSet>
      <dgm:spPr/>
    </dgm:pt>
    <dgm:pt modelId="{5A2B3C91-17C4-400A-87E9-164122CC4611}" type="pres">
      <dgm:prSet presAssocID="{D4F276A8-0A44-4A72-B6A6-93F466A6CE82}" presName="spacer" presStyleCnt="0"/>
      <dgm:spPr/>
    </dgm:pt>
    <dgm:pt modelId="{751B758E-A801-499A-AF67-8F4A6D23D8A5}" type="pres">
      <dgm:prSet presAssocID="{8BE7E04B-757C-43AB-9A9D-DB7F84AE176B}" presName="parentText" presStyleLbl="node1" presStyleIdx="2" presStyleCnt="3">
        <dgm:presLayoutVars>
          <dgm:chMax val="0"/>
          <dgm:bulletEnabled val="1"/>
        </dgm:presLayoutVars>
      </dgm:prSet>
      <dgm:spPr/>
    </dgm:pt>
  </dgm:ptLst>
  <dgm:cxnLst>
    <dgm:cxn modelId="{B5B3BD32-3296-4705-A167-34D9518B1CBE}" srcId="{D817AC36-FC49-4F68-8C52-58D3FCB398E5}" destId="{B4BDDF6A-B56E-4FDE-A0BF-17FB9B45FF20}" srcOrd="1" destOrd="0" parTransId="{73C6B7BF-C5D8-4410-9303-47D593E8061E}" sibTransId="{D4F276A8-0A44-4A72-B6A6-93F466A6CE82}"/>
    <dgm:cxn modelId="{9A3EFA38-92CB-4530-9FB3-14196154265A}" srcId="{D817AC36-FC49-4F68-8C52-58D3FCB398E5}" destId="{A8E18FC8-9A60-464D-976B-EBF2F4AE5423}" srcOrd="0" destOrd="0" parTransId="{F2993012-AE05-43D5-BE96-78BDF16B6BBF}" sibTransId="{A117006B-A71C-41BB-9793-A7562A4D6BE8}"/>
    <dgm:cxn modelId="{0B822A55-1ACC-4B7E-8E47-E76D62D5B6AD}" type="presOf" srcId="{A8E18FC8-9A60-464D-976B-EBF2F4AE5423}" destId="{96B96809-D9B8-4468-B975-DBF726460BF0}" srcOrd="0" destOrd="0" presId="urn:microsoft.com/office/officeart/2005/8/layout/vList2"/>
    <dgm:cxn modelId="{D0501856-8988-43D6-BA91-4E2BE45AF073}" type="presOf" srcId="{D817AC36-FC49-4F68-8C52-58D3FCB398E5}" destId="{F4E395FD-2D8E-4180-9FAA-A5E2CD5D7A4C}" srcOrd="0" destOrd="0" presId="urn:microsoft.com/office/officeart/2005/8/layout/vList2"/>
    <dgm:cxn modelId="{0897BD5A-E248-4F14-94A1-E4F5DB773CED}" type="presOf" srcId="{8BE7E04B-757C-43AB-9A9D-DB7F84AE176B}" destId="{751B758E-A801-499A-AF67-8F4A6D23D8A5}" srcOrd="0" destOrd="0" presId="urn:microsoft.com/office/officeart/2005/8/layout/vList2"/>
    <dgm:cxn modelId="{7702CFB1-8778-4CBB-8CC4-581BBFAD78F5}" srcId="{D817AC36-FC49-4F68-8C52-58D3FCB398E5}" destId="{8BE7E04B-757C-43AB-9A9D-DB7F84AE176B}" srcOrd="2" destOrd="0" parTransId="{9FBFDAFF-E298-44F4-9CE4-BECD2B690839}" sibTransId="{5B3CEC5F-651C-4B77-B279-B0229F3AA1C2}"/>
    <dgm:cxn modelId="{6C843FF7-18B8-4EB2-85D0-8943835AA433}" type="presOf" srcId="{B4BDDF6A-B56E-4FDE-A0BF-17FB9B45FF20}" destId="{597374A6-9A75-46B6-B199-98D505E3A054}" srcOrd="0" destOrd="0" presId="urn:microsoft.com/office/officeart/2005/8/layout/vList2"/>
    <dgm:cxn modelId="{665DE81C-C3C6-4A5C-B6AF-AB83B97E8C5F}" type="presParOf" srcId="{F4E395FD-2D8E-4180-9FAA-A5E2CD5D7A4C}" destId="{96B96809-D9B8-4468-B975-DBF726460BF0}" srcOrd="0" destOrd="0" presId="urn:microsoft.com/office/officeart/2005/8/layout/vList2"/>
    <dgm:cxn modelId="{5F848AA3-4F07-488C-91F7-DADAE2F0F164}" type="presParOf" srcId="{F4E395FD-2D8E-4180-9FAA-A5E2CD5D7A4C}" destId="{24A88802-7DD3-4059-A99C-B5C4C94C087D}" srcOrd="1" destOrd="0" presId="urn:microsoft.com/office/officeart/2005/8/layout/vList2"/>
    <dgm:cxn modelId="{E2FD0B2B-FC14-48A4-A1B3-85937367468F}" type="presParOf" srcId="{F4E395FD-2D8E-4180-9FAA-A5E2CD5D7A4C}" destId="{597374A6-9A75-46B6-B199-98D505E3A054}" srcOrd="2" destOrd="0" presId="urn:microsoft.com/office/officeart/2005/8/layout/vList2"/>
    <dgm:cxn modelId="{D087EAC1-9F20-4A42-A885-31F475451F1E}" type="presParOf" srcId="{F4E395FD-2D8E-4180-9FAA-A5E2CD5D7A4C}" destId="{5A2B3C91-17C4-400A-87E9-164122CC4611}" srcOrd="3" destOrd="0" presId="urn:microsoft.com/office/officeart/2005/8/layout/vList2"/>
    <dgm:cxn modelId="{E48891DF-B011-4CF9-B330-3190BE8F8848}" type="presParOf" srcId="{F4E395FD-2D8E-4180-9FAA-A5E2CD5D7A4C}" destId="{751B758E-A801-499A-AF67-8F4A6D23D8A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972F2E9-3710-44E2-9265-18E44A6D0C9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2235605-C21B-4E74-B14B-77086E6724D3}">
      <dgm:prSet custT="1"/>
      <dgm:spPr/>
      <dgm:t>
        <a:bodyPr/>
        <a:lstStyle/>
        <a:p>
          <a:pPr>
            <a:lnSpc>
              <a:spcPct val="100000"/>
            </a:lnSpc>
          </a:pPr>
          <a:r>
            <a:rPr lang="en-US" sz="1200" b="1" dirty="0">
              <a:solidFill>
                <a:schemeClr val="tx1">
                  <a:lumMod val="95000"/>
                  <a:lumOff val="5000"/>
                </a:schemeClr>
              </a:solidFill>
            </a:rPr>
            <a:t>In order to provide freebies and savings, we'll work with local farms and businesses. The majority of our new clients are recommended by others</a:t>
          </a:r>
        </a:p>
        <a:p>
          <a:pPr>
            <a:lnSpc>
              <a:spcPct val="100000"/>
            </a:lnSpc>
          </a:pPr>
          <a:r>
            <a:rPr lang="en-US" sz="1200" b="1" dirty="0">
              <a:solidFill>
                <a:schemeClr val="tx1">
                  <a:lumMod val="95000"/>
                  <a:lumOff val="5000"/>
                </a:schemeClr>
              </a:solidFill>
            </a:rPr>
            <a:t> (word-of-mouth referrals).</a:t>
          </a:r>
        </a:p>
      </dgm:t>
    </dgm:pt>
    <dgm:pt modelId="{69E75BC1-3616-4596-BCC2-CF6CAFBBFB66}" type="parTrans" cxnId="{7BE22903-F06A-4E9F-8E09-BB0747206A97}">
      <dgm:prSet/>
      <dgm:spPr/>
      <dgm:t>
        <a:bodyPr/>
        <a:lstStyle/>
        <a:p>
          <a:endParaRPr lang="en-US"/>
        </a:p>
      </dgm:t>
    </dgm:pt>
    <dgm:pt modelId="{EA8E8F94-DD67-4F9F-BD92-3150D804326A}" type="sibTrans" cxnId="{7BE22903-F06A-4E9F-8E09-BB0747206A97}">
      <dgm:prSet/>
      <dgm:spPr/>
      <dgm:t>
        <a:bodyPr/>
        <a:lstStyle/>
        <a:p>
          <a:endParaRPr lang="en-US"/>
        </a:p>
      </dgm:t>
    </dgm:pt>
    <dgm:pt modelId="{22BA3C51-9ED2-4C6A-A135-5A127AF9B676}">
      <dgm:prSet custT="1"/>
      <dgm:spPr/>
      <dgm:t>
        <a:bodyPr/>
        <a:lstStyle/>
        <a:p>
          <a:pPr>
            <a:lnSpc>
              <a:spcPct val="100000"/>
            </a:lnSpc>
          </a:pPr>
          <a:r>
            <a:rPr lang="en-US" sz="1200" b="1" dirty="0">
              <a:solidFill>
                <a:schemeClr val="tx1">
                  <a:lumMod val="95000"/>
                  <a:lumOff val="5000"/>
                </a:schemeClr>
              </a:solidFill>
            </a:rPr>
            <a:t>We will use social media and flyers to reach customers. </a:t>
          </a:r>
        </a:p>
      </dgm:t>
    </dgm:pt>
    <dgm:pt modelId="{C5DEA42A-887B-46A2-8137-FD71891BF5F3}" type="parTrans" cxnId="{10C6A34E-FC43-4762-8C28-A2B5D891C537}">
      <dgm:prSet/>
      <dgm:spPr/>
      <dgm:t>
        <a:bodyPr/>
        <a:lstStyle/>
        <a:p>
          <a:endParaRPr lang="en-US"/>
        </a:p>
      </dgm:t>
    </dgm:pt>
    <dgm:pt modelId="{3661EDBA-D746-4DFC-A6F4-E93E25773452}" type="sibTrans" cxnId="{10C6A34E-FC43-4762-8C28-A2B5D891C537}">
      <dgm:prSet/>
      <dgm:spPr/>
      <dgm:t>
        <a:bodyPr/>
        <a:lstStyle/>
        <a:p>
          <a:endParaRPr lang="en-US"/>
        </a:p>
      </dgm:t>
    </dgm:pt>
    <dgm:pt modelId="{31C48CF1-C87F-4994-9D00-2CAE5E176DE2}">
      <dgm:prSet/>
      <dgm:spPr/>
      <dgm:t>
        <a:bodyPr/>
        <a:lstStyle/>
        <a:p>
          <a:pPr>
            <a:lnSpc>
              <a:spcPct val="100000"/>
            </a:lnSpc>
          </a:pPr>
          <a:r>
            <a:rPr lang="en-US" b="1" dirty="0">
              <a:solidFill>
                <a:schemeClr val="tx1">
                  <a:lumMod val="95000"/>
                  <a:lumOff val="5000"/>
                </a:schemeClr>
              </a:solidFill>
            </a:rPr>
            <a:t>We'll offer lower prices and larger portions than direct competitors while remaining profitable. Using ingredients from our private garden and fostering relationships with local farmers markets helps us keep prices low.</a:t>
          </a:r>
        </a:p>
      </dgm:t>
    </dgm:pt>
    <dgm:pt modelId="{3694C112-E2DA-4733-B3F7-58BCF6EA9489}" type="parTrans" cxnId="{CFC0EF4A-5D4D-44B5-8530-C6F085B102A2}">
      <dgm:prSet/>
      <dgm:spPr/>
      <dgm:t>
        <a:bodyPr/>
        <a:lstStyle/>
        <a:p>
          <a:endParaRPr lang="en-US"/>
        </a:p>
      </dgm:t>
    </dgm:pt>
    <dgm:pt modelId="{9032779B-0DC2-4F3B-BC2B-B17BACBFFC9B}" type="sibTrans" cxnId="{CFC0EF4A-5D4D-44B5-8530-C6F085B102A2}">
      <dgm:prSet/>
      <dgm:spPr/>
      <dgm:t>
        <a:bodyPr/>
        <a:lstStyle/>
        <a:p>
          <a:endParaRPr lang="en-US"/>
        </a:p>
      </dgm:t>
    </dgm:pt>
    <dgm:pt modelId="{E53D9270-35CC-4804-9428-FE90B6C175F0}">
      <dgm:prSet custT="1"/>
      <dgm:spPr/>
      <dgm:t>
        <a:bodyPr/>
        <a:lstStyle/>
        <a:p>
          <a:pPr>
            <a:lnSpc>
              <a:spcPct val="100000"/>
            </a:lnSpc>
          </a:pPr>
          <a:r>
            <a:rPr lang="en-US" sz="1200" b="1" dirty="0">
              <a:solidFill>
                <a:schemeClr val="tx1">
                  <a:lumMod val="95000"/>
                  <a:lumOff val="5000"/>
                </a:schemeClr>
              </a:solidFill>
            </a:rPr>
            <a:t>We use local organic food which will help us to increase our first target market.</a:t>
          </a:r>
        </a:p>
      </dgm:t>
    </dgm:pt>
    <dgm:pt modelId="{C06DD9AA-CBB8-409D-A385-771732988882}" type="parTrans" cxnId="{9199B1AF-BD5D-4979-A787-F1D8EB4F9C76}">
      <dgm:prSet/>
      <dgm:spPr/>
      <dgm:t>
        <a:bodyPr/>
        <a:lstStyle/>
        <a:p>
          <a:endParaRPr lang="en-GB"/>
        </a:p>
      </dgm:t>
    </dgm:pt>
    <dgm:pt modelId="{0D3DA0FC-EFAC-4EE6-9F50-40BEF60142BE}" type="sibTrans" cxnId="{9199B1AF-BD5D-4979-A787-F1D8EB4F9C76}">
      <dgm:prSet/>
      <dgm:spPr/>
      <dgm:t>
        <a:bodyPr/>
        <a:lstStyle/>
        <a:p>
          <a:endParaRPr lang="en-GB"/>
        </a:p>
      </dgm:t>
    </dgm:pt>
    <dgm:pt modelId="{6AF0A0BA-E79E-46FC-8363-46CFDB5E7EBD}" type="pres">
      <dgm:prSet presAssocID="{3972F2E9-3710-44E2-9265-18E44A6D0C9E}" presName="root" presStyleCnt="0">
        <dgm:presLayoutVars>
          <dgm:dir/>
          <dgm:resizeHandles val="exact"/>
        </dgm:presLayoutVars>
      </dgm:prSet>
      <dgm:spPr/>
    </dgm:pt>
    <dgm:pt modelId="{D06BAEA9-0877-44D8-90C3-FFFA3842D40B}" type="pres">
      <dgm:prSet presAssocID="{E53D9270-35CC-4804-9428-FE90B6C175F0}" presName="compNode" presStyleCnt="0"/>
      <dgm:spPr/>
    </dgm:pt>
    <dgm:pt modelId="{03682C5C-4B78-4D5F-8C27-CFD5FF489C79}" type="pres">
      <dgm:prSet presAssocID="{E53D9270-35CC-4804-9428-FE90B6C175F0}" presName="iconRect" presStyleLbl="node1" presStyleIdx="0" presStyleCnt="4"/>
      <dgm:spPr/>
    </dgm:pt>
    <dgm:pt modelId="{27226F06-1F10-4FE7-8C46-E7139DFDCE3F}" type="pres">
      <dgm:prSet presAssocID="{E53D9270-35CC-4804-9428-FE90B6C175F0}" presName="spaceRect" presStyleCnt="0"/>
      <dgm:spPr/>
    </dgm:pt>
    <dgm:pt modelId="{ABE36FF7-BE85-4875-942D-671D0DEF9F13}" type="pres">
      <dgm:prSet presAssocID="{E53D9270-35CC-4804-9428-FE90B6C175F0}" presName="textRect" presStyleLbl="revTx" presStyleIdx="0" presStyleCnt="4">
        <dgm:presLayoutVars>
          <dgm:chMax val="1"/>
          <dgm:chPref val="1"/>
        </dgm:presLayoutVars>
      </dgm:prSet>
      <dgm:spPr/>
    </dgm:pt>
    <dgm:pt modelId="{4ECE02E5-B9C0-49E8-8A8A-51EBC9718698}" type="pres">
      <dgm:prSet presAssocID="{0D3DA0FC-EFAC-4EE6-9F50-40BEF60142BE}" presName="sibTrans" presStyleCnt="0"/>
      <dgm:spPr/>
    </dgm:pt>
    <dgm:pt modelId="{4D112468-BA2A-4A30-8FB3-EB0D07A90E08}" type="pres">
      <dgm:prSet presAssocID="{12235605-C21B-4E74-B14B-77086E6724D3}" presName="compNode" presStyleCnt="0"/>
      <dgm:spPr/>
    </dgm:pt>
    <dgm:pt modelId="{D018DBFD-5226-4F05-9CD0-48AE4263C9F9}" type="pres">
      <dgm:prSet presAssocID="{12235605-C21B-4E74-B14B-77086E6724D3}" presName="iconRect" presStyleLbl="node1" presStyleIdx="1"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mpagne Glasses"/>
        </a:ext>
      </dgm:extLst>
    </dgm:pt>
    <dgm:pt modelId="{D54B7C0B-A743-4C37-AB89-82DB8C1B1C10}" type="pres">
      <dgm:prSet presAssocID="{12235605-C21B-4E74-B14B-77086E6724D3}" presName="spaceRect" presStyleCnt="0"/>
      <dgm:spPr/>
    </dgm:pt>
    <dgm:pt modelId="{F47DABFD-E2DA-4D63-89BB-BF9BFC7AB70A}" type="pres">
      <dgm:prSet presAssocID="{12235605-C21B-4E74-B14B-77086E6724D3}" presName="textRect" presStyleLbl="revTx" presStyleIdx="1" presStyleCnt="4">
        <dgm:presLayoutVars>
          <dgm:chMax val="1"/>
          <dgm:chPref val="1"/>
        </dgm:presLayoutVars>
      </dgm:prSet>
      <dgm:spPr/>
    </dgm:pt>
    <dgm:pt modelId="{447D63A9-4EB8-4B06-8880-8C39D066EE47}" type="pres">
      <dgm:prSet presAssocID="{EA8E8F94-DD67-4F9F-BD92-3150D804326A}" presName="sibTrans" presStyleCnt="0"/>
      <dgm:spPr/>
    </dgm:pt>
    <dgm:pt modelId="{5207EF3A-D992-4D14-B713-ED08BBC5899E}" type="pres">
      <dgm:prSet presAssocID="{22BA3C51-9ED2-4C6A-A135-5A127AF9B676}" presName="compNode" presStyleCnt="0"/>
      <dgm:spPr/>
    </dgm:pt>
    <dgm:pt modelId="{31A5C3A3-2C64-49E0-8C0C-DCF50DABD761}" type="pres">
      <dgm:prSet presAssocID="{22BA3C51-9ED2-4C6A-A135-5A127AF9B676}"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ting"/>
        </a:ext>
      </dgm:extLst>
    </dgm:pt>
    <dgm:pt modelId="{976DDD12-B1DA-4233-B45C-19F77C07E578}" type="pres">
      <dgm:prSet presAssocID="{22BA3C51-9ED2-4C6A-A135-5A127AF9B676}" presName="spaceRect" presStyleCnt="0"/>
      <dgm:spPr/>
    </dgm:pt>
    <dgm:pt modelId="{BB60BDD4-A351-4385-80E3-415B9FEF8EA4}" type="pres">
      <dgm:prSet presAssocID="{22BA3C51-9ED2-4C6A-A135-5A127AF9B676}" presName="textRect" presStyleLbl="revTx" presStyleIdx="2" presStyleCnt="4">
        <dgm:presLayoutVars>
          <dgm:chMax val="1"/>
          <dgm:chPref val="1"/>
        </dgm:presLayoutVars>
      </dgm:prSet>
      <dgm:spPr/>
    </dgm:pt>
    <dgm:pt modelId="{E8CD512E-58F2-4E40-A88F-DE4AB1E86456}" type="pres">
      <dgm:prSet presAssocID="{3661EDBA-D746-4DFC-A6F4-E93E25773452}" presName="sibTrans" presStyleCnt="0"/>
      <dgm:spPr/>
    </dgm:pt>
    <dgm:pt modelId="{4BB7A3B6-6CE0-47E7-89D4-40A24819E5A1}" type="pres">
      <dgm:prSet presAssocID="{31C48CF1-C87F-4994-9D00-2CAE5E176DE2}" presName="compNode" presStyleCnt="0"/>
      <dgm:spPr/>
    </dgm:pt>
    <dgm:pt modelId="{AA1D1174-0DA6-44A0-94A8-B8D7737BF609}" type="pres">
      <dgm:prSet presAssocID="{31C48CF1-C87F-4994-9D00-2CAE5E176DE2}"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arm scene"/>
        </a:ext>
      </dgm:extLst>
    </dgm:pt>
    <dgm:pt modelId="{5686B559-C198-4115-A5B9-7D25A35C5310}" type="pres">
      <dgm:prSet presAssocID="{31C48CF1-C87F-4994-9D00-2CAE5E176DE2}" presName="spaceRect" presStyleCnt="0"/>
      <dgm:spPr/>
    </dgm:pt>
    <dgm:pt modelId="{7A9C35F9-7373-41EF-A421-5842EE951E44}" type="pres">
      <dgm:prSet presAssocID="{31C48CF1-C87F-4994-9D00-2CAE5E176DE2}" presName="textRect" presStyleLbl="revTx" presStyleIdx="3" presStyleCnt="4">
        <dgm:presLayoutVars>
          <dgm:chMax val="1"/>
          <dgm:chPref val="1"/>
        </dgm:presLayoutVars>
      </dgm:prSet>
      <dgm:spPr/>
    </dgm:pt>
  </dgm:ptLst>
  <dgm:cxnLst>
    <dgm:cxn modelId="{7BE22903-F06A-4E9F-8E09-BB0747206A97}" srcId="{3972F2E9-3710-44E2-9265-18E44A6D0C9E}" destId="{12235605-C21B-4E74-B14B-77086E6724D3}" srcOrd="1" destOrd="0" parTransId="{69E75BC1-3616-4596-BCC2-CF6CAFBBFB66}" sibTransId="{EA8E8F94-DD67-4F9F-BD92-3150D804326A}"/>
    <dgm:cxn modelId="{A8107539-A106-4CFE-ACA8-C263D802A80D}" type="presOf" srcId="{12235605-C21B-4E74-B14B-77086E6724D3}" destId="{F47DABFD-E2DA-4D63-89BB-BF9BFC7AB70A}" srcOrd="0" destOrd="0" presId="urn:microsoft.com/office/officeart/2018/2/layout/IconLabelList"/>
    <dgm:cxn modelId="{CFC0EF4A-5D4D-44B5-8530-C6F085B102A2}" srcId="{3972F2E9-3710-44E2-9265-18E44A6D0C9E}" destId="{31C48CF1-C87F-4994-9D00-2CAE5E176DE2}" srcOrd="3" destOrd="0" parTransId="{3694C112-E2DA-4733-B3F7-58BCF6EA9489}" sibTransId="{9032779B-0DC2-4F3B-BC2B-B17BACBFFC9B}"/>
    <dgm:cxn modelId="{10C6A34E-FC43-4762-8C28-A2B5D891C537}" srcId="{3972F2E9-3710-44E2-9265-18E44A6D0C9E}" destId="{22BA3C51-9ED2-4C6A-A135-5A127AF9B676}" srcOrd="2" destOrd="0" parTransId="{C5DEA42A-887B-46A2-8137-FD71891BF5F3}" sibTransId="{3661EDBA-D746-4DFC-A6F4-E93E25773452}"/>
    <dgm:cxn modelId="{9B168E96-FA36-4EA9-A093-17C403F061B1}" type="presOf" srcId="{31C48CF1-C87F-4994-9D00-2CAE5E176DE2}" destId="{7A9C35F9-7373-41EF-A421-5842EE951E44}" srcOrd="0" destOrd="0" presId="urn:microsoft.com/office/officeart/2018/2/layout/IconLabelList"/>
    <dgm:cxn modelId="{1D38A0A9-D5A9-4C3D-95F4-ABC893E2E016}" type="presOf" srcId="{3972F2E9-3710-44E2-9265-18E44A6D0C9E}" destId="{6AF0A0BA-E79E-46FC-8363-46CFDB5E7EBD}" srcOrd="0" destOrd="0" presId="urn:microsoft.com/office/officeart/2018/2/layout/IconLabelList"/>
    <dgm:cxn modelId="{9199B1AF-BD5D-4979-A787-F1D8EB4F9C76}" srcId="{3972F2E9-3710-44E2-9265-18E44A6D0C9E}" destId="{E53D9270-35CC-4804-9428-FE90B6C175F0}" srcOrd="0" destOrd="0" parTransId="{C06DD9AA-CBB8-409D-A385-771732988882}" sibTransId="{0D3DA0FC-EFAC-4EE6-9F50-40BEF60142BE}"/>
    <dgm:cxn modelId="{F6B775CE-7179-4266-91FA-310DF45992DA}" type="presOf" srcId="{E53D9270-35CC-4804-9428-FE90B6C175F0}" destId="{ABE36FF7-BE85-4875-942D-671D0DEF9F13}" srcOrd="0" destOrd="0" presId="urn:microsoft.com/office/officeart/2018/2/layout/IconLabelList"/>
    <dgm:cxn modelId="{46A276FA-B7E1-4734-B970-14B16F11B8EB}" type="presOf" srcId="{22BA3C51-9ED2-4C6A-A135-5A127AF9B676}" destId="{BB60BDD4-A351-4385-80E3-415B9FEF8EA4}" srcOrd="0" destOrd="0" presId="urn:microsoft.com/office/officeart/2018/2/layout/IconLabelList"/>
    <dgm:cxn modelId="{608D6C89-687C-43EE-BD24-B136E41AE8CF}" type="presParOf" srcId="{6AF0A0BA-E79E-46FC-8363-46CFDB5E7EBD}" destId="{D06BAEA9-0877-44D8-90C3-FFFA3842D40B}" srcOrd="0" destOrd="0" presId="urn:microsoft.com/office/officeart/2018/2/layout/IconLabelList"/>
    <dgm:cxn modelId="{5AEE5CE6-3D6B-439D-AD88-9EF23728FE95}" type="presParOf" srcId="{D06BAEA9-0877-44D8-90C3-FFFA3842D40B}" destId="{03682C5C-4B78-4D5F-8C27-CFD5FF489C79}" srcOrd="0" destOrd="0" presId="urn:microsoft.com/office/officeart/2018/2/layout/IconLabelList"/>
    <dgm:cxn modelId="{AD39AC35-FC94-4AF9-8541-8AC0ABE9EC1F}" type="presParOf" srcId="{D06BAEA9-0877-44D8-90C3-FFFA3842D40B}" destId="{27226F06-1F10-4FE7-8C46-E7139DFDCE3F}" srcOrd="1" destOrd="0" presId="urn:microsoft.com/office/officeart/2018/2/layout/IconLabelList"/>
    <dgm:cxn modelId="{C660BD37-BFFD-410F-ACB8-92EAA2B39C86}" type="presParOf" srcId="{D06BAEA9-0877-44D8-90C3-FFFA3842D40B}" destId="{ABE36FF7-BE85-4875-942D-671D0DEF9F13}" srcOrd="2" destOrd="0" presId="urn:microsoft.com/office/officeart/2018/2/layout/IconLabelList"/>
    <dgm:cxn modelId="{13FF7C35-FA16-4D54-B0A8-913F788957E4}" type="presParOf" srcId="{6AF0A0BA-E79E-46FC-8363-46CFDB5E7EBD}" destId="{4ECE02E5-B9C0-49E8-8A8A-51EBC9718698}" srcOrd="1" destOrd="0" presId="urn:microsoft.com/office/officeart/2018/2/layout/IconLabelList"/>
    <dgm:cxn modelId="{7BBF8684-BF3A-4E8A-B062-0160199540B5}" type="presParOf" srcId="{6AF0A0BA-E79E-46FC-8363-46CFDB5E7EBD}" destId="{4D112468-BA2A-4A30-8FB3-EB0D07A90E08}" srcOrd="2" destOrd="0" presId="urn:microsoft.com/office/officeart/2018/2/layout/IconLabelList"/>
    <dgm:cxn modelId="{E0DCEE58-A777-4024-B3F6-8017813D0C76}" type="presParOf" srcId="{4D112468-BA2A-4A30-8FB3-EB0D07A90E08}" destId="{D018DBFD-5226-4F05-9CD0-48AE4263C9F9}" srcOrd="0" destOrd="0" presId="urn:microsoft.com/office/officeart/2018/2/layout/IconLabelList"/>
    <dgm:cxn modelId="{82513C50-14DE-4EBE-BEB1-BC2A806910AF}" type="presParOf" srcId="{4D112468-BA2A-4A30-8FB3-EB0D07A90E08}" destId="{D54B7C0B-A743-4C37-AB89-82DB8C1B1C10}" srcOrd="1" destOrd="0" presId="urn:microsoft.com/office/officeart/2018/2/layout/IconLabelList"/>
    <dgm:cxn modelId="{CE5D2C7B-6A12-4123-BC01-6CC41BABCA6A}" type="presParOf" srcId="{4D112468-BA2A-4A30-8FB3-EB0D07A90E08}" destId="{F47DABFD-E2DA-4D63-89BB-BF9BFC7AB70A}" srcOrd="2" destOrd="0" presId="urn:microsoft.com/office/officeart/2018/2/layout/IconLabelList"/>
    <dgm:cxn modelId="{98264314-515C-4B34-8CF3-059A6CFC176A}" type="presParOf" srcId="{6AF0A0BA-E79E-46FC-8363-46CFDB5E7EBD}" destId="{447D63A9-4EB8-4B06-8880-8C39D066EE47}" srcOrd="3" destOrd="0" presId="urn:microsoft.com/office/officeart/2018/2/layout/IconLabelList"/>
    <dgm:cxn modelId="{250BDA5A-9B77-4A12-8228-27902EDDBF9D}" type="presParOf" srcId="{6AF0A0BA-E79E-46FC-8363-46CFDB5E7EBD}" destId="{5207EF3A-D992-4D14-B713-ED08BBC5899E}" srcOrd="4" destOrd="0" presId="urn:microsoft.com/office/officeart/2018/2/layout/IconLabelList"/>
    <dgm:cxn modelId="{8F1AD40E-2903-4029-9A29-5B7DB3B59B75}" type="presParOf" srcId="{5207EF3A-D992-4D14-B713-ED08BBC5899E}" destId="{31A5C3A3-2C64-49E0-8C0C-DCF50DABD761}" srcOrd="0" destOrd="0" presId="urn:microsoft.com/office/officeart/2018/2/layout/IconLabelList"/>
    <dgm:cxn modelId="{8AF86CF5-D8EE-4F96-B404-0D44624C6C0C}" type="presParOf" srcId="{5207EF3A-D992-4D14-B713-ED08BBC5899E}" destId="{976DDD12-B1DA-4233-B45C-19F77C07E578}" srcOrd="1" destOrd="0" presId="urn:microsoft.com/office/officeart/2018/2/layout/IconLabelList"/>
    <dgm:cxn modelId="{71F4C1E3-5B21-40B6-8D01-20D005FC4972}" type="presParOf" srcId="{5207EF3A-D992-4D14-B713-ED08BBC5899E}" destId="{BB60BDD4-A351-4385-80E3-415B9FEF8EA4}" srcOrd="2" destOrd="0" presId="urn:microsoft.com/office/officeart/2018/2/layout/IconLabelList"/>
    <dgm:cxn modelId="{E4AC2B3D-96DE-4E95-9296-318416B78116}" type="presParOf" srcId="{6AF0A0BA-E79E-46FC-8363-46CFDB5E7EBD}" destId="{E8CD512E-58F2-4E40-A88F-DE4AB1E86456}" srcOrd="5" destOrd="0" presId="urn:microsoft.com/office/officeart/2018/2/layout/IconLabelList"/>
    <dgm:cxn modelId="{F95605BE-C247-4835-A36D-415E711A5380}" type="presParOf" srcId="{6AF0A0BA-E79E-46FC-8363-46CFDB5E7EBD}" destId="{4BB7A3B6-6CE0-47E7-89D4-40A24819E5A1}" srcOrd="6" destOrd="0" presId="urn:microsoft.com/office/officeart/2018/2/layout/IconLabelList"/>
    <dgm:cxn modelId="{F0045499-08FC-4A80-85AA-E0ADAC9A51F0}" type="presParOf" srcId="{4BB7A3B6-6CE0-47E7-89D4-40A24819E5A1}" destId="{AA1D1174-0DA6-44A0-94A8-B8D7737BF609}" srcOrd="0" destOrd="0" presId="urn:microsoft.com/office/officeart/2018/2/layout/IconLabelList"/>
    <dgm:cxn modelId="{71E5DEC2-88C5-4847-932C-DE483D0D69F1}" type="presParOf" srcId="{4BB7A3B6-6CE0-47E7-89D4-40A24819E5A1}" destId="{5686B559-C198-4115-A5B9-7D25A35C5310}" srcOrd="1" destOrd="0" presId="urn:microsoft.com/office/officeart/2018/2/layout/IconLabelList"/>
    <dgm:cxn modelId="{9E93BABF-891B-4407-9EA3-56E0FB0DED46}" type="presParOf" srcId="{4BB7A3B6-6CE0-47E7-89D4-40A24819E5A1}" destId="{7A9C35F9-7373-41EF-A421-5842EE951E4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DD9F1EF-BB3F-4FA7-9782-7438CF392CDA}"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001A54A9-27C9-45CD-8B29-D96287E1780B}">
      <dgm:prSet/>
      <dgm:spPr/>
      <dgm:t>
        <a:bodyPr/>
        <a:lstStyle/>
        <a:p>
          <a:pPr>
            <a:lnSpc>
              <a:spcPct val="100000"/>
            </a:lnSpc>
          </a:pPr>
          <a:r>
            <a:rPr lang="en-US" dirty="0"/>
            <a:t>Social media/Internet/food app</a:t>
          </a:r>
        </a:p>
      </dgm:t>
    </dgm:pt>
    <dgm:pt modelId="{618D2A3C-4E48-4FFA-896F-AA0D51C9962D}" type="parTrans" cxnId="{2E01881D-C715-414A-83E5-0C2FAB3C23C3}">
      <dgm:prSet/>
      <dgm:spPr/>
      <dgm:t>
        <a:bodyPr/>
        <a:lstStyle/>
        <a:p>
          <a:endParaRPr lang="en-US"/>
        </a:p>
      </dgm:t>
    </dgm:pt>
    <dgm:pt modelId="{811082D2-CC20-4F1E-9A17-E176A5667059}" type="sibTrans" cxnId="{2E01881D-C715-414A-83E5-0C2FAB3C23C3}">
      <dgm:prSet/>
      <dgm:spPr/>
      <dgm:t>
        <a:bodyPr/>
        <a:lstStyle/>
        <a:p>
          <a:endParaRPr lang="en-US"/>
        </a:p>
      </dgm:t>
    </dgm:pt>
    <dgm:pt modelId="{0E47CFB9-38A6-4DBD-AB40-3A8144985F07}">
      <dgm:prSet/>
      <dgm:spPr/>
      <dgm:t>
        <a:bodyPr/>
        <a:lstStyle/>
        <a:p>
          <a:pPr>
            <a:lnSpc>
              <a:spcPct val="100000"/>
            </a:lnSpc>
          </a:pPr>
          <a:r>
            <a:rPr lang="en-US"/>
            <a:t>Door-to-door information</a:t>
          </a:r>
        </a:p>
      </dgm:t>
    </dgm:pt>
    <dgm:pt modelId="{0F622A7C-DA90-4333-89A0-965A92DEF0F9}" type="parTrans" cxnId="{D552D26A-8ABC-4FB9-BD16-A13FDF042641}">
      <dgm:prSet/>
      <dgm:spPr/>
      <dgm:t>
        <a:bodyPr/>
        <a:lstStyle/>
        <a:p>
          <a:endParaRPr lang="en-US"/>
        </a:p>
      </dgm:t>
    </dgm:pt>
    <dgm:pt modelId="{2D9BE1F6-FEC8-45FD-9A38-DBDDE080304A}" type="sibTrans" cxnId="{D552D26A-8ABC-4FB9-BD16-A13FDF042641}">
      <dgm:prSet/>
      <dgm:spPr/>
      <dgm:t>
        <a:bodyPr/>
        <a:lstStyle/>
        <a:p>
          <a:endParaRPr lang="en-US"/>
        </a:p>
      </dgm:t>
    </dgm:pt>
    <dgm:pt modelId="{7DCE08CA-9014-4A7A-A60D-DF0006973136}">
      <dgm:prSet/>
      <dgm:spPr/>
      <dgm:t>
        <a:bodyPr/>
        <a:lstStyle/>
        <a:p>
          <a:pPr>
            <a:lnSpc>
              <a:spcPct val="100000"/>
            </a:lnSpc>
          </a:pPr>
          <a:r>
            <a:rPr lang="en-US"/>
            <a:t>Local newspaper/FLYERS</a:t>
          </a:r>
        </a:p>
      </dgm:t>
    </dgm:pt>
    <dgm:pt modelId="{4C2C02F4-03C6-42FE-829C-CD89E1F57B58}" type="parTrans" cxnId="{B2AD7648-5ED0-48FB-BB47-5CED3EE47D4E}">
      <dgm:prSet/>
      <dgm:spPr/>
      <dgm:t>
        <a:bodyPr/>
        <a:lstStyle/>
        <a:p>
          <a:endParaRPr lang="en-US"/>
        </a:p>
      </dgm:t>
    </dgm:pt>
    <dgm:pt modelId="{6A49B260-65CC-46E8-A3BA-8DA4348C2339}" type="sibTrans" cxnId="{B2AD7648-5ED0-48FB-BB47-5CED3EE47D4E}">
      <dgm:prSet/>
      <dgm:spPr/>
      <dgm:t>
        <a:bodyPr/>
        <a:lstStyle/>
        <a:p>
          <a:endParaRPr lang="en-US"/>
        </a:p>
      </dgm:t>
    </dgm:pt>
    <dgm:pt modelId="{FADC7F54-00EA-43E7-845A-C5A04243F388}" type="pres">
      <dgm:prSet presAssocID="{ADD9F1EF-BB3F-4FA7-9782-7438CF392CDA}" presName="root" presStyleCnt="0">
        <dgm:presLayoutVars>
          <dgm:dir/>
          <dgm:resizeHandles val="exact"/>
        </dgm:presLayoutVars>
      </dgm:prSet>
      <dgm:spPr/>
    </dgm:pt>
    <dgm:pt modelId="{2056FB10-927B-4676-9DA7-3A0DE321F906}" type="pres">
      <dgm:prSet presAssocID="{001A54A9-27C9-45CD-8B29-D96287E1780B}" presName="compNode" presStyleCnt="0"/>
      <dgm:spPr/>
    </dgm:pt>
    <dgm:pt modelId="{663AFA43-D773-46B0-8E58-C5E62C531173}" type="pres">
      <dgm:prSet presAssocID="{001A54A9-27C9-45CD-8B29-D96287E1780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6EEAD89-AC92-43C6-9700-EA5E1A71ADB4}" type="pres">
      <dgm:prSet presAssocID="{001A54A9-27C9-45CD-8B29-D96287E1780B}" presName="spaceRect" presStyleCnt="0"/>
      <dgm:spPr/>
    </dgm:pt>
    <dgm:pt modelId="{0950555A-1488-45AB-8FF2-814E37755EB5}" type="pres">
      <dgm:prSet presAssocID="{001A54A9-27C9-45CD-8B29-D96287E1780B}" presName="textRect" presStyleLbl="revTx" presStyleIdx="0" presStyleCnt="3">
        <dgm:presLayoutVars>
          <dgm:chMax val="1"/>
          <dgm:chPref val="1"/>
        </dgm:presLayoutVars>
      </dgm:prSet>
      <dgm:spPr/>
    </dgm:pt>
    <dgm:pt modelId="{639C5D31-0F9D-4779-92A7-DCE1D23668AB}" type="pres">
      <dgm:prSet presAssocID="{811082D2-CC20-4F1E-9A17-E176A5667059}" presName="sibTrans" presStyleCnt="0"/>
      <dgm:spPr/>
    </dgm:pt>
    <dgm:pt modelId="{9CD988C7-58FC-4366-8B5A-BB4D353B5A13}" type="pres">
      <dgm:prSet presAssocID="{0E47CFB9-38A6-4DBD-AB40-3A8144985F07}" presName="compNode" presStyleCnt="0"/>
      <dgm:spPr/>
    </dgm:pt>
    <dgm:pt modelId="{860124B6-42D7-4D4E-AD27-ABD6475FF0F7}" type="pres">
      <dgm:prSet presAssocID="{0E47CFB9-38A6-4DBD-AB40-3A8144985F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a:ext>
      </dgm:extLst>
    </dgm:pt>
    <dgm:pt modelId="{04BE6EB6-BD5E-493D-89B1-77C2BEAFF1BD}" type="pres">
      <dgm:prSet presAssocID="{0E47CFB9-38A6-4DBD-AB40-3A8144985F07}" presName="spaceRect" presStyleCnt="0"/>
      <dgm:spPr/>
    </dgm:pt>
    <dgm:pt modelId="{4EF7CC9F-9E8C-4F7C-A679-7D68ED064120}" type="pres">
      <dgm:prSet presAssocID="{0E47CFB9-38A6-4DBD-AB40-3A8144985F07}" presName="textRect" presStyleLbl="revTx" presStyleIdx="1" presStyleCnt="3">
        <dgm:presLayoutVars>
          <dgm:chMax val="1"/>
          <dgm:chPref val="1"/>
        </dgm:presLayoutVars>
      </dgm:prSet>
      <dgm:spPr/>
    </dgm:pt>
    <dgm:pt modelId="{34A1588A-AFB1-454C-A0A3-21D471BDD973}" type="pres">
      <dgm:prSet presAssocID="{2D9BE1F6-FEC8-45FD-9A38-DBDDE080304A}" presName="sibTrans" presStyleCnt="0"/>
      <dgm:spPr/>
    </dgm:pt>
    <dgm:pt modelId="{96623B24-6F63-4BEF-BBF5-3063477B66FE}" type="pres">
      <dgm:prSet presAssocID="{7DCE08CA-9014-4A7A-A60D-DF0006973136}" presName="compNode" presStyleCnt="0"/>
      <dgm:spPr/>
    </dgm:pt>
    <dgm:pt modelId="{5478C512-F094-4CE2-9303-ADC4F7EF6649}" type="pres">
      <dgm:prSet presAssocID="{7DCE08CA-9014-4A7A-A60D-DF00069731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D38A4ECB-A1D1-486F-9097-4170EA4F7686}" type="pres">
      <dgm:prSet presAssocID="{7DCE08CA-9014-4A7A-A60D-DF0006973136}" presName="spaceRect" presStyleCnt="0"/>
      <dgm:spPr/>
    </dgm:pt>
    <dgm:pt modelId="{F2478406-9138-4B54-9FCB-90029D6E8497}" type="pres">
      <dgm:prSet presAssocID="{7DCE08CA-9014-4A7A-A60D-DF0006973136}" presName="textRect" presStyleLbl="revTx" presStyleIdx="2" presStyleCnt="3">
        <dgm:presLayoutVars>
          <dgm:chMax val="1"/>
          <dgm:chPref val="1"/>
        </dgm:presLayoutVars>
      </dgm:prSet>
      <dgm:spPr/>
    </dgm:pt>
  </dgm:ptLst>
  <dgm:cxnLst>
    <dgm:cxn modelId="{2E01881D-C715-414A-83E5-0C2FAB3C23C3}" srcId="{ADD9F1EF-BB3F-4FA7-9782-7438CF392CDA}" destId="{001A54A9-27C9-45CD-8B29-D96287E1780B}" srcOrd="0" destOrd="0" parTransId="{618D2A3C-4E48-4FFA-896F-AA0D51C9962D}" sibTransId="{811082D2-CC20-4F1E-9A17-E176A5667059}"/>
    <dgm:cxn modelId="{B2AD7648-5ED0-48FB-BB47-5CED3EE47D4E}" srcId="{ADD9F1EF-BB3F-4FA7-9782-7438CF392CDA}" destId="{7DCE08CA-9014-4A7A-A60D-DF0006973136}" srcOrd="2" destOrd="0" parTransId="{4C2C02F4-03C6-42FE-829C-CD89E1F57B58}" sibTransId="{6A49B260-65CC-46E8-A3BA-8DA4348C2339}"/>
    <dgm:cxn modelId="{D552D26A-8ABC-4FB9-BD16-A13FDF042641}" srcId="{ADD9F1EF-BB3F-4FA7-9782-7438CF392CDA}" destId="{0E47CFB9-38A6-4DBD-AB40-3A8144985F07}" srcOrd="1" destOrd="0" parTransId="{0F622A7C-DA90-4333-89A0-965A92DEF0F9}" sibTransId="{2D9BE1F6-FEC8-45FD-9A38-DBDDE080304A}"/>
    <dgm:cxn modelId="{59F42CA6-D252-4C60-8719-2EA681AC4C8A}" type="presOf" srcId="{001A54A9-27C9-45CD-8B29-D96287E1780B}" destId="{0950555A-1488-45AB-8FF2-814E37755EB5}" srcOrd="0" destOrd="0" presId="urn:microsoft.com/office/officeart/2018/2/layout/IconLabelList"/>
    <dgm:cxn modelId="{79CA20C2-4507-4F17-BF90-B4CE7F1384B6}" type="presOf" srcId="{ADD9F1EF-BB3F-4FA7-9782-7438CF392CDA}" destId="{FADC7F54-00EA-43E7-845A-C5A04243F388}" srcOrd="0" destOrd="0" presId="urn:microsoft.com/office/officeart/2018/2/layout/IconLabelList"/>
    <dgm:cxn modelId="{6EEF3DDB-696D-4D09-A085-8533BBE56CF0}" type="presOf" srcId="{7DCE08CA-9014-4A7A-A60D-DF0006973136}" destId="{F2478406-9138-4B54-9FCB-90029D6E8497}" srcOrd="0" destOrd="0" presId="urn:microsoft.com/office/officeart/2018/2/layout/IconLabelList"/>
    <dgm:cxn modelId="{F9AE20ED-BCAE-4EC3-8410-ED702315AF26}" type="presOf" srcId="{0E47CFB9-38A6-4DBD-AB40-3A8144985F07}" destId="{4EF7CC9F-9E8C-4F7C-A679-7D68ED064120}" srcOrd="0" destOrd="0" presId="urn:microsoft.com/office/officeart/2018/2/layout/IconLabelList"/>
    <dgm:cxn modelId="{883BF2CE-40D1-48FA-9AC3-1B83837B8CA2}" type="presParOf" srcId="{FADC7F54-00EA-43E7-845A-C5A04243F388}" destId="{2056FB10-927B-4676-9DA7-3A0DE321F906}" srcOrd="0" destOrd="0" presId="urn:microsoft.com/office/officeart/2018/2/layout/IconLabelList"/>
    <dgm:cxn modelId="{D2FBF9CC-D365-441C-89BF-E083C55444A8}" type="presParOf" srcId="{2056FB10-927B-4676-9DA7-3A0DE321F906}" destId="{663AFA43-D773-46B0-8E58-C5E62C531173}" srcOrd="0" destOrd="0" presId="urn:microsoft.com/office/officeart/2018/2/layout/IconLabelList"/>
    <dgm:cxn modelId="{4E8403C1-8C27-49C6-9D6B-DF6810D32782}" type="presParOf" srcId="{2056FB10-927B-4676-9DA7-3A0DE321F906}" destId="{86EEAD89-AC92-43C6-9700-EA5E1A71ADB4}" srcOrd="1" destOrd="0" presId="urn:microsoft.com/office/officeart/2018/2/layout/IconLabelList"/>
    <dgm:cxn modelId="{7E780896-B124-4E5F-B3A4-208BC0C31782}" type="presParOf" srcId="{2056FB10-927B-4676-9DA7-3A0DE321F906}" destId="{0950555A-1488-45AB-8FF2-814E37755EB5}" srcOrd="2" destOrd="0" presId="urn:microsoft.com/office/officeart/2018/2/layout/IconLabelList"/>
    <dgm:cxn modelId="{0888F7AD-71A7-49FF-B43C-0AE57E88990F}" type="presParOf" srcId="{FADC7F54-00EA-43E7-845A-C5A04243F388}" destId="{639C5D31-0F9D-4779-92A7-DCE1D23668AB}" srcOrd="1" destOrd="0" presId="urn:microsoft.com/office/officeart/2018/2/layout/IconLabelList"/>
    <dgm:cxn modelId="{EE4A2C1D-8887-4659-8622-DC042D86B9A0}" type="presParOf" srcId="{FADC7F54-00EA-43E7-845A-C5A04243F388}" destId="{9CD988C7-58FC-4366-8B5A-BB4D353B5A13}" srcOrd="2" destOrd="0" presId="urn:microsoft.com/office/officeart/2018/2/layout/IconLabelList"/>
    <dgm:cxn modelId="{BD62243D-FB2A-48BA-AF5C-8E636099DAB9}" type="presParOf" srcId="{9CD988C7-58FC-4366-8B5A-BB4D353B5A13}" destId="{860124B6-42D7-4D4E-AD27-ABD6475FF0F7}" srcOrd="0" destOrd="0" presId="urn:microsoft.com/office/officeart/2018/2/layout/IconLabelList"/>
    <dgm:cxn modelId="{7B58C9E0-CB73-4A16-82E0-ECAEF596CA0F}" type="presParOf" srcId="{9CD988C7-58FC-4366-8B5A-BB4D353B5A13}" destId="{04BE6EB6-BD5E-493D-89B1-77C2BEAFF1BD}" srcOrd="1" destOrd="0" presId="urn:microsoft.com/office/officeart/2018/2/layout/IconLabelList"/>
    <dgm:cxn modelId="{FA96FDBA-5F60-4395-B921-E8D7875241DA}" type="presParOf" srcId="{9CD988C7-58FC-4366-8B5A-BB4D353B5A13}" destId="{4EF7CC9F-9E8C-4F7C-A679-7D68ED064120}" srcOrd="2" destOrd="0" presId="urn:microsoft.com/office/officeart/2018/2/layout/IconLabelList"/>
    <dgm:cxn modelId="{FF44D32F-EBE1-410A-99F8-0E9BF6B99655}" type="presParOf" srcId="{FADC7F54-00EA-43E7-845A-C5A04243F388}" destId="{34A1588A-AFB1-454C-A0A3-21D471BDD973}" srcOrd="3" destOrd="0" presId="urn:microsoft.com/office/officeart/2018/2/layout/IconLabelList"/>
    <dgm:cxn modelId="{9FE19B33-38B9-4C38-B8DA-37CFCCDF351F}" type="presParOf" srcId="{FADC7F54-00EA-43E7-845A-C5A04243F388}" destId="{96623B24-6F63-4BEF-BBF5-3063477B66FE}" srcOrd="4" destOrd="0" presId="urn:microsoft.com/office/officeart/2018/2/layout/IconLabelList"/>
    <dgm:cxn modelId="{F7B801EE-90D7-4879-9566-513B620C31FB}" type="presParOf" srcId="{96623B24-6F63-4BEF-BBF5-3063477B66FE}" destId="{5478C512-F094-4CE2-9303-ADC4F7EF6649}" srcOrd="0" destOrd="0" presId="urn:microsoft.com/office/officeart/2018/2/layout/IconLabelList"/>
    <dgm:cxn modelId="{8FC7973F-86AE-470A-B08A-BA392431756D}" type="presParOf" srcId="{96623B24-6F63-4BEF-BBF5-3063477B66FE}" destId="{D38A4ECB-A1D1-486F-9097-4170EA4F7686}" srcOrd="1" destOrd="0" presId="urn:microsoft.com/office/officeart/2018/2/layout/IconLabelList"/>
    <dgm:cxn modelId="{32807900-2DF4-4793-ABF8-CB7F2C3550FE}" type="presParOf" srcId="{96623B24-6F63-4BEF-BBF5-3063477B66FE}" destId="{F2478406-9138-4B54-9FCB-90029D6E849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823329-447A-41B2-A318-F0F9D25AAC01}">
      <dsp:nvSpPr>
        <dsp:cNvPr id="0" name=""/>
        <dsp:cNvSpPr/>
      </dsp:nvSpPr>
      <dsp:spPr>
        <a:xfrm>
          <a:off x="0" y="75344"/>
          <a:ext cx="10817704" cy="114678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b="1" kern="1200" dirty="0">
              <a:solidFill>
                <a:schemeClr val="tx1">
                  <a:lumMod val="95000"/>
                  <a:lumOff val="5000"/>
                </a:schemeClr>
              </a:solidFill>
              <a:effectLst/>
              <a:latin typeface="+mj-lt"/>
              <a:ea typeface="Calibri" panose="020F0502020204030204" pitchFamily="34" charset="0"/>
              <a:cs typeface="Arial" panose="020B0604020202020204" pitchFamily="34" charset="0"/>
            </a:rPr>
            <a:t>The target of Travelling </a:t>
          </a:r>
          <a:r>
            <a:rPr lang="en-IN" sz="1500" b="1" kern="1200" dirty="0" err="1">
              <a:solidFill>
                <a:schemeClr val="tx1">
                  <a:lumMod val="95000"/>
                  <a:lumOff val="5000"/>
                </a:schemeClr>
              </a:solidFill>
              <a:effectLst/>
              <a:latin typeface="+mj-lt"/>
              <a:ea typeface="Calibri" panose="020F0502020204030204" pitchFamily="34" charset="0"/>
              <a:cs typeface="Arial" panose="020B0604020202020204" pitchFamily="34" charset="0"/>
            </a:rPr>
            <a:t>Hungerrr</a:t>
          </a:r>
          <a:r>
            <a:rPr lang="en-IN" sz="1500" b="1" kern="1200" dirty="0">
              <a:solidFill>
                <a:schemeClr val="tx1">
                  <a:lumMod val="95000"/>
                  <a:lumOff val="5000"/>
                </a:schemeClr>
              </a:solidFill>
              <a:effectLst/>
              <a:latin typeface="+mj-lt"/>
              <a:ea typeface="Calibri" panose="020F0502020204030204" pitchFamily="34" charset="0"/>
              <a:cs typeface="Arial" panose="020B0604020202020204" pitchFamily="34" charset="0"/>
            </a:rPr>
            <a:t> Van is to build a range of vans in the UK for mobile food deliveries, the service would require an online marketing and booking mechanism. The company's application can come in use with some website design developments. </a:t>
          </a:r>
          <a:endParaRPr lang="en-US" sz="1500" b="1" kern="1200" dirty="0">
            <a:solidFill>
              <a:schemeClr val="tx1">
                <a:lumMod val="95000"/>
                <a:lumOff val="5000"/>
              </a:schemeClr>
            </a:solidFill>
            <a:latin typeface="+mj-lt"/>
          </a:endParaRPr>
        </a:p>
      </dsp:txBody>
      <dsp:txXfrm>
        <a:off x="55981" y="131325"/>
        <a:ext cx="10705742" cy="1034820"/>
      </dsp:txXfrm>
    </dsp:sp>
    <dsp:sp modelId="{13ECF04D-00C7-48B1-8DAC-034B1749BAF3}">
      <dsp:nvSpPr>
        <dsp:cNvPr id="0" name=""/>
        <dsp:cNvSpPr/>
      </dsp:nvSpPr>
      <dsp:spPr>
        <a:xfrm>
          <a:off x="0" y="1265327"/>
          <a:ext cx="10817704" cy="1146782"/>
        </a:xfrm>
        <a:prstGeom prst="roundRect">
          <a:avLst/>
        </a:prstGeom>
        <a:solidFill>
          <a:schemeClr val="accent2">
            <a:hueOff val="498302"/>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b="1" kern="1200" dirty="0">
              <a:solidFill>
                <a:schemeClr val="tx1">
                  <a:lumMod val="95000"/>
                  <a:lumOff val="5000"/>
                </a:schemeClr>
              </a:solidFill>
              <a:effectLst/>
              <a:latin typeface="+mj-lt"/>
              <a:ea typeface="Calibri" panose="020F0502020204030204" pitchFamily="34" charset="0"/>
              <a:cs typeface="Arial" panose="020B0604020202020204" pitchFamily="34" charset="0"/>
            </a:rPr>
            <a:t>Among products, a range of items would exist in the list of Travelling Hunger Van. The menu would include different burgers, tacos, chips and fries, pizzas, beverages, and other snack items. The focus will also be on improving the service chain with takeaways, doorstep order deliveries, and sit-and-eat options. </a:t>
          </a:r>
          <a:endParaRPr lang="en-IN" sz="1500" b="1" kern="1200" dirty="0">
            <a:solidFill>
              <a:schemeClr val="tx1">
                <a:lumMod val="95000"/>
                <a:lumOff val="5000"/>
              </a:schemeClr>
            </a:solidFill>
            <a:effectLst/>
            <a:latin typeface="+mj-lt"/>
            <a:ea typeface="Arial" panose="020B0604020202020204" pitchFamily="34" charset="0"/>
            <a:cs typeface="Arial" panose="020B0604020202020204" pitchFamily="34" charset="0"/>
          </a:endParaRPr>
        </a:p>
      </dsp:txBody>
      <dsp:txXfrm>
        <a:off x="55981" y="1321308"/>
        <a:ext cx="10705742" cy="1034820"/>
      </dsp:txXfrm>
    </dsp:sp>
    <dsp:sp modelId="{86D4BA9B-C78E-488E-8440-6CE00C916AB5}">
      <dsp:nvSpPr>
        <dsp:cNvPr id="0" name=""/>
        <dsp:cNvSpPr/>
      </dsp:nvSpPr>
      <dsp:spPr>
        <a:xfrm>
          <a:off x="0" y="2455310"/>
          <a:ext cx="10817704" cy="1146782"/>
        </a:xfrm>
        <a:prstGeom prst="roundRect">
          <a:avLst/>
        </a:prstGeom>
        <a:solidFill>
          <a:schemeClr val="accent2">
            <a:hueOff val="996605"/>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lumMod val="95000"/>
                  <a:lumOff val="5000"/>
                </a:schemeClr>
              </a:solidFill>
            </a:rPr>
            <a:t>The offer- </a:t>
          </a:r>
          <a:r>
            <a:rPr lang="en-IN" sz="1500" b="1" kern="1200" dirty="0">
              <a:solidFill>
                <a:schemeClr val="tx1">
                  <a:lumMod val="95000"/>
                  <a:lumOff val="5000"/>
                </a:schemeClr>
              </a:solidFill>
            </a:rPr>
            <a:t>The offer that Travelling </a:t>
          </a:r>
          <a:r>
            <a:rPr lang="en-IN" sz="1500" b="1" kern="1200" dirty="0" err="1">
              <a:solidFill>
                <a:schemeClr val="tx1">
                  <a:lumMod val="95000"/>
                  <a:lumOff val="5000"/>
                </a:schemeClr>
              </a:solidFill>
            </a:rPr>
            <a:t>Hungerrr</a:t>
          </a:r>
          <a:r>
            <a:rPr lang="en-IN" sz="1500" b="1" kern="1200" dirty="0">
              <a:solidFill>
                <a:schemeClr val="tx1">
                  <a:lumMod val="95000"/>
                  <a:lumOff val="5000"/>
                </a:schemeClr>
              </a:solidFill>
            </a:rPr>
            <a:t> Van has planned here is to list a wide range of snack items for young and professional individuals. However, interestingly, each of these items is to be designed and produced to maintain the health requirements of modern consumers. So, all items are being produced gluten-free and from organically produced and processed ingredients only. </a:t>
          </a:r>
          <a:endParaRPr lang="en-US" sz="1500" b="1" kern="1200" dirty="0">
            <a:solidFill>
              <a:schemeClr val="tx1">
                <a:lumMod val="95000"/>
                <a:lumOff val="5000"/>
              </a:schemeClr>
            </a:solidFill>
          </a:endParaRPr>
        </a:p>
      </dsp:txBody>
      <dsp:txXfrm>
        <a:off x="55981" y="2511291"/>
        <a:ext cx="10705742" cy="1034820"/>
      </dsp:txXfrm>
    </dsp:sp>
    <dsp:sp modelId="{85FF4B88-6A01-44DC-97DF-2F87E49FCE68}">
      <dsp:nvSpPr>
        <dsp:cNvPr id="0" name=""/>
        <dsp:cNvSpPr/>
      </dsp:nvSpPr>
      <dsp:spPr>
        <a:xfrm>
          <a:off x="0" y="3645293"/>
          <a:ext cx="10817704" cy="1146782"/>
        </a:xfrm>
        <a:prstGeom prst="roundRect">
          <a:avLst/>
        </a:prstGeom>
        <a:solidFill>
          <a:schemeClr val="accent2">
            <a:hueOff val="1494907"/>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lumMod val="95000"/>
                  <a:lumOff val="5000"/>
                </a:schemeClr>
              </a:solidFill>
            </a:rPr>
            <a:t>Production and delivery capability-</a:t>
          </a:r>
          <a:r>
            <a:rPr lang="en-US" sz="1500" b="1" i="1" kern="1200" dirty="0">
              <a:solidFill>
                <a:schemeClr val="tx1">
                  <a:lumMod val="95000"/>
                  <a:lumOff val="5000"/>
                </a:schemeClr>
              </a:solidFill>
            </a:rPr>
            <a:t> </a:t>
          </a:r>
          <a:r>
            <a:rPr lang="en-IN" sz="1500" b="1" kern="1200" dirty="0">
              <a:solidFill>
                <a:schemeClr val="tx1">
                  <a:lumMod val="95000"/>
                  <a:lumOff val="5000"/>
                </a:schemeClr>
              </a:solidFill>
            </a:rPr>
            <a:t>The total system of delivery and production will be issued in the vans only. In this case, the vans would even work as individual offices where people would keep records of daily sales and marketing. However, customers can order customised meals online. The major processes include doorstep deliveries, takeaways, or direct eating.</a:t>
          </a:r>
          <a:endParaRPr lang="en-US" sz="1500" b="1" kern="1200" dirty="0">
            <a:solidFill>
              <a:schemeClr val="tx1">
                <a:lumMod val="95000"/>
                <a:lumOff val="5000"/>
              </a:schemeClr>
            </a:solidFill>
          </a:endParaRPr>
        </a:p>
      </dsp:txBody>
      <dsp:txXfrm>
        <a:off x="55981" y="3701274"/>
        <a:ext cx="10705742" cy="10348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2B137-C150-42C8-A54A-97F226190B6B}">
      <dsp:nvSpPr>
        <dsp:cNvPr id="0" name=""/>
        <dsp:cNvSpPr/>
      </dsp:nvSpPr>
      <dsp:spPr>
        <a:xfrm>
          <a:off x="582146" y="-90402"/>
          <a:ext cx="5895801" cy="5895801"/>
        </a:xfrm>
        <a:prstGeom prst="circularArrow">
          <a:avLst>
            <a:gd name="adj1" fmla="val 5544"/>
            <a:gd name="adj2" fmla="val 330680"/>
            <a:gd name="adj3" fmla="val 14946136"/>
            <a:gd name="adj4" fmla="val 16707343"/>
            <a:gd name="adj5" fmla="val 5757"/>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4D46B0-1DAA-4CD9-88AB-15A54F3574E6}">
      <dsp:nvSpPr>
        <dsp:cNvPr id="0" name=""/>
        <dsp:cNvSpPr/>
      </dsp:nvSpPr>
      <dsp:spPr>
        <a:xfrm>
          <a:off x="2897465" y="4111"/>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MOBILE CONVENIENCE</a:t>
          </a:r>
          <a:endParaRPr lang="en-US" sz="800" kern="1200" dirty="0"/>
        </a:p>
      </dsp:txBody>
      <dsp:txXfrm>
        <a:off x="2928345" y="34991"/>
        <a:ext cx="1203403" cy="570821"/>
      </dsp:txXfrm>
    </dsp:sp>
    <dsp:sp modelId="{6ABC5ABB-3D79-4323-B098-8D7522310DD5}">
      <dsp:nvSpPr>
        <dsp:cNvPr id="0" name=""/>
        <dsp:cNvSpPr/>
      </dsp:nvSpPr>
      <dsp:spPr>
        <a:xfrm>
          <a:off x="4256745" y="403231"/>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CUSTOMER SERVICE,MARKETING AND USE OF SOCIAL MEDIA</a:t>
          </a:r>
          <a:endParaRPr lang="en-US" sz="800" kern="1200" dirty="0"/>
        </a:p>
      </dsp:txBody>
      <dsp:txXfrm>
        <a:off x="4287625" y="434111"/>
        <a:ext cx="1203403" cy="570821"/>
      </dsp:txXfrm>
    </dsp:sp>
    <dsp:sp modelId="{0512AE9E-16E0-4525-9A94-BDB72814662D}">
      <dsp:nvSpPr>
        <dsp:cNvPr id="0" name=""/>
        <dsp:cNvSpPr/>
      </dsp:nvSpPr>
      <dsp:spPr>
        <a:xfrm>
          <a:off x="5184463" y="1473875"/>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STAFF WITH THE MINIMAL TRAINING,</a:t>
          </a:r>
          <a:endParaRPr lang="en-US" sz="800" kern="1200" dirty="0"/>
        </a:p>
      </dsp:txBody>
      <dsp:txXfrm>
        <a:off x="5215343" y="1504755"/>
        <a:ext cx="1203403" cy="570821"/>
      </dsp:txXfrm>
    </dsp:sp>
    <dsp:sp modelId="{55B96FE4-D412-491C-9A0A-8E50634738BF}">
      <dsp:nvSpPr>
        <dsp:cNvPr id="0" name=""/>
        <dsp:cNvSpPr/>
      </dsp:nvSpPr>
      <dsp:spPr>
        <a:xfrm>
          <a:off x="5386075" y="2876120"/>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RANGE OF FOOD SELECTION</a:t>
          </a:r>
          <a:endParaRPr lang="en-US" sz="800" kern="1200" dirty="0"/>
        </a:p>
      </dsp:txBody>
      <dsp:txXfrm>
        <a:off x="5416955" y="2907000"/>
        <a:ext cx="1203403" cy="570821"/>
      </dsp:txXfrm>
    </dsp:sp>
    <dsp:sp modelId="{FA15FE15-13E9-41F5-8917-C3BEA4EB36E8}">
      <dsp:nvSpPr>
        <dsp:cNvPr id="0" name=""/>
        <dsp:cNvSpPr/>
      </dsp:nvSpPr>
      <dsp:spPr>
        <a:xfrm>
          <a:off x="4797572" y="4164763"/>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HIGH QUALITY-FRESH INGREDIENTS</a:t>
          </a:r>
        </a:p>
      </dsp:txBody>
      <dsp:txXfrm>
        <a:off x="4828452" y="4195643"/>
        <a:ext cx="1203403" cy="570821"/>
      </dsp:txXfrm>
    </dsp:sp>
    <dsp:sp modelId="{4C897C31-A50A-4CC9-B820-6D7A274263A4}">
      <dsp:nvSpPr>
        <dsp:cNvPr id="0" name=""/>
        <dsp:cNvSpPr/>
      </dsp:nvSpPr>
      <dsp:spPr>
        <a:xfrm>
          <a:off x="3605798" y="4930670"/>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AVAILABLE FOR ALL OCCASSIONS</a:t>
          </a:r>
          <a:endParaRPr lang="en-US" sz="800" kern="1200" dirty="0"/>
        </a:p>
      </dsp:txBody>
      <dsp:txXfrm>
        <a:off x="3636678" y="4961550"/>
        <a:ext cx="1203403" cy="570821"/>
      </dsp:txXfrm>
    </dsp:sp>
    <dsp:sp modelId="{86AEFFAA-F0D5-4DD4-82DF-317A3DB45494}">
      <dsp:nvSpPr>
        <dsp:cNvPr id="0" name=""/>
        <dsp:cNvSpPr/>
      </dsp:nvSpPr>
      <dsp:spPr>
        <a:xfrm>
          <a:off x="2189133" y="4930670"/>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COMMUNITY BUILDING BUSINESS</a:t>
          </a:r>
          <a:endParaRPr lang="en-US" sz="800" kern="1200" dirty="0"/>
        </a:p>
      </dsp:txBody>
      <dsp:txXfrm>
        <a:off x="2220013" y="4961550"/>
        <a:ext cx="1203403" cy="570821"/>
      </dsp:txXfrm>
    </dsp:sp>
    <dsp:sp modelId="{C30E103F-BB60-4A0B-BA91-E7F5B0CF1538}">
      <dsp:nvSpPr>
        <dsp:cNvPr id="0" name=""/>
        <dsp:cNvSpPr/>
      </dsp:nvSpPr>
      <dsp:spPr>
        <a:xfrm>
          <a:off x="997359" y="4164763"/>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FAST SERVICE</a:t>
          </a:r>
        </a:p>
      </dsp:txBody>
      <dsp:txXfrm>
        <a:off x="1028239" y="4195643"/>
        <a:ext cx="1203403" cy="570821"/>
      </dsp:txXfrm>
    </dsp:sp>
    <dsp:sp modelId="{E78F0DFA-D4BC-4304-8B1A-09790CEF2E95}">
      <dsp:nvSpPr>
        <dsp:cNvPr id="0" name=""/>
        <dsp:cNvSpPr/>
      </dsp:nvSpPr>
      <dsp:spPr>
        <a:xfrm>
          <a:off x="408855" y="2876120"/>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UNIQUE</a:t>
          </a:r>
          <a:endParaRPr lang="en-US" sz="800" kern="1200"/>
        </a:p>
      </dsp:txBody>
      <dsp:txXfrm>
        <a:off x="439735" y="2907000"/>
        <a:ext cx="1203403" cy="570821"/>
      </dsp:txXfrm>
    </dsp:sp>
    <dsp:sp modelId="{41F79191-3509-4EDB-BD0C-891CEB20761F}">
      <dsp:nvSpPr>
        <dsp:cNvPr id="0" name=""/>
        <dsp:cNvSpPr/>
      </dsp:nvSpPr>
      <dsp:spPr>
        <a:xfrm>
          <a:off x="610468" y="1473875"/>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ORDER AND PAY OPTIONS</a:t>
          </a:r>
          <a:endParaRPr lang="en-US" sz="800" kern="1200" dirty="0"/>
        </a:p>
      </dsp:txBody>
      <dsp:txXfrm>
        <a:off x="641348" y="1504755"/>
        <a:ext cx="1203403" cy="570821"/>
      </dsp:txXfrm>
    </dsp:sp>
    <dsp:sp modelId="{FD6A3FFB-8807-4703-8968-12D4FC0290FC}">
      <dsp:nvSpPr>
        <dsp:cNvPr id="0" name=""/>
        <dsp:cNvSpPr/>
      </dsp:nvSpPr>
      <dsp:spPr>
        <a:xfrm>
          <a:off x="1538186" y="403231"/>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GLUTEN-FREE OPTIONS AVAILABLE</a:t>
          </a:r>
          <a:endParaRPr lang="en-US" sz="800" kern="1200" dirty="0"/>
        </a:p>
      </dsp:txBody>
      <dsp:txXfrm>
        <a:off x="1569066" y="434111"/>
        <a:ext cx="1203403" cy="570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55148-79BC-4488-87BE-7BBD50078A51}">
      <dsp:nvSpPr>
        <dsp:cNvPr id="0" name=""/>
        <dsp:cNvSpPr/>
      </dsp:nvSpPr>
      <dsp:spPr>
        <a:xfrm>
          <a:off x="0" y="81769"/>
          <a:ext cx="7060095" cy="8526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SIZE OF THE VAN</a:t>
          </a:r>
          <a:endParaRPr lang="en-US" sz="2000" kern="1200" dirty="0"/>
        </a:p>
      </dsp:txBody>
      <dsp:txXfrm>
        <a:off x="41622" y="123391"/>
        <a:ext cx="6976851" cy="769393"/>
      </dsp:txXfrm>
    </dsp:sp>
    <dsp:sp modelId="{6353BB09-23D7-4D5B-8412-9F2F56F29E3E}">
      <dsp:nvSpPr>
        <dsp:cNvPr id="0" name=""/>
        <dsp:cNvSpPr/>
      </dsp:nvSpPr>
      <dsp:spPr>
        <a:xfrm>
          <a:off x="0" y="992006"/>
          <a:ext cx="7060095" cy="852637"/>
        </a:xfrm>
        <a:prstGeom prst="roundRect">
          <a:avLst/>
        </a:prstGeom>
        <a:solidFill>
          <a:schemeClr val="accent2">
            <a:hueOff val="298981"/>
            <a:satOff val="-84"/>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GLUTEN-FREE OFFERS LIMITED OPTIONS WHEN BUYING ‘AS YOU GO’</a:t>
          </a:r>
          <a:endParaRPr lang="en-US" sz="2000" kern="1200" dirty="0"/>
        </a:p>
      </dsp:txBody>
      <dsp:txXfrm>
        <a:off x="41622" y="1033628"/>
        <a:ext cx="6976851" cy="769393"/>
      </dsp:txXfrm>
    </dsp:sp>
    <dsp:sp modelId="{163F525E-ABB7-46F3-A445-3AA7FC1FE210}">
      <dsp:nvSpPr>
        <dsp:cNvPr id="0" name=""/>
        <dsp:cNvSpPr/>
      </dsp:nvSpPr>
      <dsp:spPr>
        <a:xfrm>
          <a:off x="0" y="1902244"/>
          <a:ext cx="7060095" cy="852637"/>
        </a:xfrm>
        <a:prstGeom prst="roundRect">
          <a:avLst/>
        </a:prstGeom>
        <a:solidFill>
          <a:schemeClr val="accent2">
            <a:hueOff val="597963"/>
            <a:satOff val="-167"/>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NO SIT-DOWN AREA, ALWAYS GRAB AND GO</a:t>
          </a:r>
          <a:endParaRPr lang="en-US" sz="2000" kern="1200" dirty="0"/>
        </a:p>
      </dsp:txBody>
      <dsp:txXfrm>
        <a:off x="41622" y="1943866"/>
        <a:ext cx="6976851" cy="769393"/>
      </dsp:txXfrm>
    </dsp:sp>
    <dsp:sp modelId="{530E32F0-0B5C-4033-B884-D5F15360737D}">
      <dsp:nvSpPr>
        <dsp:cNvPr id="0" name=""/>
        <dsp:cNvSpPr/>
      </dsp:nvSpPr>
      <dsp:spPr>
        <a:xfrm>
          <a:off x="0" y="2812481"/>
          <a:ext cx="7060095" cy="852637"/>
        </a:xfrm>
        <a:prstGeom prst="roundRect">
          <a:avLst/>
        </a:prstGeom>
        <a:solidFill>
          <a:schemeClr val="accent2">
            <a:hueOff val="896944"/>
            <a:satOff val="-251"/>
            <a:lumOff val="4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NO CONSISTENT LOCATION</a:t>
          </a:r>
          <a:endParaRPr lang="en-US" sz="2000" kern="1200" dirty="0"/>
        </a:p>
      </dsp:txBody>
      <dsp:txXfrm>
        <a:off x="41622" y="2854103"/>
        <a:ext cx="6976851" cy="769393"/>
      </dsp:txXfrm>
    </dsp:sp>
    <dsp:sp modelId="{5385F64B-4F22-4956-A1A1-D471FE95E7C6}">
      <dsp:nvSpPr>
        <dsp:cNvPr id="0" name=""/>
        <dsp:cNvSpPr/>
      </dsp:nvSpPr>
      <dsp:spPr>
        <a:xfrm>
          <a:off x="0" y="3722719"/>
          <a:ext cx="7060095" cy="852637"/>
        </a:xfrm>
        <a:prstGeom prst="roundRect">
          <a:avLst/>
        </a:prstGeom>
        <a:solidFill>
          <a:schemeClr val="accent2">
            <a:hueOff val="1195926"/>
            <a:satOff val="-334"/>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MECHANICAL AND TECHNICAL ISSUES</a:t>
          </a:r>
          <a:endParaRPr lang="en-US" sz="2000" kern="1200" dirty="0"/>
        </a:p>
      </dsp:txBody>
      <dsp:txXfrm>
        <a:off x="41622" y="3764341"/>
        <a:ext cx="6976851" cy="769393"/>
      </dsp:txXfrm>
    </dsp:sp>
    <dsp:sp modelId="{645E15B6-F932-4A36-92B5-AE6F7EAF9C91}">
      <dsp:nvSpPr>
        <dsp:cNvPr id="0" name=""/>
        <dsp:cNvSpPr/>
      </dsp:nvSpPr>
      <dsp:spPr>
        <a:xfrm>
          <a:off x="0" y="4632956"/>
          <a:ext cx="7060095" cy="852637"/>
        </a:xfrm>
        <a:prstGeom prst="roundRect">
          <a:avLst/>
        </a:prstGeom>
        <a:solidFill>
          <a:schemeClr val="accent2">
            <a:hueOff val="1494907"/>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LACK OF BRAND RECOGNITION</a:t>
          </a:r>
        </a:p>
      </dsp:txBody>
      <dsp:txXfrm>
        <a:off x="41622" y="4674578"/>
        <a:ext cx="6976851" cy="7693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693432-E181-4206-AD2B-235555689895}">
      <dsp:nvSpPr>
        <dsp:cNvPr id="0" name=""/>
        <dsp:cNvSpPr/>
      </dsp:nvSpPr>
      <dsp:spPr>
        <a:xfrm>
          <a:off x="0" y="1591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GENERATION LIKES FOOD TO BE EASILY ACCESIBLE</a:t>
          </a:r>
          <a:endParaRPr lang="en-US" sz="1400" kern="1200" dirty="0"/>
        </a:p>
      </dsp:txBody>
      <dsp:txXfrm>
        <a:off x="17591" y="33503"/>
        <a:ext cx="10480418" cy="325178"/>
      </dsp:txXfrm>
    </dsp:sp>
    <dsp:sp modelId="{6FE94EA5-6C90-45C8-A850-120360F925BB}">
      <dsp:nvSpPr>
        <dsp:cNvPr id="0" name=""/>
        <dsp:cNvSpPr/>
      </dsp:nvSpPr>
      <dsp:spPr>
        <a:xfrm>
          <a:off x="0" y="41659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ADVERTISING TECHNOLOGY</a:t>
          </a:r>
          <a:endParaRPr lang="en-US" sz="1400" kern="1200" dirty="0"/>
        </a:p>
      </dsp:txBody>
      <dsp:txXfrm>
        <a:off x="17591" y="434183"/>
        <a:ext cx="10480418" cy="325178"/>
      </dsp:txXfrm>
    </dsp:sp>
    <dsp:sp modelId="{DA4B4EB9-BA6E-4722-A39C-10849BA76DDD}">
      <dsp:nvSpPr>
        <dsp:cNvPr id="0" name=""/>
        <dsp:cNvSpPr/>
      </dsp:nvSpPr>
      <dsp:spPr>
        <a:xfrm>
          <a:off x="0" y="81727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ADD LOCATIONS EASILY</a:t>
          </a:r>
          <a:endParaRPr lang="en-US" sz="1400" kern="1200" dirty="0"/>
        </a:p>
      </dsp:txBody>
      <dsp:txXfrm>
        <a:off x="17591" y="834863"/>
        <a:ext cx="10480418" cy="325178"/>
      </dsp:txXfrm>
    </dsp:sp>
    <dsp:sp modelId="{1302A8EA-143E-4DE6-B4ED-01328CFFFB9E}">
      <dsp:nvSpPr>
        <dsp:cNvPr id="0" name=""/>
        <dsp:cNvSpPr/>
      </dsp:nvSpPr>
      <dsp:spPr>
        <a:xfrm>
          <a:off x="0" y="121795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MANY SUPPLIERS OF PRODUCTS</a:t>
          </a:r>
          <a:endParaRPr lang="en-US" sz="1400" kern="1200" dirty="0"/>
        </a:p>
      </dsp:txBody>
      <dsp:txXfrm>
        <a:off x="17591" y="1235543"/>
        <a:ext cx="10480418" cy="325178"/>
      </dsp:txXfrm>
    </dsp:sp>
    <dsp:sp modelId="{4B954CFC-A0E3-4880-86AC-E652F6922AB6}">
      <dsp:nvSpPr>
        <dsp:cNvPr id="0" name=""/>
        <dsp:cNvSpPr/>
      </dsp:nvSpPr>
      <dsp:spPr>
        <a:xfrm>
          <a:off x="0" y="161863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PARTNERSHIP WITH LOCAL MANUFACTURERS PROVIDING COMPLEMENTARY GOODS TO OURS</a:t>
          </a:r>
          <a:endParaRPr lang="en-US" sz="1400" b="1" kern="1200" dirty="0">
            <a:solidFill>
              <a:srgbClr val="FF0000"/>
            </a:solidFill>
          </a:endParaRPr>
        </a:p>
      </dsp:txBody>
      <dsp:txXfrm>
        <a:off x="17591" y="1636223"/>
        <a:ext cx="10480418" cy="325178"/>
      </dsp:txXfrm>
    </dsp:sp>
    <dsp:sp modelId="{A67628D2-7EF0-4888-A17F-B678AFF381E6}">
      <dsp:nvSpPr>
        <dsp:cNvPr id="0" name=""/>
        <dsp:cNvSpPr/>
      </dsp:nvSpPr>
      <dsp:spPr>
        <a:xfrm>
          <a:off x="0" y="201931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CHOICE OF FOOD PRICES</a:t>
          </a:r>
          <a:endParaRPr lang="en-US" sz="1400" kern="1200" dirty="0"/>
        </a:p>
      </dsp:txBody>
      <dsp:txXfrm>
        <a:off x="17591" y="2036903"/>
        <a:ext cx="10480418" cy="325178"/>
      </dsp:txXfrm>
    </dsp:sp>
    <dsp:sp modelId="{D62DDC70-09D1-435F-9B50-D97D888F8DF0}">
      <dsp:nvSpPr>
        <dsp:cNvPr id="0" name=""/>
        <dsp:cNvSpPr/>
      </dsp:nvSpPr>
      <dsp:spPr>
        <a:xfrm>
          <a:off x="0" y="241999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ACCESSIBLE FOR ALL OCCASSIONS</a:t>
          </a:r>
          <a:endParaRPr lang="en-US" sz="1400" kern="1200" dirty="0"/>
        </a:p>
      </dsp:txBody>
      <dsp:txXfrm>
        <a:off x="17591" y="2437583"/>
        <a:ext cx="10480418" cy="325178"/>
      </dsp:txXfrm>
    </dsp:sp>
    <dsp:sp modelId="{C236C7FE-6B54-4F2D-A1E0-D71B7C3AD241}">
      <dsp:nvSpPr>
        <dsp:cNvPr id="0" name=""/>
        <dsp:cNvSpPr/>
      </dsp:nvSpPr>
      <dsp:spPr>
        <a:xfrm>
          <a:off x="0" y="2820673"/>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‘FREE FROM TREND’</a:t>
          </a:r>
          <a:endParaRPr lang="en-US" sz="1400" kern="1200" dirty="0"/>
        </a:p>
      </dsp:txBody>
      <dsp:txXfrm>
        <a:off x="17591" y="2838264"/>
        <a:ext cx="10480418" cy="325178"/>
      </dsp:txXfrm>
    </dsp:sp>
    <dsp:sp modelId="{B2D97D1F-F2C8-4DC7-8AD8-2454AE8363BB}">
      <dsp:nvSpPr>
        <dsp:cNvPr id="0" name=""/>
        <dsp:cNvSpPr/>
      </dsp:nvSpPr>
      <dsp:spPr>
        <a:xfrm>
          <a:off x="0" y="3221353"/>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GLUTEN-FREE BECOME VERY POPULAR EVEN TO THOSE WITHOUT ALLERGIES</a:t>
          </a:r>
          <a:endParaRPr lang="en-US" sz="1400" kern="1200" dirty="0"/>
        </a:p>
      </dsp:txBody>
      <dsp:txXfrm>
        <a:off x="17591" y="3238944"/>
        <a:ext cx="10480418" cy="325178"/>
      </dsp:txXfrm>
    </dsp:sp>
    <dsp:sp modelId="{75955B5F-8BC0-4E34-BF1D-D78DA94EE50F}">
      <dsp:nvSpPr>
        <dsp:cNvPr id="0" name=""/>
        <dsp:cNvSpPr/>
      </dsp:nvSpPr>
      <dsp:spPr>
        <a:xfrm>
          <a:off x="0" y="3622033"/>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EVENTS AND FESTIVALS</a:t>
          </a:r>
          <a:endParaRPr lang="en-US" sz="1400" kern="1200" dirty="0"/>
        </a:p>
      </dsp:txBody>
      <dsp:txXfrm>
        <a:off x="17591" y="3639624"/>
        <a:ext cx="10480418" cy="3251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D6F51-D186-45F9-AFD0-590BB27DFFAB}">
      <dsp:nvSpPr>
        <dsp:cNvPr id="0" name=""/>
        <dsp:cNvSpPr/>
      </dsp:nvSpPr>
      <dsp:spPr>
        <a:xfrm>
          <a:off x="0" y="658781"/>
          <a:ext cx="7060095" cy="386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dirty="0">
              <a:solidFill>
                <a:schemeClr val="bg1"/>
              </a:solidFill>
            </a:rPr>
            <a:t>PARKING REGULATIONS</a:t>
          </a:r>
          <a:endParaRPr lang="en-US" sz="1500" b="0" kern="1200" dirty="0">
            <a:solidFill>
              <a:schemeClr val="bg1"/>
            </a:solidFill>
          </a:endParaRPr>
        </a:p>
      </dsp:txBody>
      <dsp:txXfrm>
        <a:off x="18848" y="677629"/>
        <a:ext cx="7022399" cy="348404"/>
      </dsp:txXfrm>
    </dsp:sp>
    <dsp:sp modelId="{7D24F247-4D59-4108-A9F0-C43A3BAD9488}">
      <dsp:nvSpPr>
        <dsp:cNvPr id="0" name=""/>
        <dsp:cNvSpPr/>
      </dsp:nvSpPr>
      <dsp:spPr>
        <a:xfrm>
          <a:off x="0" y="1088081"/>
          <a:ext cx="7060095" cy="386100"/>
        </a:xfrm>
        <a:prstGeom prst="roundRect">
          <a:avLst/>
        </a:prstGeom>
        <a:solidFill>
          <a:schemeClr val="accent2">
            <a:hueOff val="166101"/>
            <a:satOff val="-4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ECONOMIC DOWNTURN CAUSES CONSUMERS TO CHOOSE TO EAT MORE IN</a:t>
          </a:r>
        </a:p>
      </dsp:txBody>
      <dsp:txXfrm>
        <a:off x="18848" y="1106929"/>
        <a:ext cx="7022399" cy="348404"/>
      </dsp:txXfrm>
    </dsp:sp>
    <dsp:sp modelId="{2C09BB6D-DAC3-4716-A649-1F7BB2595D3A}">
      <dsp:nvSpPr>
        <dsp:cNvPr id="0" name=""/>
        <dsp:cNvSpPr/>
      </dsp:nvSpPr>
      <dsp:spPr>
        <a:xfrm>
          <a:off x="0" y="1517381"/>
          <a:ext cx="7060095" cy="386100"/>
        </a:xfrm>
        <a:prstGeom prst="roundRect">
          <a:avLst/>
        </a:prstGeom>
        <a:solidFill>
          <a:schemeClr val="accent2">
            <a:hueOff val="332202"/>
            <a:satOff val="-93"/>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dirty="0">
              <a:solidFill>
                <a:schemeClr val="bg1"/>
              </a:solidFill>
            </a:rPr>
            <a:t>HEALTH</a:t>
          </a:r>
          <a:r>
            <a:rPr lang="en-GB" sz="1500" b="1" kern="1200" dirty="0">
              <a:solidFill>
                <a:srgbClr val="FF0000"/>
              </a:solidFill>
            </a:rPr>
            <a:t> </a:t>
          </a:r>
          <a:r>
            <a:rPr lang="en-GB" sz="1500" kern="1200" dirty="0"/>
            <a:t>AND SAFETY REGULATIONS</a:t>
          </a:r>
          <a:endParaRPr lang="en-US" sz="1500" kern="1200" dirty="0"/>
        </a:p>
      </dsp:txBody>
      <dsp:txXfrm>
        <a:off x="18848" y="1536229"/>
        <a:ext cx="7022399" cy="348404"/>
      </dsp:txXfrm>
    </dsp:sp>
    <dsp:sp modelId="{58197199-4E67-4767-9D2B-C056A19E3675}">
      <dsp:nvSpPr>
        <dsp:cNvPr id="0" name=""/>
        <dsp:cNvSpPr/>
      </dsp:nvSpPr>
      <dsp:spPr>
        <a:xfrm>
          <a:off x="0" y="1946681"/>
          <a:ext cx="7060095" cy="386100"/>
        </a:xfrm>
        <a:prstGeom prst="roundRect">
          <a:avLst/>
        </a:prstGeom>
        <a:solidFill>
          <a:schemeClr val="accent2">
            <a:hueOff val="498302"/>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kern="1200" dirty="0">
              <a:solidFill>
                <a:schemeClr val="bg1"/>
              </a:solidFill>
            </a:rPr>
            <a:t>THE ADOPTION OF OUR BUSINESS MODEL BY OTHER FOOD COMPANIES</a:t>
          </a:r>
        </a:p>
      </dsp:txBody>
      <dsp:txXfrm>
        <a:off x="18848" y="1965529"/>
        <a:ext cx="7022399" cy="348404"/>
      </dsp:txXfrm>
    </dsp:sp>
    <dsp:sp modelId="{64F75A00-45A9-445C-B884-623318E262B0}">
      <dsp:nvSpPr>
        <dsp:cNvPr id="0" name=""/>
        <dsp:cNvSpPr/>
      </dsp:nvSpPr>
      <dsp:spPr>
        <a:xfrm>
          <a:off x="0" y="2375981"/>
          <a:ext cx="7060095" cy="386100"/>
        </a:xfrm>
        <a:prstGeom prst="roundRect">
          <a:avLst/>
        </a:prstGeom>
        <a:solidFill>
          <a:schemeClr val="accent2">
            <a:hueOff val="664403"/>
            <a:satOff val="-186"/>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BRAND NEW FOOD TRUCKS ENTRY INTO THE MARKET: COMPETITION</a:t>
          </a:r>
        </a:p>
      </dsp:txBody>
      <dsp:txXfrm>
        <a:off x="18848" y="2394829"/>
        <a:ext cx="7022399" cy="348404"/>
      </dsp:txXfrm>
    </dsp:sp>
    <dsp:sp modelId="{A4174945-2FA9-4A23-A901-582BEEE41F6D}">
      <dsp:nvSpPr>
        <dsp:cNvPr id="0" name=""/>
        <dsp:cNvSpPr/>
      </dsp:nvSpPr>
      <dsp:spPr>
        <a:xfrm>
          <a:off x="0" y="2805281"/>
          <a:ext cx="7060095" cy="386100"/>
        </a:xfrm>
        <a:prstGeom prst="roundRect">
          <a:avLst/>
        </a:prstGeom>
        <a:solidFill>
          <a:schemeClr val="accent2">
            <a:hueOff val="830504"/>
            <a:satOff val="-232"/>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 REGULATIONS</a:t>
          </a:r>
          <a:endParaRPr lang="en-US" sz="1500" kern="1200" dirty="0"/>
        </a:p>
      </dsp:txBody>
      <dsp:txXfrm>
        <a:off x="18848" y="2824129"/>
        <a:ext cx="7022399" cy="348404"/>
      </dsp:txXfrm>
    </dsp:sp>
    <dsp:sp modelId="{D6AD88D2-0339-4C3F-8440-8E58E645FF8D}">
      <dsp:nvSpPr>
        <dsp:cNvPr id="0" name=""/>
        <dsp:cNvSpPr/>
      </dsp:nvSpPr>
      <dsp:spPr>
        <a:xfrm>
          <a:off x="0" y="3234581"/>
          <a:ext cx="7060095" cy="386100"/>
        </a:xfrm>
        <a:prstGeom prst="roundRect">
          <a:avLst/>
        </a:prstGeom>
        <a:solidFill>
          <a:schemeClr val="accent2">
            <a:hueOff val="996605"/>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COOKING TECHNOLOGY</a:t>
          </a:r>
          <a:endParaRPr lang="en-US" sz="1500" kern="1200" dirty="0"/>
        </a:p>
      </dsp:txBody>
      <dsp:txXfrm>
        <a:off x="18848" y="3253429"/>
        <a:ext cx="7022399" cy="348404"/>
      </dsp:txXfrm>
    </dsp:sp>
    <dsp:sp modelId="{CD7D05E3-11E3-4116-971C-F72849AA27B5}">
      <dsp:nvSpPr>
        <dsp:cNvPr id="0" name=""/>
        <dsp:cNvSpPr/>
      </dsp:nvSpPr>
      <dsp:spPr>
        <a:xfrm>
          <a:off x="0" y="3663881"/>
          <a:ext cx="7060095" cy="386100"/>
        </a:xfrm>
        <a:prstGeom prst="roundRect">
          <a:avLst/>
        </a:prstGeom>
        <a:solidFill>
          <a:schemeClr val="accent2">
            <a:hueOff val="1162705"/>
            <a:satOff val="-32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FREEZING WINTER</a:t>
          </a:r>
          <a:endParaRPr lang="en-US" sz="1500" kern="1200" dirty="0"/>
        </a:p>
      </dsp:txBody>
      <dsp:txXfrm>
        <a:off x="18848" y="3682729"/>
        <a:ext cx="7022399" cy="348404"/>
      </dsp:txXfrm>
    </dsp:sp>
    <dsp:sp modelId="{61C04C1B-0226-4C4E-BD58-404C91198202}">
      <dsp:nvSpPr>
        <dsp:cNvPr id="0" name=""/>
        <dsp:cNvSpPr/>
      </dsp:nvSpPr>
      <dsp:spPr>
        <a:xfrm>
          <a:off x="0" y="4093181"/>
          <a:ext cx="7060095" cy="386100"/>
        </a:xfrm>
        <a:prstGeom prst="roundRect">
          <a:avLst/>
        </a:prstGeom>
        <a:solidFill>
          <a:schemeClr val="accent2">
            <a:hueOff val="1328806"/>
            <a:satOff val="-372"/>
            <a:lumOff val="6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COMPETITION AND WIDE RANGE OFSUBSTITUTABLE PRODUCTS</a:t>
          </a:r>
          <a:endParaRPr lang="en-US" sz="1500" kern="1200" dirty="0"/>
        </a:p>
      </dsp:txBody>
      <dsp:txXfrm>
        <a:off x="18848" y="4112029"/>
        <a:ext cx="7022399" cy="348404"/>
      </dsp:txXfrm>
    </dsp:sp>
    <dsp:sp modelId="{B02AFCC1-03E8-4BCF-B448-A0D6F7DF4AC5}">
      <dsp:nvSpPr>
        <dsp:cNvPr id="0" name=""/>
        <dsp:cNvSpPr/>
      </dsp:nvSpPr>
      <dsp:spPr>
        <a:xfrm>
          <a:off x="0" y="4522481"/>
          <a:ext cx="7060095" cy="386100"/>
        </a:xfrm>
        <a:prstGeom prst="roundRect">
          <a:avLst/>
        </a:prstGeom>
        <a:solidFill>
          <a:schemeClr val="accent2">
            <a:hueOff val="1494907"/>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LIMITED AMOUNT OF FOOD AND CHOICES WHEN BUYING ‘AS YOU GO’.</a:t>
          </a:r>
          <a:endParaRPr lang="en-US" sz="1500" kern="1200" dirty="0"/>
        </a:p>
      </dsp:txBody>
      <dsp:txXfrm>
        <a:off x="18848" y="4541329"/>
        <a:ext cx="7022399" cy="3484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14AE5-A2B8-4F33-889D-0FC0595C2956}">
      <dsp:nvSpPr>
        <dsp:cNvPr id="0" name=""/>
        <dsp:cNvSpPr/>
      </dsp:nvSpPr>
      <dsp:spPr>
        <a:xfrm>
          <a:off x="0" y="0"/>
          <a:ext cx="6688015" cy="1650796"/>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bg1"/>
              </a:solidFill>
            </a:rPr>
            <a:t>It has been used in this situation to take the external environment into account before work commences. It's a technique for company planning that works well for spotting all possible hurdles; it takes a cognitive framework for evaluating a venture's impacts (Rastogi &amp; Trivedi, 2016).</a:t>
          </a:r>
        </a:p>
      </dsp:txBody>
      <dsp:txXfrm>
        <a:off x="80585" y="80585"/>
        <a:ext cx="6526845" cy="1489626"/>
      </dsp:txXfrm>
    </dsp:sp>
    <dsp:sp modelId="{5457FAC2-55D5-401E-B31C-AB13A4ABD90F}">
      <dsp:nvSpPr>
        <dsp:cNvPr id="0" name=""/>
        <dsp:cNvSpPr/>
      </dsp:nvSpPr>
      <dsp:spPr>
        <a:xfrm>
          <a:off x="0" y="1857438"/>
          <a:ext cx="6688015" cy="1650796"/>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bg1"/>
              </a:solidFill>
            </a:rPr>
            <a:t>PESTEL analysis is a technique for identifying external issues that may help or "hurt" a business. It is employed to identify business possibilities and threats, as well as to ascertain the degree of transformation that will be advantageous to the </a:t>
          </a:r>
          <a:r>
            <a:rPr lang="en-US" sz="1500" b="1" kern="1200" dirty="0" err="1">
              <a:solidFill>
                <a:schemeClr val="bg1"/>
              </a:solidFill>
            </a:rPr>
            <a:t>organisation</a:t>
          </a:r>
          <a:r>
            <a:rPr lang="en-US" sz="1500" b="1" kern="1200" dirty="0">
              <a:solidFill>
                <a:schemeClr val="bg1"/>
              </a:solidFill>
            </a:rPr>
            <a:t> and to manage the action's course. It assists in preventing new disruption to the business, like methods or capacities (Pathak, 2020).</a:t>
          </a:r>
        </a:p>
      </dsp:txBody>
      <dsp:txXfrm>
        <a:off x="80585" y="1938023"/>
        <a:ext cx="6526845" cy="14896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B14B0-0A2E-4D93-96B0-AEF9C537121E}">
      <dsp:nvSpPr>
        <dsp:cNvPr id="0" name=""/>
        <dsp:cNvSpPr/>
      </dsp:nvSpPr>
      <dsp:spPr>
        <a:xfrm>
          <a:off x="3432968" y="215"/>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REGULAR PEDESTRIANS</a:t>
          </a:r>
        </a:p>
      </dsp:txBody>
      <dsp:txXfrm>
        <a:off x="3617793" y="185040"/>
        <a:ext cx="892412" cy="892412"/>
      </dsp:txXfrm>
    </dsp:sp>
    <dsp:sp modelId="{61E681C7-8A09-4BE3-AF00-F8ED1EFF36CD}">
      <dsp:nvSpPr>
        <dsp:cNvPr id="0" name=""/>
        <dsp:cNvSpPr/>
      </dsp:nvSpPr>
      <dsp:spPr>
        <a:xfrm rot="1542857">
          <a:off x="4741770" y="825730"/>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4746771" y="889009"/>
        <a:ext cx="235650" cy="255568"/>
      </dsp:txXfrm>
    </dsp:sp>
    <dsp:sp modelId="{80C69C92-D823-4727-B396-10F1F431EF29}">
      <dsp:nvSpPr>
        <dsp:cNvPr id="0" name=""/>
        <dsp:cNvSpPr/>
      </dsp:nvSpPr>
      <dsp:spPr>
        <a:xfrm>
          <a:off x="5142322" y="823396"/>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NON-REGULAR PEDESTRIANS</a:t>
          </a:r>
        </a:p>
      </dsp:txBody>
      <dsp:txXfrm>
        <a:off x="5327147" y="1008221"/>
        <a:ext cx="892412" cy="892412"/>
      </dsp:txXfrm>
    </dsp:sp>
    <dsp:sp modelId="{0B94D28D-6647-4300-B01F-82E5F334EA74}">
      <dsp:nvSpPr>
        <dsp:cNvPr id="0" name=""/>
        <dsp:cNvSpPr/>
      </dsp:nvSpPr>
      <dsp:spPr>
        <a:xfrm rot="4628571">
          <a:off x="5813999" y="2157001"/>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5853259" y="2192960"/>
        <a:ext cx="235650" cy="255568"/>
      </dsp:txXfrm>
    </dsp:sp>
    <dsp:sp modelId="{1FFDAF27-C41A-40AC-B0B7-31FAF34A48BB}">
      <dsp:nvSpPr>
        <dsp:cNvPr id="0" name=""/>
        <dsp:cNvSpPr/>
      </dsp:nvSpPr>
      <dsp:spPr>
        <a:xfrm>
          <a:off x="5564497" y="2673067"/>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FANS AND FOLLOWERS</a:t>
          </a:r>
        </a:p>
      </dsp:txBody>
      <dsp:txXfrm>
        <a:off x="5749322" y="2857892"/>
        <a:ext cx="892412" cy="892412"/>
      </dsp:txXfrm>
    </dsp:sp>
    <dsp:sp modelId="{69E3640E-A2E7-4D79-AF01-95F502E996E1}">
      <dsp:nvSpPr>
        <dsp:cNvPr id="0" name=""/>
        <dsp:cNvSpPr/>
      </dsp:nvSpPr>
      <dsp:spPr>
        <a:xfrm rot="7714286">
          <a:off x="5441692" y="3825337"/>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5523673" y="3871046"/>
        <a:ext cx="235650" cy="255568"/>
      </dsp:txXfrm>
    </dsp:sp>
    <dsp:sp modelId="{D5BAC96D-ECA3-4E6F-BD08-43FAC4024580}">
      <dsp:nvSpPr>
        <dsp:cNvPr id="0" name=""/>
        <dsp:cNvSpPr/>
      </dsp:nvSpPr>
      <dsp:spPr>
        <a:xfrm>
          <a:off x="4381588" y="4156389"/>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FOOD LOVERS</a:t>
          </a:r>
        </a:p>
      </dsp:txBody>
      <dsp:txXfrm>
        <a:off x="4566413" y="4341214"/>
        <a:ext cx="892412" cy="892412"/>
      </dsp:txXfrm>
    </dsp:sp>
    <dsp:sp modelId="{9BCCACD2-14DD-48B8-98F1-6AFAFDEE100F}">
      <dsp:nvSpPr>
        <dsp:cNvPr id="0" name=""/>
        <dsp:cNvSpPr/>
      </dsp:nvSpPr>
      <dsp:spPr>
        <a:xfrm rot="10800000">
          <a:off x="3905205" y="4574447"/>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4006198" y="4659636"/>
        <a:ext cx="235650" cy="255568"/>
      </dsp:txXfrm>
    </dsp:sp>
    <dsp:sp modelId="{CCC8BCAC-AE5F-4A7C-A32D-0AF25BE2FA4A}">
      <dsp:nvSpPr>
        <dsp:cNvPr id="0" name=""/>
        <dsp:cNvSpPr/>
      </dsp:nvSpPr>
      <dsp:spPr>
        <a:xfrm>
          <a:off x="2484349" y="4156389"/>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EVENT VISITORS</a:t>
          </a:r>
        </a:p>
      </dsp:txBody>
      <dsp:txXfrm>
        <a:off x="2669174" y="4341214"/>
        <a:ext cx="892412" cy="892412"/>
      </dsp:txXfrm>
    </dsp:sp>
    <dsp:sp modelId="{218975F2-AC85-40EB-BB22-7ED9316D6549}">
      <dsp:nvSpPr>
        <dsp:cNvPr id="0" name=""/>
        <dsp:cNvSpPr/>
      </dsp:nvSpPr>
      <dsp:spPr>
        <a:xfrm rot="13885714">
          <a:off x="2361544" y="3840235"/>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2443525" y="3964904"/>
        <a:ext cx="235650" cy="255568"/>
      </dsp:txXfrm>
    </dsp:sp>
    <dsp:sp modelId="{6111A47C-906C-4183-87A7-64738D1E3081}">
      <dsp:nvSpPr>
        <dsp:cNvPr id="0" name=""/>
        <dsp:cNvSpPr/>
      </dsp:nvSpPr>
      <dsp:spPr>
        <a:xfrm>
          <a:off x="1301440" y="2673067"/>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BUSY PROFESSIONALS &amp; STUDENTS</a:t>
          </a:r>
        </a:p>
      </dsp:txBody>
      <dsp:txXfrm>
        <a:off x="1486265" y="2857892"/>
        <a:ext cx="892412" cy="892412"/>
      </dsp:txXfrm>
    </dsp:sp>
    <dsp:sp modelId="{40572BAD-DBFD-411A-BB24-A73407435FE7}">
      <dsp:nvSpPr>
        <dsp:cNvPr id="0" name=""/>
        <dsp:cNvSpPr/>
      </dsp:nvSpPr>
      <dsp:spPr>
        <a:xfrm rot="16971429">
          <a:off x="1973117" y="2175579"/>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2012377" y="2309998"/>
        <a:ext cx="235650" cy="255568"/>
      </dsp:txXfrm>
    </dsp:sp>
    <dsp:sp modelId="{E27107BB-BC04-4BD0-A330-569A2099F393}">
      <dsp:nvSpPr>
        <dsp:cNvPr id="0" name=""/>
        <dsp:cNvSpPr/>
      </dsp:nvSpPr>
      <dsp:spPr>
        <a:xfrm>
          <a:off x="1723615" y="823396"/>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DISABLE CUSTOMERS</a:t>
          </a:r>
        </a:p>
      </dsp:txBody>
      <dsp:txXfrm>
        <a:off x="1908440" y="1008221"/>
        <a:ext cx="892412" cy="892412"/>
      </dsp:txXfrm>
    </dsp:sp>
    <dsp:sp modelId="{59C118A6-E14D-4069-AE6E-D9551DE62FBA}">
      <dsp:nvSpPr>
        <dsp:cNvPr id="0" name=""/>
        <dsp:cNvSpPr/>
      </dsp:nvSpPr>
      <dsp:spPr>
        <a:xfrm rot="20057143">
          <a:off x="3032417" y="833998"/>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037418" y="941097"/>
        <a:ext cx="235650" cy="2555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0E73D-BD58-4AA1-8AE4-37629D3C4EF9}">
      <dsp:nvSpPr>
        <dsp:cNvPr id="0" name=""/>
        <dsp:cNvSpPr/>
      </dsp:nvSpPr>
      <dsp:spPr>
        <a:xfrm>
          <a:off x="795" y="0"/>
          <a:ext cx="3424758" cy="3998913"/>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ctr" defTabSz="1066800">
            <a:lnSpc>
              <a:spcPct val="90000"/>
            </a:lnSpc>
            <a:spcBef>
              <a:spcPct val="0"/>
            </a:spcBef>
            <a:spcAft>
              <a:spcPct val="35000"/>
            </a:spcAft>
            <a:buNone/>
          </a:pPr>
          <a:r>
            <a:rPr lang="en-US" sz="2400" kern="1200" dirty="0">
              <a:latin typeface="+mj-lt"/>
            </a:rPr>
            <a:t>BURGERS</a:t>
          </a:r>
          <a:endParaRPr lang="en-GB" sz="2400" kern="1200" dirty="0">
            <a:latin typeface="+mj-lt"/>
          </a:endParaRPr>
        </a:p>
      </dsp:txBody>
      <dsp:txXfrm rot="16200000">
        <a:off x="-1296282" y="1297078"/>
        <a:ext cx="3279108" cy="684951"/>
      </dsp:txXfrm>
    </dsp:sp>
    <dsp:sp modelId="{807BAF81-B4D4-426A-801F-C409730A052D}">
      <dsp:nvSpPr>
        <dsp:cNvPr id="0" name=""/>
        <dsp:cNvSpPr/>
      </dsp:nvSpPr>
      <dsp:spPr>
        <a:xfrm>
          <a:off x="685747" y="0"/>
          <a:ext cx="2551445" cy="3998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37719" rIns="0" bIns="0" numCol="1" spcCol="1270" anchor="t" anchorCtr="0">
          <a:noAutofit/>
        </a:bodyPr>
        <a:lstStyle/>
        <a:p>
          <a:pPr marL="0" lvl="0" indent="0" algn="l" defTabSz="488950">
            <a:lnSpc>
              <a:spcPct val="90000"/>
            </a:lnSpc>
            <a:spcBef>
              <a:spcPct val="0"/>
            </a:spcBef>
            <a:spcAft>
              <a:spcPct val="35000"/>
            </a:spcAft>
            <a:buFont typeface="Arial" panose="020B0604020202020204" pitchFamily="34" charset="0"/>
            <a:buNone/>
          </a:pPr>
          <a:endParaRPr lang="en-GB" sz="1100" kern="1200" dirty="0">
            <a:latin typeface="+mj-lt"/>
          </a:endParaRPr>
        </a:p>
      </dsp:txBody>
      <dsp:txXfrm>
        <a:off x="685747" y="0"/>
        <a:ext cx="2551445" cy="3998913"/>
      </dsp:txXfrm>
    </dsp:sp>
    <dsp:sp modelId="{C8C61120-FC7C-4942-A309-453ADD3AAFC7}">
      <dsp:nvSpPr>
        <dsp:cNvPr id="0" name=""/>
        <dsp:cNvSpPr/>
      </dsp:nvSpPr>
      <dsp:spPr>
        <a:xfrm>
          <a:off x="3545420" y="0"/>
          <a:ext cx="3424758" cy="3998913"/>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ctr" defTabSz="1066800">
            <a:lnSpc>
              <a:spcPct val="90000"/>
            </a:lnSpc>
            <a:spcBef>
              <a:spcPct val="0"/>
            </a:spcBef>
            <a:spcAft>
              <a:spcPct val="35000"/>
            </a:spcAft>
            <a:buNone/>
          </a:pPr>
          <a:r>
            <a:rPr lang="en-US" sz="2400" kern="1200" dirty="0">
              <a:latin typeface="+mj-lt"/>
            </a:rPr>
            <a:t>PIZZA’S &amp; TACOS</a:t>
          </a:r>
          <a:endParaRPr lang="en-GB" sz="2400" kern="1200" dirty="0">
            <a:latin typeface="+mj-lt"/>
          </a:endParaRPr>
        </a:p>
      </dsp:txBody>
      <dsp:txXfrm rot="16200000">
        <a:off x="2248342" y="1297078"/>
        <a:ext cx="3279108" cy="684951"/>
      </dsp:txXfrm>
    </dsp:sp>
    <dsp:sp modelId="{2653D9CF-8992-4045-A3CB-CA4DE31F0741}">
      <dsp:nvSpPr>
        <dsp:cNvPr id="0" name=""/>
        <dsp:cNvSpPr/>
      </dsp:nvSpPr>
      <dsp:spPr>
        <a:xfrm rot="5400000">
          <a:off x="3268718" y="3171110"/>
          <a:ext cx="587651" cy="51371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6DEB35-7FA1-4BCF-97DF-36552AA301FD}">
      <dsp:nvSpPr>
        <dsp:cNvPr id="0" name=""/>
        <dsp:cNvSpPr/>
      </dsp:nvSpPr>
      <dsp:spPr>
        <a:xfrm>
          <a:off x="4230372" y="0"/>
          <a:ext cx="2551445" cy="3998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222885"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latin typeface="+mj-lt"/>
          </a:endParaRPr>
        </a:p>
      </dsp:txBody>
      <dsp:txXfrm>
        <a:off x="4230372" y="0"/>
        <a:ext cx="2551445" cy="3998913"/>
      </dsp:txXfrm>
    </dsp:sp>
    <dsp:sp modelId="{BBD0A46E-6460-4BA5-8E1A-6CD01209C1B8}">
      <dsp:nvSpPr>
        <dsp:cNvPr id="0" name=""/>
        <dsp:cNvSpPr/>
      </dsp:nvSpPr>
      <dsp:spPr>
        <a:xfrm>
          <a:off x="7090045" y="0"/>
          <a:ext cx="3424758" cy="3998913"/>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ctr" defTabSz="1066800">
            <a:lnSpc>
              <a:spcPct val="90000"/>
            </a:lnSpc>
            <a:spcBef>
              <a:spcPct val="0"/>
            </a:spcBef>
            <a:spcAft>
              <a:spcPct val="35000"/>
            </a:spcAft>
            <a:buNone/>
          </a:pPr>
          <a:r>
            <a:rPr lang="en-US" sz="2400" kern="1200" dirty="0">
              <a:latin typeface="+mj-lt"/>
            </a:rPr>
            <a:t>OTHERS &amp; BEVERAGES</a:t>
          </a:r>
          <a:endParaRPr lang="en-GB" sz="2400" kern="1200" dirty="0">
            <a:latin typeface="+mj-lt"/>
          </a:endParaRPr>
        </a:p>
      </dsp:txBody>
      <dsp:txXfrm rot="16200000">
        <a:off x="5792967" y="1297078"/>
        <a:ext cx="3279108" cy="684951"/>
      </dsp:txXfrm>
    </dsp:sp>
    <dsp:sp modelId="{84A2447E-7CCB-41C9-8C26-4BCA1D525A6F}">
      <dsp:nvSpPr>
        <dsp:cNvPr id="0" name=""/>
        <dsp:cNvSpPr/>
      </dsp:nvSpPr>
      <dsp:spPr>
        <a:xfrm rot="5400000">
          <a:off x="6813343" y="3171110"/>
          <a:ext cx="587651" cy="51371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0CE5949-853D-466C-AAA2-FDEAE47A2080}">
      <dsp:nvSpPr>
        <dsp:cNvPr id="0" name=""/>
        <dsp:cNvSpPr/>
      </dsp:nvSpPr>
      <dsp:spPr>
        <a:xfrm>
          <a:off x="7774997" y="0"/>
          <a:ext cx="2551445" cy="3998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Font typeface="Arial" panose="020B0604020202020204" pitchFamily="34" charset="0"/>
            <a:buNone/>
          </a:pPr>
          <a:endParaRPr lang="en-US" sz="1800" kern="1200" dirty="0"/>
        </a:p>
      </dsp:txBody>
      <dsp:txXfrm>
        <a:off x="7774997" y="0"/>
        <a:ext cx="2551445" cy="399891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9D3198-F6FF-4B30-AF1F-B4204026442A}">
      <dsp:nvSpPr>
        <dsp:cNvPr id="0" name=""/>
        <dsp:cNvSpPr/>
      </dsp:nvSpPr>
      <dsp:spPr>
        <a:xfrm>
          <a:off x="622800" y="264450"/>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CC6FED-ACBD-418C-A967-B5BE0B7165B0}">
      <dsp:nvSpPr>
        <dsp:cNvPr id="0" name=""/>
        <dsp:cNvSpPr/>
      </dsp:nvSpPr>
      <dsp:spPr>
        <a:xfrm>
          <a:off x="127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Food is cheaper because we don't have to rent a restaurant building.</a:t>
          </a:r>
        </a:p>
      </dsp:txBody>
      <dsp:txXfrm>
        <a:off x="127800" y="1595380"/>
        <a:ext cx="1800000" cy="2139082"/>
      </dsp:txXfrm>
    </dsp:sp>
    <dsp:sp modelId="{306F1083-AF35-4D6C-A14D-C3524F2FC3D1}">
      <dsp:nvSpPr>
        <dsp:cNvPr id="0" name=""/>
        <dsp:cNvSpPr/>
      </dsp:nvSpPr>
      <dsp:spPr>
        <a:xfrm>
          <a:off x="2737800" y="264450"/>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C6353C-9C73-4C5D-9ACA-6A6A495A1BA4}">
      <dsp:nvSpPr>
        <dsp:cNvPr id="0" name=""/>
        <dsp:cNvSpPr/>
      </dsp:nvSpPr>
      <dsp:spPr>
        <a:xfrm>
          <a:off x="2242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We won't sell our food below market prices, though.</a:t>
          </a:r>
        </a:p>
      </dsp:txBody>
      <dsp:txXfrm>
        <a:off x="2242800" y="1595380"/>
        <a:ext cx="1800000" cy="2139082"/>
      </dsp:txXfrm>
    </dsp:sp>
    <dsp:sp modelId="{9D314488-293F-4531-8601-3A08A8BCB6DB}">
      <dsp:nvSpPr>
        <dsp:cNvPr id="0" name=""/>
        <dsp:cNvSpPr/>
      </dsp:nvSpPr>
      <dsp:spPr>
        <a:xfrm>
          <a:off x="4852800" y="264450"/>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7C204D-99B2-49C9-A39F-DD656408BF46}">
      <dsp:nvSpPr>
        <dsp:cNvPr id="0" name=""/>
        <dsp:cNvSpPr/>
      </dsp:nvSpPr>
      <dsp:spPr>
        <a:xfrm>
          <a:off x="4357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Also, quality and taste won't suffer. </a:t>
          </a:r>
        </a:p>
      </dsp:txBody>
      <dsp:txXfrm>
        <a:off x="4357800" y="1595380"/>
        <a:ext cx="1800000" cy="2139082"/>
      </dsp:txXfrm>
    </dsp:sp>
    <dsp:sp modelId="{3EA9D6A1-CD22-4555-B805-C601A5134EC2}">
      <dsp:nvSpPr>
        <dsp:cNvPr id="0" name=""/>
        <dsp:cNvSpPr/>
      </dsp:nvSpPr>
      <dsp:spPr>
        <a:xfrm>
          <a:off x="6967800" y="264450"/>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1AE790-C0EA-420B-8538-8E96BA5120A8}">
      <dsp:nvSpPr>
        <dsp:cNvPr id="0" name=""/>
        <dsp:cNvSpPr/>
      </dsp:nvSpPr>
      <dsp:spPr>
        <a:xfrm>
          <a:off x="6472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Compared to our competitors, our best features are taste and quantity.</a:t>
          </a:r>
        </a:p>
      </dsp:txBody>
      <dsp:txXfrm>
        <a:off x="6472800" y="1595380"/>
        <a:ext cx="1800000" cy="2139082"/>
      </dsp:txXfrm>
    </dsp:sp>
    <dsp:sp modelId="{19724508-C07E-4D1F-A5F5-087A5DF806AF}">
      <dsp:nvSpPr>
        <dsp:cNvPr id="0" name=""/>
        <dsp:cNvSpPr/>
      </dsp:nvSpPr>
      <dsp:spPr>
        <a:xfrm>
          <a:off x="9082800" y="264450"/>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4E44C5-FBA8-4B45-863A-E3BB9CA929EC}">
      <dsp:nvSpPr>
        <dsp:cNvPr id="0" name=""/>
        <dsp:cNvSpPr/>
      </dsp:nvSpPr>
      <dsp:spPr>
        <a:xfrm>
          <a:off x="8587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We'll conduct market surveys and feasibility studies to set our prices, ensuring reasonable profits and accessible prices. We'll sell food below industry average and drinks above</a:t>
          </a:r>
          <a:r>
            <a:rPr lang="en-US" sz="1100" kern="1200" dirty="0"/>
            <a:t>.</a:t>
          </a:r>
        </a:p>
      </dsp:txBody>
      <dsp:txXfrm>
        <a:off x="8587800" y="1595380"/>
        <a:ext cx="1800000" cy="21390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B96809-D9B8-4468-B975-DBF726460BF0}">
      <dsp:nvSpPr>
        <dsp:cNvPr id="0" name=""/>
        <dsp:cNvSpPr/>
      </dsp:nvSpPr>
      <dsp:spPr>
        <a:xfrm>
          <a:off x="0" y="595768"/>
          <a:ext cx="10515600" cy="895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Drink buyers get tastings, discounts, and coupons.</a:t>
          </a:r>
        </a:p>
      </dsp:txBody>
      <dsp:txXfrm>
        <a:off x="43703" y="639471"/>
        <a:ext cx="10428194" cy="807863"/>
      </dsp:txXfrm>
    </dsp:sp>
    <dsp:sp modelId="{597374A6-9A75-46B6-B199-98D505E3A054}">
      <dsp:nvSpPr>
        <dsp:cNvPr id="0" name=""/>
        <dsp:cNvSpPr/>
      </dsp:nvSpPr>
      <dsp:spPr>
        <a:xfrm>
          <a:off x="0" y="1551518"/>
          <a:ext cx="10515600" cy="895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Hungerrr Van will be advertised on posters, brochures, banners, and social media to attract new consumers with promotional deals and membership cards with credits.</a:t>
          </a:r>
        </a:p>
      </dsp:txBody>
      <dsp:txXfrm>
        <a:off x="43703" y="1595221"/>
        <a:ext cx="10428194" cy="807863"/>
      </dsp:txXfrm>
    </dsp:sp>
    <dsp:sp modelId="{751B758E-A801-499A-AF67-8F4A6D23D8A5}">
      <dsp:nvSpPr>
        <dsp:cNvPr id="0" name=""/>
        <dsp:cNvSpPr/>
      </dsp:nvSpPr>
      <dsp:spPr>
        <a:xfrm>
          <a:off x="0" y="2507267"/>
          <a:ext cx="10515600" cy="895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 the campaign's first few months, we'll also distribute and hang fliers.We'll also host events and advertise on social media to promote our company.</a:t>
          </a:r>
        </a:p>
      </dsp:txBody>
      <dsp:txXfrm>
        <a:off x="43703" y="2550970"/>
        <a:ext cx="10428194" cy="80786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82C5C-4B78-4D5F-8C27-CFD5FF489C79}">
      <dsp:nvSpPr>
        <dsp:cNvPr id="0" name=""/>
        <dsp:cNvSpPr/>
      </dsp:nvSpPr>
      <dsp:spPr>
        <a:xfrm>
          <a:off x="1138979" y="563152"/>
          <a:ext cx="932563" cy="9325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E36FF7-BE85-4875-942D-671D0DEF9F13}">
      <dsp:nvSpPr>
        <dsp:cNvPr id="0" name=""/>
        <dsp:cNvSpPr/>
      </dsp:nvSpPr>
      <dsp:spPr>
        <a:xfrm>
          <a:off x="569079" y="1926854"/>
          <a:ext cx="2072362" cy="150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1" kern="1200" dirty="0">
              <a:solidFill>
                <a:schemeClr val="tx1">
                  <a:lumMod val="95000"/>
                  <a:lumOff val="5000"/>
                </a:schemeClr>
              </a:solidFill>
            </a:rPr>
            <a:t>We use local organic food which will help us to increase our first target market.</a:t>
          </a:r>
        </a:p>
      </dsp:txBody>
      <dsp:txXfrm>
        <a:off x="569079" y="1926854"/>
        <a:ext cx="2072362" cy="1508906"/>
      </dsp:txXfrm>
    </dsp:sp>
    <dsp:sp modelId="{D018DBFD-5226-4F05-9CD0-48AE4263C9F9}">
      <dsp:nvSpPr>
        <dsp:cNvPr id="0" name=""/>
        <dsp:cNvSpPr/>
      </dsp:nvSpPr>
      <dsp:spPr>
        <a:xfrm>
          <a:off x="3574005" y="563152"/>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7DABFD-E2DA-4D63-89BB-BF9BFC7AB70A}">
      <dsp:nvSpPr>
        <dsp:cNvPr id="0" name=""/>
        <dsp:cNvSpPr/>
      </dsp:nvSpPr>
      <dsp:spPr>
        <a:xfrm>
          <a:off x="3004105" y="1926854"/>
          <a:ext cx="2072362" cy="150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1" kern="1200" dirty="0">
              <a:solidFill>
                <a:schemeClr val="tx1">
                  <a:lumMod val="95000"/>
                  <a:lumOff val="5000"/>
                </a:schemeClr>
              </a:solidFill>
            </a:rPr>
            <a:t>In order to provide freebies and savings, we'll work with local farms and businesses. The majority of our new clients are recommended by others</a:t>
          </a:r>
        </a:p>
        <a:p>
          <a:pPr marL="0" lvl="0" indent="0" algn="ctr" defTabSz="533400">
            <a:lnSpc>
              <a:spcPct val="100000"/>
            </a:lnSpc>
            <a:spcBef>
              <a:spcPct val="0"/>
            </a:spcBef>
            <a:spcAft>
              <a:spcPct val="35000"/>
            </a:spcAft>
            <a:buNone/>
          </a:pPr>
          <a:r>
            <a:rPr lang="en-US" sz="1200" b="1" kern="1200" dirty="0">
              <a:solidFill>
                <a:schemeClr val="tx1">
                  <a:lumMod val="95000"/>
                  <a:lumOff val="5000"/>
                </a:schemeClr>
              </a:solidFill>
            </a:rPr>
            <a:t> (word-of-mouth referrals).</a:t>
          </a:r>
        </a:p>
      </dsp:txBody>
      <dsp:txXfrm>
        <a:off x="3004105" y="1926854"/>
        <a:ext cx="2072362" cy="1508906"/>
      </dsp:txXfrm>
    </dsp:sp>
    <dsp:sp modelId="{31A5C3A3-2C64-49E0-8C0C-DCF50DABD761}">
      <dsp:nvSpPr>
        <dsp:cNvPr id="0" name=""/>
        <dsp:cNvSpPr/>
      </dsp:nvSpPr>
      <dsp:spPr>
        <a:xfrm>
          <a:off x="6009031" y="563152"/>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60BDD4-A351-4385-80E3-415B9FEF8EA4}">
      <dsp:nvSpPr>
        <dsp:cNvPr id="0" name=""/>
        <dsp:cNvSpPr/>
      </dsp:nvSpPr>
      <dsp:spPr>
        <a:xfrm>
          <a:off x="5439131" y="1926854"/>
          <a:ext cx="2072362" cy="150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1" kern="1200" dirty="0">
              <a:solidFill>
                <a:schemeClr val="tx1">
                  <a:lumMod val="95000"/>
                  <a:lumOff val="5000"/>
                </a:schemeClr>
              </a:solidFill>
            </a:rPr>
            <a:t>We will use social media and flyers to reach customers. </a:t>
          </a:r>
        </a:p>
      </dsp:txBody>
      <dsp:txXfrm>
        <a:off x="5439131" y="1926854"/>
        <a:ext cx="2072362" cy="1508906"/>
      </dsp:txXfrm>
    </dsp:sp>
    <dsp:sp modelId="{AA1D1174-0DA6-44A0-94A8-B8D7737BF609}">
      <dsp:nvSpPr>
        <dsp:cNvPr id="0" name=""/>
        <dsp:cNvSpPr/>
      </dsp:nvSpPr>
      <dsp:spPr>
        <a:xfrm>
          <a:off x="8444057" y="563152"/>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9C35F9-7373-41EF-A421-5842EE951E44}">
      <dsp:nvSpPr>
        <dsp:cNvPr id="0" name=""/>
        <dsp:cNvSpPr/>
      </dsp:nvSpPr>
      <dsp:spPr>
        <a:xfrm>
          <a:off x="7874157" y="1926854"/>
          <a:ext cx="2072362" cy="150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kern="1200" dirty="0">
              <a:solidFill>
                <a:schemeClr val="tx1">
                  <a:lumMod val="95000"/>
                  <a:lumOff val="5000"/>
                </a:schemeClr>
              </a:solidFill>
            </a:rPr>
            <a:t>We'll offer lower prices and larger portions than direct competitors while remaining profitable. Using ingredients from our private garden and fostering relationships with local farmers markets helps us keep prices low.</a:t>
          </a:r>
        </a:p>
      </dsp:txBody>
      <dsp:txXfrm>
        <a:off x="7874157" y="1926854"/>
        <a:ext cx="2072362" cy="150890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3AFA43-D773-46B0-8E58-C5E62C531173}">
      <dsp:nvSpPr>
        <dsp:cNvPr id="0" name=""/>
        <dsp:cNvSpPr/>
      </dsp:nvSpPr>
      <dsp:spPr>
        <a:xfrm>
          <a:off x="447664" y="683565"/>
          <a:ext cx="728525" cy="7285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50555A-1488-45AB-8FF2-814E37755EB5}">
      <dsp:nvSpPr>
        <dsp:cNvPr id="0" name=""/>
        <dsp:cNvSpPr/>
      </dsp:nvSpPr>
      <dsp:spPr>
        <a:xfrm>
          <a:off x="2454" y="1654943"/>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Social media/Internet/food app</a:t>
          </a:r>
        </a:p>
      </dsp:txBody>
      <dsp:txXfrm>
        <a:off x="2454" y="1654943"/>
        <a:ext cx="1618945" cy="647578"/>
      </dsp:txXfrm>
    </dsp:sp>
    <dsp:sp modelId="{860124B6-42D7-4D4E-AD27-ABD6475FF0F7}">
      <dsp:nvSpPr>
        <dsp:cNvPr id="0" name=""/>
        <dsp:cNvSpPr/>
      </dsp:nvSpPr>
      <dsp:spPr>
        <a:xfrm>
          <a:off x="2349924" y="683565"/>
          <a:ext cx="728525" cy="7285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F7CC9F-9E8C-4F7C-A679-7D68ED064120}">
      <dsp:nvSpPr>
        <dsp:cNvPr id="0" name=""/>
        <dsp:cNvSpPr/>
      </dsp:nvSpPr>
      <dsp:spPr>
        <a:xfrm>
          <a:off x="1904714" y="1654943"/>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Door-to-door information</a:t>
          </a:r>
        </a:p>
      </dsp:txBody>
      <dsp:txXfrm>
        <a:off x="1904714" y="1654943"/>
        <a:ext cx="1618945" cy="647578"/>
      </dsp:txXfrm>
    </dsp:sp>
    <dsp:sp modelId="{5478C512-F094-4CE2-9303-ADC4F7EF6649}">
      <dsp:nvSpPr>
        <dsp:cNvPr id="0" name=""/>
        <dsp:cNvSpPr/>
      </dsp:nvSpPr>
      <dsp:spPr>
        <a:xfrm>
          <a:off x="4252185" y="683565"/>
          <a:ext cx="728525" cy="7285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478406-9138-4B54-9FCB-90029D6E8497}">
      <dsp:nvSpPr>
        <dsp:cNvPr id="0" name=""/>
        <dsp:cNvSpPr/>
      </dsp:nvSpPr>
      <dsp:spPr>
        <a:xfrm>
          <a:off x="3806975" y="1654943"/>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Local newspaper/FLYERS</a:t>
          </a:r>
        </a:p>
      </dsp:txBody>
      <dsp:txXfrm>
        <a:off x="3806975" y="1654943"/>
        <a:ext cx="1618945" cy="6475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50625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77505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043716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04135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09478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34918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14766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028469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27682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42757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02730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lIns="109728" tIns="109728" rIns="109728" bIns="91440"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lIns="109728" tIns="109728" rIns="109728" bIns="9144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lIns="109728" tIns="109728" rIns="109728" bIns="91440" anchor="ctr"/>
          <a:lstStyle>
            <a:lvl1pPr algn="l">
              <a:defRPr sz="1000" cap="none" spc="0" baseline="0">
                <a:solidFill>
                  <a:srgbClr val="FFFFFF"/>
                </a:solidFill>
              </a:defRPr>
            </a:lvl1pPr>
          </a:lstStyle>
          <a:p>
            <a:fld id="{AA70F276-1833-4A75-9C1D-A56E2295A68D}" type="datetimeFigureOut">
              <a:rPr lang="en-US" smtClean="0"/>
              <a:pPr/>
              <a:t>7/23/2022</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lIns="109728" tIns="109728" rIns="109728" bIns="91440" anchor="ctr"/>
          <a:lstStyle>
            <a:lvl1pPr algn="ctr">
              <a:defRPr sz="1000" cap="none" spc="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lIns="109728" tIns="109728" rIns="109728" bIns="91440" anchor="ctr"/>
          <a:lstStyle>
            <a:lvl1pPr algn="r">
              <a:defRPr sz="1000" cap="none" spc="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408144216"/>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marL="0" algn="l" defTabSz="914400" rtl="0" eaLnBrk="1" latinLnBrk="0" hangingPunct="1">
        <a:lnSpc>
          <a:spcPct val="11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4000"/>
        </a:lnSpc>
        <a:spcBef>
          <a:spcPts val="10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1pPr>
      <a:lvl2pPr marL="800100" indent="-228600" algn="l" defTabSz="914400" rtl="0" eaLnBrk="1" latinLnBrk="0" hangingPunct="1">
        <a:lnSpc>
          <a:spcPct val="114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2pPr>
      <a:lvl3pPr marL="1257300" indent="-228600" algn="l" defTabSz="914400" rtl="0" eaLnBrk="1" latinLnBrk="0" hangingPunct="1">
        <a:lnSpc>
          <a:spcPct val="114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3pPr>
      <a:lvl4pPr marL="1657350" indent="-228600" algn="l" defTabSz="914400" rtl="0" eaLnBrk="1" latinLnBrk="0" hangingPunct="1">
        <a:lnSpc>
          <a:spcPct val="114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4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mailto:travellinghungerrrvan@gmail.com" TargetMode="Externa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diagramLayout" Target="../diagrams/layout7.xml"/><Relationship Id="rId7" Type="http://schemas.openxmlformats.org/officeDocument/2006/relationships/image" Target="../media/image9.png"/><Relationship Id="rId12" Type="http://schemas.openxmlformats.org/officeDocument/2006/relationships/image" Target="../media/image14.svg"/><Relationship Id="rId17" Type="http://schemas.openxmlformats.org/officeDocument/2006/relationships/image" Target="../media/image1.png"/><Relationship Id="rId2" Type="http://schemas.openxmlformats.org/officeDocument/2006/relationships/diagramData" Target="../diagrams/data7.xml"/><Relationship Id="rId16" Type="http://schemas.openxmlformats.org/officeDocument/2006/relationships/image" Target="../media/image18.svg"/><Relationship Id="rId1" Type="http://schemas.openxmlformats.org/officeDocument/2006/relationships/slideLayout" Target="../slideLayouts/slideLayout6.xml"/><Relationship Id="rId6" Type="http://schemas.microsoft.com/office/2007/relationships/diagramDrawing" Target="../diagrams/drawing7.xml"/><Relationship Id="rId11" Type="http://schemas.openxmlformats.org/officeDocument/2006/relationships/image" Target="../media/image13.png"/><Relationship Id="rId5" Type="http://schemas.openxmlformats.org/officeDocument/2006/relationships/diagramColors" Target="../diagrams/colors7.xml"/><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diagramQuickStyle" Target="../diagrams/quickStyle7.xml"/><Relationship Id="rId9" Type="http://schemas.openxmlformats.org/officeDocument/2006/relationships/image" Target="../media/image11.png"/><Relationship Id="rId14" Type="http://schemas.openxmlformats.org/officeDocument/2006/relationships/image" Target="../media/image16.sv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1.pn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1.pn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1.png"/><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1.xml"/><Relationship Id="rId7" Type="http://schemas.openxmlformats.org/officeDocument/2006/relationships/image" Target="../media/image1.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1.png"/><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61BBF-68E6-298B-82C1-122269DAF52D}"/>
              </a:ext>
            </a:extLst>
          </p:cNvPr>
          <p:cNvSpPr>
            <a:spLocks noGrp="1"/>
          </p:cNvSpPr>
          <p:nvPr>
            <p:ph type="ctrTitle"/>
          </p:nvPr>
        </p:nvSpPr>
        <p:spPr>
          <a:xfrm>
            <a:off x="771377" y="163954"/>
            <a:ext cx="10846191" cy="2387600"/>
          </a:xfrm>
        </p:spPr>
        <p:txBody>
          <a:bodyPr/>
          <a:lstStyle/>
          <a:p>
            <a:r>
              <a:rPr lang="en-GB" sz="3600" dirty="0"/>
              <a:t>TRAVELLING HUNGERRR VAN</a:t>
            </a:r>
            <a:br>
              <a:rPr lang="en-GB" sz="3600" dirty="0"/>
            </a:br>
            <a:r>
              <a:rPr lang="en-GB" sz="3600" dirty="0"/>
              <a:t>-BUSINESS PLAN </a:t>
            </a:r>
            <a:br>
              <a:rPr lang="en-GB" dirty="0"/>
            </a:br>
            <a:endParaRPr lang="en-GB" dirty="0"/>
          </a:p>
        </p:txBody>
      </p:sp>
      <p:sp>
        <p:nvSpPr>
          <p:cNvPr id="8" name="TextBox 7">
            <a:extLst>
              <a:ext uri="{FF2B5EF4-FFF2-40B4-BE49-F238E27FC236}">
                <a16:creationId xmlns:a16="http://schemas.microsoft.com/office/drawing/2014/main" id="{2571B687-5DE0-4FDD-340E-57C1245AD0CB}"/>
              </a:ext>
            </a:extLst>
          </p:cNvPr>
          <p:cNvSpPr txBox="1"/>
          <p:nvPr/>
        </p:nvSpPr>
        <p:spPr>
          <a:xfrm>
            <a:off x="2269585" y="3787758"/>
            <a:ext cx="7652825" cy="400110"/>
          </a:xfrm>
          <a:prstGeom prst="rect">
            <a:avLst/>
          </a:prstGeom>
          <a:noFill/>
        </p:spPr>
        <p:txBody>
          <a:bodyPr wrap="square" rtlCol="0">
            <a:spAutoFit/>
          </a:bodyPr>
          <a:lstStyle/>
          <a:p>
            <a:pPr algn="ctr"/>
            <a:r>
              <a:rPr lang="en-GB" sz="2000" b="1" dirty="0">
                <a:solidFill>
                  <a:schemeClr val="tx2">
                    <a:lumMod val="75000"/>
                    <a:lumOff val="25000"/>
                  </a:schemeClr>
                </a:solidFill>
              </a:rPr>
              <a:t>UNIVERSITY OF WALES TRINITY SAINT DAVID</a:t>
            </a:r>
          </a:p>
        </p:txBody>
      </p:sp>
      <p:sp>
        <p:nvSpPr>
          <p:cNvPr id="9" name="TextBox 8">
            <a:extLst>
              <a:ext uri="{FF2B5EF4-FFF2-40B4-BE49-F238E27FC236}">
                <a16:creationId xmlns:a16="http://schemas.microsoft.com/office/drawing/2014/main" id="{5BDB9260-C653-AE76-55BD-BD37DFB9A2B0}"/>
              </a:ext>
            </a:extLst>
          </p:cNvPr>
          <p:cNvSpPr txBox="1"/>
          <p:nvPr/>
        </p:nvSpPr>
        <p:spPr>
          <a:xfrm>
            <a:off x="2650129" y="4272677"/>
            <a:ext cx="6891738" cy="2585323"/>
          </a:xfrm>
          <a:prstGeom prst="rect">
            <a:avLst/>
          </a:prstGeom>
          <a:noFill/>
        </p:spPr>
        <p:txBody>
          <a:bodyPr wrap="square" rtlCol="0">
            <a:spAutoFit/>
          </a:bodyPr>
          <a:lstStyle/>
          <a:p>
            <a:pPr algn="ctr"/>
            <a:r>
              <a:rPr lang="en-GB" dirty="0"/>
              <a:t>Student’s names: Magdalena Siemiatkowska-2110059</a:t>
            </a:r>
          </a:p>
          <a:p>
            <a:pPr algn="ctr"/>
            <a:r>
              <a:rPr lang="en-GB" dirty="0" err="1"/>
              <a:t>Andreea</a:t>
            </a:r>
            <a:r>
              <a:rPr lang="en-GB" dirty="0"/>
              <a:t> Patrut-2109716</a:t>
            </a:r>
          </a:p>
          <a:p>
            <a:pPr algn="ctr"/>
            <a:r>
              <a:rPr lang="en-GB" dirty="0" err="1"/>
              <a:t>Alexandru</a:t>
            </a:r>
            <a:r>
              <a:rPr lang="en-GB"/>
              <a:t> Pascari-2111977</a:t>
            </a:r>
            <a:endParaRPr lang="en-GB" dirty="0"/>
          </a:p>
          <a:p>
            <a:pPr algn="ctr"/>
            <a:endParaRPr lang="en-GB" dirty="0"/>
          </a:p>
          <a:p>
            <a:pPr algn="ctr"/>
            <a:r>
              <a:rPr lang="en-GB" dirty="0"/>
              <a:t>MODULE LECTURER: LIGHT ZAGLAGO</a:t>
            </a:r>
          </a:p>
          <a:p>
            <a:pPr algn="ctr"/>
            <a:endParaRPr lang="en-GB" dirty="0"/>
          </a:p>
          <a:p>
            <a:pPr algn="ctr"/>
            <a:r>
              <a:rPr lang="en-GB" dirty="0"/>
              <a:t>DATE: 24</a:t>
            </a:r>
            <a:r>
              <a:rPr lang="en-GB" baseline="30000" dirty="0"/>
              <a:t>th</a:t>
            </a:r>
            <a:r>
              <a:rPr lang="en-GB" dirty="0"/>
              <a:t> July, 2022.</a:t>
            </a:r>
          </a:p>
          <a:p>
            <a:pPr algn="ctr"/>
            <a:endParaRPr lang="en-GB" dirty="0"/>
          </a:p>
          <a:p>
            <a:pPr algn="ctr"/>
            <a:endParaRPr lang="en-GB" dirty="0"/>
          </a:p>
        </p:txBody>
      </p:sp>
      <p:pic>
        <p:nvPicPr>
          <p:cNvPr id="6" name="Picture 5">
            <a:extLst>
              <a:ext uri="{FF2B5EF4-FFF2-40B4-BE49-F238E27FC236}">
                <a16:creationId xmlns:a16="http://schemas.microsoft.com/office/drawing/2014/main" id="{70EE12B8-1690-59D9-108D-247F76B620AB}"/>
              </a:ext>
            </a:extLst>
          </p:cNvPr>
          <p:cNvPicPr>
            <a:picLocks noChangeAspect="1"/>
          </p:cNvPicPr>
          <p:nvPr/>
        </p:nvPicPr>
        <p:blipFill rotWithShape="1">
          <a:blip r:embed="rId2"/>
          <a:srcRect l="41440" t="49974" r="42416" b="24432"/>
          <a:stretch/>
        </p:blipFill>
        <p:spPr>
          <a:xfrm>
            <a:off x="4853353" y="1683855"/>
            <a:ext cx="2137351" cy="1905015"/>
          </a:xfrm>
          <a:prstGeom prst="rect">
            <a:avLst/>
          </a:prstGeom>
        </p:spPr>
      </p:pic>
    </p:spTree>
    <p:extLst>
      <p:ext uri="{BB962C8B-B14F-4D97-AF65-F5344CB8AC3E}">
        <p14:creationId xmlns:p14="http://schemas.microsoft.com/office/powerpoint/2010/main" val="19113293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circle(in)">
                                      <p:cBhvr>
                                        <p:cTn id="17" dur="20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9">
                                            <p:txEl>
                                              <p:pRg st="1" end="1"/>
                                            </p:txEl>
                                          </p:spTgt>
                                        </p:tgtEl>
                                        <p:attrNameLst>
                                          <p:attrName>style.visibility</p:attrName>
                                        </p:attrNameLst>
                                      </p:cBhvr>
                                      <p:to>
                                        <p:strVal val="visible"/>
                                      </p:to>
                                    </p:set>
                                    <p:animEffect transition="in" filter="circle(in)">
                                      <p:cBhvr>
                                        <p:cTn id="22" dur="2000"/>
                                        <p:tgtEl>
                                          <p:spTgt spid="9">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Effect transition="in" filter="circle(in)">
                                      <p:cBhvr>
                                        <p:cTn id="27" dur="2000"/>
                                        <p:tgtEl>
                                          <p:spTgt spid="9">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9">
                                            <p:txEl>
                                              <p:pRg st="4" end="4"/>
                                            </p:txEl>
                                          </p:spTgt>
                                        </p:tgtEl>
                                        <p:attrNameLst>
                                          <p:attrName>style.visibility</p:attrName>
                                        </p:attrNameLst>
                                      </p:cBhvr>
                                      <p:to>
                                        <p:strVal val="visible"/>
                                      </p:to>
                                    </p:set>
                                    <p:animEffect transition="in" filter="circle(in)">
                                      <p:cBhvr>
                                        <p:cTn id="32" dur="2000"/>
                                        <p:tgtEl>
                                          <p:spTgt spid="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Effect transition="in" filter="circle(in)">
                                      <p:cBhvr>
                                        <p:cTn id="37" dur="2000"/>
                                        <p:tgtEl>
                                          <p:spTgt spid="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Toy truck and track">
            <a:extLst>
              <a:ext uri="{FF2B5EF4-FFF2-40B4-BE49-F238E27FC236}">
                <a16:creationId xmlns:a16="http://schemas.microsoft.com/office/drawing/2014/main" id="{5DCAFBF6-B02B-D7A6-C723-7665C3B6FEF0}"/>
              </a:ext>
            </a:extLst>
          </p:cNvPr>
          <p:cNvPicPr>
            <a:picLocks noGrp="1" noChangeAspect="1"/>
          </p:cNvPicPr>
          <p:nvPr>
            <p:ph idx="1"/>
          </p:nvPr>
        </p:nvPicPr>
        <p:blipFill rotWithShape="1">
          <a:blip r:embed="rId2" cstate="print">
            <a:alphaModFix/>
            <a:extLst>
              <a:ext uri="{28A0092B-C50C-407E-A947-70E740481C1C}">
                <a14:useLocalDpi xmlns:a14="http://schemas.microsoft.com/office/drawing/2010/main" val="0"/>
              </a:ext>
            </a:extLst>
          </a:blip>
          <a:srcRect r="-1" b="15708"/>
          <a:stretch/>
        </p:blipFill>
        <p:spPr>
          <a:xfrm>
            <a:off x="-6874" y="0"/>
            <a:ext cx="12188952" cy="6857990"/>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F8374F29-728B-A396-78BA-E152DB79819E}"/>
              </a:ext>
            </a:extLst>
          </p:cNvPr>
          <p:cNvSpPr txBox="1"/>
          <p:nvPr/>
        </p:nvSpPr>
        <p:spPr>
          <a:xfrm>
            <a:off x="2138290" y="745588"/>
            <a:ext cx="6020972" cy="646331"/>
          </a:xfrm>
          <a:prstGeom prst="rect">
            <a:avLst/>
          </a:prstGeom>
          <a:noFill/>
        </p:spPr>
        <p:txBody>
          <a:bodyPr wrap="square" rtlCol="0">
            <a:spAutoFit/>
          </a:bodyPr>
          <a:lstStyle/>
          <a:p>
            <a:pPr algn="ctr"/>
            <a:r>
              <a:rPr lang="en-GB" sz="3600" b="1" dirty="0"/>
              <a:t>EXECUTIVE SUMMARY</a:t>
            </a:r>
          </a:p>
        </p:txBody>
      </p:sp>
      <p:pic>
        <p:nvPicPr>
          <p:cNvPr id="9" name="Picture 8">
            <a:extLst>
              <a:ext uri="{FF2B5EF4-FFF2-40B4-BE49-F238E27FC236}">
                <a16:creationId xmlns:a16="http://schemas.microsoft.com/office/drawing/2014/main" id="{70EE12B8-1690-59D9-108D-247F76B620AB}"/>
              </a:ext>
            </a:extLst>
          </p:cNvPr>
          <p:cNvPicPr>
            <a:picLocks noChangeAspect="1"/>
          </p:cNvPicPr>
          <p:nvPr/>
        </p:nvPicPr>
        <p:blipFill rotWithShape="1">
          <a:blip r:embed="rId3"/>
          <a:srcRect l="41440" t="49974" r="42416" b="24432"/>
          <a:stretch/>
        </p:blipFill>
        <p:spPr>
          <a:xfrm>
            <a:off x="427659" y="745588"/>
            <a:ext cx="1282973" cy="1143510"/>
          </a:xfrm>
          <a:prstGeom prst="rect">
            <a:avLst/>
          </a:prstGeom>
        </p:spPr>
      </p:pic>
      <p:sp>
        <p:nvSpPr>
          <p:cNvPr id="2" name="TextBox 1">
            <a:extLst>
              <a:ext uri="{FF2B5EF4-FFF2-40B4-BE49-F238E27FC236}">
                <a16:creationId xmlns:a16="http://schemas.microsoft.com/office/drawing/2014/main" id="{2AA769D6-DECB-A3FC-16CF-0B1B8CD73CF7}"/>
              </a:ext>
            </a:extLst>
          </p:cNvPr>
          <p:cNvSpPr txBox="1"/>
          <p:nvPr/>
        </p:nvSpPr>
        <p:spPr>
          <a:xfrm>
            <a:off x="4740813" y="6121007"/>
            <a:ext cx="8510954" cy="646331"/>
          </a:xfrm>
          <a:prstGeom prst="rect">
            <a:avLst/>
          </a:prstGeom>
          <a:noFill/>
        </p:spPr>
        <p:txBody>
          <a:bodyPr wrap="square" rtlCol="0">
            <a:spAutoFit/>
          </a:bodyPr>
          <a:lstStyle/>
          <a:p>
            <a:endParaRPr lang="en-US" dirty="0"/>
          </a:p>
          <a:p>
            <a:r>
              <a:rPr lang="en-US" dirty="0">
                <a:latin typeface="Calibri" panose="020F0502020204030204" pitchFamily="34" charset="0"/>
                <a:cs typeface="Calibri" panose="020F0502020204030204" pitchFamily="34" charset="0"/>
              </a:rPr>
              <a:t>“Entrepreneurship involves creative activities” (</a:t>
            </a:r>
            <a:r>
              <a:rPr lang="en-US" dirty="0" err="1">
                <a:latin typeface="Calibri" panose="020F0502020204030204" pitchFamily="34" charset="0"/>
                <a:cs typeface="Calibri" panose="020F0502020204030204" pitchFamily="34" charset="0"/>
              </a:rPr>
              <a:t>Mariotti</a:t>
            </a:r>
            <a:r>
              <a:rPr lang="en-US" dirty="0">
                <a:latin typeface="Calibri" panose="020F0502020204030204" pitchFamily="34" charset="0"/>
                <a:cs typeface="Calibri" panose="020F0502020204030204" pitchFamily="34" charset="0"/>
              </a:rPr>
              <a:t> &amp; </a:t>
            </a:r>
            <a:r>
              <a:rPr lang="en-US" dirty="0" err="1">
                <a:latin typeface="Calibri" panose="020F0502020204030204" pitchFamily="34" charset="0"/>
                <a:cs typeface="Calibri" panose="020F0502020204030204" pitchFamily="34" charset="0"/>
              </a:rPr>
              <a:t>Glackin</a:t>
            </a:r>
            <a:r>
              <a:rPr lang="en-US" dirty="0">
                <a:latin typeface="Calibri" panose="020F0502020204030204" pitchFamily="34" charset="0"/>
                <a:cs typeface="Calibri" panose="020F0502020204030204" pitchFamily="34" charset="0"/>
              </a:rPr>
              <a:t>, 2017).</a:t>
            </a:r>
            <a:endParaRPr lang="en-GB"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9F5B70DB-3A46-E29C-87F0-79A1FCEBEBA3}"/>
              </a:ext>
            </a:extLst>
          </p:cNvPr>
          <p:cNvSpPr txBox="1"/>
          <p:nvPr/>
        </p:nvSpPr>
        <p:spPr>
          <a:xfrm>
            <a:off x="4354309" y="2506505"/>
            <a:ext cx="4395796" cy="461665"/>
          </a:xfrm>
          <a:prstGeom prst="rect">
            <a:avLst/>
          </a:prstGeom>
          <a:noFill/>
        </p:spPr>
        <p:txBody>
          <a:bodyPr wrap="square" rtlCol="0">
            <a:spAutoFit/>
          </a:bodyPr>
          <a:lstStyle/>
          <a:p>
            <a:r>
              <a:rPr lang="en-US" sz="2400" b="1" i="1" dirty="0">
                <a:solidFill>
                  <a:schemeClr val="accent4">
                    <a:lumMod val="60000"/>
                    <a:lumOff val="40000"/>
                  </a:schemeClr>
                </a:solidFill>
              </a:rPr>
              <a:t>A FOOD WITH “SOUL”</a:t>
            </a:r>
            <a:endParaRPr lang="en-GB" sz="2400" b="1" i="1" dirty="0">
              <a:solidFill>
                <a:schemeClr val="accent4">
                  <a:lumMod val="60000"/>
                  <a:lumOff val="40000"/>
                </a:schemeClr>
              </a:solidFill>
            </a:endParaRPr>
          </a:p>
        </p:txBody>
      </p:sp>
      <p:sp>
        <p:nvSpPr>
          <p:cNvPr id="13" name="TextBox 12">
            <a:extLst>
              <a:ext uri="{FF2B5EF4-FFF2-40B4-BE49-F238E27FC236}">
                <a16:creationId xmlns:a16="http://schemas.microsoft.com/office/drawing/2014/main" id="{E25B5DBF-3C2A-8131-832D-9BE559E14BDE}"/>
              </a:ext>
            </a:extLst>
          </p:cNvPr>
          <p:cNvSpPr txBox="1"/>
          <p:nvPr/>
        </p:nvSpPr>
        <p:spPr>
          <a:xfrm>
            <a:off x="675249" y="4833795"/>
            <a:ext cx="10051094" cy="1287212"/>
          </a:xfrm>
          <a:prstGeom prst="rect">
            <a:avLst/>
          </a:prstGeom>
          <a:noFill/>
        </p:spPr>
        <p:txBody>
          <a:bodyPr wrap="square">
            <a:spAutoFit/>
          </a:bodyPr>
          <a:lstStyle/>
          <a:p>
            <a:pPr algn="just">
              <a:lnSpc>
                <a:spcPct val="150000"/>
              </a:lnSpc>
            </a:pPr>
            <a:r>
              <a:rPr lang="en-US" b="1" dirty="0"/>
              <a:t>This business plan discusses food van opportunities in Birmingham, West Midlands, UK. How the Traveling </a:t>
            </a:r>
            <a:r>
              <a:rPr lang="en-US" b="1" dirty="0" err="1"/>
              <a:t>Hungerrr</a:t>
            </a:r>
            <a:r>
              <a:rPr lang="en-US" b="1" dirty="0"/>
              <a:t> Van operates and how it will succeed despite risks. It also discusses the role, benefits, and drawbacks of Traveling </a:t>
            </a:r>
            <a:r>
              <a:rPr lang="en-US" b="1" dirty="0" err="1"/>
              <a:t>Hungerrr</a:t>
            </a:r>
            <a:r>
              <a:rPr lang="en-US" b="1" dirty="0"/>
              <a:t> Van.</a:t>
            </a:r>
            <a:endParaRPr lang="en-GB" b="1" dirty="0"/>
          </a:p>
        </p:txBody>
      </p:sp>
    </p:spTree>
    <p:extLst>
      <p:ext uri="{BB962C8B-B14F-4D97-AF65-F5344CB8AC3E}">
        <p14:creationId xmlns:p14="http://schemas.microsoft.com/office/powerpoint/2010/main" val="201688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circle(in)">
                                      <p:cBhvr>
                                        <p:cTn id="7" dur="20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3">
                                            <p:txEl>
                                              <p:pRg st="0" end="0"/>
                                            </p:txEl>
                                          </p:spTgt>
                                        </p:tgtEl>
                                        <p:attrNameLst>
                                          <p:attrName>style.visibility</p:attrName>
                                        </p:attrNameLst>
                                      </p:cBhvr>
                                      <p:to>
                                        <p:strVal val="visible"/>
                                      </p:to>
                                    </p:set>
                                    <p:animEffect transition="in" filter="circle(in)">
                                      <p:cBhvr>
                                        <p:cTn id="17" dur="2000"/>
                                        <p:tgtEl>
                                          <p:spTgt spid="1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circle(in)">
                                      <p:cBhvr>
                                        <p:cTn id="2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Frame 19">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21">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3">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25">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27">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Oval 29">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Oval 31">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Frame 33">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8240FFFA-1DA3-9A51-2577-6F38003D7A0D}"/>
              </a:ext>
            </a:extLst>
          </p:cNvPr>
          <p:cNvSpPr txBox="1"/>
          <p:nvPr/>
        </p:nvSpPr>
        <p:spPr>
          <a:xfrm>
            <a:off x="255546" y="-54160"/>
            <a:ext cx="6804714" cy="207645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dirty="0">
                <a:solidFill>
                  <a:srgbClr val="FFFFFF"/>
                </a:solidFill>
                <a:latin typeface="+mj-lt"/>
                <a:cs typeface="Angsana New" panose="02020603050405020304" pitchFamily="18" charset="-34"/>
              </a:rPr>
              <a:t>BUSINESS OVERVIEW</a:t>
            </a:r>
          </a:p>
        </p:txBody>
      </p:sp>
      <p:sp>
        <p:nvSpPr>
          <p:cNvPr id="3" name="TextBox 2">
            <a:extLst>
              <a:ext uri="{FF2B5EF4-FFF2-40B4-BE49-F238E27FC236}">
                <a16:creationId xmlns:a16="http://schemas.microsoft.com/office/drawing/2014/main" id="{619E3388-626A-174B-6CED-C99E80A4F18C}"/>
              </a:ext>
            </a:extLst>
          </p:cNvPr>
          <p:cNvSpPr txBox="1"/>
          <p:nvPr/>
        </p:nvSpPr>
        <p:spPr>
          <a:xfrm>
            <a:off x="490884" y="2489901"/>
            <a:ext cx="7990231" cy="3635890"/>
          </a:xfrm>
          <a:prstGeom prst="rect">
            <a:avLst/>
          </a:prstGeom>
        </p:spPr>
        <p:txBody>
          <a:bodyPr vert="horz" lIns="91440" tIns="45720" rIns="91440" bIns="45720" rtlCol="0">
            <a:noAutofit/>
          </a:bodyPr>
          <a:lstStyle/>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Travelling </a:t>
            </a:r>
            <a:r>
              <a:rPr lang="en-US" sz="1400" b="1" dirty="0" err="1">
                <a:solidFill>
                  <a:schemeClr val="tx1">
                    <a:lumMod val="95000"/>
                    <a:lumOff val="5000"/>
                  </a:schemeClr>
                </a:solidFill>
              </a:rPr>
              <a:t>Hungerrr</a:t>
            </a:r>
            <a:r>
              <a:rPr lang="en-US" sz="1400" b="1" dirty="0">
                <a:solidFill>
                  <a:schemeClr val="tx1">
                    <a:lumMod val="95000"/>
                    <a:lumOff val="5000"/>
                  </a:schemeClr>
                </a:solidFill>
              </a:rPr>
              <a:t> Van is a business established in 2022, when we have decided as a team to open our travelling business on wheels.</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We are looking to expand our business by investing in more vans and to the internet-Facebook, Twitter, Instagram and via Food App.</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Register office and license: Birmingham City Council.</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Legal structure: Partnership.</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The company has 4 active employees.</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Original base: 38 King’s Road, </a:t>
            </a:r>
            <a:r>
              <a:rPr lang="en-US" sz="1400" b="1" dirty="0" err="1">
                <a:solidFill>
                  <a:schemeClr val="tx1">
                    <a:lumMod val="95000"/>
                    <a:lumOff val="5000"/>
                  </a:schemeClr>
                </a:solidFill>
              </a:rPr>
              <a:t>Erdington</a:t>
            </a:r>
            <a:r>
              <a:rPr lang="en-US" sz="1400" b="1" dirty="0">
                <a:solidFill>
                  <a:schemeClr val="tx1">
                    <a:lumMod val="95000"/>
                    <a:lumOff val="5000"/>
                  </a:schemeClr>
                </a:solidFill>
              </a:rPr>
              <a:t>, Birmingham, B23 7JP, West Midlands.</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Tel: 07497427888/e-mail: </a:t>
            </a:r>
            <a:r>
              <a:rPr lang="en-US" sz="1400" b="1" dirty="0">
                <a:solidFill>
                  <a:schemeClr val="tx1">
                    <a:lumMod val="95000"/>
                    <a:lumOff val="5000"/>
                  </a:schemeClr>
                </a:solidFill>
                <a:hlinkClick r:id="rId2">
                  <a:extLst>
                    <a:ext uri="{A12FA001-AC4F-418D-AE19-62706E023703}">
                      <ahyp:hlinkClr xmlns:ahyp="http://schemas.microsoft.com/office/drawing/2018/hyperlinkcolor" val="tx"/>
                    </a:ext>
                  </a:extLst>
                </a:hlinkClick>
              </a:rPr>
              <a:t>travellinghungerrrvan@gmail.com</a:t>
            </a:r>
            <a:endParaRPr lang="en-US" sz="1400" b="1" dirty="0">
              <a:solidFill>
                <a:schemeClr val="tx1">
                  <a:lumMod val="95000"/>
                  <a:lumOff val="5000"/>
                </a:schemeClr>
              </a:solidFill>
            </a:endParaRP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Our title: “Food with soul”.</a:t>
            </a:r>
          </a:p>
        </p:txBody>
      </p:sp>
      <p:pic>
        <p:nvPicPr>
          <p:cNvPr id="11" name="Picture 10" descr="SUV car driving at sunset">
            <a:extLst>
              <a:ext uri="{FF2B5EF4-FFF2-40B4-BE49-F238E27FC236}">
                <a16:creationId xmlns:a16="http://schemas.microsoft.com/office/drawing/2014/main" id="{D0A7F961-BD56-DD3C-5EBB-124183A782F5}"/>
              </a:ext>
            </a:extLst>
          </p:cNvPr>
          <p:cNvPicPr>
            <a:picLocks noChangeAspect="1"/>
          </p:cNvPicPr>
          <p:nvPr/>
        </p:nvPicPr>
        <p:blipFill rotWithShape="1">
          <a:blip r:embed="rId3">
            <a:alphaModFix amt="80000"/>
          </a:blip>
          <a:srcRect l="11505" r="28674" b="1"/>
          <a:stretch/>
        </p:blipFill>
        <p:spPr>
          <a:xfrm>
            <a:off x="8481115" y="984730"/>
            <a:ext cx="2842920" cy="2644736"/>
          </a:xfrm>
          <a:prstGeom prst="rect">
            <a:avLst/>
          </a:prstGeom>
        </p:spPr>
      </p:pic>
      <p:pic>
        <p:nvPicPr>
          <p:cNvPr id="13" name="Picture 12" descr="Graphical user interface, application, PowerPoint&#10;&#10;Description automatically generated">
            <a:extLst>
              <a:ext uri="{FF2B5EF4-FFF2-40B4-BE49-F238E27FC236}">
                <a16:creationId xmlns:a16="http://schemas.microsoft.com/office/drawing/2014/main" id="{7B6EEE4F-0B6C-4C6C-2F5D-8738472FAA0B}"/>
              </a:ext>
            </a:extLst>
          </p:cNvPr>
          <p:cNvPicPr>
            <a:picLocks noChangeAspect="1"/>
          </p:cNvPicPr>
          <p:nvPr/>
        </p:nvPicPr>
        <p:blipFill rotWithShape="1">
          <a:blip r:embed="rId4"/>
          <a:srcRect l="41440" t="49974" r="42416" b="24432"/>
          <a:stretch/>
        </p:blipFill>
        <p:spPr>
          <a:xfrm>
            <a:off x="365013" y="124554"/>
            <a:ext cx="1282973" cy="1143510"/>
          </a:xfrm>
          <a:prstGeom prst="rect">
            <a:avLst/>
          </a:prstGeom>
        </p:spPr>
      </p:pic>
    </p:spTree>
    <p:extLst>
      <p:ext uri="{BB962C8B-B14F-4D97-AF65-F5344CB8AC3E}">
        <p14:creationId xmlns:p14="http://schemas.microsoft.com/office/powerpoint/2010/main" val="3767433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58F06-EEE7-D028-A7E2-5ECEDC8003F3}"/>
              </a:ext>
            </a:extLst>
          </p:cNvPr>
          <p:cNvSpPr>
            <a:spLocks noGrp="1"/>
          </p:cNvSpPr>
          <p:nvPr>
            <p:ph type="title"/>
          </p:nvPr>
        </p:nvSpPr>
        <p:spPr>
          <a:xfrm>
            <a:off x="1841511" y="0"/>
            <a:ext cx="4581525" cy="2076450"/>
          </a:xfrm>
        </p:spPr>
        <p:txBody>
          <a:bodyPr vert="horz" lIns="91440" tIns="45720" rIns="91440" bIns="45720" rtlCol="0" anchor="b">
            <a:normAutofit/>
          </a:bodyPr>
          <a:lstStyle/>
          <a:p>
            <a:pPr>
              <a:lnSpc>
                <a:spcPct val="90000"/>
              </a:lnSpc>
            </a:pPr>
            <a:r>
              <a:rPr lang="en-US" sz="4400" dirty="0">
                <a:gradFill flip="none" rotWithShape="1">
                  <a:gsLst>
                    <a:gs pos="0">
                      <a:schemeClr val="accent5">
                        <a:alpha val="70000"/>
                      </a:schemeClr>
                    </a:gs>
                    <a:gs pos="100000">
                      <a:schemeClr val="accent1">
                        <a:alpha val="70000"/>
                      </a:schemeClr>
                    </a:gs>
                  </a:gsLst>
                  <a:lin ang="0" scaled="1"/>
                  <a:tileRect/>
                </a:gradFill>
              </a:rPr>
              <a:t>OUR MISSION</a:t>
            </a:r>
          </a:p>
        </p:txBody>
      </p:sp>
      <p:pic>
        <p:nvPicPr>
          <p:cNvPr id="8" name="Graphic 7" descr="Fork and knife">
            <a:extLst>
              <a:ext uri="{FF2B5EF4-FFF2-40B4-BE49-F238E27FC236}">
                <a16:creationId xmlns:a16="http://schemas.microsoft.com/office/drawing/2014/main" id="{D41CA7BC-12D9-0FC4-8815-6ECB918361F7}"/>
              </a:ext>
            </a:extLst>
          </p:cNvPr>
          <p:cNvPicPr>
            <a:picLocks noChangeAspect="1"/>
          </p:cNvPicPr>
          <p:nvPr/>
        </p:nvPicPr>
        <p:blipFill>
          <a:blip r:embed="rId2">
            <a:alphaModFix amt="9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0893" y="903652"/>
            <a:ext cx="5022907" cy="5022907"/>
          </a:xfrm>
          <a:prstGeom prst="rect">
            <a:avLst/>
          </a:prstGeom>
        </p:spPr>
      </p:pic>
      <p:sp>
        <p:nvSpPr>
          <p:cNvPr id="10" name="TextBox 9">
            <a:extLst>
              <a:ext uri="{FF2B5EF4-FFF2-40B4-BE49-F238E27FC236}">
                <a16:creationId xmlns:a16="http://schemas.microsoft.com/office/drawing/2014/main" id="{8D406910-0A03-B199-5A97-0F55EA7206D4}"/>
              </a:ext>
            </a:extLst>
          </p:cNvPr>
          <p:cNvSpPr txBox="1"/>
          <p:nvPr/>
        </p:nvSpPr>
        <p:spPr>
          <a:xfrm>
            <a:off x="648178" y="2923848"/>
            <a:ext cx="6968192" cy="1287212"/>
          </a:xfrm>
          <a:prstGeom prst="rect">
            <a:avLst/>
          </a:prstGeom>
          <a:noFill/>
        </p:spPr>
        <p:txBody>
          <a:bodyPr wrap="square">
            <a:spAutoFit/>
          </a:bodyPr>
          <a:lstStyle/>
          <a:p>
            <a:pPr indent="-228600" algn="just">
              <a:lnSpc>
                <a:spcPct val="150000"/>
              </a:lnSpc>
              <a:spcAft>
                <a:spcPts val="600"/>
              </a:spcAft>
              <a:buClr>
                <a:schemeClr val="tx2">
                  <a:lumMod val="10000"/>
                  <a:lumOff val="90000"/>
                </a:schemeClr>
              </a:buClr>
              <a:buSzPct val="80000"/>
              <a:buFont typeface="Wingdings" panose="05000000000000000000" pitchFamily="2" charset="2"/>
              <a:buChar char="§"/>
            </a:pPr>
            <a:r>
              <a:rPr lang="en-US" dirty="0">
                <a:solidFill>
                  <a:schemeClr val="tx2">
                    <a:alpha val="60000"/>
                  </a:schemeClr>
                </a:solidFill>
                <a:latin typeface="+mj-lt"/>
                <a:cs typeface="Calibri" panose="020F0502020204030204" pitchFamily="34" charset="0"/>
              </a:rPr>
              <a:t>To provide quality, authentic food to our community in a convenient, fast and affordable way in order to enhance the quality of our customers’ lives. </a:t>
            </a:r>
          </a:p>
        </p:txBody>
      </p:sp>
      <p:pic>
        <p:nvPicPr>
          <p:cNvPr id="9" name="Picture 8">
            <a:extLst>
              <a:ext uri="{FF2B5EF4-FFF2-40B4-BE49-F238E27FC236}">
                <a16:creationId xmlns:a16="http://schemas.microsoft.com/office/drawing/2014/main" id="{F77223F1-68FD-EB20-AC98-2F4B080250EE}"/>
              </a:ext>
            </a:extLst>
          </p:cNvPr>
          <p:cNvPicPr>
            <a:picLocks noChangeAspect="1"/>
          </p:cNvPicPr>
          <p:nvPr/>
        </p:nvPicPr>
        <p:blipFill rotWithShape="1">
          <a:blip r:embed="rId4"/>
          <a:srcRect l="41440" t="49974" r="42416" b="24432"/>
          <a:stretch/>
        </p:blipFill>
        <p:spPr>
          <a:xfrm>
            <a:off x="8448832" y="751966"/>
            <a:ext cx="1282973" cy="1143510"/>
          </a:xfrm>
          <a:prstGeom prst="rect">
            <a:avLst/>
          </a:prstGeom>
        </p:spPr>
      </p:pic>
    </p:spTree>
    <p:extLst>
      <p:ext uri="{BB962C8B-B14F-4D97-AF65-F5344CB8AC3E}">
        <p14:creationId xmlns:p14="http://schemas.microsoft.com/office/powerpoint/2010/main" val="932520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ideo 2" title="Vector of people">
            <a:hlinkClick r:id="" action="ppaction://media"/>
            <a:extLst>
              <a:ext uri="{FF2B5EF4-FFF2-40B4-BE49-F238E27FC236}">
                <a16:creationId xmlns:a16="http://schemas.microsoft.com/office/drawing/2014/main" id="{FA20CB72-2107-F5FF-FC7E-AF745340889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0639868F-18DC-60CE-D3A1-273FA7341358}"/>
              </a:ext>
            </a:extLst>
          </p:cNvPr>
          <p:cNvSpPr txBox="1"/>
          <p:nvPr/>
        </p:nvSpPr>
        <p:spPr>
          <a:xfrm>
            <a:off x="2732648" y="223298"/>
            <a:ext cx="6196818" cy="707886"/>
          </a:xfrm>
          <a:prstGeom prst="rect">
            <a:avLst/>
          </a:prstGeom>
          <a:noFill/>
        </p:spPr>
        <p:txBody>
          <a:bodyPr wrap="square">
            <a:spAutoFit/>
          </a:bodyPr>
          <a:lstStyle/>
          <a:p>
            <a:pPr algn="ctr"/>
            <a:r>
              <a:rPr lang="en-US" sz="4000" dirty="0">
                <a:effectLst>
                  <a:glow rad="228600">
                    <a:schemeClr val="accent3">
                      <a:satMod val="175000"/>
                      <a:alpha val="40000"/>
                    </a:schemeClr>
                  </a:glow>
                </a:effectLst>
              </a:rPr>
              <a:t>OUR VISION</a:t>
            </a:r>
            <a:endParaRPr lang="en-GB" sz="4000" dirty="0">
              <a:effectLst>
                <a:glow rad="228600">
                  <a:schemeClr val="accent3">
                    <a:satMod val="175000"/>
                    <a:alpha val="40000"/>
                  </a:schemeClr>
                </a:glow>
              </a:effectLst>
            </a:endParaRPr>
          </a:p>
        </p:txBody>
      </p:sp>
      <p:sp>
        <p:nvSpPr>
          <p:cNvPr id="7" name="TextBox 6">
            <a:extLst>
              <a:ext uri="{FF2B5EF4-FFF2-40B4-BE49-F238E27FC236}">
                <a16:creationId xmlns:a16="http://schemas.microsoft.com/office/drawing/2014/main" id="{491044A2-65F1-9A99-06B6-C61D9265058D}"/>
              </a:ext>
            </a:extLst>
          </p:cNvPr>
          <p:cNvSpPr txBox="1"/>
          <p:nvPr/>
        </p:nvSpPr>
        <p:spPr>
          <a:xfrm>
            <a:off x="2293034" y="1154481"/>
            <a:ext cx="7504018" cy="954107"/>
          </a:xfrm>
          <a:prstGeom prst="rect">
            <a:avLst/>
          </a:prstGeom>
          <a:noFill/>
        </p:spPr>
        <p:txBody>
          <a:bodyPr wrap="square">
            <a:spAutoFit/>
          </a:bodyPr>
          <a:lstStyle/>
          <a:p>
            <a:pPr algn="ctr"/>
            <a:r>
              <a:rPr lang="en-US" sz="2800" b="1" dirty="0">
                <a:solidFill>
                  <a:schemeClr val="tx1">
                    <a:lumMod val="95000"/>
                    <a:lumOff val="5000"/>
                  </a:schemeClr>
                </a:solidFill>
              </a:rPr>
              <a:t>To increase the happiness, comfort and pleasure of our clients and society's.</a:t>
            </a:r>
            <a:endParaRPr lang="en-GB" sz="2800" b="1" dirty="0">
              <a:solidFill>
                <a:schemeClr val="tx1">
                  <a:lumMod val="95000"/>
                  <a:lumOff val="5000"/>
                </a:schemeClr>
              </a:solidFill>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6A0C706B-A6A0-8CE9-3BD8-E971910055D9}"/>
              </a:ext>
            </a:extLst>
          </p:cNvPr>
          <p:cNvPicPr>
            <a:picLocks noChangeAspect="1"/>
          </p:cNvPicPr>
          <p:nvPr/>
        </p:nvPicPr>
        <p:blipFill rotWithShape="1">
          <a:blip r:embed="rId5"/>
          <a:srcRect l="41440" t="49974" r="42416" b="24432"/>
          <a:stretch/>
        </p:blipFill>
        <p:spPr>
          <a:xfrm>
            <a:off x="10051718" y="334136"/>
            <a:ext cx="1885616" cy="1680644"/>
          </a:xfrm>
          <a:prstGeom prst="rect">
            <a:avLst/>
          </a:prstGeom>
        </p:spPr>
      </p:pic>
    </p:spTree>
    <p:extLst>
      <p:ext uri="{BB962C8B-B14F-4D97-AF65-F5344CB8AC3E}">
        <p14:creationId xmlns:p14="http://schemas.microsoft.com/office/powerpoint/2010/main" val="218978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4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577BF-1428-1761-A6CE-7BB6B1D5A936}"/>
              </a:ext>
            </a:extLst>
          </p:cNvPr>
          <p:cNvSpPr>
            <a:spLocks noGrp="1"/>
          </p:cNvSpPr>
          <p:nvPr>
            <p:ph type="title"/>
          </p:nvPr>
        </p:nvSpPr>
        <p:spPr>
          <a:xfrm>
            <a:off x="1599590" y="-517417"/>
            <a:ext cx="9570158" cy="2076450"/>
          </a:xfrm>
        </p:spPr>
        <p:txBody>
          <a:bodyPr anchor="b">
            <a:normAutofit/>
          </a:bodyPr>
          <a:lstStyle/>
          <a:p>
            <a:pPr algn="ctr"/>
            <a:r>
              <a:rPr lang="en-GB" sz="4400" dirty="0">
                <a:solidFill>
                  <a:schemeClr val="tx1"/>
                </a:solidFill>
              </a:rPr>
              <a:t>SERVICE DESCRIPTION</a:t>
            </a:r>
            <a:r>
              <a:rPr lang="en-GB" sz="4400" dirty="0">
                <a:solidFill>
                  <a:srgbClr val="FFFFFF"/>
                </a:solidFill>
              </a:rPr>
              <a:t>DESCRIPTION</a:t>
            </a:r>
          </a:p>
        </p:txBody>
      </p:sp>
      <p:sp>
        <p:nvSpPr>
          <p:cNvPr id="3" name="Content Placeholder 2">
            <a:extLst>
              <a:ext uri="{FF2B5EF4-FFF2-40B4-BE49-F238E27FC236}">
                <a16:creationId xmlns:a16="http://schemas.microsoft.com/office/drawing/2014/main" id="{4CF7016D-9133-F636-AA2A-1101F381FBA8}"/>
              </a:ext>
            </a:extLst>
          </p:cNvPr>
          <p:cNvSpPr>
            <a:spLocks noGrp="1"/>
          </p:cNvSpPr>
          <p:nvPr>
            <p:ph idx="1"/>
          </p:nvPr>
        </p:nvSpPr>
        <p:spPr>
          <a:xfrm>
            <a:off x="174273" y="2075786"/>
            <a:ext cx="6943735" cy="2986087"/>
          </a:xfrm>
        </p:spPr>
        <p:txBody>
          <a:bodyPr>
            <a:noAutofit/>
          </a:bodyPr>
          <a:lstStyle/>
          <a:p>
            <a:pPr>
              <a:lnSpc>
                <a:spcPct val="104000"/>
              </a:lnSpc>
            </a:pPr>
            <a:r>
              <a:rPr lang="en-US" sz="1800" dirty="0">
                <a:solidFill>
                  <a:schemeClr val="tx1"/>
                </a:solidFill>
                <a:latin typeface="+mj-lt"/>
                <a:cs typeface="Calibri" panose="020F0502020204030204" pitchFamily="34" charset="0"/>
              </a:rPr>
              <a:t>Traveling </a:t>
            </a:r>
            <a:r>
              <a:rPr lang="en-US" sz="1800" dirty="0" err="1">
                <a:solidFill>
                  <a:schemeClr val="tx1"/>
                </a:solidFill>
                <a:latin typeface="+mj-lt"/>
                <a:cs typeface="Calibri" panose="020F0502020204030204" pitchFamily="34" charset="0"/>
              </a:rPr>
              <a:t>Hungerrr</a:t>
            </a:r>
            <a:r>
              <a:rPr lang="en-US" sz="1800" dirty="0">
                <a:solidFill>
                  <a:schemeClr val="tx1"/>
                </a:solidFill>
                <a:latin typeface="+mj-lt"/>
                <a:cs typeface="Calibri" panose="020F0502020204030204" pitchFamily="34" charset="0"/>
              </a:rPr>
              <a:t> Van is a service for people who prefer to order food directly to them or eat outside their homes in a comfortable setting.</a:t>
            </a:r>
          </a:p>
          <a:p>
            <a:pPr>
              <a:lnSpc>
                <a:spcPct val="104000"/>
              </a:lnSpc>
            </a:pPr>
            <a:r>
              <a:rPr lang="en-US" sz="1800" dirty="0">
                <a:solidFill>
                  <a:schemeClr val="tx1"/>
                </a:solidFill>
                <a:latin typeface="+mj-lt"/>
                <a:cs typeface="Calibri" panose="020F0502020204030204" pitchFamily="34" charset="0"/>
              </a:rPr>
              <a:t>It will meet everyone’s images of a comfortable place that will successfully relieve them from stress by eating tasty foods. In addition, bonding with friends and classmates or even neighborhood will definitely be memorable and unforgettable.</a:t>
            </a:r>
          </a:p>
          <a:p>
            <a:pPr>
              <a:lnSpc>
                <a:spcPct val="104000"/>
              </a:lnSpc>
            </a:pPr>
            <a:r>
              <a:rPr lang="en-US" sz="1800" dirty="0">
                <a:solidFill>
                  <a:schemeClr val="tx1"/>
                </a:solidFill>
                <a:latin typeface="+mj-lt"/>
                <a:cs typeface="Calibri" panose="020F0502020204030204" pitchFamily="34" charset="0"/>
              </a:rPr>
              <a:t>By placing order food from Travelling </a:t>
            </a:r>
            <a:r>
              <a:rPr lang="en-US" sz="1800" dirty="0" err="1">
                <a:solidFill>
                  <a:schemeClr val="tx1"/>
                </a:solidFill>
                <a:latin typeface="+mj-lt"/>
                <a:cs typeface="Calibri" panose="020F0502020204030204" pitchFamily="34" charset="0"/>
              </a:rPr>
              <a:t>Hungerrr</a:t>
            </a:r>
            <a:r>
              <a:rPr lang="en-US" sz="1800" dirty="0">
                <a:solidFill>
                  <a:schemeClr val="tx1"/>
                </a:solidFill>
                <a:latin typeface="+mj-lt"/>
                <a:cs typeface="Calibri" panose="020F0502020204030204" pitchFamily="34" charset="0"/>
              </a:rPr>
              <a:t> Van there are few options available: Directly from the Van, via app/website or pre-order where you can combine and design your own meal.</a:t>
            </a:r>
            <a:endParaRPr lang="en-GB" sz="1800" dirty="0">
              <a:solidFill>
                <a:schemeClr val="tx1"/>
              </a:solidFill>
              <a:latin typeface="+mj-lt"/>
              <a:cs typeface="Calibri" panose="020F0502020204030204" pitchFamily="34" charset="0"/>
            </a:endParaRPr>
          </a:p>
        </p:txBody>
      </p:sp>
      <p:pic>
        <p:nvPicPr>
          <p:cNvPr id="12" name="Picture 11">
            <a:extLst>
              <a:ext uri="{FF2B5EF4-FFF2-40B4-BE49-F238E27FC236}">
                <a16:creationId xmlns:a16="http://schemas.microsoft.com/office/drawing/2014/main" id="{FA4A9B27-4C16-8A01-FAFC-F648A5EE3153}"/>
              </a:ext>
            </a:extLst>
          </p:cNvPr>
          <p:cNvPicPr>
            <a:picLocks noChangeAspect="1"/>
          </p:cNvPicPr>
          <p:nvPr/>
        </p:nvPicPr>
        <p:blipFill rotWithShape="1">
          <a:blip r:embed="rId2"/>
          <a:srcRect l="41440" t="49974" r="42416" b="24432"/>
          <a:stretch/>
        </p:blipFill>
        <p:spPr>
          <a:xfrm>
            <a:off x="7118008" y="1559033"/>
            <a:ext cx="4410065" cy="4030902"/>
          </a:xfrm>
          <a:prstGeom prst="rect">
            <a:avLst/>
          </a:prstGeom>
        </p:spPr>
      </p:pic>
    </p:spTree>
    <p:extLst>
      <p:ext uri="{BB962C8B-B14F-4D97-AF65-F5344CB8AC3E}">
        <p14:creationId xmlns:p14="http://schemas.microsoft.com/office/powerpoint/2010/main" val="1075544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76619A-A50B-7C89-D143-B01C4E3B10C9}"/>
              </a:ext>
            </a:extLst>
          </p:cNvPr>
          <p:cNvSpPr txBox="1"/>
          <p:nvPr/>
        </p:nvSpPr>
        <p:spPr>
          <a:xfrm>
            <a:off x="1561515" y="675249"/>
            <a:ext cx="9186202" cy="646331"/>
          </a:xfrm>
          <a:prstGeom prst="rect">
            <a:avLst/>
          </a:prstGeom>
          <a:noFill/>
        </p:spPr>
        <p:txBody>
          <a:bodyPr wrap="square" rtlCol="0">
            <a:spAutoFit/>
          </a:bodyPr>
          <a:lstStyle/>
          <a:p>
            <a:pPr algn="ctr"/>
            <a:r>
              <a:rPr lang="en-US" sz="3600" dirty="0"/>
              <a:t>LEGAL STRUCTURE OF THE COMPANY </a:t>
            </a:r>
            <a:endParaRPr lang="en-GB" sz="3600" dirty="0"/>
          </a:p>
        </p:txBody>
      </p:sp>
      <p:sp>
        <p:nvSpPr>
          <p:cNvPr id="3" name="TextBox 2">
            <a:extLst>
              <a:ext uri="{FF2B5EF4-FFF2-40B4-BE49-F238E27FC236}">
                <a16:creationId xmlns:a16="http://schemas.microsoft.com/office/drawing/2014/main" id="{4029A2A2-BBB6-78FF-E83D-E9D746D7B48E}"/>
              </a:ext>
            </a:extLst>
          </p:cNvPr>
          <p:cNvSpPr txBox="1"/>
          <p:nvPr/>
        </p:nvSpPr>
        <p:spPr>
          <a:xfrm>
            <a:off x="1097281" y="1744173"/>
            <a:ext cx="10030264" cy="1477328"/>
          </a:xfrm>
          <a:prstGeom prst="rect">
            <a:avLst/>
          </a:prstGeom>
          <a:noFill/>
        </p:spPr>
        <p:txBody>
          <a:bodyPr wrap="square" rtlCol="0">
            <a:spAutoFit/>
          </a:bodyPr>
          <a:lstStyle/>
          <a:p>
            <a:pPr marL="285750" indent="-285750">
              <a:buFont typeface="Wingdings" panose="05000000000000000000" pitchFamily="2" charset="2"/>
              <a:buChar char="ü"/>
            </a:pPr>
            <a:r>
              <a:rPr lang="en-US" sz="1800" dirty="0">
                <a:solidFill>
                  <a:schemeClr val="tx1">
                    <a:lumMod val="95000"/>
                    <a:lumOff val="5000"/>
                  </a:schemeClr>
                </a:solidFill>
                <a:latin typeface="+mj-lt"/>
                <a:cs typeface="Arial" panose="020B0604020202020204" pitchFamily="34" charset="0"/>
              </a:rPr>
              <a:t>Partnership- An enterprise with two or more individuals operating as a collaboration shares profits, losses, assets, and liabilities as well as decision-making authority (</a:t>
            </a:r>
            <a:r>
              <a:rPr lang="en-US" sz="1800" i="0" dirty="0" err="1">
                <a:solidFill>
                  <a:schemeClr val="tx1">
                    <a:lumMod val="95000"/>
                    <a:lumOff val="5000"/>
                  </a:schemeClr>
                </a:solidFill>
                <a:effectLst/>
                <a:latin typeface="+mj-lt"/>
                <a:cs typeface="Arial" panose="020B0604020202020204" pitchFamily="34" charset="0"/>
              </a:rPr>
              <a:t>Grundey</a:t>
            </a:r>
            <a:r>
              <a:rPr lang="en-US" sz="1800" i="0" dirty="0">
                <a:solidFill>
                  <a:schemeClr val="tx1">
                    <a:lumMod val="95000"/>
                    <a:lumOff val="5000"/>
                  </a:schemeClr>
                </a:solidFill>
                <a:effectLst/>
                <a:latin typeface="+mj-lt"/>
                <a:cs typeface="Arial" panose="020B0604020202020204" pitchFamily="34" charset="0"/>
              </a:rPr>
              <a:t>, D. &amp; </a:t>
            </a:r>
            <a:r>
              <a:rPr lang="en-US" sz="1800" i="0" dirty="0" err="1">
                <a:solidFill>
                  <a:schemeClr val="tx1">
                    <a:lumMod val="95000"/>
                    <a:lumOff val="5000"/>
                  </a:schemeClr>
                </a:solidFill>
                <a:effectLst/>
                <a:latin typeface="+mj-lt"/>
                <a:cs typeface="Arial" panose="020B0604020202020204" pitchFamily="34" charset="0"/>
              </a:rPr>
              <a:t>Daugelaite</a:t>
            </a:r>
            <a:r>
              <a:rPr lang="en-US" sz="1800" i="0" dirty="0">
                <a:solidFill>
                  <a:schemeClr val="tx1">
                    <a:lumMod val="95000"/>
                    <a:lumOff val="5000"/>
                  </a:schemeClr>
                </a:solidFill>
                <a:effectLst/>
                <a:latin typeface="+mj-lt"/>
                <a:cs typeface="Arial" panose="020B0604020202020204" pitchFamily="34" charset="0"/>
              </a:rPr>
              <a:t>, 2009). </a:t>
            </a:r>
            <a:endParaRPr lang="en-US" sz="1800" dirty="0">
              <a:solidFill>
                <a:schemeClr val="tx1">
                  <a:lumMod val="95000"/>
                  <a:lumOff val="5000"/>
                </a:schemeClr>
              </a:solidFill>
              <a:latin typeface="+mj-lt"/>
              <a:cs typeface="Arial" panose="020B0604020202020204" pitchFamily="34" charset="0"/>
            </a:endParaRPr>
          </a:p>
          <a:p>
            <a:pPr marL="285750" indent="-285750">
              <a:buFont typeface="Wingdings" panose="05000000000000000000" pitchFamily="2" charset="2"/>
              <a:buChar char="ü"/>
            </a:pPr>
            <a:endParaRPr lang="en-US" b="1" dirty="0">
              <a:solidFill>
                <a:srgbClr val="FF0000"/>
              </a:solidFill>
              <a:latin typeface="+mj-lt"/>
              <a:cs typeface="Calibri" panose="020F0502020204030204" pitchFamily="34" charset="0"/>
            </a:endParaRPr>
          </a:p>
          <a:p>
            <a:r>
              <a:rPr lang="en-US" b="1" dirty="0">
                <a:latin typeface="+mj-lt"/>
                <a:cs typeface="Calibri" panose="020F0502020204030204" pitchFamily="34" charset="0"/>
              </a:rPr>
              <a:t>WHY PARTNERSHIP???</a:t>
            </a:r>
            <a:endParaRPr lang="en-GB" b="1" dirty="0">
              <a:latin typeface="+mj-lt"/>
              <a:cs typeface="Calibri" panose="020F0502020204030204" pitchFamily="34" charset="0"/>
            </a:endParaRPr>
          </a:p>
        </p:txBody>
      </p:sp>
      <p:sp>
        <p:nvSpPr>
          <p:cNvPr id="4" name="TextBox 3">
            <a:extLst>
              <a:ext uri="{FF2B5EF4-FFF2-40B4-BE49-F238E27FC236}">
                <a16:creationId xmlns:a16="http://schemas.microsoft.com/office/drawing/2014/main" id="{E3F439A6-4260-B082-BEBD-A4EE2119150C}"/>
              </a:ext>
            </a:extLst>
          </p:cNvPr>
          <p:cNvSpPr txBox="1"/>
          <p:nvPr/>
        </p:nvSpPr>
        <p:spPr>
          <a:xfrm>
            <a:off x="829994" y="3221501"/>
            <a:ext cx="10635175" cy="3970318"/>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mj-lt"/>
              </a:rPr>
              <a:t>Increase of expertise for making a better products so we can reach a bigger target market</a:t>
            </a:r>
          </a:p>
          <a:p>
            <a:pPr marL="285750" indent="-285750">
              <a:buFont typeface="Arial" panose="020B0604020202020204" pitchFamily="34" charset="0"/>
              <a:buChar char="•"/>
            </a:pPr>
            <a:r>
              <a:rPr lang="en-US" dirty="0">
                <a:latin typeface="+mj-lt"/>
              </a:rPr>
              <a:t>We can deliver more qualitative service to our customers/access to bigger knowledge</a:t>
            </a:r>
          </a:p>
          <a:p>
            <a:pPr marL="285750" indent="-285750">
              <a:buFont typeface="Arial" panose="020B0604020202020204" pitchFamily="34" charset="0"/>
              <a:buChar char="•"/>
            </a:pPr>
            <a:r>
              <a:rPr lang="en-US" dirty="0">
                <a:latin typeface="+mj-lt"/>
              </a:rPr>
              <a:t>This will enhance our product equity and customer base</a:t>
            </a:r>
          </a:p>
          <a:p>
            <a:pPr marL="285750" indent="-285750">
              <a:buFont typeface="Arial" panose="020B0604020202020204" pitchFamily="34" charset="0"/>
              <a:buChar char="•"/>
            </a:pPr>
            <a:r>
              <a:rPr lang="en-US" dirty="0">
                <a:latin typeface="+mj-lt"/>
              </a:rPr>
              <a:t>Long term stability</a:t>
            </a:r>
          </a:p>
          <a:p>
            <a:pPr marL="285750" indent="-285750">
              <a:buFont typeface="Arial" panose="020B0604020202020204" pitchFamily="34" charset="0"/>
              <a:buChar char="•"/>
            </a:pPr>
            <a:r>
              <a:rPr lang="en-US" dirty="0">
                <a:latin typeface="+mj-lt"/>
              </a:rPr>
              <a:t>Trust and respect by sharing similar values and objectives</a:t>
            </a:r>
          </a:p>
          <a:p>
            <a:pPr marL="285750" indent="-285750">
              <a:buFont typeface="Arial" panose="020B0604020202020204" pitchFamily="34" charset="0"/>
              <a:buChar char="•"/>
            </a:pPr>
            <a:r>
              <a:rPr lang="en-US" dirty="0">
                <a:latin typeface="+mj-lt"/>
              </a:rPr>
              <a:t>We believe it will magnify the ethos of our business </a:t>
            </a:r>
          </a:p>
          <a:p>
            <a:pPr marL="285750" indent="-285750">
              <a:buFont typeface="Arial" panose="020B0604020202020204" pitchFamily="34" charset="0"/>
              <a:buChar char="•"/>
            </a:pPr>
            <a:r>
              <a:rPr lang="en-US" b="0" i="0" dirty="0">
                <a:effectLst/>
                <a:latin typeface="+mj-lt"/>
              </a:rPr>
              <a:t>The corporation is run by one or more co-owners who also take on legal responsibility</a:t>
            </a:r>
          </a:p>
          <a:p>
            <a:pPr marL="285750" indent="-285750">
              <a:buFont typeface="Arial" panose="020B0604020202020204" pitchFamily="34" charset="0"/>
              <a:buChar char="•"/>
            </a:pPr>
            <a:r>
              <a:rPr lang="en-US" b="0" i="0" dirty="0">
                <a:effectLst/>
                <a:latin typeface="+mj-lt"/>
              </a:rPr>
              <a:t>Partners could be held legally liable indefinitely, even those acquired by the other members despite their permission or knowledge.</a:t>
            </a:r>
            <a:endParaRPr lang="en-US" dirty="0">
              <a:latin typeface="+mj-lt"/>
            </a:endParaRPr>
          </a:p>
          <a:p>
            <a:pPr marL="285750" indent="-285750">
              <a:buFont typeface="Arial" panose="020B0604020202020204" pitchFamily="34" charset="0"/>
              <a:buChar char="•"/>
            </a:pPr>
            <a:endParaRPr lang="en-US" dirty="0">
              <a:latin typeface="+mj-lt"/>
            </a:endParaRP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GB" dirty="0"/>
          </a:p>
        </p:txBody>
      </p:sp>
      <p:pic>
        <p:nvPicPr>
          <p:cNvPr id="6" name="Picture 5">
            <a:extLst>
              <a:ext uri="{FF2B5EF4-FFF2-40B4-BE49-F238E27FC236}">
                <a16:creationId xmlns:a16="http://schemas.microsoft.com/office/drawing/2014/main" id="{8AFE6057-2452-5EB2-20FD-E84BC4B3E7E7}"/>
              </a:ext>
            </a:extLst>
          </p:cNvPr>
          <p:cNvPicPr>
            <a:picLocks noChangeAspect="1"/>
          </p:cNvPicPr>
          <p:nvPr/>
        </p:nvPicPr>
        <p:blipFill rotWithShape="1">
          <a:blip r:embed="rId2"/>
          <a:srcRect l="41440" t="49974" r="42416" b="24432"/>
          <a:stretch/>
        </p:blipFill>
        <p:spPr>
          <a:xfrm>
            <a:off x="10182196" y="600663"/>
            <a:ext cx="1282973" cy="1143510"/>
          </a:xfrm>
          <a:prstGeom prst="rect">
            <a:avLst/>
          </a:prstGeom>
        </p:spPr>
      </p:pic>
    </p:spTree>
    <p:extLst>
      <p:ext uri="{BB962C8B-B14F-4D97-AF65-F5344CB8AC3E}">
        <p14:creationId xmlns:p14="http://schemas.microsoft.com/office/powerpoint/2010/main" val="2058630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p:cNvSpPr>
            <a:spLocks noGrp="1"/>
          </p:cNvSpPr>
          <p:nvPr>
            <p:ph type="title"/>
          </p:nvPr>
        </p:nvSpPr>
        <p:spPr>
          <a:xfrm>
            <a:off x="2470052" y="-93415"/>
            <a:ext cx="10515600" cy="2324101"/>
          </a:xfrm>
        </p:spPr>
        <p:txBody>
          <a:bodyPr anchor="ctr">
            <a:normAutofit/>
          </a:bodyPr>
          <a:lstStyle/>
          <a:p>
            <a:r>
              <a:rPr lang="en-US" sz="4400" b="1"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Products and Services</a:t>
            </a:r>
            <a:endParaRPr lang="en-US" sz="44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endParaRPr>
          </a:p>
        </p:txBody>
      </p:sp>
      <p:graphicFrame>
        <p:nvGraphicFramePr>
          <p:cNvPr id="27" name="Content Placeholder 2">
            <a:extLst>
              <a:ext uri="{FF2B5EF4-FFF2-40B4-BE49-F238E27FC236}">
                <a16:creationId xmlns:a16="http://schemas.microsoft.com/office/drawing/2014/main" id="{9F68C0D6-6C64-A49A-B70E-35F9ADB9C415}"/>
              </a:ext>
            </a:extLst>
          </p:cNvPr>
          <p:cNvGraphicFramePr>
            <a:graphicFrameLocks noGrp="1"/>
          </p:cNvGraphicFramePr>
          <p:nvPr>
            <p:ph idx="1"/>
            <p:extLst>
              <p:ext uri="{D42A27DB-BD31-4B8C-83A1-F6EECF244321}">
                <p14:modId xmlns:p14="http://schemas.microsoft.com/office/powerpoint/2010/main" val="715658302"/>
              </p:ext>
            </p:extLst>
          </p:nvPr>
        </p:nvGraphicFramePr>
        <p:xfrm>
          <a:off x="534572" y="1800664"/>
          <a:ext cx="10817704" cy="4867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8350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7">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9">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31">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ame 39">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6CD65-97F0-478D-760E-7CB8FF4C512C}"/>
              </a:ext>
            </a:extLst>
          </p:cNvPr>
          <p:cNvSpPr>
            <a:spLocks noGrp="1"/>
          </p:cNvSpPr>
          <p:nvPr>
            <p:ph type="title"/>
          </p:nvPr>
        </p:nvSpPr>
        <p:spPr>
          <a:xfrm>
            <a:off x="1020364" y="2575925"/>
            <a:ext cx="7377425" cy="2076450"/>
          </a:xfrm>
        </p:spPr>
        <p:txBody>
          <a:bodyPr vert="horz" lIns="91440" tIns="45720" rIns="91440" bIns="45720" rtlCol="0" anchor="b">
            <a:normAutofit/>
          </a:bodyPr>
          <a:lstStyle/>
          <a:p>
            <a:pPr indent="-285750">
              <a:lnSpc>
                <a:spcPct val="90000"/>
              </a:lnSpc>
            </a:pPr>
            <a:r>
              <a:rPr lang="en-US" sz="2100" b="1" dirty="0">
                <a:solidFill>
                  <a:schemeClr val="tx1"/>
                </a:solidFill>
              </a:rPr>
              <a:t>A market audit is an objective assessment of a venture's marketing strategies and the surroundings where it conducts business (Baker, 2000).</a:t>
            </a:r>
            <a:br>
              <a:rPr lang="en-US" sz="2100" b="1" dirty="0">
                <a:solidFill>
                  <a:schemeClr val="tx1"/>
                </a:solidFill>
              </a:rPr>
            </a:br>
            <a:br>
              <a:rPr lang="en-US" sz="2100" b="1" dirty="0">
                <a:solidFill>
                  <a:schemeClr val="tx1"/>
                </a:solidFill>
              </a:rPr>
            </a:br>
            <a:r>
              <a:rPr lang="en-US" sz="2100" b="1" dirty="0">
                <a:solidFill>
                  <a:srgbClr val="FFFFFF"/>
                </a:solidFill>
              </a:rPr>
              <a:t> </a:t>
            </a:r>
          </a:p>
        </p:txBody>
      </p:sp>
      <p:sp>
        <p:nvSpPr>
          <p:cNvPr id="19" name="TextBox 18">
            <a:extLst>
              <a:ext uri="{FF2B5EF4-FFF2-40B4-BE49-F238E27FC236}">
                <a16:creationId xmlns:a16="http://schemas.microsoft.com/office/drawing/2014/main" id="{56BB6073-A320-4272-800E-93FEEF1AD539}"/>
              </a:ext>
            </a:extLst>
          </p:cNvPr>
          <p:cNvSpPr txBox="1"/>
          <p:nvPr/>
        </p:nvSpPr>
        <p:spPr>
          <a:xfrm>
            <a:off x="524463" y="605565"/>
            <a:ext cx="10962964" cy="2809874"/>
          </a:xfrm>
          <a:prstGeom prst="rect">
            <a:avLst/>
          </a:prstGeom>
        </p:spPr>
        <p:txBody>
          <a:bodyPr vert="horz" lIns="91440" tIns="45720" rIns="91440" bIns="45720" rtlCol="0">
            <a:normAutofit/>
          </a:bodyPr>
          <a:lstStyle/>
          <a:p>
            <a:pPr indent="-228600">
              <a:lnSpc>
                <a:spcPct val="110000"/>
              </a:lnSpc>
              <a:spcAft>
                <a:spcPts val="600"/>
              </a:spcAft>
              <a:buClr>
                <a:schemeClr val="tx2">
                  <a:lumMod val="10000"/>
                  <a:lumOff val="90000"/>
                </a:schemeClr>
              </a:buClr>
              <a:buSzPct val="80000"/>
              <a:buFont typeface="Wingdings" panose="05000000000000000000" pitchFamily="2" charset="2"/>
              <a:buChar char="§"/>
            </a:pPr>
            <a:r>
              <a:rPr lang="en-US" sz="4000" b="1" dirty="0">
                <a:solidFill>
                  <a:schemeClr val="tx1">
                    <a:lumMod val="95000"/>
                    <a:lumOff val="5000"/>
                  </a:schemeClr>
                </a:solidFill>
              </a:rPr>
              <a:t>MARKET AUDIT-COMPETITOR’S ANALYSIS</a:t>
            </a:r>
          </a:p>
        </p:txBody>
      </p:sp>
      <p:pic>
        <p:nvPicPr>
          <p:cNvPr id="23" name="Graphic 6" descr="Upward trend">
            <a:extLst>
              <a:ext uri="{FF2B5EF4-FFF2-40B4-BE49-F238E27FC236}">
                <a16:creationId xmlns:a16="http://schemas.microsoft.com/office/drawing/2014/main" id="{8D25367F-7DAF-7DB0-CF08-F6FD9301B0E1}"/>
              </a:ext>
            </a:extLst>
          </p:cNvPr>
          <p:cNvPicPr>
            <a:picLocks noChangeAspect="1"/>
          </p:cNvPicPr>
          <p:nvPr/>
        </p:nvPicPr>
        <p:blipFill>
          <a:blip r:embed="rId2">
            <a:alphaModFix amt="8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60222" y="914401"/>
            <a:ext cx="2463812" cy="2463812"/>
          </a:xfrm>
          <a:prstGeom prst="rect">
            <a:avLst/>
          </a:prstGeom>
        </p:spPr>
      </p:pic>
      <p:pic>
        <p:nvPicPr>
          <p:cNvPr id="14" name="Picture 13">
            <a:extLst>
              <a:ext uri="{FF2B5EF4-FFF2-40B4-BE49-F238E27FC236}">
                <a16:creationId xmlns:a16="http://schemas.microsoft.com/office/drawing/2014/main" id="{7076A247-3DF0-D626-7546-84A1745AFD1F}"/>
              </a:ext>
            </a:extLst>
          </p:cNvPr>
          <p:cNvPicPr>
            <a:picLocks noChangeAspect="1"/>
          </p:cNvPicPr>
          <p:nvPr/>
        </p:nvPicPr>
        <p:blipFill rotWithShape="1">
          <a:blip r:embed="rId4">
            <a:alphaModFix amt="80000"/>
          </a:blip>
          <a:srcRect l="41440" t="49974" r="42416" b="24432"/>
          <a:stretch/>
        </p:blipFill>
        <p:spPr>
          <a:xfrm>
            <a:off x="8561182" y="3540449"/>
            <a:ext cx="2762853" cy="2463812"/>
          </a:xfrm>
          <a:prstGeom prst="rect">
            <a:avLst/>
          </a:prstGeom>
        </p:spPr>
      </p:pic>
    </p:spTree>
    <p:extLst>
      <p:ext uri="{BB962C8B-B14F-4D97-AF65-F5344CB8AC3E}">
        <p14:creationId xmlns:p14="http://schemas.microsoft.com/office/powerpoint/2010/main" val="228099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36CEE-7B5B-861B-91F8-DABBE4D3B4C7}"/>
              </a:ext>
            </a:extLst>
          </p:cNvPr>
          <p:cNvSpPr>
            <a:spLocks noGrp="1"/>
          </p:cNvSpPr>
          <p:nvPr>
            <p:ph type="title"/>
          </p:nvPr>
        </p:nvSpPr>
        <p:spPr>
          <a:xfrm>
            <a:off x="1147689" y="-481398"/>
            <a:ext cx="10515600" cy="2076450"/>
          </a:xfrm>
        </p:spPr>
        <p:txBody>
          <a:bodyPr vert="horz" lIns="91440" tIns="45720" rIns="91440" bIns="45720" rtlCol="0" anchor="b">
            <a:normAutofit/>
          </a:bodyPr>
          <a:lstStyle/>
          <a:p>
            <a:pPr algn="ctr"/>
            <a:r>
              <a:rPr lang="en-US" sz="4400" dirty="0">
                <a:gradFill flip="none" rotWithShape="1">
                  <a:gsLst>
                    <a:gs pos="0">
                      <a:schemeClr val="accent5">
                        <a:alpha val="70000"/>
                      </a:schemeClr>
                    </a:gs>
                    <a:gs pos="100000">
                      <a:schemeClr val="accent1">
                        <a:alpha val="70000"/>
                      </a:schemeClr>
                    </a:gs>
                  </a:gsLst>
                  <a:lin ang="0" scaled="1"/>
                  <a:tileRect/>
                </a:gradFill>
              </a:rPr>
              <a:t>MARKET AUDIT-SWOT ANALYSIS</a:t>
            </a:r>
          </a:p>
        </p:txBody>
      </p:sp>
      <p:pic>
        <p:nvPicPr>
          <p:cNvPr id="9" name="Picture 8">
            <a:extLst>
              <a:ext uri="{FF2B5EF4-FFF2-40B4-BE49-F238E27FC236}">
                <a16:creationId xmlns:a16="http://schemas.microsoft.com/office/drawing/2014/main" id="{9BD94739-2844-066C-68DD-407A4441CB0C}"/>
              </a:ext>
            </a:extLst>
          </p:cNvPr>
          <p:cNvPicPr>
            <a:picLocks noChangeAspect="1"/>
          </p:cNvPicPr>
          <p:nvPr/>
        </p:nvPicPr>
        <p:blipFill rotWithShape="1">
          <a:blip r:embed="rId2">
            <a:alphaModFix amt="90000"/>
          </a:blip>
          <a:srcRect l="41440" t="49974" r="42416" b="24432"/>
          <a:stretch/>
        </p:blipFill>
        <p:spPr>
          <a:xfrm>
            <a:off x="7545966" y="1913229"/>
            <a:ext cx="4117323" cy="3671678"/>
          </a:xfrm>
          <a:prstGeom prst="rect">
            <a:avLst/>
          </a:prstGeom>
        </p:spPr>
      </p:pic>
      <p:sp>
        <p:nvSpPr>
          <p:cNvPr id="3" name="TextBox 2">
            <a:extLst>
              <a:ext uri="{FF2B5EF4-FFF2-40B4-BE49-F238E27FC236}">
                <a16:creationId xmlns:a16="http://schemas.microsoft.com/office/drawing/2014/main" id="{79F64F3B-A46C-79AE-BD0B-8F5A0259D7AC}"/>
              </a:ext>
            </a:extLst>
          </p:cNvPr>
          <p:cNvSpPr txBox="1"/>
          <p:nvPr/>
        </p:nvSpPr>
        <p:spPr>
          <a:xfrm>
            <a:off x="528711" y="2828835"/>
            <a:ext cx="8032652" cy="1200329"/>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tx1">
                    <a:lumMod val="95000"/>
                    <a:lumOff val="5000"/>
                  </a:schemeClr>
                </a:solidFill>
                <a:effectLst>
                  <a:glow rad="228600">
                    <a:schemeClr val="accent3">
                      <a:satMod val="175000"/>
                      <a:alpha val="40000"/>
                    </a:schemeClr>
                  </a:glow>
                </a:effectLst>
              </a:rPr>
              <a:t>SWOT analysis helps experts or organizer’s discover and concentrate on corporate goals and </a:t>
            </a:r>
            <a:r>
              <a:rPr lang="en-US" dirty="0" err="1">
                <a:solidFill>
                  <a:schemeClr val="tx1">
                    <a:lumMod val="95000"/>
                    <a:lumOff val="5000"/>
                  </a:schemeClr>
                </a:solidFill>
                <a:effectLst>
                  <a:glow rad="228600">
                    <a:schemeClr val="accent3">
                      <a:satMod val="175000"/>
                      <a:alpha val="40000"/>
                    </a:schemeClr>
                  </a:glow>
                </a:effectLst>
              </a:rPr>
              <a:t>recognise</a:t>
            </a:r>
            <a:r>
              <a:rPr lang="en-US" dirty="0">
                <a:solidFill>
                  <a:schemeClr val="tx1">
                    <a:lumMod val="95000"/>
                    <a:lumOff val="5000"/>
                  </a:schemeClr>
                </a:solidFill>
                <a:effectLst>
                  <a:glow rad="228600">
                    <a:schemeClr val="accent3">
                      <a:satMod val="175000"/>
                      <a:alpha val="40000"/>
                    </a:schemeClr>
                  </a:glow>
                </a:effectLst>
              </a:rPr>
              <a:t> what to do to achieve them. SWOT analysis examines a company's strengths, weaknesses, opportunities, and threats. (</a:t>
            </a:r>
            <a:r>
              <a:rPr lang="en-US" dirty="0" err="1">
                <a:solidFill>
                  <a:schemeClr val="tx1">
                    <a:lumMod val="95000"/>
                    <a:lumOff val="5000"/>
                  </a:schemeClr>
                </a:solidFill>
                <a:effectLst>
                  <a:glow rad="228600">
                    <a:schemeClr val="accent3">
                      <a:satMod val="175000"/>
                      <a:alpha val="40000"/>
                    </a:schemeClr>
                  </a:glow>
                </a:effectLst>
              </a:rPr>
              <a:t>Ommani</a:t>
            </a:r>
            <a:r>
              <a:rPr lang="en-US" dirty="0">
                <a:solidFill>
                  <a:schemeClr val="tx1">
                    <a:lumMod val="95000"/>
                    <a:lumOff val="5000"/>
                  </a:schemeClr>
                </a:solidFill>
                <a:effectLst>
                  <a:glow rad="228600">
                    <a:schemeClr val="accent3">
                      <a:satMod val="175000"/>
                      <a:alpha val="40000"/>
                    </a:schemeClr>
                  </a:glow>
                </a:effectLst>
              </a:rPr>
              <a:t>, 2011).</a:t>
            </a:r>
            <a:endParaRPr lang="en-GB" dirty="0">
              <a:solidFill>
                <a:schemeClr val="tx1">
                  <a:lumMod val="95000"/>
                  <a:lumOff val="5000"/>
                </a:schemeClr>
              </a:solidFill>
              <a:effectLst>
                <a:glow rad="228600">
                  <a:schemeClr val="accent3">
                    <a:satMod val="175000"/>
                    <a:alpha val="40000"/>
                  </a:schemeClr>
                </a:glow>
              </a:effectLst>
            </a:endParaRPr>
          </a:p>
        </p:txBody>
      </p:sp>
    </p:spTree>
    <p:extLst>
      <p:ext uri="{BB962C8B-B14F-4D97-AF65-F5344CB8AC3E}">
        <p14:creationId xmlns:p14="http://schemas.microsoft.com/office/powerpoint/2010/main" val="802473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9744D-4C1E-871E-4413-4A2350A6C2FC}"/>
              </a:ext>
            </a:extLst>
          </p:cNvPr>
          <p:cNvSpPr>
            <a:spLocks noGrp="1"/>
          </p:cNvSpPr>
          <p:nvPr>
            <p:ph type="title"/>
          </p:nvPr>
        </p:nvSpPr>
        <p:spPr>
          <a:xfrm>
            <a:off x="838201" y="609600"/>
            <a:ext cx="3200400" cy="5567363"/>
          </a:xfrm>
        </p:spPr>
        <p:txBody>
          <a:bodyPr anchor="ctr">
            <a:normAutofit/>
          </a:bodyPr>
          <a:lstStyle/>
          <a:p>
            <a:r>
              <a:rPr lang="en-GB" sz="4100">
                <a:gradFill flip="none" rotWithShape="1">
                  <a:gsLst>
                    <a:gs pos="0">
                      <a:schemeClr val="accent5">
                        <a:alpha val="70000"/>
                      </a:schemeClr>
                    </a:gs>
                    <a:gs pos="100000">
                      <a:schemeClr val="accent1">
                        <a:alpha val="70000"/>
                      </a:schemeClr>
                    </a:gs>
                  </a:gsLst>
                  <a:lin ang="0" scaled="1"/>
                  <a:tileRect/>
                </a:gradFill>
              </a:rPr>
              <a:t>            STRENGTHS</a:t>
            </a:r>
          </a:p>
        </p:txBody>
      </p:sp>
      <p:graphicFrame>
        <p:nvGraphicFramePr>
          <p:cNvPr id="23" name="Content Placeholder 2">
            <a:extLst>
              <a:ext uri="{FF2B5EF4-FFF2-40B4-BE49-F238E27FC236}">
                <a16:creationId xmlns:a16="http://schemas.microsoft.com/office/drawing/2014/main" id="{4FC06271-DEBA-4D10-4954-C09A482C758C}"/>
              </a:ext>
            </a:extLst>
          </p:cNvPr>
          <p:cNvGraphicFramePr>
            <a:graphicFrameLocks noGrp="1"/>
          </p:cNvGraphicFramePr>
          <p:nvPr>
            <p:ph idx="1"/>
            <p:extLst>
              <p:ext uri="{D42A27DB-BD31-4B8C-83A1-F6EECF244321}">
                <p14:modId xmlns:p14="http://schemas.microsoft.com/office/powerpoint/2010/main" val="3590360970"/>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5A7F308C-D1A5-968B-8E80-B722C28630B9}"/>
              </a:ext>
            </a:extLst>
          </p:cNvPr>
          <p:cNvPicPr>
            <a:picLocks noChangeAspect="1"/>
          </p:cNvPicPr>
          <p:nvPr/>
        </p:nvPicPr>
        <p:blipFill rotWithShape="1">
          <a:blip r:embed="rId7"/>
          <a:srcRect l="41440" t="49974" r="42416" b="24432"/>
          <a:stretch/>
        </p:blipFill>
        <p:spPr>
          <a:xfrm>
            <a:off x="7182264" y="2581009"/>
            <a:ext cx="1282973" cy="1143510"/>
          </a:xfrm>
          <a:prstGeom prst="rect">
            <a:avLst/>
          </a:prstGeom>
        </p:spPr>
      </p:pic>
    </p:spTree>
    <p:extLst>
      <p:ext uri="{BB962C8B-B14F-4D97-AF65-F5344CB8AC3E}">
        <p14:creationId xmlns:p14="http://schemas.microsoft.com/office/powerpoint/2010/main" val="3620626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B6AFE-241F-E031-8029-1E652A2531E2}"/>
              </a:ext>
            </a:extLst>
          </p:cNvPr>
          <p:cNvSpPr>
            <a:spLocks noGrp="1"/>
          </p:cNvSpPr>
          <p:nvPr>
            <p:ph type="title"/>
          </p:nvPr>
        </p:nvSpPr>
        <p:spPr>
          <a:xfrm>
            <a:off x="838201" y="609600"/>
            <a:ext cx="3200400" cy="5567363"/>
          </a:xfrm>
        </p:spPr>
        <p:txBody>
          <a:bodyPr anchor="ctr">
            <a:normAutofit/>
          </a:bodyPr>
          <a:lstStyle/>
          <a:p>
            <a:r>
              <a:rPr lang="en-GB" sz="3700">
                <a:gradFill flip="none" rotWithShape="1">
                  <a:gsLst>
                    <a:gs pos="0">
                      <a:schemeClr val="accent5">
                        <a:alpha val="70000"/>
                      </a:schemeClr>
                    </a:gs>
                    <a:gs pos="100000">
                      <a:schemeClr val="accent1">
                        <a:alpha val="70000"/>
                      </a:schemeClr>
                    </a:gs>
                  </a:gsLst>
                  <a:lin ang="0" scaled="1"/>
                  <a:tileRect/>
                </a:gradFill>
              </a:rPr>
              <a:t>WEAKNESSES</a:t>
            </a:r>
          </a:p>
        </p:txBody>
      </p:sp>
      <p:graphicFrame>
        <p:nvGraphicFramePr>
          <p:cNvPr id="5" name="Content Placeholder 2">
            <a:extLst>
              <a:ext uri="{FF2B5EF4-FFF2-40B4-BE49-F238E27FC236}">
                <a16:creationId xmlns:a16="http://schemas.microsoft.com/office/drawing/2014/main" id="{6C0CD18B-3F91-AC62-C001-F9A5D06F521B}"/>
              </a:ext>
            </a:extLst>
          </p:cNvPr>
          <p:cNvGraphicFramePr>
            <a:graphicFrameLocks noGrp="1"/>
          </p:cNvGraphicFramePr>
          <p:nvPr>
            <p:ph idx="1"/>
            <p:extLst>
              <p:ext uri="{D42A27DB-BD31-4B8C-83A1-F6EECF244321}">
                <p14:modId xmlns:p14="http://schemas.microsoft.com/office/powerpoint/2010/main" val="1337241208"/>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EB8F298A-6BB7-B190-91D3-4D8091D3C046}"/>
              </a:ext>
            </a:extLst>
          </p:cNvPr>
          <p:cNvPicPr>
            <a:picLocks noChangeAspect="1"/>
          </p:cNvPicPr>
          <p:nvPr/>
        </p:nvPicPr>
        <p:blipFill rotWithShape="1">
          <a:blip r:embed="rId7"/>
          <a:srcRect l="41440" t="49974" r="42416" b="24432"/>
          <a:stretch/>
        </p:blipFill>
        <p:spPr>
          <a:xfrm>
            <a:off x="583098" y="681037"/>
            <a:ext cx="1282973" cy="1143510"/>
          </a:xfrm>
          <a:prstGeom prst="rect">
            <a:avLst/>
          </a:prstGeom>
        </p:spPr>
      </p:pic>
    </p:spTree>
    <p:extLst>
      <p:ext uri="{BB962C8B-B14F-4D97-AF65-F5344CB8AC3E}">
        <p14:creationId xmlns:p14="http://schemas.microsoft.com/office/powerpoint/2010/main" val="3315677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29EC-E125-6AEB-9F03-2FD1DCCEE5E7}"/>
              </a:ext>
            </a:extLst>
          </p:cNvPr>
          <p:cNvSpPr>
            <a:spLocks noGrp="1"/>
          </p:cNvSpPr>
          <p:nvPr>
            <p:ph type="title"/>
          </p:nvPr>
        </p:nvSpPr>
        <p:spPr>
          <a:xfrm>
            <a:off x="838200" y="534573"/>
            <a:ext cx="10515600" cy="1325563"/>
          </a:xfrm>
        </p:spPr>
        <p:txBody>
          <a:bodyPr/>
          <a:lstStyle/>
          <a:p>
            <a:pPr algn="ctr"/>
            <a:r>
              <a:rPr lang="en-GB"/>
              <a:t>OPPORTUNITIES</a:t>
            </a:r>
            <a:endParaRPr lang="en-GB" dirty="0"/>
          </a:p>
        </p:txBody>
      </p:sp>
      <p:graphicFrame>
        <p:nvGraphicFramePr>
          <p:cNvPr id="5" name="Content Placeholder 2">
            <a:extLst>
              <a:ext uri="{FF2B5EF4-FFF2-40B4-BE49-F238E27FC236}">
                <a16:creationId xmlns:a16="http://schemas.microsoft.com/office/drawing/2014/main" id="{10075224-FB79-208A-DBAA-68EF219FFB62}"/>
              </a:ext>
            </a:extLst>
          </p:cNvPr>
          <p:cNvGraphicFramePr>
            <a:graphicFrameLocks noGrp="1"/>
          </p:cNvGraphicFramePr>
          <p:nvPr>
            <p:ph idx="1"/>
            <p:extLst>
              <p:ext uri="{D42A27DB-BD31-4B8C-83A1-F6EECF244321}">
                <p14:modId xmlns:p14="http://schemas.microsoft.com/office/powerpoint/2010/main" val="3357326973"/>
              </p:ext>
            </p:extLst>
          </p:nvPr>
        </p:nvGraphicFramePr>
        <p:xfrm>
          <a:off x="838200" y="2114850"/>
          <a:ext cx="10515600" cy="39983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FEFC975A-AD90-085C-C281-D291E9A0B6FA}"/>
              </a:ext>
            </a:extLst>
          </p:cNvPr>
          <p:cNvPicPr>
            <a:picLocks noChangeAspect="1"/>
          </p:cNvPicPr>
          <p:nvPr/>
        </p:nvPicPr>
        <p:blipFill rotWithShape="1">
          <a:blip r:embed="rId7"/>
          <a:srcRect l="41440" t="49974" r="42416" b="24432"/>
          <a:stretch/>
        </p:blipFill>
        <p:spPr>
          <a:xfrm>
            <a:off x="1015942" y="625599"/>
            <a:ext cx="1282973" cy="1143510"/>
          </a:xfrm>
          <a:prstGeom prst="rect">
            <a:avLst/>
          </a:prstGeom>
        </p:spPr>
      </p:pic>
    </p:spTree>
    <p:extLst>
      <p:ext uri="{BB962C8B-B14F-4D97-AF65-F5344CB8AC3E}">
        <p14:creationId xmlns:p14="http://schemas.microsoft.com/office/powerpoint/2010/main" val="1722757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712DB-237A-C828-7189-CF6422DD97AB}"/>
              </a:ext>
            </a:extLst>
          </p:cNvPr>
          <p:cNvSpPr>
            <a:spLocks noGrp="1"/>
          </p:cNvSpPr>
          <p:nvPr>
            <p:ph type="title"/>
          </p:nvPr>
        </p:nvSpPr>
        <p:spPr>
          <a:xfrm>
            <a:off x="838201" y="609600"/>
            <a:ext cx="3200400" cy="5567363"/>
          </a:xfrm>
        </p:spPr>
        <p:txBody>
          <a:bodyPr anchor="ctr">
            <a:normAutofit/>
          </a:bodyPr>
          <a:lstStyle/>
          <a:p>
            <a:r>
              <a:rPr lang="en-GB" sz="4400">
                <a:gradFill flip="none" rotWithShape="1">
                  <a:gsLst>
                    <a:gs pos="0">
                      <a:schemeClr val="accent5">
                        <a:alpha val="70000"/>
                      </a:schemeClr>
                    </a:gs>
                    <a:gs pos="100000">
                      <a:schemeClr val="accent1">
                        <a:alpha val="70000"/>
                      </a:schemeClr>
                    </a:gs>
                  </a:gsLst>
                  <a:lin ang="0" scaled="1"/>
                  <a:tileRect/>
                </a:gradFill>
              </a:rPr>
              <a:t>THREATS</a:t>
            </a:r>
          </a:p>
        </p:txBody>
      </p:sp>
      <p:graphicFrame>
        <p:nvGraphicFramePr>
          <p:cNvPr id="5" name="Content Placeholder 2">
            <a:extLst>
              <a:ext uri="{FF2B5EF4-FFF2-40B4-BE49-F238E27FC236}">
                <a16:creationId xmlns:a16="http://schemas.microsoft.com/office/drawing/2014/main" id="{BD761A8D-A675-69C4-F960-ADADBB783C36}"/>
              </a:ext>
            </a:extLst>
          </p:cNvPr>
          <p:cNvGraphicFramePr>
            <a:graphicFrameLocks noGrp="1"/>
          </p:cNvGraphicFramePr>
          <p:nvPr>
            <p:ph idx="1"/>
            <p:extLst>
              <p:ext uri="{D42A27DB-BD31-4B8C-83A1-F6EECF244321}">
                <p14:modId xmlns:p14="http://schemas.microsoft.com/office/powerpoint/2010/main" val="367097208"/>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444EDCE3-ED30-BC87-5525-56A2A203590A}"/>
              </a:ext>
            </a:extLst>
          </p:cNvPr>
          <p:cNvPicPr>
            <a:picLocks noChangeAspect="1"/>
          </p:cNvPicPr>
          <p:nvPr/>
        </p:nvPicPr>
        <p:blipFill rotWithShape="1">
          <a:blip r:embed="rId7"/>
          <a:srcRect l="41440" t="49974" r="42416" b="24432"/>
          <a:stretch/>
        </p:blipFill>
        <p:spPr>
          <a:xfrm>
            <a:off x="1155428" y="919851"/>
            <a:ext cx="1282973" cy="1143510"/>
          </a:xfrm>
          <a:prstGeom prst="rect">
            <a:avLst/>
          </a:prstGeom>
        </p:spPr>
      </p:pic>
    </p:spTree>
    <p:extLst>
      <p:ext uri="{BB962C8B-B14F-4D97-AF65-F5344CB8AC3E}">
        <p14:creationId xmlns:p14="http://schemas.microsoft.com/office/powerpoint/2010/main" val="2261240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F0DBA-1682-F345-217B-9D5E18BF0D71}"/>
              </a:ext>
            </a:extLst>
          </p:cNvPr>
          <p:cNvSpPr>
            <a:spLocks noGrp="1"/>
          </p:cNvSpPr>
          <p:nvPr>
            <p:ph type="title"/>
          </p:nvPr>
        </p:nvSpPr>
        <p:spPr>
          <a:xfrm>
            <a:off x="1880459" y="-477785"/>
            <a:ext cx="9894199" cy="2076450"/>
          </a:xfrm>
        </p:spPr>
        <p:txBody>
          <a:bodyPr vert="horz" lIns="91440" tIns="45720" rIns="91440" bIns="45720" rtlCol="0" anchor="b">
            <a:normAutofit/>
          </a:bodyPr>
          <a:lstStyle/>
          <a:p>
            <a:pPr>
              <a:lnSpc>
                <a:spcPct val="90000"/>
              </a:lnSpc>
            </a:pPr>
            <a:r>
              <a:rPr lang="en-US" sz="4400" dirty="0">
                <a:gradFill flip="none" rotWithShape="1">
                  <a:gsLst>
                    <a:gs pos="0">
                      <a:schemeClr val="accent5">
                        <a:alpha val="70000"/>
                      </a:schemeClr>
                    </a:gs>
                    <a:gs pos="100000">
                      <a:schemeClr val="accent1">
                        <a:alpha val="70000"/>
                      </a:schemeClr>
                    </a:gs>
                  </a:gsLst>
                  <a:lin ang="0" scaled="1"/>
                  <a:tileRect/>
                </a:gradFill>
              </a:rPr>
              <a:t>MARKET AUDIT-PESTLE ANALYSIS</a:t>
            </a:r>
          </a:p>
        </p:txBody>
      </p:sp>
      <p:pic>
        <p:nvPicPr>
          <p:cNvPr id="4" name="Picture 3">
            <a:extLst>
              <a:ext uri="{FF2B5EF4-FFF2-40B4-BE49-F238E27FC236}">
                <a16:creationId xmlns:a16="http://schemas.microsoft.com/office/drawing/2014/main" id="{910530D8-867B-2F05-B6CB-E34BAA218A2F}"/>
              </a:ext>
            </a:extLst>
          </p:cNvPr>
          <p:cNvPicPr>
            <a:picLocks noChangeAspect="1"/>
          </p:cNvPicPr>
          <p:nvPr/>
        </p:nvPicPr>
        <p:blipFill rotWithShape="1">
          <a:blip r:embed="rId2">
            <a:alphaModFix amt="90000"/>
          </a:blip>
          <a:srcRect l="41440" t="49974" r="42416" b="24432"/>
          <a:stretch/>
        </p:blipFill>
        <p:spPr>
          <a:xfrm>
            <a:off x="7236477" y="1587657"/>
            <a:ext cx="4117323" cy="3671678"/>
          </a:xfrm>
          <a:prstGeom prst="rect">
            <a:avLst/>
          </a:prstGeom>
        </p:spPr>
      </p:pic>
      <p:graphicFrame>
        <p:nvGraphicFramePr>
          <p:cNvPr id="6" name="TextBox 3">
            <a:extLst>
              <a:ext uri="{FF2B5EF4-FFF2-40B4-BE49-F238E27FC236}">
                <a16:creationId xmlns:a16="http://schemas.microsoft.com/office/drawing/2014/main" id="{2DBE5EFE-1D61-6384-77AA-B803E634F044}"/>
              </a:ext>
            </a:extLst>
          </p:cNvPr>
          <p:cNvGraphicFramePr/>
          <p:nvPr>
            <p:extLst>
              <p:ext uri="{D42A27DB-BD31-4B8C-83A1-F6EECF244321}">
                <p14:modId xmlns:p14="http://schemas.microsoft.com/office/powerpoint/2010/main" val="3081594297"/>
              </p:ext>
            </p:extLst>
          </p:nvPr>
        </p:nvGraphicFramePr>
        <p:xfrm>
          <a:off x="838199" y="2505285"/>
          <a:ext cx="6688016" cy="36716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1789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B6092-C21B-7BD3-17AE-13C413D498E3}"/>
              </a:ext>
            </a:extLst>
          </p:cNvPr>
          <p:cNvSpPr>
            <a:spLocks noGrp="1"/>
          </p:cNvSpPr>
          <p:nvPr>
            <p:ph type="title"/>
          </p:nvPr>
        </p:nvSpPr>
        <p:spPr>
          <a:xfrm>
            <a:off x="904571" y="142569"/>
            <a:ext cx="10515600" cy="1325563"/>
          </a:xfrm>
        </p:spPr>
        <p:txBody>
          <a:bodyPr/>
          <a:lstStyle/>
          <a:p>
            <a:pPr algn="ctr"/>
            <a:r>
              <a:rPr lang="en-GB" sz="4400" dirty="0"/>
              <a:t>PESTLE ANALYSIS</a:t>
            </a:r>
          </a:p>
        </p:txBody>
      </p:sp>
      <p:sp>
        <p:nvSpPr>
          <p:cNvPr id="16" name="Oval 15">
            <a:extLst>
              <a:ext uri="{FF2B5EF4-FFF2-40B4-BE49-F238E27FC236}">
                <a16:creationId xmlns:a16="http://schemas.microsoft.com/office/drawing/2014/main" id="{277C00F6-A95A-0D73-F703-A35F62375EC6}"/>
              </a:ext>
            </a:extLst>
          </p:cNvPr>
          <p:cNvSpPr/>
          <p:nvPr/>
        </p:nvSpPr>
        <p:spPr>
          <a:xfrm>
            <a:off x="4923692" y="2554569"/>
            <a:ext cx="1899138" cy="1325563"/>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498AD6D-6844-B256-61BF-7735A19C08A2}"/>
              </a:ext>
            </a:extLst>
          </p:cNvPr>
          <p:cNvSpPr txBox="1"/>
          <p:nvPr/>
        </p:nvSpPr>
        <p:spPr>
          <a:xfrm>
            <a:off x="5417409" y="3059668"/>
            <a:ext cx="1026942" cy="369332"/>
          </a:xfrm>
          <a:prstGeom prst="rect">
            <a:avLst/>
          </a:prstGeom>
          <a:noFill/>
        </p:spPr>
        <p:txBody>
          <a:bodyPr wrap="square" rtlCol="0">
            <a:spAutoFit/>
          </a:bodyPr>
          <a:lstStyle/>
          <a:p>
            <a:r>
              <a:rPr lang="en-GB" dirty="0"/>
              <a:t>PESTLE</a:t>
            </a:r>
          </a:p>
        </p:txBody>
      </p:sp>
      <p:sp>
        <p:nvSpPr>
          <p:cNvPr id="18" name="Arrow: Left 17">
            <a:extLst>
              <a:ext uri="{FF2B5EF4-FFF2-40B4-BE49-F238E27FC236}">
                <a16:creationId xmlns:a16="http://schemas.microsoft.com/office/drawing/2014/main" id="{C29E58D9-42B6-4BE1-B15A-53B0FCF02E39}"/>
              </a:ext>
            </a:extLst>
          </p:cNvPr>
          <p:cNvSpPr/>
          <p:nvPr/>
        </p:nvSpPr>
        <p:spPr>
          <a:xfrm rot="1352219">
            <a:off x="3501202" y="2398727"/>
            <a:ext cx="1392702" cy="29893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F769DD2E-97FE-4846-F32D-366AFED545D6}"/>
              </a:ext>
            </a:extLst>
          </p:cNvPr>
          <p:cNvSpPr txBox="1"/>
          <p:nvPr/>
        </p:nvSpPr>
        <p:spPr>
          <a:xfrm>
            <a:off x="718844" y="1128242"/>
            <a:ext cx="3207361" cy="2308324"/>
          </a:xfrm>
          <a:prstGeom prst="rect">
            <a:avLst/>
          </a:prstGeom>
          <a:noFill/>
        </p:spPr>
        <p:txBody>
          <a:bodyPr wrap="square" rtlCol="0">
            <a:spAutoFit/>
          </a:bodyPr>
          <a:lstStyle/>
          <a:p>
            <a:r>
              <a:rPr lang="en-GB" u="sng" dirty="0"/>
              <a:t>POLITICAL:</a:t>
            </a:r>
          </a:p>
          <a:p>
            <a:pPr marL="285750" indent="-285750">
              <a:buFont typeface="Wingdings" panose="05000000000000000000" pitchFamily="2" charset="2"/>
              <a:buChar char="ü"/>
            </a:pPr>
            <a:r>
              <a:rPr lang="en-GB" dirty="0"/>
              <a:t>Government initiatives</a:t>
            </a:r>
          </a:p>
          <a:p>
            <a:pPr marL="285750" indent="-285750">
              <a:buFont typeface="Wingdings" panose="05000000000000000000" pitchFamily="2" charset="2"/>
              <a:buChar char="ü"/>
            </a:pPr>
            <a:r>
              <a:rPr lang="en-GB" dirty="0"/>
              <a:t>Food labelling &amp; ingredients lists</a:t>
            </a:r>
          </a:p>
          <a:p>
            <a:pPr marL="285750" indent="-285750">
              <a:buFont typeface="Wingdings" panose="05000000000000000000" pitchFamily="2" charset="2"/>
              <a:buChar char="ü"/>
            </a:pPr>
            <a:r>
              <a:rPr lang="en-GB" dirty="0"/>
              <a:t>Ingredients pricing</a:t>
            </a:r>
          </a:p>
          <a:p>
            <a:pPr marL="285750" indent="-285750">
              <a:buFont typeface="Wingdings" panose="05000000000000000000" pitchFamily="2" charset="2"/>
              <a:buChar char="ü"/>
            </a:pPr>
            <a:r>
              <a:rPr lang="en-GB" dirty="0"/>
              <a:t>Petrol costs</a:t>
            </a:r>
          </a:p>
          <a:p>
            <a:pPr marL="285750" indent="-285750">
              <a:buFont typeface="Wingdings" panose="05000000000000000000" pitchFamily="2" charset="2"/>
              <a:buChar char="ü"/>
            </a:pPr>
            <a:r>
              <a:rPr lang="en-GB" dirty="0"/>
              <a:t>Tax policy</a:t>
            </a:r>
          </a:p>
          <a:p>
            <a:pPr marL="285750" indent="-285750">
              <a:buFont typeface="Wingdings" panose="05000000000000000000" pitchFamily="2" charset="2"/>
              <a:buChar char="ü"/>
            </a:pPr>
            <a:r>
              <a:rPr lang="en-GB" dirty="0"/>
              <a:t>Health and safety laws</a:t>
            </a:r>
          </a:p>
        </p:txBody>
      </p:sp>
      <p:sp>
        <p:nvSpPr>
          <p:cNvPr id="22" name="Arrow: Left 21">
            <a:extLst>
              <a:ext uri="{FF2B5EF4-FFF2-40B4-BE49-F238E27FC236}">
                <a16:creationId xmlns:a16="http://schemas.microsoft.com/office/drawing/2014/main" id="{30A55966-9231-80B7-4C0E-99A7921BC063}"/>
              </a:ext>
            </a:extLst>
          </p:cNvPr>
          <p:cNvSpPr/>
          <p:nvPr/>
        </p:nvSpPr>
        <p:spPr>
          <a:xfrm rot="8190394">
            <a:off x="5966382" y="1911792"/>
            <a:ext cx="955939" cy="29685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FE546446-E24D-3E46-C1AB-B984C6279AEB}"/>
              </a:ext>
            </a:extLst>
          </p:cNvPr>
          <p:cNvSpPr txBox="1"/>
          <p:nvPr/>
        </p:nvSpPr>
        <p:spPr>
          <a:xfrm>
            <a:off x="6966615" y="1147236"/>
            <a:ext cx="3433689" cy="1477328"/>
          </a:xfrm>
          <a:prstGeom prst="rect">
            <a:avLst/>
          </a:prstGeom>
          <a:noFill/>
        </p:spPr>
        <p:txBody>
          <a:bodyPr wrap="square" rtlCol="0">
            <a:spAutoFit/>
          </a:bodyPr>
          <a:lstStyle/>
          <a:p>
            <a:r>
              <a:rPr lang="en-GB" u="sng" dirty="0"/>
              <a:t>ENVIRONMENTAL</a:t>
            </a:r>
            <a:endParaRPr lang="en-GB" dirty="0"/>
          </a:p>
          <a:p>
            <a:pPr marL="285750" indent="-285750">
              <a:buFont typeface="Wingdings" panose="05000000000000000000" pitchFamily="2" charset="2"/>
              <a:buChar char="ü"/>
            </a:pPr>
            <a:r>
              <a:rPr lang="en-GB" dirty="0"/>
              <a:t>Organic sourced food</a:t>
            </a:r>
          </a:p>
          <a:p>
            <a:pPr marL="285750" indent="-285750">
              <a:buFont typeface="Wingdings" panose="05000000000000000000" pitchFamily="2" charset="2"/>
              <a:buChar char="ü"/>
            </a:pPr>
            <a:r>
              <a:rPr lang="en-GB" dirty="0"/>
              <a:t>Low carbon foot print</a:t>
            </a:r>
          </a:p>
          <a:p>
            <a:pPr marL="285750" indent="-285750">
              <a:buFont typeface="Wingdings" panose="05000000000000000000" pitchFamily="2" charset="2"/>
              <a:buChar char="ü"/>
            </a:pPr>
            <a:r>
              <a:rPr lang="en-GB" dirty="0"/>
              <a:t>Clear-air zone</a:t>
            </a:r>
          </a:p>
          <a:p>
            <a:pPr marL="285750" indent="-285750">
              <a:buFont typeface="Wingdings" panose="05000000000000000000" pitchFamily="2" charset="2"/>
              <a:buChar char="ü"/>
            </a:pPr>
            <a:endParaRPr lang="en-GB" dirty="0"/>
          </a:p>
        </p:txBody>
      </p:sp>
      <p:sp>
        <p:nvSpPr>
          <p:cNvPr id="25" name="Arrow: Left 24">
            <a:extLst>
              <a:ext uri="{FF2B5EF4-FFF2-40B4-BE49-F238E27FC236}">
                <a16:creationId xmlns:a16="http://schemas.microsoft.com/office/drawing/2014/main" id="{822B6E9F-A495-E01D-F794-590FF2BDE790}"/>
              </a:ext>
            </a:extLst>
          </p:cNvPr>
          <p:cNvSpPr/>
          <p:nvPr/>
        </p:nvSpPr>
        <p:spPr>
          <a:xfrm rot="11361790">
            <a:off x="7041760" y="3181196"/>
            <a:ext cx="1126953" cy="33829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40B0A0AF-8C6B-0241-4E19-0BB9ACAB47B7}"/>
              </a:ext>
            </a:extLst>
          </p:cNvPr>
          <p:cNvSpPr txBox="1"/>
          <p:nvPr/>
        </p:nvSpPr>
        <p:spPr>
          <a:xfrm>
            <a:off x="8188725" y="2282404"/>
            <a:ext cx="3185147" cy="2308324"/>
          </a:xfrm>
          <a:prstGeom prst="rect">
            <a:avLst/>
          </a:prstGeom>
          <a:noFill/>
        </p:spPr>
        <p:txBody>
          <a:bodyPr wrap="square" rtlCol="0">
            <a:spAutoFit/>
          </a:bodyPr>
          <a:lstStyle/>
          <a:p>
            <a:r>
              <a:rPr lang="en-GB" u="sng" dirty="0"/>
              <a:t>SOCIAL</a:t>
            </a:r>
          </a:p>
          <a:p>
            <a:pPr marL="285750" indent="-285750">
              <a:buFont typeface="Wingdings" panose="05000000000000000000" pitchFamily="2" charset="2"/>
              <a:buChar char="ü"/>
            </a:pPr>
            <a:r>
              <a:rPr lang="en-GB" dirty="0"/>
              <a:t>Birmingham open-minded culture due to its equality and diversity </a:t>
            </a:r>
          </a:p>
          <a:p>
            <a:pPr marL="285750" indent="-285750">
              <a:buFont typeface="Wingdings" panose="05000000000000000000" pitchFamily="2" charset="2"/>
              <a:buChar char="ü"/>
            </a:pPr>
            <a:r>
              <a:rPr lang="en-GB" dirty="0"/>
              <a:t>Lots of visitors</a:t>
            </a:r>
          </a:p>
          <a:p>
            <a:pPr marL="285750" indent="-285750">
              <a:buFont typeface="Wingdings" panose="05000000000000000000" pitchFamily="2" charset="2"/>
              <a:buChar char="ü"/>
            </a:pPr>
            <a:r>
              <a:rPr lang="en-GB" dirty="0"/>
              <a:t>Language</a:t>
            </a:r>
          </a:p>
          <a:p>
            <a:pPr marL="285750" indent="-285750">
              <a:buFont typeface="Wingdings" panose="05000000000000000000" pitchFamily="2" charset="2"/>
              <a:buChar char="ü"/>
            </a:pPr>
            <a:r>
              <a:rPr lang="en-GB" dirty="0"/>
              <a:t>Attitudes to foreign products and services</a:t>
            </a:r>
          </a:p>
        </p:txBody>
      </p:sp>
      <p:sp>
        <p:nvSpPr>
          <p:cNvPr id="27" name="Arrow: Left 26">
            <a:extLst>
              <a:ext uri="{FF2B5EF4-FFF2-40B4-BE49-F238E27FC236}">
                <a16:creationId xmlns:a16="http://schemas.microsoft.com/office/drawing/2014/main" id="{E6FA8612-F1EA-3BA1-DFD8-4654A91FA913}"/>
              </a:ext>
            </a:extLst>
          </p:cNvPr>
          <p:cNvSpPr/>
          <p:nvPr/>
        </p:nvSpPr>
        <p:spPr>
          <a:xfrm rot="14332516">
            <a:off x="6128334" y="4285250"/>
            <a:ext cx="1102797" cy="27595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EF42EAAB-ABDE-AF7E-3447-03084187EB0B}"/>
              </a:ext>
            </a:extLst>
          </p:cNvPr>
          <p:cNvSpPr txBox="1"/>
          <p:nvPr/>
        </p:nvSpPr>
        <p:spPr>
          <a:xfrm>
            <a:off x="1197158" y="3563803"/>
            <a:ext cx="2208628" cy="1754326"/>
          </a:xfrm>
          <a:prstGeom prst="rect">
            <a:avLst/>
          </a:prstGeom>
          <a:noFill/>
        </p:spPr>
        <p:txBody>
          <a:bodyPr wrap="square" rtlCol="0">
            <a:spAutoFit/>
          </a:bodyPr>
          <a:lstStyle/>
          <a:p>
            <a:r>
              <a:rPr lang="en-GB" u="sng" dirty="0"/>
              <a:t>ECONOMICAL</a:t>
            </a:r>
          </a:p>
          <a:p>
            <a:pPr marL="285750" indent="-285750">
              <a:buFont typeface="Wingdings" panose="05000000000000000000" pitchFamily="2" charset="2"/>
              <a:buChar char="ü"/>
            </a:pPr>
            <a:r>
              <a:rPr lang="en-GB" dirty="0"/>
              <a:t>growing industry</a:t>
            </a:r>
          </a:p>
          <a:p>
            <a:pPr marL="285750" indent="-285750">
              <a:buFont typeface="Wingdings" panose="05000000000000000000" pitchFamily="2" charset="2"/>
              <a:buChar char="ü"/>
            </a:pPr>
            <a:r>
              <a:rPr lang="en-GB" dirty="0"/>
              <a:t>trend</a:t>
            </a:r>
          </a:p>
          <a:p>
            <a:pPr marL="285750" indent="-285750">
              <a:buFont typeface="Wingdings" panose="05000000000000000000" pitchFamily="2" charset="2"/>
              <a:buChar char="ü"/>
            </a:pPr>
            <a:r>
              <a:rPr lang="en-GB" dirty="0"/>
              <a:t>relatively young industry</a:t>
            </a:r>
          </a:p>
          <a:p>
            <a:pPr marL="285750" indent="-285750">
              <a:buFont typeface="Wingdings" panose="05000000000000000000" pitchFamily="2" charset="2"/>
              <a:buChar char="ü"/>
            </a:pPr>
            <a:r>
              <a:rPr lang="en-GB" dirty="0"/>
              <a:t>Seasonal issues</a:t>
            </a:r>
          </a:p>
        </p:txBody>
      </p:sp>
      <p:sp>
        <p:nvSpPr>
          <p:cNvPr id="30" name="TextBox 29">
            <a:extLst>
              <a:ext uri="{FF2B5EF4-FFF2-40B4-BE49-F238E27FC236}">
                <a16:creationId xmlns:a16="http://schemas.microsoft.com/office/drawing/2014/main" id="{A61EA828-9C53-05D9-4BF8-C380C6D547FF}"/>
              </a:ext>
            </a:extLst>
          </p:cNvPr>
          <p:cNvSpPr txBox="1"/>
          <p:nvPr/>
        </p:nvSpPr>
        <p:spPr>
          <a:xfrm>
            <a:off x="3275436" y="4802182"/>
            <a:ext cx="2236833" cy="923330"/>
          </a:xfrm>
          <a:prstGeom prst="rect">
            <a:avLst/>
          </a:prstGeom>
          <a:noFill/>
        </p:spPr>
        <p:txBody>
          <a:bodyPr wrap="square" rtlCol="0">
            <a:spAutoFit/>
          </a:bodyPr>
          <a:lstStyle/>
          <a:p>
            <a:r>
              <a:rPr lang="en-GB" u="sng" dirty="0"/>
              <a:t>LEGAL</a:t>
            </a:r>
          </a:p>
          <a:p>
            <a:pPr marL="285750" indent="-285750">
              <a:buFont typeface="Wingdings" panose="05000000000000000000" pitchFamily="2" charset="2"/>
              <a:buChar char="ü"/>
            </a:pPr>
            <a:r>
              <a:rPr lang="en-GB" dirty="0"/>
              <a:t>Regulations</a:t>
            </a:r>
          </a:p>
          <a:p>
            <a:pPr marL="285750" indent="-285750">
              <a:buFont typeface="Wingdings" panose="05000000000000000000" pitchFamily="2" charset="2"/>
              <a:buChar char="ü"/>
            </a:pPr>
            <a:r>
              <a:rPr lang="en-GB" dirty="0"/>
              <a:t>Food laws</a:t>
            </a:r>
          </a:p>
        </p:txBody>
      </p:sp>
      <p:sp>
        <p:nvSpPr>
          <p:cNvPr id="31" name="Arrow: Left 30">
            <a:extLst>
              <a:ext uri="{FF2B5EF4-FFF2-40B4-BE49-F238E27FC236}">
                <a16:creationId xmlns:a16="http://schemas.microsoft.com/office/drawing/2014/main" id="{B3C128E5-5E14-4D19-1207-ECAFAAC8874B}"/>
              </a:ext>
            </a:extLst>
          </p:cNvPr>
          <p:cNvSpPr/>
          <p:nvPr/>
        </p:nvSpPr>
        <p:spPr>
          <a:xfrm rot="17854349">
            <a:off x="4443575" y="4276174"/>
            <a:ext cx="1102797" cy="27595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Arrow: Left 31">
            <a:extLst>
              <a:ext uri="{FF2B5EF4-FFF2-40B4-BE49-F238E27FC236}">
                <a16:creationId xmlns:a16="http://schemas.microsoft.com/office/drawing/2014/main" id="{9D08902F-F97E-0468-7BF8-ED49365DABD1}"/>
              </a:ext>
            </a:extLst>
          </p:cNvPr>
          <p:cNvSpPr/>
          <p:nvPr/>
        </p:nvSpPr>
        <p:spPr>
          <a:xfrm rot="20855638">
            <a:off x="3287945" y="3455442"/>
            <a:ext cx="1392702" cy="29893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BF4CE90F-C085-286F-9924-076D314040AF}"/>
              </a:ext>
            </a:extLst>
          </p:cNvPr>
          <p:cNvSpPr txBox="1"/>
          <p:nvPr/>
        </p:nvSpPr>
        <p:spPr>
          <a:xfrm>
            <a:off x="6415449" y="4841416"/>
            <a:ext cx="5776551" cy="2031325"/>
          </a:xfrm>
          <a:prstGeom prst="rect">
            <a:avLst/>
          </a:prstGeom>
          <a:noFill/>
        </p:spPr>
        <p:txBody>
          <a:bodyPr wrap="square" rtlCol="0">
            <a:spAutoFit/>
          </a:bodyPr>
          <a:lstStyle/>
          <a:p>
            <a:r>
              <a:rPr lang="en-GB" u="sng" dirty="0"/>
              <a:t>TECHNOLOGICAL</a:t>
            </a:r>
          </a:p>
          <a:p>
            <a:pPr marL="285750" indent="-285750">
              <a:buFont typeface="Wingdings" panose="05000000000000000000" pitchFamily="2" charset="2"/>
              <a:buChar char="ü"/>
            </a:pPr>
            <a:r>
              <a:rPr lang="en-GB" dirty="0"/>
              <a:t>state of the art food trucks</a:t>
            </a:r>
          </a:p>
          <a:p>
            <a:pPr marL="285750" indent="-285750">
              <a:buFont typeface="Wingdings" panose="05000000000000000000" pitchFamily="2" charset="2"/>
              <a:buChar char="ü"/>
            </a:pPr>
            <a:r>
              <a:rPr lang="en-GB" dirty="0"/>
              <a:t>high quality equipment</a:t>
            </a:r>
          </a:p>
          <a:p>
            <a:pPr marL="285750" indent="-285750">
              <a:buFont typeface="Wingdings" panose="05000000000000000000" pitchFamily="2" charset="2"/>
              <a:buChar char="ü"/>
            </a:pPr>
            <a:r>
              <a:rPr lang="en-GB" dirty="0"/>
              <a:t>Variety of food apps</a:t>
            </a:r>
          </a:p>
          <a:p>
            <a:pPr marL="285750" indent="-285750">
              <a:buFont typeface="Wingdings" panose="05000000000000000000" pitchFamily="2" charset="2"/>
              <a:buChar char="ü"/>
            </a:pPr>
            <a:r>
              <a:rPr lang="en-GB" dirty="0"/>
              <a:t>Quality and standards</a:t>
            </a:r>
          </a:p>
          <a:p>
            <a:pPr marL="285750" indent="-285750">
              <a:buFont typeface="Wingdings" panose="05000000000000000000" pitchFamily="2" charset="2"/>
              <a:buChar char="ü"/>
            </a:pPr>
            <a:r>
              <a:rPr lang="en-GB" dirty="0"/>
              <a:t>Internet/broadband</a:t>
            </a:r>
          </a:p>
          <a:p>
            <a:pPr marL="285750" indent="-285750">
              <a:buFont typeface="Wingdings" panose="05000000000000000000" pitchFamily="2" charset="2"/>
              <a:buChar char="ü"/>
            </a:pPr>
            <a:endParaRPr lang="en-GB" dirty="0"/>
          </a:p>
        </p:txBody>
      </p:sp>
      <p:pic>
        <p:nvPicPr>
          <p:cNvPr id="17" name="Picture 16">
            <a:extLst>
              <a:ext uri="{FF2B5EF4-FFF2-40B4-BE49-F238E27FC236}">
                <a16:creationId xmlns:a16="http://schemas.microsoft.com/office/drawing/2014/main" id="{E26B1DF8-1B10-985E-319A-98530DCA95DB}"/>
              </a:ext>
            </a:extLst>
          </p:cNvPr>
          <p:cNvPicPr>
            <a:picLocks noChangeAspect="1"/>
          </p:cNvPicPr>
          <p:nvPr/>
        </p:nvPicPr>
        <p:blipFill rotWithShape="1">
          <a:blip r:embed="rId2"/>
          <a:srcRect l="41440" t="49974" r="42416" b="24432"/>
          <a:stretch/>
        </p:blipFill>
        <p:spPr>
          <a:xfrm>
            <a:off x="10253118" y="735949"/>
            <a:ext cx="1282973" cy="1143510"/>
          </a:xfrm>
          <a:prstGeom prst="rect">
            <a:avLst/>
          </a:prstGeom>
        </p:spPr>
      </p:pic>
    </p:spTree>
    <p:extLst>
      <p:ext uri="{BB962C8B-B14F-4D97-AF65-F5344CB8AC3E}">
        <p14:creationId xmlns:p14="http://schemas.microsoft.com/office/powerpoint/2010/main" val="2863416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C3A17CDB-103F-0605-0A87-490E05640BF7}"/>
              </a:ext>
            </a:extLst>
          </p:cNvPr>
          <p:cNvGraphicFramePr>
            <a:graphicFrameLocks noGrp="1"/>
          </p:cNvGraphicFramePr>
          <p:nvPr>
            <p:extLst>
              <p:ext uri="{D42A27DB-BD31-4B8C-83A1-F6EECF244321}">
                <p14:modId xmlns:p14="http://schemas.microsoft.com/office/powerpoint/2010/main" val="4076147922"/>
              </p:ext>
            </p:extLst>
          </p:nvPr>
        </p:nvGraphicFramePr>
        <p:xfrm>
          <a:off x="731520" y="770251"/>
          <a:ext cx="10986869" cy="5636162"/>
        </p:xfrm>
        <a:graphic>
          <a:graphicData uri="http://schemas.openxmlformats.org/drawingml/2006/table">
            <a:tbl>
              <a:tblPr firstRow="1" bandRow="1">
                <a:tableStyleId>{5C22544A-7EE6-4342-B048-85BDC9FD1C3A}</a:tableStyleId>
              </a:tblPr>
              <a:tblGrid>
                <a:gridCol w="1812145">
                  <a:extLst>
                    <a:ext uri="{9D8B030D-6E8A-4147-A177-3AD203B41FA5}">
                      <a16:colId xmlns:a16="http://schemas.microsoft.com/office/drawing/2014/main" val="1395250507"/>
                    </a:ext>
                  </a:extLst>
                </a:gridCol>
                <a:gridCol w="2293681">
                  <a:extLst>
                    <a:ext uri="{9D8B030D-6E8A-4147-A177-3AD203B41FA5}">
                      <a16:colId xmlns:a16="http://schemas.microsoft.com/office/drawing/2014/main" val="1911937889"/>
                    </a:ext>
                  </a:extLst>
                </a:gridCol>
                <a:gridCol w="2335939">
                  <a:extLst>
                    <a:ext uri="{9D8B030D-6E8A-4147-A177-3AD203B41FA5}">
                      <a16:colId xmlns:a16="http://schemas.microsoft.com/office/drawing/2014/main" val="3947689643"/>
                    </a:ext>
                  </a:extLst>
                </a:gridCol>
                <a:gridCol w="2251423">
                  <a:extLst>
                    <a:ext uri="{9D8B030D-6E8A-4147-A177-3AD203B41FA5}">
                      <a16:colId xmlns:a16="http://schemas.microsoft.com/office/drawing/2014/main" val="57824724"/>
                    </a:ext>
                  </a:extLst>
                </a:gridCol>
                <a:gridCol w="2293681">
                  <a:extLst>
                    <a:ext uri="{9D8B030D-6E8A-4147-A177-3AD203B41FA5}">
                      <a16:colId xmlns:a16="http://schemas.microsoft.com/office/drawing/2014/main" val="1615964116"/>
                    </a:ext>
                  </a:extLst>
                </a:gridCol>
              </a:tblGrid>
              <a:tr h="307922">
                <a:tc>
                  <a:txBody>
                    <a:bodyPr/>
                    <a:lstStyle/>
                    <a:p>
                      <a:r>
                        <a:rPr lang="en-GB"/>
                        <a:t>FACTORS</a:t>
                      </a:r>
                      <a:endParaRPr lang="en-GB" dirty="0"/>
                    </a:p>
                  </a:txBody>
                  <a:tcPr/>
                </a:tc>
                <a:tc>
                  <a:txBody>
                    <a:bodyPr/>
                    <a:lstStyle/>
                    <a:p>
                      <a:r>
                        <a:rPr lang="en-GB"/>
                        <a:t>YOUR COMPANY</a:t>
                      </a:r>
                      <a:endParaRPr lang="en-GB" dirty="0"/>
                    </a:p>
                  </a:txBody>
                  <a:tcPr/>
                </a:tc>
                <a:tc>
                  <a:txBody>
                    <a:bodyPr/>
                    <a:lstStyle/>
                    <a:p>
                      <a:r>
                        <a:rPr lang="en-GB" dirty="0"/>
                        <a:t>COMPETITOR A-MCDONALD’S</a:t>
                      </a:r>
                    </a:p>
                  </a:txBody>
                  <a:tcPr/>
                </a:tc>
                <a:tc>
                  <a:txBody>
                    <a:bodyPr/>
                    <a:lstStyle/>
                    <a:p>
                      <a:r>
                        <a:rPr lang="en-GB"/>
                        <a:t>COMPETITOR B-KFC</a:t>
                      </a:r>
                      <a:endParaRPr lang="en-GB" dirty="0"/>
                    </a:p>
                  </a:txBody>
                  <a:tcPr/>
                </a:tc>
                <a:tc>
                  <a:txBody>
                    <a:bodyPr/>
                    <a:lstStyle/>
                    <a:p>
                      <a:r>
                        <a:rPr lang="en-GB" dirty="0"/>
                        <a:t>COMPETITOR C</a:t>
                      </a:r>
                    </a:p>
                    <a:p>
                      <a:r>
                        <a:rPr lang="en-GB" dirty="0"/>
                        <a:t>TURKISH KEBAB AND PIZZERIA</a:t>
                      </a:r>
                    </a:p>
                  </a:txBody>
                  <a:tcPr/>
                </a:tc>
                <a:extLst>
                  <a:ext uri="{0D108BD9-81ED-4DB2-BD59-A6C34878D82A}">
                    <a16:rowId xmlns:a16="http://schemas.microsoft.com/office/drawing/2014/main" val="2011648638"/>
                  </a:ext>
                </a:extLst>
              </a:tr>
              <a:tr h="1214816">
                <a:tc>
                  <a:txBody>
                    <a:bodyPr/>
                    <a:lstStyle/>
                    <a:p>
                      <a:r>
                        <a:rPr lang="en-GB" sz="1050"/>
                        <a:t>INDUSTRY</a:t>
                      </a:r>
                      <a:endParaRPr lang="en-GB" sz="1050" dirty="0"/>
                    </a:p>
                  </a:txBody>
                  <a:tcPr/>
                </a:tc>
                <a:tc>
                  <a:txBody>
                    <a:bodyPr/>
                    <a:lstStyle/>
                    <a:p>
                      <a:r>
                        <a:rPr lang="en-GB" sz="1050"/>
                        <a:t>FOOD</a:t>
                      </a:r>
                      <a:endParaRPr lang="en-GB" sz="1050" dirty="0"/>
                    </a:p>
                  </a:txBody>
                  <a:tcPr/>
                </a:tc>
                <a:tc>
                  <a:txBody>
                    <a:bodyPr/>
                    <a:lstStyle/>
                    <a:p>
                      <a:r>
                        <a:rPr lang="en-GB" sz="1050"/>
                        <a:t>FOOD</a:t>
                      </a:r>
                      <a:endParaRPr lang="en-GB" sz="1050" dirty="0"/>
                    </a:p>
                  </a:txBody>
                  <a:tcPr/>
                </a:tc>
                <a:tc>
                  <a:txBody>
                    <a:bodyPr/>
                    <a:lstStyle/>
                    <a:p>
                      <a:r>
                        <a:rPr lang="en-GB" sz="1050"/>
                        <a:t>FOOD</a:t>
                      </a:r>
                      <a:endParaRPr lang="en-GB" sz="1050" dirty="0"/>
                    </a:p>
                  </a:txBody>
                  <a:tcPr/>
                </a:tc>
                <a:tc>
                  <a:txBody>
                    <a:bodyPr/>
                    <a:lstStyle/>
                    <a:p>
                      <a:r>
                        <a:rPr lang="en-GB" sz="1050" dirty="0"/>
                        <a:t>FOOD</a:t>
                      </a:r>
                    </a:p>
                  </a:txBody>
                  <a:tcPr/>
                </a:tc>
                <a:extLst>
                  <a:ext uri="{0D108BD9-81ED-4DB2-BD59-A6C34878D82A}">
                    <a16:rowId xmlns:a16="http://schemas.microsoft.com/office/drawing/2014/main" val="3554162374"/>
                  </a:ext>
                </a:extLst>
              </a:tr>
              <a:tr h="307922">
                <a:tc>
                  <a:txBody>
                    <a:bodyPr/>
                    <a:lstStyle/>
                    <a:p>
                      <a:r>
                        <a:rPr lang="en-GB" sz="1050"/>
                        <a:t>PRODUCTS OR SERVICES</a:t>
                      </a:r>
                      <a:endParaRPr lang="en-GB" sz="1050" dirty="0"/>
                    </a:p>
                  </a:txBody>
                  <a:tcPr/>
                </a:tc>
                <a:tc>
                  <a:txBody>
                    <a:bodyPr/>
                    <a:lstStyle/>
                    <a:p>
                      <a:r>
                        <a:rPr lang="en-GB" sz="1050"/>
                        <a:t>HOMMADE, FAST-FOOD, BUFFET</a:t>
                      </a:r>
                      <a:endParaRPr lang="en-GB" sz="1050" dirty="0"/>
                    </a:p>
                  </a:txBody>
                  <a:tcPr/>
                </a:tc>
                <a:tc>
                  <a:txBody>
                    <a:bodyPr/>
                    <a:lstStyle/>
                    <a:p>
                      <a:r>
                        <a:rPr lang="en-GB" sz="1050"/>
                        <a:t>FAST-FOOD</a:t>
                      </a:r>
                      <a:endParaRPr lang="en-GB" sz="1050" dirty="0"/>
                    </a:p>
                  </a:txBody>
                  <a:tcPr/>
                </a:tc>
                <a:tc>
                  <a:txBody>
                    <a:bodyPr/>
                    <a:lstStyle/>
                    <a:p>
                      <a:r>
                        <a:rPr lang="en-GB" sz="1050"/>
                        <a:t>FAST-FOOD</a:t>
                      </a:r>
                      <a:endParaRPr lang="en-GB" sz="1050" dirty="0"/>
                    </a:p>
                  </a:txBody>
                  <a:tcPr/>
                </a:tc>
                <a:tc>
                  <a:txBody>
                    <a:bodyPr/>
                    <a:lstStyle/>
                    <a:p>
                      <a:r>
                        <a:rPr lang="en-GB" sz="1050"/>
                        <a:t>FAST-FOOD</a:t>
                      </a:r>
                      <a:endParaRPr lang="en-GB" sz="1050" dirty="0"/>
                    </a:p>
                  </a:txBody>
                  <a:tcPr/>
                </a:tc>
                <a:extLst>
                  <a:ext uri="{0D108BD9-81ED-4DB2-BD59-A6C34878D82A}">
                    <a16:rowId xmlns:a16="http://schemas.microsoft.com/office/drawing/2014/main" val="281121615"/>
                  </a:ext>
                </a:extLst>
              </a:tr>
              <a:tr h="504915">
                <a:tc>
                  <a:txBody>
                    <a:bodyPr/>
                    <a:lstStyle/>
                    <a:p>
                      <a:r>
                        <a:rPr lang="en-GB" sz="1050"/>
                        <a:t>KEY SUCCESS FACTORS</a:t>
                      </a:r>
                      <a:endParaRPr lang="en-GB" sz="1050" dirty="0"/>
                    </a:p>
                  </a:txBody>
                  <a:tcPr/>
                </a:tc>
                <a:tc>
                  <a:txBody>
                    <a:bodyPr/>
                    <a:lstStyle/>
                    <a:p>
                      <a:r>
                        <a:rPr lang="en-US" sz="1050" b="0" i="0" kern="1200" dirty="0">
                          <a:solidFill>
                            <a:schemeClr val="dk1"/>
                          </a:solidFill>
                          <a:effectLst/>
                          <a:latin typeface="+mn-lt"/>
                          <a:ea typeface="+mn-ea"/>
                          <a:cs typeface="+mn-cs"/>
                        </a:rPr>
                        <a:t>Consistent Food And Service</a:t>
                      </a:r>
                    </a:p>
                    <a:p>
                      <a:r>
                        <a:rPr lang="en-US" sz="1050" b="0" i="0" kern="1200" dirty="0">
                          <a:solidFill>
                            <a:schemeClr val="dk1"/>
                          </a:solidFill>
                          <a:effectLst/>
                          <a:latin typeface="+mn-lt"/>
                          <a:ea typeface="+mn-ea"/>
                          <a:cs typeface="+mn-cs"/>
                        </a:rPr>
                        <a:t>A Personality</a:t>
                      </a:r>
                    </a:p>
                    <a:p>
                      <a:r>
                        <a:rPr lang="en-US" sz="1050" b="0" i="0" kern="1200" dirty="0">
                          <a:solidFill>
                            <a:schemeClr val="dk1"/>
                          </a:solidFill>
                          <a:effectLst/>
                          <a:latin typeface="+mn-lt"/>
                          <a:ea typeface="+mn-ea"/>
                          <a:cs typeface="+mn-cs"/>
                        </a:rPr>
                        <a:t>A Good Leader</a:t>
                      </a:r>
                    </a:p>
                    <a:p>
                      <a:r>
                        <a:rPr lang="en-US" sz="1050" b="0" i="0" kern="1200" dirty="0">
                          <a:solidFill>
                            <a:schemeClr val="dk1"/>
                          </a:solidFill>
                          <a:effectLst/>
                          <a:latin typeface="+mn-lt"/>
                          <a:ea typeface="+mn-ea"/>
                          <a:cs typeface="+mn-cs"/>
                        </a:rPr>
                        <a:t>Some Form Of Online Presence</a:t>
                      </a:r>
                    </a:p>
                    <a:p>
                      <a:r>
                        <a:rPr lang="en-US" sz="1050" b="0" i="0" kern="1200" dirty="0">
                          <a:solidFill>
                            <a:schemeClr val="dk1"/>
                          </a:solidFill>
                          <a:effectLst/>
                          <a:latin typeface="+mn-lt"/>
                          <a:ea typeface="+mn-ea"/>
                          <a:cs typeface="+mn-cs"/>
                        </a:rPr>
                        <a:t>A Notable Brand</a:t>
                      </a:r>
                    </a:p>
                    <a:p>
                      <a:r>
                        <a:rPr lang="en-US" sz="1050" b="0" i="0" kern="1200" dirty="0">
                          <a:solidFill>
                            <a:schemeClr val="dk1"/>
                          </a:solidFill>
                          <a:effectLst/>
                          <a:latin typeface="+mn-lt"/>
                          <a:ea typeface="+mn-ea"/>
                          <a:cs typeface="+mn-cs"/>
                        </a:rPr>
                        <a:t>Amazing Food</a:t>
                      </a:r>
                    </a:p>
                    <a:p>
                      <a:r>
                        <a:rPr lang="en-US" sz="1050" b="0" i="0" kern="1200" dirty="0">
                          <a:solidFill>
                            <a:schemeClr val="dk1"/>
                          </a:solidFill>
                          <a:effectLst/>
                          <a:latin typeface="+mn-lt"/>
                          <a:ea typeface="+mn-ea"/>
                          <a:cs typeface="+mn-cs"/>
                        </a:rPr>
                        <a:t>Constantly Adapt</a:t>
                      </a:r>
                    </a:p>
                    <a:p>
                      <a:r>
                        <a:rPr lang="en-US" sz="1050" b="0" i="0" kern="1200" dirty="0">
                          <a:solidFill>
                            <a:schemeClr val="dk1"/>
                          </a:solidFill>
                          <a:effectLst/>
                          <a:latin typeface="+mn-lt"/>
                          <a:ea typeface="+mn-ea"/>
                          <a:cs typeface="+mn-cs"/>
                        </a:rPr>
                        <a:t>Multiple Streams</a:t>
                      </a:r>
                    </a:p>
                    <a:p>
                      <a:r>
                        <a:rPr lang="en-US" sz="1050" b="0" i="0" kern="1200" dirty="0">
                          <a:solidFill>
                            <a:schemeClr val="dk1"/>
                          </a:solidFill>
                          <a:effectLst/>
                          <a:latin typeface="+mn-lt"/>
                          <a:ea typeface="+mn-ea"/>
                          <a:cs typeface="+mn-cs"/>
                        </a:rPr>
                        <a:t>Failures And Learning Moments</a:t>
                      </a:r>
                    </a:p>
                    <a:p>
                      <a:r>
                        <a:rPr lang="en-US" sz="1050" b="0" i="0" kern="1200" dirty="0">
                          <a:solidFill>
                            <a:schemeClr val="dk1"/>
                          </a:solidFill>
                          <a:effectLst/>
                          <a:latin typeface="+mn-lt"/>
                          <a:ea typeface="+mn-ea"/>
                          <a:cs typeface="+mn-cs"/>
                        </a:rPr>
                        <a:t>Discipline, Persistence, Passion,</a:t>
                      </a:r>
                    </a:p>
                    <a:p>
                      <a:r>
                        <a:rPr lang="en-US" sz="1050" b="0" i="0" kern="1200" dirty="0">
                          <a:solidFill>
                            <a:schemeClr val="dk1"/>
                          </a:solidFill>
                          <a:effectLst/>
                          <a:latin typeface="+mn-lt"/>
                          <a:ea typeface="+mn-ea"/>
                          <a:cs typeface="+mn-cs"/>
                        </a:rPr>
                        <a:t>Constant adaptation</a:t>
                      </a:r>
                    </a:p>
                    <a:p>
                      <a:endParaRPr lang="en-GB" sz="1050" dirty="0"/>
                    </a:p>
                  </a:txBody>
                  <a:tcPr/>
                </a:tc>
                <a:tc>
                  <a:txBody>
                    <a:bodyPr/>
                    <a:lstStyle/>
                    <a:p>
                      <a:r>
                        <a:rPr lang="en-US" sz="1050" b="0" i="0" kern="1200" dirty="0">
                          <a:solidFill>
                            <a:schemeClr val="dk1"/>
                          </a:solidFill>
                          <a:effectLst/>
                          <a:latin typeface="+mn-lt"/>
                          <a:ea typeface="+mn-ea"/>
                          <a:cs typeface="+mn-cs"/>
                        </a:rPr>
                        <a:t>consistency, innovation and resilience of the brand.</a:t>
                      </a:r>
                      <a:endParaRPr lang="en-GB" sz="1050" b="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50" b="0" i="0" kern="1200" dirty="0">
                          <a:solidFill>
                            <a:schemeClr val="dk1"/>
                          </a:solidFill>
                          <a:effectLst/>
                          <a:latin typeface="+mn-lt"/>
                          <a:ea typeface="+mn-ea"/>
                          <a:cs typeface="+mn-cs"/>
                        </a:rPr>
                        <a:t>authentic brand with a memorable name and specific recipes</a:t>
                      </a:r>
                      <a:endParaRPr lang="en-GB" sz="1050" b="0" dirty="0"/>
                    </a:p>
                    <a:p>
                      <a:endParaRPr lang="en-GB" sz="1050" dirty="0"/>
                    </a:p>
                  </a:txBody>
                  <a:tcPr/>
                </a:tc>
                <a:tc>
                  <a:txBody>
                    <a:bodyPr/>
                    <a:lstStyle/>
                    <a:p>
                      <a:r>
                        <a:rPr lang="en-US" sz="1050" dirty="0"/>
                        <a:t>Fast service, experience, participative management, realistic financial formula</a:t>
                      </a:r>
                      <a:endParaRPr lang="en-GB" sz="1050" dirty="0"/>
                    </a:p>
                  </a:txBody>
                  <a:tcPr/>
                </a:tc>
                <a:extLst>
                  <a:ext uri="{0D108BD9-81ED-4DB2-BD59-A6C34878D82A}">
                    <a16:rowId xmlns:a16="http://schemas.microsoft.com/office/drawing/2014/main" val="1817970707"/>
                  </a:ext>
                </a:extLst>
              </a:tr>
              <a:tr h="307922">
                <a:tc>
                  <a:txBody>
                    <a:bodyPr/>
                    <a:lstStyle/>
                    <a:p>
                      <a:r>
                        <a:rPr lang="en-GB" sz="1050"/>
                        <a:t>MARKET SHARE</a:t>
                      </a:r>
                      <a:endParaRPr lang="en-GB" sz="1050" dirty="0"/>
                    </a:p>
                  </a:txBody>
                  <a:tcPr/>
                </a:tc>
                <a:tc>
                  <a:txBody>
                    <a:bodyPr/>
                    <a:lstStyle/>
                    <a:p>
                      <a:r>
                        <a:rPr lang="en-GB" sz="1050"/>
                        <a:t>LOCAL</a:t>
                      </a:r>
                      <a:endParaRPr lang="en-GB" sz="1050" dirty="0"/>
                    </a:p>
                  </a:txBody>
                  <a:tcPr/>
                </a:tc>
                <a:tc>
                  <a:txBody>
                    <a:bodyPr/>
                    <a:lstStyle/>
                    <a:p>
                      <a:r>
                        <a:rPr lang="en-GB" sz="1050"/>
                        <a:t>GLOBAL</a:t>
                      </a:r>
                      <a:endParaRPr lang="en-GB" sz="1050" dirty="0"/>
                    </a:p>
                  </a:txBody>
                  <a:tcPr/>
                </a:tc>
                <a:tc>
                  <a:txBody>
                    <a:bodyPr/>
                    <a:lstStyle/>
                    <a:p>
                      <a:r>
                        <a:rPr lang="en-GB" sz="1050" dirty="0"/>
                        <a:t>GLOBAL</a:t>
                      </a:r>
                    </a:p>
                  </a:txBody>
                  <a:tcPr/>
                </a:tc>
                <a:tc>
                  <a:txBody>
                    <a:bodyPr/>
                    <a:lstStyle/>
                    <a:p>
                      <a:r>
                        <a:rPr lang="en-US" sz="1050" dirty="0">
                          <a:latin typeface="+mn-lt"/>
                        </a:rPr>
                        <a:t>LOCAL</a:t>
                      </a:r>
                      <a:endParaRPr lang="en-GB" sz="1050" dirty="0">
                        <a:latin typeface="+mn-lt"/>
                      </a:endParaRPr>
                    </a:p>
                  </a:txBody>
                  <a:tcPr/>
                </a:tc>
                <a:extLst>
                  <a:ext uri="{0D108BD9-81ED-4DB2-BD59-A6C34878D82A}">
                    <a16:rowId xmlns:a16="http://schemas.microsoft.com/office/drawing/2014/main" val="3694455192"/>
                  </a:ext>
                </a:extLst>
              </a:tr>
              <a:tr h="307922">
                <a:tc>
                  <a:txBody>
                    <a:bodyPr/>
                    <a:lstStyle/>
                    <a:p>
                      <a:r>
                        <a:rPr lang="en-US" sz="1050"/>
                        <a:t>past strategies and current strategies</a:t>
                      </a:r>
                      <a:endParaRPr lang="en-GB" sz="1050" dirty="0"/>
                    </a:p>
                  </a:txBody>
                  <a:tcPr/>
                </a:tc>
                <a:tc>
                  <a:txBody>
                    <a:bodyPr/>
                    <a:lstStyle/>
                    <a:p>
                      <a:r>
                        <a:rPr lang="en-GB" sz="1050" dirty="0"/>
                        <a:t>LOW PRICES,</a:t>
                      </a:r>
                    </a:p>
                    <a:p>
                      <a:r>
                        <a:rPr lang="en-GB" sz="1050" dirty="0"/>
                        <a:t>Original </a:t>
                      </a:r>
                      <a:r>
                        <a:rPr lang="en-GB" sz="1050" dirty="0" err="1"/>
                        <a:t>recipy</a:t>
                      </a:r>
                      <a:r>
                        <a:rPr lang="en-GB" sz="1050" dirty="0"/>
                        <a:t>,</a:t>
                      </a:r>
                    </a:p>
                    <a:p>
                      <a:r>
                        <a:rPr lang="en-GB" sz="1050" dirty="0"/>
                        <a:t>Various choices</a:t>
                      </a:r>
                    </a:p>
                  </a:txBody>
                  <a:tcPr/>
                </a:tc>
                <a:tc>
                  <a:txBody>
                    <a:bodyPr/>
                    <a:lstStyle/>
                    <a:p>
                      <a:r>
                        <a:rPr lang="en-GB" sz="1050"/>
                        <a:t>COST LEADERSHIP/LOW PRICE</a:t>
                      </a:r>
                      <a:endParaRPr lang="en-GB" sz="1050" dirty="0"/>
                    </a:p>
                  </a:txBody>
                  <a:tcPr/>
                </a:tc>
                <a:tc>
                  <a:txBody>
                    <a:bodyPr/>
                    <a:lstStyle/>
                    <a:p>
                      <a:r>
                        <a:rPr lang="en-GB" sz="1050"/>
                        <a:t>CHEAP PRICE/ORIGINL RECIPY FROM 75 YEARS, VARIOUS CHOICES</a:t>
                      </a:r>
                      <a:endParaRPr lang="en-GB" sz="1050" dirty="0"/>
                    </a:p>
                  </a:txBody>
                  <a:tcPr/>
                </a:tc>
                <a:tc>
                  <a:txBody>
                    <a:bodyPr/>
                    <a:lstStyle/>
                    <a:p>
                      <a:r>
                        <a:rPr lang="en-US" sz="1100" dirty="0"/>
                        <a:t>CHEAP PRICE, VARIOUS CHOICES</a:t>
                      </a:r>
                      <a:endParaRPr lang="en-GB" sz="1100" dirty="0"/>
                    </a:p>
                  </a:txBody>
                  <a:tcPr/>
                </a:tc>
                <a:extLst>
                  <a:ext uri="{0D108BD9-81ED-4DB2-BD59-A6C34878D82A}">
                    <a16:rowId xmlns:a16="http://schemas.microsoft.com/office/drawing/2014/main" val="1688716132"/>
                  </a:ext>
                </a:extLst>
              </a:tr>
              <a:tr h="307922">
                <a:tc>
                  <a:txBody>
                    <a:bodyPr/>
                    <a:lstStyle/>
                    <a:p>
                      <a:r>
                        <a:rPr lang="en-GB" sz="1050"/>
                        <a:t>ADVERTISING FRONT</a:t>
                      </a:r>
                      <a:endParaRPr lang="en-GB" sz="1050" dirty="0"/>
                    </a:p>
                  </a:txBody>
                  <a:tcPr/>
                </a:tc>
                <a:tc>
                  <a:txBody>
                    <a:bodyPr/>
                    <a:lstStyle/>
                    <a:p>
                      <a:r>
                        <a:rPr lang="en-US" sz="1050" dirty="0"/>
                        <a:t>Extensive</a:t>
                      </a:r>
                    </a:p>
                  </a:txBody>
                  <a:tcPr/>
                </a:tc>
                <a:tc>
                  <a:txBody>
                    <a:bodyPr/>
                    <a:lstStyle/>
                    <a:p>
                      <a:r>
                        <a:rPr lang="en-GB" sz="1050"/>
                        <a:t>EXTENSIVE</a:t>
                      </a:r>
                      <a:endParaRPr lang="en-GB" sz="1050" dirty="0"/>
                    </a:p>
                  </a:txBody>
                  <a:tcPr/>
                </a:tc>
                <a:tc>
                  <a:txBody>
                    <a:bodyPr/>
                    <a:lstStyle/>
                    <a:p>
                      <a:r>
                        <a:rPr lang="en-GB" sz="1050" dirty="0"/>
                        <a:t>EXTENSIVE</a:t>
                      </a:r>
                    </a:p>
                  </a:txBody>
                  <a:tcPr/>
                </a:tc>
                <a:tc>
                  <a:txBody>
                    <a:bodyPr/>
                    <a:lstStyle/>
                    <a:p>
                      <a:r>
                        <a:rPr lang="en-US" sz="1050" dirty="0"/>
                        <a:t>EXTENSIVE</a:t>
                      </a:r>
                      <a:endParaRPr lang="en-GB" sz="1050" dirty="0"/>
                    </a:p>
                  </a:txBody>
                  <a:tcPr/>
                </a:tc>
                <a:extLst>
                  <a:ext uri="{0D108BD9-81ED-4DB2-BD59-A6C34878D82A}">
                    <a16:rowId xmlns:a16="http://schemas.microsoft.com/office/drawing/2014/main" val="2722192542"/>
                  </a:ext>
                </a:extLst>
              </a:tr>
            </a:tbl>
          </a:graphicData>
        </a:graphic>
      </p:graphicFrame>
      <p:sp>
        <p:nvSpPr>
          <p:cNvPr id="5" name="TextBox 4">
            <a:extLst>
              <a:ext uri="{FF2B5EF4-FFF2-40B4-BE49-F238E27FC236}">
                <a16:creationId xmlns:a16="http://schemas.microsoft.com/office/drawing/2014/main" id="{2C9B0655-31F2-4B8E-D78C-3FC58C2DB03C}"/>
              </a:ext>
            </a:extLst>
          </p:cNvPr>
          <p:cNvSpPr txBox="1"/>
          <p:nvPr/>
        </p:nvSpPr>
        <p:spPr>
          <a:xfrm>
            <a:off x="3826413" y="0"/>
            <a:ext cx="5233181" cy="461665"/>
          </a:xfrm>
          <a:prstGeom prst="rect">
            <a:avLst/>
          </a:prstGeom>
          <a:noFill/>
        </p:spPr>
        <p:txBody>
          <a:bodyPr wrap="square" rtlCol="0">
            <a:spAutoFit/>
          </a:bodyPr>
          <a:lstStyle/>
          <a:p>
            <a:pPr algn="ctr"/>
            <a:r>
              <a:rPr lang="en-GB" sz="2400" b="1" dirty="0"/>
              <a:t>COMPETITOR’S ANALYSIS</a:t>
            </a:r>
          </a:p>
        </p:txBody>
      </p:sp>
    </p:spTree>
    <p:extLst>
      <p:ext uri="{BB962C8B-B14F-4D97-AF65-F5344CB8AC3E}">
        <p14:creationId xmlns:p14="http://schemas.microsoft.com/office/powerpoint/2010/main" val="1434746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7CFF3DB7-76F4-BD2C-A460-7E0715C1A93A}"/>
              </a:ext>
            </a:extLst>
          </p:cNvPr>
          <p:cNvGraphicFramePr>
            <a:graphicFrameLocks noGrp="1"/>
          </p:cNvGraphicFramePr>
          <p:nvPr>
            <p:extLst>
              <p:ext uri="{D42A27DB-BD31-4B8C-83A1-F6EECF244321}">
                <p14:modId xmlns:p14="http://schemas.microsoft.com/office/powerpoint/2010/main" val="386511693"/>
              </p:ext>
            </p:extLst>
          </p:nvPr>
        </p:nvGraphicFramePr>
        <p:xfrm>
          <a:off x="689317" y="719665"/>
          <a:ext cx="10930596" cy="6546617"/>
        </p:xfrm>
        <a:graphic>
          <a:graphicData uri="http://schemas.openxmlformats.org/drawingml/2006/table">
            <a:tbl>
              <a:tblPr firstRow="1" bandRow="1">
                <a:tableStyleId>{5C22544A-7EE6-4342-B048-85BDC9FD1C3A}</a:tableStyleId>
              </a:tblPr>
              <a:tblGrid>
                <a:gridCol w="1997612">
                  <a:extLst>
                    <a:ext uri="{9D8B030D-6E8A-4147-A177-3AD203B41FA5}">
                      <a16:colId xmlns:a16="http://schemas.microsoft.com/office/drawing/2014/main" val="1930923272"/>
                    </a:ext>
                  </a:extLst>
                </a:gridCol>
                <a:gridCol w="2369935">
                  <a:extLst>
                    <a:ext uri="{9D8B030D-6E8A-4147-A177-3AD203B41FA5}">
                      <a16:colId xmlns:a16="http://schemas.microsoft.com/office/drawing/2014/main" val="3862455002"/>
                    </a:ext>
                  </a:extLst>
                </a:gridCol>
                <a:gridCol w="2126947">
                  <a:extLst>
                    <a:ext uri="{9D8B030D-6E8A-4147-A177-3AD203B41FA5}">
                      <a16:colId xmlns:a16="http://schemas.microsoft.com/office/drawing/2014/main" val="4037280209"/>
                    </a:ext>
                  </a:extLst>
                </a:gridCol>
                <a:gridCol w="2516616">
                  <a:extLst>
                    <a:ext uri="{9D8B030D-6E8A-4147-A177-3AD203B41FA5}">
                      <a16:colId xmlns:a16="http://schemas.microsoft.com/office/drawing/2014/main" val="3441938404"/>
                    </a:ext>
                  </a:extLst>
                </a:gridCol>
                <a:gridCol w="1919486">
                  <a:extLst>
                    <a:ext uri="{9D8B030D-6E8A-4147-A177-3AD203B41FA5}">
                      <a16:colId xmlns:a16="http://schemas.microsoft.com/office/drawing/2014/main" val="2298139258"/>
                    </a:ext>
                  </a:extLst>
                </a:gridCol>
              </a:tblGrid>
              <a:tr h="417604">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sz="1050"/>
                    </a:p>
                  </a:txBody>
                  <a:tcPr/>
                </a:tc>
                <a:tc>
                  <a:txBody>
                    <a:bodyPr/>
                    <a:lstStyle/>
                    <a:p>
                      <a:endParaRPr lang="en-GB"/>
                    </a:p>
                  </a:txBody>
                  <a:tcPr/>
                </a:tc>
                <a:extLst>
                  <a:ext uri="{0D108BD9-81ED-4DB2-BD59-A6C34878D82A}">
                    <a16:rowId xmlns:a16="http://schemas.microsoft.com/office/drawing/2014/main" val="901680405"/>
                  </a:ext>
                </a:extLst>
              </a:tr>
              <a:tr h="1724761">
                <a:tc>
                  <a:txBody>
                    <a:bodyPr/>
                    <a:lstStyle/>
                    <a:p>
                      <a:r>
                        <a:rPr lang="en-GB" sz="1050" dirty="0"/>
                        <a:t>Strengths and weaknesses</a:t>
                      </a:r>
                    </a:p>
                  </a:txBody>
                  <a:tcPr/>
                </a:tc>
                <a:tc>
                  <a:txBody>
                    <a:bodyPr/>
                    <a:lstStyle/>
                    <a:p>
                      <a:pPr lvl="0"/>
                      <a:r>
                        <a:rPr lang="en-GB" sz="1050" dirty="0"/>
                        <a:t>Strengths: range of food selection, high quality-fresh ingredients, available for all occasions, community building business, fast service, unique, order and pay options, gluten-free options available.</a:t>
                      </a:r>
                    </a:p>
                    <a:p>
                      <a:pPr lvl="0"/>
                      <a:r>
                        <a:rPr lang="en-GB" sz="1050" dirty="0"/>
                        <a:t>Weaknesses: </a:t>
                      </a:r>
                    </a:p>
                    <a:p>
                      <a:pPr lvl="0"/>
                      <a:r>
                        <a:rPr lang="en-GB" sz="1050" dirty="0"/>
                        <a:t>Weaknesses: the size of the van, gluten-free offers limited options when buying “as you go”, no sit=down area, always grab and go. No consistent location, mechanical and technical issues, lack of brand recognition.</a:t>
                      </a:r>
                      <a:endParaRPr lang="en-US" sz="1050" dirty="0"/>
                    </a:p>
                    <a:p>
                      <a:endParaRPr lang="en-GB" sz="1050" dirty="0"/>
                    </a:p>
                  </a:txBody>
                  <a:tcPr/>
                </a:tc>
                <a:tc>
                  <a:txBody>
                    <a:bodyPr/>
                    <a:lstStyle/>
                    <a:p>
                      <a:r>
                        <a:rPr lang="en-US" sz="1050" b="0" i="0" kern="1200" dirty="0">
                          <a:solidFill>
                            <a:schemeClr val="dk1"/>
                          </a:solidFill>
                          <a:effectLst/>
                          <a:latin typeface="+mn-lt"/>
                          <a:ea typeface="+mn-ea"/>
                          <a:cs typeface="+mn-cs"/>
                        </a:rPr>
                        <a:t>McDonald’s is the most valuable brand in the QSR industry with the highest brand value of all the QSR brands.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050" b="0" i="0" kern="1200" dirty="0">
                          <a:solidFill>
                            <a:schemeClr val="dk1"/>
                          </a:solidFill>
                          <a:effectLst/>
                          <a:latin typeface="+mn-lt"/>
                          <a:ea typeface="+mn-ea"/>
                          <a:cs typeface="+mn-cs"/>
                        </a:rPr>
                        <a:t>Issues related with franchise-based business model</a:t>
                      </a:r>
                    </a:p>
                    <a:p>
                      <a:endParaRPr lang="en-GB" sz="1050" dirty="0"/>
                    </a:p>
                  </a:txBody>
                  <a:tcPr/>
                </a:tc>
                <a:tc>
                  <a:txBody>
                    <a:bodyPr/>
                    <a:lstStyle/>
                    <a:p>
                      <a:r>
                        <a:rPr lang="en-US" sz="1050" b="0" i="0" kern="1200" dirty="0">
                          <a:solidFill>
                            <a:schemeClr val="dk1"/>
                          </a:solidFill>
                          <a:effectLst/>
                          <a:latin typeface="+mn-lt"/>
                          <a:ea typeface="+mn-ea"/>
                          <a:cs typeface="+mn-cs"/>
                        </a:rPr>
                        <a:t>Strengths-global presence, unique menu options, and a secret even the internet hasn’t exposed.</a:t>
                      </a:r>
                    </a:p>
                    <a:p>
                      <a:r>
                        <a:rPr lang="en-US" sz="1050" b="0" i="0" kern="1200" dirty="0">
                          <a:solidFill>
                            <a:schemeClr val="dk1"/>
                          </a:solidFill>
                          <a:effectLst/>
                          <a:latin typeface="+mn-lt"/>
                          <a:ea typeface="+mn-ea"/>
                          <a:cs typeface="+mn-cs"/>
                        </a:rPr>
                        <a:t>Weaknesses-KFC suffers from similar faults of other fast-food restaurants, including having primarily serving high-fat foods and following a questionable franchise management system.</a:t>
                      </a:r>
                      <a:endParaRPr lang="en-GB" sz="1050" dirty="0"/>
                    </a:p>
                    <a:p>
                      <a:endParaRPr lang="en-GB" sz="1050" dirty="0"/>
                    </a:p>
                  </a:txBody>
                  <a:tcPr/>
                </a:tc>
                <a:tc>
                  <a:txBody>
                    <a:bodyPr/>
                    <a:lstStyle/>
                    <a:p>
                      <a:r>
                        <a:rPr lang="en-US" sz="1050" dirty="0"/>
                        <a:t>Local presence and low prices</a:t>
                      </a:r>
                    </a:p>
                    <a:p>
                      <a:r>
                        <a:rPr lang="en-US" sz="1050" dirty="0"/>
                        <a:t>Weakness is the focus on the fast-food choices only</a:t>
                      </a:r>
                      <a:endParaRPr lang="en-GB" sz="1050" dirty="0"/>
                    </a:p>
                  </a:txBody>
                  <a:tcPr/>
                </a:tc>
                <a:extLst>
                  <a:ext uri="{0D108BD9-81ED-4DB2-BD59-A6C34878D82A}">
                    <a16:rowId xmlns:a16="http://schemas.microsoft.com/office/drawing/2014/main" val="2010932026"/>
                  </a:ext>
                </a:extLst>
              </a:tr>
              <a:tr h="643568">
                <a:tc>
                  <a:txBody>
                    <a:bodyPr/>
                    <a:lstStyle/>
                    <a:p>
                      <a:r>
                        <a:rPr lang="en-GB" sz="1050"/>
                        <a:t>Organizational culture</a:t>
                      </a:r>
                      <a:endParaRPr lang="en-GB" sz="1050" dirty="0"/>
                    </a:p>
                  </a:txBody>
                  <a:tcPr/>
                </a:tc>
                <a:tc>
                  <a:txBody>
                    <a:bodyPr/>
                    <a:lstStyle/>
                    <a:p>
                      <a:r>
                        <a:rPr lang="en-US" sz="1050" dirty="0"/>
                        <a:t>Travelling </a:t>
                      </a:r>
                      <a:r>
                        <a:rPr lang="en-US" sz="1050" dirty="0" err="1"/>
                        <a:t>Hungerrr</a:t>
                      </a:r>
                      <a:r>
                        <a:rPr lang="en-US" sz="1050" dirty="0"/>
                        <a:t> Van organizational culture </a:t>
                      </a:r>
                      <a:r>
                        <a:rPr lang="en-US" sz="1050" dirty="0" err="1"/>
                        <a:t>prioritixes</a:t>
                      </a:r>
                      <a:r>
                        <a:rPr lang="en-US" sz="1050" dirty="0"/>
                        <a:t> employees needs, development, diversity, quality, collaboration, teamwork.</a:t>
                      </a:r>
                      <a:endParaRPr lang="en-GB" sz="1050" dirty="0"/>
                    </a:p>
                  </a:txBody>
                  <a:tcPr/>
                </a:tc>
                <a:tc>
                  <a:txBody>
                    <a:bodyPr/>
                    <a:lstStyle/>
                    <a:p>
                      <a:r>
                        <a:rPr lang="en-US" sz="1050" b="0" i="0" kern="1200" dirty="0">
                          <a:solidFill>
                            <a:schemeClr val="dk1"/>
                          </a:solidFill>
                          <a:effectLst/>
                          <a:latin typeface="+mn-lt"/>
                          <a:ea typeface="+mn-ea"/>
                          <a:cs typeface="+mn-cs"/>
                        </a:rPr>
                        <a:t>McDonald's organizational culture prioritizes employees' needs and development. </a:t>
                      </a:r>
                      <a:endParaRPr lang="en-GB" sz="1050" dirty="0"/>
                    </a:p>
                  </a:txBody>
                  <a:tcPr/>
                </a:tc>
                <a:tc>
                  <a:txBody>
                    <a:bodyPr/>
                    <a:lstStyle/>
                    <a:p>
                      <a:r>
                        <a:rPr lang="en-US" sz="1050" b="0" i="0" kern="1200" dirty="0">
                          <a:solidFill>
                            <a:schemeClr val="dk1"/>
                          </a:solidFill>
                          <a:effectLst/>
                          <a:latin typeface="+mn-lt"/>
                          <a:ea typeface="+mn-ea"/>
                          <a:cs typeface="+mn-cs"/>
                        </a:rPr>
                        <a:t>core values are accountability, diversity, quality, collaboration, passion, integrity and leadership.</a:t>
                      </a:r>
                      <a:endParaRPr lang="en-GB" sz="1050" dirty="0"/>
                    </a:p>
                  </a:txBody>
                  <a:tcPr/>
                </a:tc>
                <a:tc>
                  <a:txBody>
                    <a:bodyPr/>
                    <a:lstStyle/>
                    <a:p>
                      <a:r>
                        <a:rPr lang="en-US" sz="1050" dirty="0"/>
                        <a:t>Integrity and leadership</a:t>
                      </a:r>
                      <a:endParaRPr lang="en-GB" sz="1050" dirty="0"/>
                    </a:p>
                  </a:txBody>
                  <a:tcPr/>
                </a:tc>
                <a:extLst>
                  <a:ext uri="{0D108BD9-81ED-4DB2-BD59-A6C34878D82A}">
                    <a16:rowId xmlns:a16="http://schemas.microsoft.com/office/drawing/2014/main" val="2730838710"/>
                  </a:ext>
                </a:extLst>
              </a:tr>
              <a:tr h="823767">
                <a:tc>
                  <a:txBody>
                    <a:bodyPr/>
                    <a:lstStyle/>
                    <a:p>
                      <a:r>
                        <a:rPr lang="en-GB" sz="1050" dirty="0"/>
                        <a:t>Distribution</a:t>
                      </a:r>
                    </a:p>
                  </a:txBody>
                  <a:tcPr/>
                </a:tc>
                <a:tc>
                  <a:txBody>
                    <a:bodyPr/>
                    <a:lstStyle/>
                    <a:p>
                      <a:pPr algn="l"/>
                      <a:r>
                        <a:rPr lang="en-US" sz="1050" dirty="0"/>
                        <a:t>Push and pull strategy</a:t>
                      </a:r>
                      <a:endParaRPr lang="en-GB" sz="1050" dirty="0"/>
                    </a:p>
                  </a:txBody>
                  <a:tcPr/>
                </a:tc>
                <a:tc>
                  <a:txBody>
                    <a:bodyPr/>
                    <a:lstStyle/>
                    <a:p>
                      <a:r>
                        <a:rPr lang="en-US" sz="1050" b="0" i="0" kern="1200" dirty="0">
                          <a:solidFill>
                            <a:schemeClr val="dk1"/>
                          </a:solidFill>
                          <a:effectLst/>
                          <a:latin typeface="+mn-lt"/>
                          <a:ea typeface="+mn-ea"/>
                          <a:cs typeface="+mn-cs"/>
                        </a:rPr>
                        <a:t>selective distribution channel maintaining a push-and-pull marketing communication (Meyer 2015).</a:t>
                      </a:r>
                      <a:endParaRPr lang="en-GB" sz="1050" b="0" dirty="0"/>
                    </a:p>
                  </a:txBody>
                  <a:tcPr/>
                </a:tc>
                <a:tc>
                  <a:txBody>
                    <a:bodyPr/>
                    <a:lstStyle/>
                    <a:p>
                      <a:r>
                        <a:rPr lang="en-US" sz="1050" b="0" i="0" kern="1200" dirty="0">
                          <a:solidFill>
                            <a:schemeClr val="dk1"/>
                          </a:solidFill>
                          <a:effectLst/>
                          <a:latin typeface="+mn-lt"/>
                          <a:ea typeface="+mn-ea"/>
                          <a:cs typeface="+mn-cs"/>
                        </a:rPr>
                        <a:t>push and pull strategy whereby it has managed to draw customers towards their products</a:t>
                      </a:r>
                      <a:endParaRPr lang="en-GB" sz="1050" b="0" dirty="0"/>
                    </a:p>
                  </a:txBody>
                  <a:tcPr/>
                </a:tc>
                <a:tc>
                  <a:txBody>
                    <a:bodyPr/>
                    <a:lstStyle/>
                    <a:p>
                      <a:r>
                        <a:rPr lang="en-US" sz="1050" dirty="0"/>
                        <a:t>Push and pull strategy</a:t>
                      </a:r>
                      <a:endParaRPr lang="en-GB" sz="1050" dirty="0"/>
                    </a:p>
                  </a:txBody>
                  <a:tcPr/>
                </a:tc>
                <a:extLst>
                  <a:ext uri="{0D108BD9-81ED-4DB2-BD59-A6C34878D82A}">
                    <a16:rowId xmlns:a16="http://schemas.microsoft.com/office/drawing/2014/main" val="1061235983"/>
                  </a:ext>
                </a:extLst>
              </a:tr>
              <a:tr h="463369">
                <a:tc>
                  <a:txBody>
                    <a:bodyPr/>
                    <a:lstStyle/>
                    <a:p>
                      <a:r>
                        <a:rPr lang="en-GB" sz="1050" dirty="0"/>
                        <a:t>How big of a threat are competitors to you?</a:t>
                      </a:r>
                    </a:p>
                  </a:txBody>
                  <a:tcPr/>
                </a:tc>
                <a:tc>
                  <a:txBody>
                    <a:bodyPr/>
                    <a:lstStyle/>
                    <a:p>
                      <a:r>
                        <a:rPr lang="en-US" dirty="0"/>
                        <a:t> </a:t>
                      </a:r>
                      <a:endParaRPr lang="en-GB" dirty="0"/>
                    </a:p>
                  </a:txBody>
                  <a:tcPr/>
                </a:tc>
                <a:tc>
                  <a:txBody>
                    <a:bodyPr/>
                    <a:lstStyle/>
                    <a:p>
                      <a:r>
                        <a:rPr lang="en-US" sz="1050" dirty="0"/>
                        <a:t>Big-regular customers</a:t>
                      </a:r>
                      <a:endParaRPr lang="en-GB" sz="1050" dirty="0"/>
                    </a:p>
                  </a:txBody>
                  <a:tcPr/>
                </a:tc>
                <a:tc>
                  <a:txBody>
                    <a:bodyPr/>
                    <a:lstStyle/>
                    <a:p>
                      <a:r>
                        <a:rPr lang="en-US" sz="1050" dirty="0"/>
                        <a:t>Big-regular customers </a:t>
                      </a:r>
                      <a:endParaRPr lang="en-GB" sz="1050" dirty="0"/>
                    </a:p>
                  </a:txBody>
                  <a:tcPr/>
                </a:tc>
                <a:tc>
                  <a:txBody>
                    <a:bodyPr/>
                    <a:lstStyle/>
                    <a:p>
                      <a:r>
                        <a:rPr lang="en-US" sz="1050" dirty="0"/>
                        <a:t>Big-regular customers</a:t>
                      </a:r>
                      <a:endParaRPr lang="en-GB" sz="1050" dirty="0"/>
                    </a:p>
                  </a:txBody>
                  <a:tcPr/>
                </a:tc>
                <a:extLst>
                  <a:ext uri="{0D108BD9-81ED-4DB2-BD59-A6C34878D82A}">
                    <a16:rowId xmlns:a16="http://schemas.microsoft.com/office/drawing/2014/main" val="412670095"/>
                  </a:ext>
                </a:extLst>
              </a:tr>
              <a:tr h="463369">
                <a:tc>
                  <a:txBody>
                    <a:bodyPr/>
                    <a:lstStyle/>
                    <a:p>
                      <a:r>
                        <a:rPr lang="en-GB" sz="1050" dirty="0"/>
                        <a:t>How do they strategies affect your business?</a:t>
                      </a:r>
                    </a:p>
                  </a:txBody>
                  <a:tcPr/>
                </a:tc>
                <a:tc>
                  <a:txBody>
                    <a:bodyPr/>
                    <a:lstStyle/>
                    <a:p>
                      <a:endParaRPr lang="en-GB"/>
                    </a:p>
                  </a:txBody>
                  <a:tcPr/>
                </a:tc>
                <a:tc>
                  <a:txBody>
                    <a:bodyPr/>
                    <a:lstStyle/>
                    <a:p>
                      <a:r>
                        <a:rPr lang="en-US" sz="1050" dirty="0"/>
                        <a:t>Well-known company,</a:t>
                      </a:r>
                    </a:p>
                    <a:p>
                      <a:r>
                        <a:rPr lang="en-US" sz="1050" dirty="0"/>
                        <a:t>experienced</a:t>
                      </a:r>
                      <a:endParaRPr lang="en-GB" sz="1050" dirty="0"/>
                    </a:p>
                  </a:txBody>
                  <a:tcPr/>
                </a:tc>
                <a:tc>
                  <a:txBody>
                    <a:bodyPr/>
                    <a:lstStyle/>
                    <a:p>
                      <a:r>
                        <a:rPr lang="en-US" sz="1050" dirty="0"/>
                        <a:t>Well-known company,</a:t>
                      </a:r>
                    </a:p>
                    <a:p>
                      <a:r>
                        <a:rPr lang="en-US" sz="1050" dirty="0"/>
                        <a:t>experienced</a:t>
                      </a:r>
                      <a:endParaRPr lang="en-GB" sz="1050" dirty="0"/>
                    </a:p>
                  </a:txBody>
                  <a:tcPr/>
                </a:tc>
                <a:tc>
                  <a:txBody>
                    <a:bodyPr/>
                    <a:lstStyle/>
                    <a:p>
                      <a:r>
                        <a:rPr lang="en-US" sz="1050" dirty="0"/>
                        <a:t>Middle impact-as experienced company</a:t>
                      </a:r>
                      <a:endParaRPr lang="en-GB" sz="1050" dirty="0"/>
                    </a:p>
                  </a:txBody>
                  <a:tcPr/>
                </a:tc>
                <a:extLst>
                  <a:ext uri="{0D108BD9-81ED-4DB2-BD59-A6C34878D82A}">
                    <a16:rowId xmlns:a16="http://schemas.microsoft.com/office/drawing/2014/main" val="1579769213"/>
                  </a:ext>
                </a:extLst>
              </a:tr>
              <a:tr h="417604">
                <a:tc>
                  <a:txBody>
                    <a:bodyPr/>
                    <a:lstStyle/>
                    <a:p>
                      <a:endParaRPr lang="en-GB"/>
                    </a:p>
                  </a:txBody>
                  <a:tcPr/>
                </a:tc>
                <a:tc>
                  <a:txBody>
                    <a:bodyPr/>
                    <a:lstStyle/>
                    <a:p>
                      <a:endParaRPr lang="en-GB"/>
                    </a:p>
                  </a:txBody>
                  <a:tcPr/>
                </a:tc>
                <a:tc>
                  <a:txBody>
                    <a:bodyPr/>
                    <a:lstStyle/>
                    <a:p>
                      <a:endParaRPr lang="en-GB" sz="1050"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80030613"/>
                  </a:ext>
                </a:extLst>
              </a:tr>
              <a:tr h="417604">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370636942"/>
                  </a:ext>
                </a:extLst>
              </a:tr>
            </a:tbl>
          </a:graphicData>
        </a:graphic>
      </p:graphicFrame>
      <p:sp>
        <p:nvSpPr>
          <p:cNvPr id="3" name="TextBox 2">
            <a:extLst>
              <a:ext uri="{FF2B5EF4-FFF2-40B4-BE49-F238E27FC236}">
                <a16:creationId xmlns:a16="http://schemas.microsoft.com/office/drawing/2014/main" id="{968101ED-A4B9-5400-7226-CA3D0043CF43}"/>
              </a:ext>
            </a:extLst>
          </p:cNvPr>
          <p:cNvSpPr txBox="1"/>
          <p:nvPr/>
        </p:nvSpPr>
        <p:spPr>
          <a:xfrm>
            <a:off x="3826413" y="0"/>
            <a:ext cx="5233181" cy="461665"/>
          </a:xfrm>
          <a:prstGeom prst="rect">
            <a:avLst/>
          </a:prstGeom>
          <a:noFill/>
        </p:spPr>
        <p:txBody>
          <a:bodyPr wrap="square" rtlCol="0">
            <a:spAutoFit/>
          </a:bodyPr>
          <a:lstStyle/>
          <a:p>
            <a:pPr algn="ctr"/>
            <a:r>
              <a:rPr lang="en-GB" sz="2400" b="1" dirty="0"/>
              <a:t>COMPETITOR’S ANALYSIS</a:t>
            </a:r>
          </a:p>
        </p:txBody>
      </p:sp>
    </p:spTree>
    <p:extLst>
      <p:ext uri="{BB962C8B-B14F-4D97-AF65-F5344CB8AC3E}">
        <p14:creationId xmlns:p14="http://schemas.microsoft.com/office/powerpoint/2010/main" val="19602709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6F45B-B904-A768-D4FB-AFB8C06D90FE}"/>
              </a:ext>
            </a:extLst>
          </p:cNvPr>
          <p:cNvSpPr>
            <a:spLocks noGrp="1"/>
          </p:cNvSpPr>
          <p:nvPr>
            <p:ph type="title"/>
          </p:nvPr>
        </p:nvSpPr>
        <p:spPr/>
        <p:txBody>
          <a:bodyPr/>
          <a:lstStyle/>
          <a:p>
            <a:r>
              <a:rPr lang="en-GB" dirty="0"/>
              <a:t>              TARGET MARKET</a:t>
            </a:r>
          </a:p>
        </p:txBody>
      </p:sp>
      <p:sp>
        <p:nvSpPr>
          <p:cNvPr id="3" name="Content Placeholder 2">
            <a:extLst>
              <a:ext uri="{FF2B5EF4-FFF2-40B4-BE49-F238E27FC236}">
                <a16:creationId xmlns:a16="http://schemas.microsoft.com/office/drawing/2014/main" id="{B2A91AB2-45D1-5F4C-A18A-912BACC7361A}"/>
              </a:ext>
            </a:extLst>
          </p:cNvPr>
          <p:cNvSpPr>
            <a:spLocks noGrp="1"/>
          </p:cNvSpPr>
          <p:nvPr>
            <p:ph idx="1"/>
          </p:nvPr>
        </p:nvSpPr>
        <p:spPr>
          <a:xfrm>
            <a:off x="838200" y="2179813"/>
            <a:ext cx="10515600" cy="3998306"/>
          </a:xfrm>
        </p:spPr>
        <p:txBody>
          <a:bodyPr/>
          <a:lstStyle/>
          <a:p>
            <a:r>
              <a:rPr lang="en-US" sz="2000" dirty="0"/>
              <a:t>A target market is a subset of individuals or </a:t>
            </a:r>
            <a:r>
              <a:rPr lang="en-US" sz="2000" dirty="0" err="1"/>
              <a:t>organisations</a:t>
            </a:r>
            <a:r>
              <a:rPr lang="en-US" sz="2000" dirty="0"/>
              <a:t> greatest expected to make a buying decision with regards to our service or product (Pride, et al., 2014).</a:t>
            </a:r>
          </a:p>
          <a:p>
            <a:r>
              <a:rPr lang="en-US" sz="2000" dirty="0"/>
              <a:t>The proponents aim to do business with and will direct their marketing strategies to the residents of Birmingham, UK. </a:t>
            </a:r>
          </a:p>
          <a:p>
            <a:r>
              <a:rPr lang="en-US" sz="2000" dirty="0"/>
              <a:t>We will be aiming especially on busy professionals and students, age 18-45.</a:t>
            </a:r>
          </a:p>
          <a:p>
            <a:r>
              <a:rPr lang="en-US" sz="2000" dirty="0"/>
              <a:t>Travelling Hunger Van will be gratified to serve this kind of individuals and will be glad to help them relieve from such pressure and stress by putting something in their stomach.</a:t>
            </a:r>
            <a:endParaRPr lang="en-GB" sz="2000" dirty="0"/>
          </a:p>
        </p:txBody>
      </p:sp>
      <p:pic>
        <p:nvPicPr>
          <p:cNvPr id="4" name="Picture 3">
            <a:extLst>
              <a:ext uri="{FF2B5EF4-FFF2-40B4-BE49-F238E27FC236}">
                <a16:creationId xmlns:a16="http://schemas.microsoft.com/office/drawing/2014/main" id="{7E933400-838B-28B9-B705-ED7949042FCB}"/>
              </a:ext>
            </a:extLst>
          </p:cNvPr>
          <p:cNvPicPr>
            <a:picLocks noChangeAspect="1"/>
          </p:cNvPicPr>
          <p:nvPr/>
        </p:nvPicPr>
        <p:blipFill rotWithShape="1">
          <a:blip r:embed="rId2">
            <a:alphaModFix amt="90000"/>
          </a:blip>
          <a:srcRect l="41440" t="49974" r="42416" b="24432"/>
          <a:stretch/>
        </p:blipFill>
        <p:spPr>
          <a:xfrm flipH="1">
            <a:off x="9989016" y="854250"/>
            <a:ext cx="1097976" cy="979135"/>
          </a:xfrm>
          <a:prstGeom prst="rect">
            <a:avLst/>
          </a:prstGeom>
        </p:spPr>
      </p:pic>
    </p:spTree>
    <p:extLst>
      <p:ext uri="{BB962C8B-B14F-4D97-AF65-F5344CB8AC3E}">
        <p14:creationId xmlns:p14="http://schemas.microsoft.com/office/powerpoint/2010/main" val="857389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DA4DCF7-2B54-F0AA-3683-521977557199}"/>
              </a:ext>
            </a:extLst>
          </p:cNvPr>
          <p:cNvGraphicFramePr/>
          <p:nvPr>
            <p:extLst>
              <p:ext uri="{D42A27DB-BD31-4B8C-83A1-F6EECF244321}">
                <p14:modId xmlns:p14="http://schemas.microsoft.com/office/powerpoint/2010/main" val="2933937662"/>
              </p:ext>
            </p:extLst>
          </p:nvPr>
        </p:nvGraphicFramePr>
        <p:xfrm>
          <a:off x="1581834" y="63565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Flowchart: Connector 6">
            <a:extLst>
              <a:ext uri="{FF2B5EF4-FFF2-40B4-BE49-F238E27FC236}">
                <a16:creationId xmlns:a16="http://schemas.microsoft.com/office/drawing/2014/main" id="{D982724A-615E-E009-E71A-449AFD39E512}"/>
              </a:ext>
            </a:extLst>
          </p:cNvPr>
          <p:cNvSpPr/>
          <p:nvPr/>
        </p:nvSpPr>
        <p:spPr>
          <a:xfrm>
            <a:off x="4896729" y="2672862"/>
            <a:ext cx="1498209" cy="151227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B25B11FD-6ED9-23DF-92A3-D0DC4E07AFE4}"/>
              </a:ext>
            </a:extLst>
          </p:cNvPr>
          <p:cNvSpPr txBox="1"/>
          <p:nvPr/>
        </p:nvSpPr>
        <p:spPr>
          <a:xfrm>
            <a:off x="5036233" y="3153700"/>
            <a:ext cx="1264920" cy="646331"/>
          </a:xfrm>
          <a:prstGeom prst="rect">
            <a:avLst/>
          </a:prstGeom>
          <a:noFill/>
        </p:spPr>
        <p:txBody>
          <a:bodyPr wrap="square" rtlCol="0">
            <a:spAutoFit/>
          </a:bodyPr>
          <a:lstStyle/>
          <a:p>
            <a:pPr algn="ctr"/>
            <a:r>
              <a:rPr lang="en-GB" b="1" dirty="0"/>
              <a:t>TARGET GROUP</a:t>
            </a:r>
          </a:p>
        </p:txBody>
      </p:sp>
      <p:pic>
        <p:nvPicPr>
          <p:cNvPr id="14" name="Graphic 13" descr="Drool face outline with solid fill">
            <a:extLst>
              <a:ext uri="{FF2B5EF4-FFF2-40B4-BE49-F238E27FC236}">
                <a16:creationId xmlns:a16="http://schemas.microsoft.com/office/drawing/2014/main" id="{CC114B74-E477-2ECD-34B8-559D9A5993C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580662" y="719666"/>
            <a:ext cx="914400" cy="914400"/>
          </a:xfrm>
          <a:prstGeom prst="rect">
            <a:avLst/>
          </a:prstGeom>
        </p:spPr>
      </p:pic>
      <p:pic>
        <p:nvPicPr>
          <p:cNvPr id="16" name="Graphic 15" descr="Man with cane outline">
            <a:extLst>
              <a:ext uri="{FF2B5EF4-FFF2-40B4-BE49-F238E27FC236}">
                <a16:creationId xmlns:a16="http://schemas.microsoft.com/office/drawing/2014/main" id="{D64D4721-0DEE-E6C3-3853-4735DB87EF8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580662" y="1888588"/>
            <a:ext cx="914400" cy="914400"/>
          </a:xfrm>
          <a:prstGeom prst="rect">
            <a:avLst/>
          </a:prstGeom>
        </p:spPr>
      </p:pic>
      <p:pic>
        <p:nvPicPr>
          <p:cNvPr id="18" name="Graphic 17" descr="Smiling with hearts face outline with solid fill">
            <a:extLst>
              <a:ext uri="{FF2B5EF4-FFF2-40B4-BE49-F238E27FC236}">
                <a16:creationId xmlns:a16="http://schemas.microsoft.com/office/drawing/2014/main" id="{1FED9B78-933B-27B5-734C-12680FBD15AA}"/>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672688" y="4368797"/>
            <a:ext cx="914400" cy="914400"/>
          </a:xfrm>
          <a:prstGeom prst="rect">
            <a:avLst/>
          </a:prstGeom>
        </p:spPr>
      </p:pic>
      <p:pic>
        <p:nvPicPr>
          <p:cNvPr id="20" name="Graphic 19" descr="Food Delivery with solid fill">
            <a:extLst>
              <a:ext uri="{FF2B5EF4-FFF2-40B4-BE49-F238E27FC236}">
                <a16:creationId xmlns:a16="http://schemas.microsoft.com/office/drawing/2014/main" id="{631803DB-5089-EF61-58DF-D516F2AD713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0619542" y="3128692"/>
            <a:ext cx="914400" cy="914400"/>
          </a:xfrm>
          <a:prstGeom prst="rect">
            <a:avLst/>
          </a:prstGeom>
        </p:spPr>
      </p:pic>
      <p:pic>
        <p:nvPicPr>
          <p:cNvPr id="22" name="Graphic 21" descr="Rollercoaster Down with solid fill">
            <a:extLst>
              <a:ext uri="{FF2B5EF4-FFF2-40B4-BE49-F238E27FC236}">
                <a16:creationId xmlns:a16="http://schemas.microsoft.com/office/drawing/2014/main" id="{96874A5A-EAE5-1055-6C8B-5EF39F5C9AEA}"/>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10733647" y="5537718"/>
            <a:ext cx="914400" cy="914400"/>
          </a:xfrm>
          <a:prstGeom prst="rect">
            <a:avLst/>
          </a:prstGeom>
        </p:spPr>
      </p:pic>
      <p:pic>
        <p:nvPicPr>
          <p:cNvPr id="10" name="Picture 9">
            <a:extLst>
              <a:ext uri="{FF2B5EF4-FFF2-40B4-BE49-F238E27FC236}">
                <a16:creationId xmlns:a16="http://schemas.microsoft.com/office/drawing/2014/main" id="{7DCD52F6-FC45-B9C3-E842-7683BA7E3326}"/>
              </a:ext>
            </a:extLst>
          </p:cNvPr>
          <p:cNvPicPr>
            <a:picLocks noChangeAspect="1"/>
          </p:cNvPicPr>
          <p:nvPr/>
        </p:nvPicPr>
        <p:blipFill rotWithShape="1">
          <a:blip r:embed="rId17">
            <a:alphaModFix amt="90000"/>
          </a:blip>
          <a:srcRect l="41440" t="49974" r="42416" b="24432"/>
          <a:stretch/>
        </p:blipFill>
        <p:spPr>
          <a:xfrm flipH="1">
            <a:off x="711006" y="524712"/>
            <a:ext cx="1244000" cy="1109354"/>
          </a:xfrm>
          <a:prstGeom prst="rect">
            <a:avLst/>
          </a:prstGeom>
        </p:spPr>
      </p:pic>
    </p:spTree>
    <p:extLst>
      <p:ext uri="{BB962C8B-B14F-4D97-AF65-F5344CB8AC3E}">
        <p14:creationId xmlns:p14="http://schemas.microsoft.com/office/powerpoint/2010/main" val="1875532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150D6-3A8B-467F-591D-0DF1BF402A4A}"/>
              </a:ext>
            </a:extLst>
          </p:cNvPr>
          <p:cNvSpPr>
            <a:spLocks noGrp="1"/>
          </p:cNvSpPr>
          <p:nvPr>
            <p:ph type="title"/>
          </p:nvPr>
        </p:nvSpPr>
        <p:spPr/>
        <p:txBody>
          <a:bodyPr/>
          <a:lstStyle/>
          <a:p>
            <a:r>
              <a:rPr lang="en-GB" sz="5400" dirty="0">
                <a:gradFill flip="none" rotWithShape="1">
                  <a:gsLst>
                    <a:gs pos="0">
                      <a:schemeClr val="accent5">
                        <a:alpha val="70000"/>
                      </a:schemeClr>
                    </a:gs>
                    <a:gs pos="100000">
                      <a:schemeClr val="accent1">
                        <a:alpha val="70000"/>
                      </a:schemeClr>
                    </a:gs>
                  </a:gsLst>
                  <a:lin ang="0" scaled="1"/>
                  <a:tileRect/>
                </a:gradFill>
              </a:rPr>
              <a:t>MARKETING MIX-PRODUCT</a:t>
            </a:r>
            <a:endParaRPr lang="en-GB" dirty="0"/>
          </a:p>
        </p:txBody>
      </p:sp>
      <p:graphicFrame>
        <p:nvGraphicFramePr>
          <p:cNvPr id="4" name="Content Placeholder 3">
            <a:extLst>
              <a:ext uri="{FF2B5EF4-FFF2-40B4-BE49-F238E27FC236}">
                <a16:creationId xmlns:a16="http://schemas.microsoft.com/office/drawing/2014/main" id="{67D0C63F-64A1-625E-CA66-3983032E3263}"/>
              </a:ext>
            </a:extLst>
          </p:cNvPr>
          <p:cNvGraphicFramePr>
            <a:graphicFrameLocks noGrp="1"/>
          </p:cNvGraphicFramePr>
          <p:nvPr>
            <p:ph idx="1"/>
            <p:extLst>
              <p:ext uri="{D42A27DB-BD31-4B8C-83A1-F6EECF244321}">
                <p14:modId xmlns:p14="http://schemas.microsoft.com/office/powerpoint/2010/main" val="2577434625"/>
              </p:ext>
            </p:extLst>
          </p:nvPr>
        </p:nvGraphicFramePr>
        <p:xfrm>
          <a:off x="838200" y="2178050"/>
          <a:ext cx="10515600" cy="3998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5095A64-4508-CFBE-9287-728E54676B6B}"/>
              </a:ext>
            </a:extLst>
          </p:cNvPr>
          <p:cNvSpPr txBox="1"/>
          <p:nvPr/>
        </p:nvSpPr>
        <p:spPr>
          <a:xfrm>
            <a:off x="1674055" y="2518117"/>
            <a:ext cx="2321169" cy="2585323"/>
          </a:xfrm>
          <a:prstGeom prst="rect">
            <a:avLst/>
          </a:prstGeom>
          <a:noFill/>
        </p:spPr>
        <p:txBody>
          <a:bodyPr wrap="square" rtlCol="0">
            <a:spAutoFit/>
          </a:bodyPr>
          <a:lstStyle/>
          <a:p>
            <a:pPr marL="285750" indent="-285750">
              <a:buFont typeface="Arial" panose="020B0604020202020204" pitchFamily="34" charset="0"/>
              <a:buChar char="•"/>
            </a:pPr>
            <a:r>
              <a:rPr lang="en-US" dirty="0"/>
              <a:t>HAMBURGERS</a:t>
            </a:r>
          </a:p>
          <a:p>
            <a:endParaRPr lang="en-US" dirty="0"/>
          </a:p>
          <a:p>
            <a:pPr marL="285750" indent="-285750">
              <a:buFont typeface="Arial" panose="020B0604020202020204" pitchFamily="34" charset="0"/>
              <a:buChar char="•"/>
            </a:pPr>
            <a:r>
              <a:rPr lang="en-US" dirty="0"/>
              <a:t>CHEESEBURGERS</a:t>
            </a:r>
          </a:p>
          <a:p>
            <a:endParaRPr lang="en-US" dirty="0"/>
          </a:p>
          <a:p>
            <a:pPr marL="285750" indent="-285750">
              <a:buFont typeface="Arial" panose="020B0604020202020204" pitchFamily="34" charset="0"/>
              <a:buChar char="•"/>
            </a:pPr>
            <a:r>
              <a:rPr lang="en-US" dirty="0"/>
              <a:t>VEGGIE BURGERS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AC71D5B8-D144-B8A2-B735-830DED6ECA00}"/>
              </a:ext>
            </a:extLst>
          </p:cNvPr>
          <p:cNvSpPr txBox="1"/>
          <p:nvPr/>
        </p:nvSpPr>
        <p:spPr>
          <a:xfrm>
            <a:off x="5472332" y="2518117"/>
            <a:ext cx="1969477" cy="4801314"/>
          </a:xfrm>
          <a:prstGeom prst="rect">
            <a:avLst/>
          </a:prstGeom>
          <a:noFill/>
        </p:spPr>
        <p:txBody>
          <a:bodyPr wrap="square" rtlCol="0">
            <a:spAutoFit/>
          </a:bodyPr>
          <a:lstStyle/>
          <a:p>
            <a:pPr marL="285750" indent="-285750">
              <a:buFont typeface="Arial" panose="020B0604020202020204" pitchFamily="34" charset="0"/>
              <a:buChar char="•"/>
            </a:pPr>
            <a:r>
              <a:rPr lang="en-US" dirty="0"/>
              <a:t>PEPPERONI</a:t>
            </a:r>
          </a:p>
          <a:p>
            <a:endParaRPr lang="en-US" dirty="0"/>
          </a:p>
          <a:p>
            <a:pPr marL="285750" indent="-285750">
              <a:buFont typeface="Arial" panose="020B0604020202020204" pitchFamily="34" charset="0"/>
              <a:buChar char="•"/>
            </a:pPr>
            <a:r>
              <a:rPr lang="en-US" dirty="0"/>
              <a:t>CHEESE</a:t>
            </a:r>
          </a:p>
          <a:p>
            <a:endParaRPr lang="en-US" dirty="0"/>
          </a:p>
          <a:p>
            <a:pPr marL="285750" indent="-285750">
              <a:buFont typeface="Arial" panose="020B0604020202020204" pitchFamily="34" charset="0"/>
              <a:buChar char="•"/>
            </a:pPr>
            <a:r>
              <a:rPr lang="en-US" dirty="0"/>
              <a:t>HAWAIIAN</a:t>
            </a:r>
          </a:p>
          <a:p>
            <a:endParaRPr lang="en-US" dirty="0"/>
          </a:p>
          <a:p>
            <a:pPr marL="285750" indent="-285750">
              <a:buFont typeface="Arial" panose="020B0604020202020204" pitchFamily="34" charset="0"/>
              <a:buChar char="•"/>
            </a:pPr>
            <a:r>
              <a:rPr lang="en-US" dirty="0"/>
              <a:t>SUPREME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TACOS: SHRIMP, BARBACOA, TACOS AL PASTOR</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a:p>
            <a:endParaRPr lang="en-GB" dirty="0"/>
          </a:p>
        </p:txBody>
      </p:sp>
      <p:sp>
        <p:nvSpPr>
          <p:cNvPr id="11" name="TextBox 10">
            <a:extLst>
              <a:ext uri="{FF2B5EF4-FFF2-40B4-BE49-F238E27FC236}">
                <a16:creationId xmlns:a16="http://schemas.microsoft.com/office/drawing/2014/main" id="{E32728D3-B36C-FFAC-54BA-A53BCFE9A0FB}"/>
              </a:ext>
            </a:extLst>
          </p:cNvPr>
          <p:cNvSpPr txBox="1"/>
          <p:nvPr/>
        </p:nvSpPr>
        <p:spPr>
          <a:xfrm>
            <a:off x="8629356" y="2287284"/>
            <a:ext cx="2724444" cy="5078313"/>
          </a:xfrm>
          <a:prstGeom prst="rect">
            <a:avLst/>
          </a:prstGeom>
          <a:noFill/>
        </p:spPr>
        <p:txBody>
          <a:bodyPr wrap="square" rtlCol="0">
            <a:spAutoFit/>
          </a:bodyPr>
          <a:lstStyle/>
          <a:p>
            <a:pPr marL="285750" indent="-285750">
              <a:buFont typeface="Arial" panose="020B0604020202020204" pitchFamily="34" charset="0"/>
              <a:buChar char="•"/>
            </a:pPr>
            <a:r>
              <a:rPr lang="en-US" dirty="0"/>
              <a:t>TORTILLA CHIPS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FRENCH FRIES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COKE PRODUCTS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LEMONADE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BOTTLED WATER,</a:t>
            </a:r>
          </a:p>
          <a:p>
            <a:endParaRPr lang="en-US" dirty="0"/>
          </a:p>
          <a:p>
            <a:pPr marL="285750" indent="-285750">
              <a:buFont typeface="Arial" panose="020B0604020202020204" pitchFamily="34" charset="0"/>
              <a:buChar char="•"/>
            </a:pPr>
            <a:r>
              <a:rPr lang="en-US" dirty="0"/>
              <a:t>TEA/COFFEE</a:t>
            </a:r>
          </a:p>
          <a:p>
            <a:endParaRPr lang="en-US" dirty="0"/>
          </a:p>
          <a:p>
            <a:pPr marL="285750" indent="-285750">
              <a:buFont typeface="Arial" panose="020B0604020202020204" pitchFamily="34" charset="0"/>
              <a:buChar char="•"/>
            </a:pPr>
            <a:r>
              <a:rPr lang="en-US" dirty="0"/>
              <a:t>RED/WHITE WINE &amp; BEER</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GB" dirty="0"/>
          </a:p>
        </p:txBody>
      </p:sp>
      <p:pic>
        <p:nvPicPr>
          <p:cNvPr id="12" name="Picture 11">
            <a:extLst>
              <a:ext uri="{FF2B5EF4-FFF2-40B4-BE49-F238E27FC236}">
                <a16:creationId xmlns:a16="http://schemas.microsoft.com/office/drawing/2014/main" id="{F1AB61F2-5DC5-46A4-004F-1D83E024FC41}"/>
              </a:ext>
            </a:extLst>
          </p:cNvPr>
          <p:cNvPicPr>
            <a:picLocks noChangeAspect="1"/>
          </p:cNvPicPr>
          <p:nvPr/>
        </p:nvPicPr>
        <p:blipFill rotWithShape="1">
          <a:blip r:embed="rId7">
            <a:alphaModFix amt="90000"/>
          </a:blip>
          <a:srcRect l="41440" t="49974" r="42416" b="24432"/>
          <a:stretch/>
        </p:blipFill>
        <p:spPr>
          <a:xfrm>
            <a:off x="9848478" y="728422"/>
            <a:ext cx="1433315" cy="1278178"/>
          </a:xfrm>
          <a:prstGeom prst="rect">
            <a:avLst/>
          </a:prstGeom>
        </p:spPr>
      </p:pic>
    </p:spTree>
    <p:extLst>
      <p:ext uri="{BB962C8B-B14F-4D97-AF65-F5344CB8AC3E}">
        <p14:creationId xmlns:p14="http://schemas.microsoft.com/office/powerpoint/2010/main" val="32302083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2CC0A-9F8C-5E4A-A244-AD08A4DE462E}"/>
              </a:ext>
            </a:extLst>
          </p:cNvPr>
          <p:cNvSpPr>
            <a:spLocks noGrp="1"/>
          </p:cNvSpPr>
          <p:nvPr>
            <p:ph type="title"/>
          </p:nvPr>
        </p:nvSpPr>
        <p:spPr>
          <a:xfrm>
            <a:off x="1179161" y="-661583"/>
            <a:ext cx="8848241" cy="2076450"/>
          </a:xfrm>
        </p:spPr>
        <p:txBody>
          <a:bodyPr anchor="b">
            <a:normAutofit/>
          </a:bodyPr>
          <a:lstStyle/>
          <a:p>
            <a:r>
              <a:rPr lang="en-GB" sz="4400">
                <a:gradFill flip="none" rotWithShape="1">
                  <a:gsLst>
                    <a:gs pos="0">
                      <a:schemeClr val="accent5">
                        <a:alpha val="70000"/>
                      </a:schemeClr>
                    </a:gs>
                    <a:gs pos="100000">
                      <a:schemeClr val="accent1">
                        <a:alpha val="70000"/>
                      </a:schemeClr>
                    </a:gs>
                  </a:gsLst>
                  <a:lin ang="0" scaled="1"/>
                  <a:tileRect/>
                </a:gradFill>
              </a:rPr>
              <a:t>MARKETING MIX-PLACE</a:t>
            </a:r>
            <a:endParaRPr lang="en-GB" sz="4400" dirty="0">
              <a:gradFill flip="none" rotWithShape="1">
                <a:gsLst>
                  <a:gs pos="0">
                    <a:schemeClr val="accent5">
                      <a:alpha val="70000"/>
                    </a:schemeClr>
                  </a:gs>
                  <a:gs pos="100000">
                    <a:schemeClr val="accent1">
                      <a:alpha val="70000"/>
                    </a:schemeClr>
                  </a:gs>
                </a:gsLst>
                <a:lin ang="0" scaled="1"/>
                <a:tileRect/>
              </a:gradFill>
            </a:endParaRPr>
          </a:p>
        </p:txBody>
      </p:sp>
      <p:pic>
        <p:nvPicPr>
          <p:cNvPr id="7" name="Picture 6">
            <a:extLst>
              <a:ext uri="{FF2B5EF4-FFF2-40B4-BE49-F238E27FC236}">
                <a16:creationId xmlns:a16="http://schemas.microsoft.com/office/drawing/2014/main" id="{4A99BBBD-6AF2-AB6F-B0E6-41F933335441}"/>
              </a:ext>
            </a:extLst>
          </p:cNvPr>
          <p:cNvPicPr>
            <a:picLocks noChangeAspect="1"/>
          </p:cNvPicPr>
          <p:nvPr/>
        </p:nvPicPr>
        <p:blipFill rotWithShape="1">
          <a:blip r:embed="rId2"/>
          <a:srcRect l="41440" t="49974" r="42416" b="24432"/>
          <a:stretch/>
        </p:blipFill>
        <p:spPr>
          <a:xfrm>
            <a:off x="10191703" y="540950"/>
            <a:ext cx="1282973" cy="1143510"/>
          </a:xfrm>
          <a:prstGeom prst="rect">
            <a:avLst/>
          </a:prstGeom>
        </p:spPr>
      </p:pic>
      <p:sp>
        <p:nvSpPr>
          <p:cNvPr id="15" name="TextBox 14">
            <a:extLst>
              <a:ext uri="{FF2B5EF4-FFF2-40B4-BE49-F238E27FC236}">
                <a16:creationId xmlns:a16="http://schemas.microsoft.com/office/drawing/2014/main" id="{A0A9E275-BCDB-AFDE-4700-928BC292895B}"/>
              </a:ext>
            </a:extLst>
          </p:cNvPr>
          <p:cNvSpPr txBox="1"/>
          <p:nvPr/>
        </p:nvSpPr>
        <p:spPr>
          <a:xfrm>
            <a:off x="769163" y="1955817"/>
            <a:ext cx="10705513" cy="3139321"/>
          </a:xfrm>
          <a:prstGeom prst="rect">
            <a:avLst/>
          </a:prstGeom>
          <a:noFill/>
        </p:spPr>
        <p:txBody>
          <a:bodyPr wrap="square">
            <a:spAutoFit/>
          </a:bodyPr>
          <a:lstStyle/>
          <a:p>
            <a:pPr algn="l"/>
            <a:r>
              <a:rPr lang="en-US" b="1" i="0" dirty="0">
                <a:solidFill>
                  <a:srgbClr val="000000"/>
                </a:solidFill>
                <a:effectLst/>
                <a:latin typeface="LiberationSerif_17_3"/>
              </a:rPr>
              <a:t>PHYSICAL:</a:t>
            </a:r>
          </a:p>
          <a:p>
            <a:pPr algn="l"/>
            <a:endParaRPr lang="en-US" b="0" i="0" dirty="0">
              <a:solidFill>
                <a:srgbClr val="000000"/>
              </a:solidFill>
              <a:effectLst/>
              <a:latin typeface="LiberationSerif_17_3"/>
            </a:endParaRPr>
          </a:p>
          <a:p>
            <a:pPr marL="285750" indent="-285750" algn="l">
              <a:buFont typeface="Arial" panose="020B0604020202020204" pitchFamily="34" charset="0"/>
              <a:buChar char="•"/>
            </a:pPr>
            <a:r>
              <a:rPr lang="en-US" b="0" i="0" dirty="0">
                <a:solidFill>
                  <a:srgbClr val="000000"/>
                </a:solidFill>
                <a:effectLst/>
                <a:latin typeface="LiberationSerif_17_3"/>
              </a:rPr>
              <a:t>In order to accommodate demand, the distribution will be spread out across several places</a:t>
            </a:r>
          </a:p>
          <a:p>
            <a:pPr algn="l"/>
            <a:endParaRPr lang="en-US" b="0" i="0" dirty="0">
              <a:solidFill>
                <a:srgbClr val="000000"/>
              </a:solidFill>
              <a:effectLst/>
              <a:latin typeface="LiberationSerif_17_3"/>
            </a:endParaRPr>
          </a:p>
          <a:p>
            <a:pPr marL="285750" indent="-285750" algn="l">
              <a:buFont typeface="Arial" panose="020B0604020202020204" pitchFamily="34" charset="0"/>
              <a:buChar char="•"/>
            </a:pPr>
            <a:r>
              <a:rPr lang="en-US" b="0" i="0" dirty="0">
                <a:solidFill>
                  <a:srgbClr val="000000"/>
                </a:solidFill>
                <a:effectLst/>
                <a:latin typeface="LiberationSerif_17_3"/>
              </a:rPr>
              <a:t>The food truck will be situated in the commercial area throughout the workweek, and 38 King's Rd, </a:t>
            </a:r>
            <a:r>
              <a:rPr lang="en-US" b="0" i="0" dirty="0" err="1">
                <a:solidFill>
                  <a:srgbClr val="000000"/>
                </a:solidFill>
                <a:effectLst/>
                <a:latin typeface="LiberationSerif_17_3"/>
              </a:rPr>
              <a:t>Erdington</a:t>
            </a:r>
            <a:r>
              <a:rPr lang="en-US" b="0" i="0" dirty="0">
                <a:solidFill>
                  <a:srgbClr val="000000"/>
                </a:solidFill>
                <a:effectLst/>
                <a:latin typeface="LiberationSerif_17_3"/>
              </a:rPr>
              <a:t>, will serve as our location for break times</a:t>
            </a:r>
          </a:p>
          <a:p>
            <a:pPr marL="285750" indent="-285750" algn="l">
              <a:buFont typeface="Arial" panose="020B0604020202020204" pitchFamily="34" charset="0"/>
              <a:buChar char="•"/>
            </a:pPr>
            <a:endParaRPr lang="en-US" b="0" i="0" dirty="0">
              <a:solidFill>
                <a:srgbClr val="000000"/>
              </a:solidFill>
              <a:effectLst/>
              <a:latin typeface="LiberationSerif_17_3"/>
            </a:endParaRPr>
          </a:p>
          <a:p>
            <a:pPr marL="285750" indent="-285750" algn="l">
              <a:buFont typeface="Arial" panose="020B0604020202020204" pitchFamily="34" charset="0"/>
              <a:buChar char="•"/>
            </a:pPr>
            <a:r>
              <a:rPr lang="en-US" b="0" i="0" dirty="0">
                <a:solidFill>
                  <a:srgbClr val="000000"/>
                </a:solidFill>
                <a:effectLst/>
                <a:latin typeface="LiberationSerif_17_3"/>
              </a:rPr>
              <a:t>If request is greater than stock, an additional food truck will be launched.</a:t>
            </a:r>
          </a:p>
          <a:p>
            <a:pPr algn="l"/>
            <a:r>
              <a:rPr lang="en-US" b="1" dirty="0">
                <a:solidFill>
                  <a:srgbClr val="000000"/>
                </a:solidFill>
                <a:latin typeface="LiberationSerif_17_3"/>
              </a:rPr>
              <a:t>INTERNET: </a:t>
            </a:r>
          </a:p>
          <a:p>
            <a:pPr algn="l"/>
            <a:endParaRPr lang="en-US" dirty="0">
              <a:solidFill>
                <a:srgbClr val="000000"/>
              </a:solidFill>
              <a:latin typeface="LiberationSerif_17_3"/>
            </a:endParaRPr>
          </a:p>
          <a:p>
            <a:pPr algn="l"/>
            <a:r>
              <a:rPr lang="en-US" dirty="0">
                <a:solidFill>
                  <a:srgbClr val="000000"/>
                </a:solidFill>
                <a:latin typeface="LiberationSerif_17_3"/>
              </a:rPr>
              <a:t>Facebook, Twitter, Instagram, company website, food app.</a:t>
            </a:r>
            <a:endParaRPr lang="en-US" b="0" i="0" dirty="0">
              <a:solidFill>
                <a:srgbClr val="000000"/>
              </a:solidFill>
              <a:effectLst/>
              <a:latin typeface="LiberationSerif_17_3"/>
            </a:endParaRPr>
          </a:p>
        </p:txBody>
      </p:sp>
    </p:spTree>
    <p:extLst>
      <p:ext uri="{BB962C8B-B14F-4D97-AF65-F5344CB8AC3E}">
        <p14:creationId xmlns:p14="http://schemas.microsoft.com/office/powerpoint/2010/main" val="33246826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0691C-014E-D3F4-F1C1-29EB4E58BE6B}"/>
              </a:ext>
            </a:extLst>
          </p:cNvPr>
          <p:cNvSpPr>
            <a:spLocks noGrp="1"/>
          </p:cNvSpPr>
          <p:nvPr>
            <p:ph type="title"/>
          </p:nvPr>
        </p:nvSpPr>
        <p:spPr/>
        <p:txBody>
          <a:bodyPr/>
          <a:lstStyle/>
          <a:p>
            <a:r>
              <a:rPr lang="en-GB" dirty="0"/>
              <a:t>MARKETING MIX-PRICE</a:t>
            </a:r>
          </a:p>
        </p:txBody>
      </p:sp>
      <p:graphicFrame>
        <p:nvGraphicFramePr>
          <p:cNvPr id="6" name="Content Placeholder 2">
            <a:extLst>
              <a:ext uri="{FF2B5EF4-FFF2-40B4-BE49-F238E27FC236}">
                <a16:creationId xmlns:a16="http://schemas.microsoft.com/office/drawing/2014/main" id="{13814996-DF74-C80B-CF77-7968C6363DE1}"/>
              </a:ext>
            </a:extLst>
          </p:cNvPr>
          <p:cNvGraphicFramePr>
            <a:graphicFrameLocks noGrp="1"/>
          </p:cNvGraphicFramePr>
          <p:nvPr>
            <p:ph idx="1"/>
            <p:extLst>
              <p:ext uri="{D42A27DB-BD31-4B8C-83A1-F6EECF244321}">
                <p14:modId xmlns:p14="http://schemas.microsoft.com/office/powerpoint/2010/main" val="3450446245"/>
              </p:ext>
            </p:extLst>
          </p:nvPr>
        </p:nvGraphicFramePr>
        <p:xfrm>
          <a:off x="838200" y="2178050"/>
          <a:ext cx="10515600" cy="3998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34589329-C95E-A4AC-1C84-2EB5EEE8C27A}"/>
              </a:ext>
            </a:extLst>
          </p:cNvPr>
          <p:cNvPicPr>
            <a:picLocks noChangeAspect="1"/>
          </p:cNvPicPr>
          <p:nvPr/>
        </p:nvPicPr>
        <p:blipFill rotWithShape="1">
          <a:blip r:embed="rId7">
            <a:alphaModFix amt="90000"/>
          </a:blip>
          <a:srcRect l="41440" t="49974" r="42416" b="24432"/>
          <a:stretch/>
        </p:blipFill>
        <p:spPr>
          <a:xfrm>
            <a:off x="9679312" y="513353"/>
            <a:ext cx="1674488" cy="1493247"/>
          </a:xfrm>
          <a:prstGeom prst="rect">
            <a:avLst/>
          </a:prstGeom>
        </p:spPr>
      </p:pic>
    </p:spTree>
    <p:extLst>
      <p:ext uri="{BB962C8B-B14F-4D97-AF65-F5344CB8AC3E}">
        <p14:creationId xmlns:p14="http://schemas.microsoft.com/office/powerpoint/2010/main" val="34288610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15037-D60E-A7BA-7500-4936AB1C99C2}"/>
              </a:ext>
            </a:extLst>
          </p:cNvPr>
          <p:cNvSpPr>
            <a:spLocks noGrp="1"/>
          </p:cNvSpPr>
          <p:nvPr>
            <p:ph type="title"/>
          </p:nvPr>
        </p:nvSpPr>
        <p:spPr>
          <a:xfrm>
            <a:off x="950742" y="202735"/>
            <a:ext cx="10515600" cy="1325563"/>
          </a:xfrm>
        </p:spPr>
        <p:txBody>
          <a:bodyPr/>
          <a:lstStyle/>
          <a:p>
            <a:r>
              <a:rPr lang="en-US" dirty="0"/>
              <a:t>MARKETING MIX-PROMOTION</a:t>
            </a:r>
            <a:endParaRPr lang="en-GB" dirty="0"/>
          </a:p>
        </p:txBody>
      </p:sp>
      <p:graphicFrame>
        <p:nvGraphicFramePr>
          <p:cNvPr id="6" name="Content Placeholder 2">
            <a:extLst>
              <a:ext uri="{FF2B5EF4-FFF2-40B4-BE49-F238E27FC236}">
                <a16:creationId xmlns:a16="http://schemas.microsoft.com/office/drawing/2014/main" id="{5A64E6BB-BA19-F3C7-0752-FAAF81869AA7}"/>
              </a:ext>
            </a:extLst>
          </p:cNvPr>
          <p:cNvGraphicFramePr>
            <a:graphicFrameLocks noGrp="1"/>
          </p:cNvGraphicFramePr>
          <p:nvPr>
            <p:ph idx="1"/>
          </p:nvPr>
        </p:nvGraphicFramePr>
        <p:xfrm>
          <a:off x="725658" y="1429847"/>
          <a:ext cx="10515600" cy="39983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081926AB-244E-FD90-B8F1-E8BFC1766593}"/>
              </a:ext>
            </a:extLst>
          </p:cNvPr>
          <p:cNvPicPr>
            <a:picLocks noChangeAspect="1"/>
          </p:cNvPicPr>
          <p:nvPr/>
        </p:nvPicPr>
        <p:blipFill rotWithShape="1">
          <a:blip r:embed="rId7">
            <a:alphaModFix amt="90000"/>
          </a:blip>
          <a:srcRect l="41440" t="49974" r="42416" b="24432"/>
          <a:stretch/>
        </p:blipFill>
        <p:spPr>
          <a:xfrm flipH="1">
            <a:off x="10593450" y="549163"/>
            <a:ext cx="1097976" cy="979135"/>
          </a:xfrm>
          <a:prstGeom prst="rect">
            <a:avLst/>
          </a:prstGeom>
        </p:spPr>
      </p:pic>
    </p:spTree>
    <p:extLst>
      <p:ext uri="{BB962C8B-B14F-4D97-AF65-F5344CB8AC3E}">
        <p14:creationId xmlns:p14="http://schemas.microsoft.com/office/powerpoint/2010/main" val="2369928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742E-C1AA-5F04-B803-1A3C73F5DA76}"/>
              </a:ext>
            </a:extLst>
          </p:cNvPr>
          <p:cNvSpPr>
            <a:spLocks noGrp="1"/>
          </p:cNvSpPr>
          <p:nvPr>
            <p:ph type="title"/>
          </p:nvPr>
        </p:nvSpPr>
        <p:spPr>
          <a:xfrm>
            <a:off x="135606" y="681037"/>
            <a:ext cx="10515600" cy="1325563"/>
          </a:xfrm>
        </p:spPr>
        <p:txBody>
          <a:bodyPr/>
          <a:lstStyle/>
          <a:p>
            <a:pPr algn="ctr"/>
            <a:r>
              <a:rPr lang="en-US" sz="5400" dirty="0">
                <a:gradFill flip="none" rotWithShape="1">
                  <a:gsLst>
                    <a:gs pos="0">
                      <a:schemeClr val="accent5">
                        <a:alpha val="70000"/>
                      </a:schemeClr>
                    </a:gs>
                    <a:gs pos="100000">
                      <a:schemeClr val="accent1">
                        <a:alpha val="70000"/>
                      </a:schemeClr>
                    </a:gs>
                  </a:gsLst>
                  <a:lin ang="0" scaled="1"/>
                  <a:tileRect/>
                </a:gradFill>
              </a:rPr>
              <a:t>OUR STRATEGY &amp; SALES PLAN</a:t>
            </a:r>
            <a:endParaRPr lang="en-GB" dirty="0"/>
          </a:p>
        </p:txBody>
      </p:sp>
      <p:graphicFrame>
        <p:nvGraphicFramePr>
          <p:cNvPr id="6" name="Content Placeholder 2">
            <a:extLst>
              <a:ext uri="{FF2B5EF4-FFF2-40B4-BE49-F238E27FC236}">
                <a16:creationId xmlns:a16="http://schemas.microsoft.com/office/drawing/2014/main" id="{26B6D6E5-6102-97C5-651A-A48329D47BAA}"/>
              </a:ext>
            </a:extLst>
          </p:cNvPr>
          <p:cNvGraphicFramePr>
            <a:graphicFrameLocks noGrp="1"/>
          </p:cNvGraphicFramePr>
          <p:nvPr>
            <p:ph idx="1"/>
            <p:extLst>
              <p:ext uri="{D42A27DB-BD31-4B8C-83A1-F6EECF244321}">
                <p14:modId xmlns:p14="http://schemas.microsoft.com/office/powerpoint/2010/main" val="3217256810"/>
              </p:ext>
            </p:extLst>
          </p:nvPr>
        </p:nvGraphicFramePr>
        <p:xfrm>
          <a:off x="838200" y="2178050"/>
          <a:ext cx="10515600" cy="3998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EF372645-176D-75A1-A0A0-BCA6056BEAE8}"/>
              </a:ext>
            </a:extLst>
          </p:cNvPr>
          <p:cNvPicPr>
            <a:picLocks noChangeAspect="1"/>
          </p:cNvPicPr>
          <p:nvPr/>
        </p:nvPicPr>
        <p:blipFill rotWithShape="1">
          <a:blip r:embed="rId7">
            <a:alphaModFix amt="90000"/>
          </a:blip>
          <a:srcRect l="41440" t="49974" r="42416" b="24432"/>
          <a:stretch/>
        </p:blipFill>
        <p:spPr>
          <a:xfrm flipH="1">
            <a:off x="10255824" y="681037"/>
            <a:ext cx="1097976" cy="979135"/>
          </a:xfrm>
          <a:prstGeom prst="rect">
            <a:avLst/>
          </a:prstGeom>
        </p:spPr>
      </p:pic>
    </p:spTree>
    <p:extLst>
      <p:ext uri="{BB962C8B-B14F-4D97-AF65-F5344CB8AC3E}">
        <p14:creationId xmlns:p14="http://schemas.microsoft.com/office/powerpoint/2010/main" val="3275920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B0CEA-932F-949A-D583-CC8D8334B449}"/>
              </a:ext>
            </a:extLst>
          </p:cNvPr>
          <p:cNvSpPr>
            <a:spLocks noGrp="1"/>
          </p:cNvSpPr>
          <p:nvPr>
            <p:ph type="title"/>
          </p:nvPr>
        </p:nvSpPr>
        <p:spPr>
          <a:xfrm>
            <a:off x="1267139" y="-558164"/>
            <a:ext cx="5428375" cy="2076450"/>
          </a:xfrm>
        </p:spPr>
        <p:txBody>
          <a:bodyPr anchor="b">
            <a:normAutofit/>
          </a:bodyPr>
          <a:lstStyle/>
          <a:p>
            <a:r>
              <a:rPr lang="en-US" sz="4400" dirty="0">
                <a:solidFill>
                  <a:srgbClr val="FFFFFF"/>
                </a:solidFill>
              </a:rPr>
              <a:t>MARKETING PLAN</a:t>
            </a:r>
            <a:endParaRPr lang="en-GB" sz="4400" dirty="0">
              <a:solidFill>
                <a:srgbClr val="FFFFFF"/>
              </a:solidFill>
            </a:endParaRPr>
          </a:p>
        </p:txBody>
      </p:sp>
      <p:graphicFrame>
        <p:nvGraphicFramePr>
          <p:cNvPr id="5" name="Content Placeholder 2">
            <a:extLst>
              <a:ext uri="{FF2B5EF4-FFF2-40B4-BE49-F238E27FC236}">
                <a16:creationId xmlns:a16="http://schemas.microsoft.com/office/drawing/2014/main" id="{7EBCACCF-6962-2AE8-9C76-83811D61300D}"/>
              </a:ext>
            </a:extLst>
          </p:cNvPr>
          <p:cNvGraphicFramePr>
            <a:graphicFrameLocks noGrp="1"/>
          </p:cNvGraphicFramePr>
          <p:nvPr>
            <p:ph idx="1"/>
            <p:extLst>
              <p:ext uri="{D42A27DB-BD31-4B8C-83A1-F6EECF244321}">
                <p14:modId xmlns:p14="http://schemas.microsoft.com/office/powerpoint/2010/main" val="1970473117"/>
              </p:ext>
            </p:extLst>
          </p:nvPr>
        </p:nvGraphicFramePr>
        <p:xfrm>
          <a:off x="838200" y="3190875"/>
          <a:ext cx="5428375" cy="29860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DA5D67B8-92CB-876C-D219-4810923F4170}"/>
              </a:ext>
            </a:extLst>
          </p:cNvPr>
          <p:cNvPicPr>
            <a:picLocks noChangeAspect="1"/>
          </p:cNvPicPr>
          <p:nvPr/>
        </p:nvPicPr>
        <p:blipFill rotWithShape="1">
          <a:blip r:embed="rId7">
            <a:alphaModFix amt="80000"/>
          </a:blip>
          <a:srcRect l="41440" t="49974" r="42416" b="24432"/>
          <a:stretch/>
        </p:blipFill>
        <p:spPr>
          <a:xfrm flipH="1">
            <a:off x="7576333" y="914401"/>
            <a:ext cx="3774427" cy="3365896"/>
          </a:xfrm>
          <a:prstGeom prst="rect">
            <a:avLst/>
          </a:prstGeom>
        </p:spPr>
      </p:pic>
      <p:sp>
        <p:nvSpPr>
          <p:cNvPr id="13" name="TextBox 12">
            <a:extLst>
              <a:ext uri="{FF2B5EF4-FFF2-40B4-BE49-F238E27FC236}">
                <a16:creationId xmlns:a16="http://schemas.microsoft.com/office/drawing/2014/main" id="{DA58BB1F-5BD2-80EB-1A1E-E08B92FBD15D}"/>
              </a:ext>
            </a:extLst>
          </p:cNvPr>
          <p:cNvSpPr txBox="1"/>
          <p:nvPr/>
        </p:nvSpPr>
        <p:spPr>
          <a:xfrm>
            <a:off x="838200" y="1700478"/>
            <a:ext cx="6098344" cy="2089226"/>
          </a:xfrm>
          <a:prstGeom prst="rect">
            <a:avLst/>
          </a:prstGeom>
          <a:noFill/>
        </p:spPr>
        <p:txBody>
          <a:bodyPr wrap="square">
            <a:spAutoFit/>
          </a:bodyPr>
          <a:lstStyle/>
          <a:p>
            <a:pPr algn="ctr">
              <a:lnSpc>
                <a:spcPct val="104000"/>
              </a:lnSpc>
            </a:pPr>
            <a:r>
              <a:rPr lang="en-US" sz="1800" b="1" dirty="0">
                <a:solidFill>
                  <a:schemeClr val="tx1">
                    <a:lumMod val="95000"/>
                    <a:lumOff val="5000"/>
                    <a:alpha val="60000"/>
                  </a:schemeClr>
                </a:solidFill>
              </a:rPr>
              <a:t>Travelling </a:t>
            </a:r>
            <a:r>
              <a:rPr lang="en-US" sz="1800" b="1" dirty="0" err="1">
                <a:solidFill>
                  <a:schemeClr val="tx1">
                    <a:lumMod val="95000"/>
                    <a:lumOff val="5000"/>
                    <a:alpha val="60000"/>
                  </a:schemeClr>
                </a:solidFill>
              </a:rPr>
              <a:t>Hungerrr</a:t>
            </a:r>
            <a:r>
              <a:rPr lang="en-US" sz="1800" b="1" dirty="0">
                <a:solidFill>
                  <a:schemeClr val="tx1">
                    <a:lumMod val="95000"/>
                    <a:lumOff val="5000"/>
                    <a:alpha val="60000"/>
                  </a:schemeClr>
                </a:solidFill>
              </a:rPr>
              <a:t> Van will be the very first ever rolling food van in Birmingham City. Convincing and attracting marketing strategies will be used to capture the attention of potential customers in giving the best service in the town. In launching it, the proponents will take into account the tactical marketing tools-product/service, price, place and promotion.</a:t>
            </a:r>
            <a:endParaRPr lang="en-GB" sz="1800" b="1" dirty="0">
              <a:solidFill>
                <a:schemeClr val="tx1">
                  <a:lumMod val="95000"/>
                  <a:lumOff val="5000"/>
                  <a:alpha val="60000"/>
                </a:schemeClr>
              </a:solidFill>
            </a:endParaRPr>
          </a:p>
        </p:txBody>
      </p:sp>
    </p:spTree>
    <p:extLst>
      <p:ext uri="{BB962C8B-B14F-4D97-AF65-F5344CB8AC3E}">
        <p14:creationId xmlns:p14="http://schemas.microsoft.com/office/powerpoint/2010/main" val="10865986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70784-0359-D7FE-E23D-3602FEA4DB7A}"/>
              </a:ext>
            </a:extLst>
          </p:cNvPr>
          <p:cNvSpPr>
            <a:spLocks noGrp="1"/>
          </p:cNvSpPr>
          <p:nvPr>
            <p:ph type="title"/>
          </p:nvPr>
        </p:nvSpPr>
        <p:spPr/>
        <p:txBody>
          <a:bodyPr/>
          <a:lstStyle/>
          <a:p>
            <a:pPr algn="ctr"/>
            <a:r>
              <a:rPr lang="en-US" dirty="0"/>
              <a:t>Why we are different…</a:t>
            </a:r>
            <a:endParaRPr lang="en-GB" dirty="0"/>
          </a:p>
        </p:txBody>
      </p:sp>
      <p:sp>
        <p:nvSpPr>
          <p:cNvPr id="3" name="Content Placeholder 2">
            <a:extLst>
              <a:ext uri="{FF2B5EF4-FFF2-40B4-BE49-F238E27FC236}">
                <a16:creationId xmlns:a16="http://schemas.microsoft.com/office/drawing/2014/main" id="{5BDE0B2C-6CF6-2093-0CE8-DEB891CFD073}"/>
              </a:ext>
            </a:extLst>
          </p:cNvPr>
          <p:cNvSpPr>
            <a:spLocks noGrp="1"/>
          </p:cNvSpPr>
          <p:nvPr>
            <p:ph idx="1"/>
          </p:nvPr>
        </p:nvSpPr>
        <p:spPr/>
        <p:txBody>
          <a:bodyPr/>
          <a:lstStyle/>
          <a:p>
            <a:pPr algn="just">
              <a:lnSpc>
                <a:spcPct val="150000"/>
              </a:lnSpc>
            </a:pPr>
            <a:r>
              <a:rPr lang="en-US" sz="1800" b="0" i="0" dirty="0">
                <a:solidFill>
                  <a:srgbClr val="000000"/>
                </a:solidFill>
                <a:effectLst/>
                <a:latin typeface="+mj-lt"/>
                <a:cs typeface="Arial" panose="020B0604020202020204" pitchFamily="34" charset="0"/>
              </a:rPr>
              <a:t>We are aware of the high competition in the food industry, and to gain relevance, we must have unique strategies in place that will distinguish us from others. </a:t>
            </a:r>
          </a:p>
          <a:p>
            <a:pPr marL="228600" indent="0" algn="just">
              <a:lnSpc>
                <a:spcPct val="150000"/>
              </a:lnSpc>
              <a:buNone/>
            </a:pPr>
            <a:endParaRPr lang="en-US" sz="1800" b="0" i="0" dirty="0">
              <a:solidFill>
                <a:srgbClr val="000000"/>
              </a:solidFill>
              <a:effectLst/>
              <a:latin typeface="+mj-lt"/>
              <a:cs typeface="Arial" panose="020B0604020202020204" pitchFamily="34" charset="0"/>
            </a:endParaRPr>
          </a:p>
          <a:p>
            <a:pPr algn="just">
              <a:lnSpc>
                <a:spcPct val="150000"/>
              </a:lnSpc>
            </a:pPr>
            <a:r>
              <a:rPr lang="en-US" sz="1800" b="0" i="0" dirty="0">
                <a:solidFill>
                  <a:srgbClr val="000000"/>
                </a:solidFill>
                <a:effectLst/>
                <a:latin typeface="+mj-lt"/>
                <a:cs typeface="Arial" panose="020B0604020202020204" pitchFamily="34" charset="0"/>
              </a:rPr>
              <a:t>Our selling point will be selling our foods and drinks a little less than the average price. We will leverage the mobility of food trucks and ensure our food truck is a one-stop restaurant. We will provide varieties of foods, ranging from organic and non-organic foods and drinks. Also, more meals could be added to the menu depending on the needs of our customers</a:t>
            </a:r>
          </a:p>
          <a:p>
            <a:endParaRPr lang="en-GB" dirty="0"/>
          </a:p>
        </p:txBody>
      </p:sp>
    </p:spTree>
    <p:extLst>
      <p:ext uri="{BB962C8B-B14F-4D97-AF65-F5344CB8AC3E}">
        <p14:creationId xmlns:p14="http://schemas.microsoft.com/office/powerpoint/2010/main" val="895746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F02BA-20D5-FA89-226F-2DE1C5116D7D}"/>
              </a:ext>
            </a:extLst>
          </p:cNvPr>
          <p:cNvSpPr>
            <a:spLocks noGrp="1"/>
          </p:cNvSpPr>
          <p:nvPr>
            <p:ph type="title"/>
          </p:nvPr>
        </p:nvSpPr>
        <p:spPr>
          <a:xfrm>
            <a:off x="542778" y="-481015"/>
            <a:ext cx="10515600" cy="2324101"/>
          </a:xfrm>
        </p:spPr>
        <p:txBody>
          <a:bodyPr anchor="ctr">
            <a:normAutofit/>
          </a:bodyPr>
          <a:lstStyle/>
          <a:p>
            <a:pPr algn="ctr"/>
            <a:r>
              <a:rPr lang="en-US" sz="4400" dirty="0">
                <a:gradFill flip="none" rotWithShape="1">
                  <a:gsLst>
                    <a:gs pos="0">
                      <a:schemeClr val="accent5">
                        <a:alpha val="70000"/>
                      </a:schemeClr>
                    </a:gs>
                    <a:gs pos="100000">
                      <a:schemeClr val="accent1">
                        <a:alpha val="70000"/>
                      </a:schemeClr>
                    </a:gs>
                  </a:gsLst>
                  <a:lin ang="0" scaled="1"/>
                  <a:tileRect/>
                </a:gradFill>
              </a:rPr>
              <a:t>MANAGEMENT TEAM</a:t>
            </a:r>
            <a:endParaRPr lang="en-GB" sz="4400" dirty="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7" name="Table 7">
            <a:extLst>
              <a:ext uri="{FF2B5EF4-FFF2-40B4-BE49-F238E27FC236}">
                <a16:creationId xmlns:a16="http://schemas.microsoft.com/office/drawing/2014/main" id="{5FBCB8F8-6C1C-65FB-FF14-12CF54F1ED77}"/>
              </a:ext>
            </a:extLst>
          </p:cNvPr>
          <p:cNvGraphicFramePr>
            <a:graphicFrameLocks noGrp="1"/>
          </p:cNvGraphicFramePr>
          <p:nvPr>
            <p:ph idx="1"/>
            <p:extLst>
              <p:ext uri="{D42A27DB-BD31-4B8C-83A1-F6EECF244321}">
                <p14:modId xmlns:p14="http://schemas.microsoft.com/office/powerpoint/2010/main" val="3382899323"/>
              </p:ext>
            </p:extLst>
          </p:nvPr>
        </p:nvGraphicFramePr>
        <p:xfrm>
          <a:off x="872197" y="1702191"/>
          <a:ext cx="10663312" cy="4474773"/>
        </p:xfrm>
        <a:graphic>
          <a:graphicData uri="http://schemas.openxmlformats.org/drawingml/2006/table">
            <a:tbl>
              <a:tblPr firstRow="1" bandRow="1">
                <a:tableStyleId>{5C22544A-7EE6-4342-B048-85BDC9FD1C3A}</a:tableStyleId>
              </a:tblPr>
              <a:tblGrid>
                <a:gridCol w="4803902">
                  <a:extLst>
                    <a:ext uri="{9D8B030D-6E8A-4147-A177-3AD203B41FA5}">
                      <a16:colId xmlns:a16="http://schemas.microsoft.com/office/drawing/2014/main" val="2650403751"/>
                    </a:ext>
                  </a:extLst>
                </a:gridCol>
                <a:gridCol w="2859129">
                  <a:extLst>
                    <a:ext uri="{9D8B030D-6E8A-4147-A177-3AD203B41FA5}">
                      <a16:colId xmlns:a16="http://schemas.microsoft.com/office/drawing/2014/main" val="3197443738"/>
                    </a:ext>
                  </a:extLst>
                </a:gridCol>
                <a:gridCol w="3000281">
                  <a:extLst>
                    <a:ext uri="{9D8B030D-6E8A-4147-A177-3AD203B41FA5}">
                      <a16:colId xmlns:a16="http://schemas.microsoft.com/office/drawing/2014/main" val="982636505"/>
                    </a:ext>
                  </a:extLst>
                </a:gridCol>
              </a:tblGrid>
              <a:tr h="853438">
                <a:tc>
                  <a:txBody>
                    <a:bodyPr/>
                    <a:lstStyle/>
                    <a:p>
                      <a:pPr algn="ctr"/>
                      <a:r>
                        <a:rPr lang="en-US" sz="1500"/>
                        <a:t>MAGDALENA SIEMIATKOWSKA</a:t>
                      </a:r>
                      <a:endParaRPr lang="en-GB" sz="1500"/>
                    </a:p>
                  </a:txBody>
                  <a:tcPr marL="77943" marR="77943" marT="38971" marB="38971"/>
                </a:tc>
                <a:tc>
                  <a:txBody>
                    <a:bodyPr/>
                    <a:lstStyle/>
                    <a:p>
                      <a:pPr algn="ctr"/>
                      <a:r>
                        <a:rPr lang="en-US" sz="1500"/>
                        <a:t>ANDREEA PATRUT</a:t>
                      </a:r>
                      <a:endParaRPr lang="en-GB" sz="1500"/>
                    </a:p>
                  </a:txBody>
                  <a:tcPr marL="77943" marR="77943" marT="38971" marB="38971"/>
                </a:tc>
                <a:tc>
                  <a:txBody>
                    <a:bodyPr/>
                    <a:lstStyle/>
                    <a:p>
                      <a:pPr algn="ctr"/>
                      <a:r>
                        <a:rPr lang="en-US" sz="1500" dirty="0"/>
                        <a:t> ALEXANDRU PASCARI</a:t>
                      </a:r>
                      <a:endParaRPr lang="en-GB" sz="1500" dirty="0"/>
                    </a:p>
                  </a:txBody>
                  <a:tcPr marL="77943" marR="77943" marT="38971" marB="38971"/>
                </a:tc>
                <a:extLst>
                  <a:ext uri="{0D108BD9-81ED-4DB2-BD59-A6C34878D82A}">
                    <a16:rowId xmlns:a16="http://schemas.microsoft.com/office/drawing/2014/main" val="3252676374"/>
                  </a:ext>
                </a:extLst>
              </a:tr>
              <a:tr h="3621335">
                <a:tc>
                  <a:txBody>
                    <a:bodyPr/>
                    <a:lstStyle/>
                    <a:p>
                      <a:pPr marL="285750" indent="-285750">
                        <a:buFont typeface="Arial" panose="020B0604020202020204" pitchFamily="34" charset="0"/>
                        <a:buChar char="•"/>
                      </a:pPr>
                      <a:endParaRPr lang="en-US" sz="15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sz="15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500" dirty="0">
                          <a:effectLst/>
                          <a:latin typeface="Arial" panose="020B0604020202020204" pitchFamily="34" charset="0"/>
                          <a:ea typeface="Calibri" panose="020F0502020204030204" pitchFamily="34" charset="0"/>
                          <a:cs typeface="Times New Roman" panose="02020603050405020304" pitchFamily="18" charset="0"/>
                        </a:rPr>
                        <a:t>Founder and Owner is also the co-founder and accountant at Travelling </a:t>
                      </a:r>
                      <a:r>
                        <a:rPr lang="en-US" sz="1500" dirty="0" err="1">
                          <a:effectLst/>
                          <a:latin typeface="Arial" panose="020B0604020202020204" pitchFamily="34" charset="0"/>
                          <a:ea typeface="Calibri" panose="020F0502020204030204" pitchFamily="34" charset="0"/>
                          <a:cs typeface="Times New Roman" panose="02020603050405020304" pitchFamily="18" charset="0"/>
                        </a:rPr>
                        <a:t>Hungerr</a:t>
                      </a:r>
                      <a:r>
                        <a:rPr lang="en-US" sz="1500" dirty="0">
                          <a:effectLst/>
                          <a:latin typeface="Arial" panose="020B0604020202020204" pitchFamily="34" charset="0"/>
                          <a:ea typeface="Calibri" panose="020F0502020204030204" pitchFamily="34" charset="0"/>
                          <a:cs typeface="Times New Roman" panose="02020603050405020304" pitchFamily="18" charset="0"/>
                        </a:rPr>
                        <a:t> Van Magdalena received a Master’s Degree in Tourism, Recreation and Healthcare in 2010, she has over 5 years old experience of working in the Hospitality and food industry.</a:t>
                      </a:r>
                    </a:p>
                    <a:p>
                      <a:pPr marL="285750" indent="-285750">
                        <a:buFont typeface="Arial" panose="020B0604020202020204" pitchFamily="34" charset="0"/>
                        <a:buChar char="•"/>
                      </a:pPr>
                      <a:endParaRPr lang="en-US" sz="15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500" dirty="0">
                          <a:effectLst/>
                          <a:latin typeface="Arial" panose="020B0604020202020204" pitchFamily="34" charset="0"/>
                          <a:ea typeface="Calibri" panose="020F0502020204030204" pitchFamily="34" charset="0"/>
                          <a:cs typeface="Times New Roman" panose="02020603050405020304" pitchFamily="18" charset="0"/>
                        </a:rPr>
                        <a:t> She has a desire to connect with her customers out in the community, which Travelling </a:t>
                      </a:r>
                      <a:r>
                        <a:rPr lang="en-US" sz="1500" dirty="0" err="1">
                          <a:effectLst/>
                          <a:latin typeface="Arial" panose="020B0604020202020204" pitchFamily="34" charset="0"/>
                          <a:ea typeface="Calibri" panose="020F0502020204030204" pitchFamily="34" charset="0"/>
                          <a:cs typeface="Times New Roman" panose="02020603050405020304" pitchFamily="18" charset="0"/>
                        </a:rPr>
                        <a:t>Hungerr</a:t>
                      </a:r>
                      <a:r>
                        <a:rPr lang="en-US" sz="1500" dirty="0">
                          <a:effectLst/>
                          <a:latin typeface="Arial" panose="020B0604020202020204" pitchFamily="34" charset="0"/>
                          <a:ea typeface="Calibri" panose="020F0502020204030204" pitchFamily="34" charset="0"/>
                          <a:cs typeface="Times New Roman" panose="02020603050405020304" pitchFamily="18" charset="0"/>
                        </a:rPr>
                        <a:t> Van allows her to do. </a:t>
                      </a:r>
                    </a:p>
                    <a:p>
                      <a:pPr marL="285750" indent="-285750">
                        <a:buFont typeface="Arial" panose="020B0604020202020204" pitchFamily="34" charset="0"/>
                        <a:buChar char="•"/>
                      </a:pPr>
                      <a:endParaRPr lang="en-US" sz="15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500" dirty="0">
                          <a:effectLst/>
                          <a:latin typeface="Arial" panose="020B0604020202020204" pitchFamily="34" charset="0"/>
                          <a:cs typeface="Times New Roman" panose="02020603050405020304" pitchFamily="18" charset="0"/>
                        </a:rPr>
                        <a:t>She is also currently working for the BCC.</a:t>
                      </a:r>
                      <a:endParaRPr lang="en-GB" sz="1500" dirty="0"/>
                    </a:p>
                  </a:txBody>
                  <a:tcPr marL="77943" marR="77943" marT="38971" marB="38971"/>
                </a:tc>
                <a:tc>
                  <a:txBody>
                    <a:bodyPr/>
                    <a:lstStyle/>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err="1"/>
                        <a:t>Andreea</a:t>
                      </a:r>
                      <a:r>
                        <a:rPr lang="en-US" sz="1500" dirty="0"/>
                        <a:t> co-owns, cook and serves at the </a:t>
                      </a:r>
                      <a:r>
                        <a:rPr lang="en-US" sz="1500" dirty="0" err="1"/>
                        <a:t>Hungerrr</a:t>
                      </a:r>
                      <a:r>
                        <a:rPr lang="en-US" sz="1500" dirty="0"/>
                        <a:t> Van. </a:t>
                      </a:r>
                    </a:p>
                    <a:p>
                      <a:pPr marL="0" indent="0">
                        <a:buFont typeface="Arial" panose="020B0604020202020204" pitchFamily="34" charset="0"/>
                        <a:buNone/>
                      </a:pPr>
                      <a:endParaRPr lang="en-US" sz="1500" dirty="0"/>
                    </a:p>
                    <a:p>
                      <a:pPr marL="285750" indent="-285750">
                        <a:buFont typeface="Arial" panose="020B0604020202020204" pitchFamily="34" charset="0"/>
                        <a:buChar char="•"/>
                      </a:pPr>
                      <a:r>
                        <a:rPr lang="en-US" sz="1500" dirty="0"/>
                        <a:t>She has 5 years of hospitality experience and great customer service and cooking skills.</a:t>
                      </a:r>
                      <a:endParaRPr lang="en-GB" sz="1500" dirty="0"/>
                    </a:p>
                  </a:txBody>
                  <a:tcPr marL="77943" marR="77943" marT="38971" marB="38971"/>
                </a:tc>
                <a:tc>
                  <a:txBody>
                    <a:bodyPr/>
                    <a:lstStyle/>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err="1"/>
                        <a:t>Alexandru</a:t>
                      </a:r>
                      <a:r>
                        <a:rPr lang="en-US" sz="1500" dirty="0"/>
                        <a:t> is the van's co-owner and driver. </a:t>
                      </a:r>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a:t>He worked at three 5-star restaurants in Moldavia for 15 years and is excited to join Traveling </a:t>
                      </a:r>
                      <a:r>
                        <a:rPr lang="en-US" sz="1500" dirty="0" err="1"/>
                        <a:t>Hungerrr</a:t>
                      </a:r>
                      <a:r>
                        <a:rPr lang="en-US" sz="1500" dirty="0"/>
                        <a:t> Van Team.</a:t>
                      </a:r>
                      <a:endParaRPr lang="en-GB" sz="1500" dirty="0"/>
                    </a:p>
                  </a:txBody>
                  <a:tcPr marL="77943" marR="77943" marT="38971" marB="38971"/>
                </a:tc>
                <a:extLst>
                  <a:ext uri="{0D108BD9-81ED-4DB2-BD59-A6C34878D82A}">
                    <a16:rowId xmlns:a16="http://schemas.microsoft.com/office/drawing/2014/main" val="3084695019"/>
                  </a:ext>
                </a:extLst>
              </a:tr>
            </a:tbl>
          </a:graphicData>
        </a:graphic>
      </p:graphicFrame>
    </p:spTree>
    <p:extLst>
      <p:ext uri="{BB962C8B-B14F-4D97-AF65-F5344CB8AC3E}">
        <p14:creationId xmlns:p14="http://schemas.microsoft.com/office/powerpoint/2010/main" val="40261066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2BCE6-5F62-403F-B848-B704D8802B35}"/>
              </a:ext>
            </a:extLst>
          </p:cNvPr>
          <p:cNvSpPr>
            <a:spLocks noGrp="1"/>
          </p:cNvSpPr>
          <p:nvPr>
            <p:ph type="title"/>
          </p:nvPr>
        </p:nvSpPr>
        <p:spPr>
          <a:xfrm>
            <a:off x="697524" y="244938"/>
            <a:ext cx="10515600" cy="1325563"/>
          </a:xfrm>
        </p:spPr>
        <p:txBody>
          <a:bodyPr/>
          <a:lstStyle/>
          <a:p>
            <a:pPr algn="ctr"/>
            <a:r>
              <a:rPr lang="en-US" sz="4800" dirty="0">
                <a:solidFill>
                  <a:schemeClr val="tx1">
                    <a:lumMod val="95000"/>
                    <a:lumOff val="5000"/>
                  </a:schemeClr>
                </a:solidFill>
              </a:rPr>
              <a:t>FINANCIAL PLAN</a:t>
            </a: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55BED838-85E0-4254-9923-A04F9FB36103}"/>
              </a:ext>
            </a:extLst>
          </p:cNvPr>
          <p:cNvSpPr>
            <a:spLocks noGrp="1"/>
          </p:cNvSpPr>
          <p:nvPr>
            <p:ph idx="1"/>
          </p:nvPr>
        </p:nvSpPr>
        <p:spPr>
          <a:xfrm>
            <a:off x="838200" y="1775791"/>
            <a:ext cx="10515600" cy="4401172"/>
          </a:xfrm>
        </p:spPr>
        <p:txBody>
          <a:bodyPr/>
          <a:lstStyle/>
          <a:p>
            <a:pPr>
              <a:buFont typeface="Wingdings" panose="05000000000000000000" pitchFamily="2" charset="2"/>
              <a:buChar char="ü"/>
            </a:pPr>
            <a:r>
              <a:rPr lang="en-US" dirty="0"/>
              <a:t> </a:t>
            </a:r>
            <a:r>
              <a:rPr lang="en-US" b="1" dirty="0">
                <a:solidFill>
                  <a:schemeClr val="tx1">
                    <a:lumMod val="95000"/>
                    <a:lumOff val="5000"/>
                    <a:alpha val="70000"/>
                  </a:schemeClr>
                </a:solidFill>
              </a:rPr>
              <a:t>Tables and charts represented in the next two slides shows Traveling </a:t>
            </a:r>
            <a:r>
              <a:rPr lang="en-US" b="1" dirty="0" err="1">
                <a:solidFill>
                  <a:schemeClr val="tx1">
                    <a:lumMod val="95000"/>
                    <a:lumOff val="5000"/>
                    <a:alpha val="70000"/>
                  </a:schemeClr>
                </a:solidFill>
              </a:rPr>
              <a:t>Hungerrr</a:t>
            </a:r>
            <a:r>
              <a:rPr lang="en-US" b="1" dirty="0">
                <a:solidFill>
                  <a:schemeClr val="tx1">
                    <a:lumMod val="95000"/>
                    <a:lumOff val="5000"/>
                    <a:alpha val="70000"/>
                  </a:schemeClr>
                </a:solidFill>
              </a:rPr>
              <a:t> Van’s 3-year financing. </a:t>
            </a:r>
          </a:p>
          <a:p>
            <a:pPr>
              <a:buFont typeface="Wingdings" panose="05000000000000000000" pitchFamily="2" charset="2"/>
              <a:buChar char="ü"/>
            </a:pPr>
            <a:r>
              <a:rPr lang="en-US" b="1" dirty="0">
                <a:solidFill>
                  <a:schemeClr val="tx1">
                    <a:lumMod val="95000"/>
                    <a:lumOff val="5000"/>
                    <a:alpha val="70000"/>
                  </a:schemeClr>
                </a:solidFill>
              </a:rPr>
              <a:t>Capital ventures and investments maintain funding efficiencies. </a:t>
            </a:r>
          </a:p>
          <a:p>
            <a:pPr>
              <a:buFont typeface="Wingdings" panose="05000000000000000000" pitchFamily="2" charset="2"/>
              <a:buChar char="ü"/>
            </a:pPr>
            <a:r>
              <a:rPr lang="en-US" b="1" dirty="0">
                <a:solidFill>
                  <a:schemeClr val="tx1">
                    <a:lumMod val="95000"/>
                    <a:lumOff val="5000"/>
                    <a:alpha val="70000"/>
                  </a:schemeClr>
                </a:solidFill>
              </a:rPr>
              <a:t>A competitive analysis helps manage resources cost-effectively. </a:t>
            </a:r>
          </a:p>
          <a:p>
            <a:pPr>
              <a:buFont typeface="Wingdings" panose="05000000000000000000" pitchFamily="2" charset="2"/>
              <a:buChar char="ü"/>
            </a:pPr>
            <a:r>
              <a:rPr lang="en-US" b="1" dirty="0">
                <a:solidFill>
                  <a:schemeClr val="tx1">
                    <a:lumMod val="95000"/>
                    <a:lumOff val="5000"/>
                    <a:alpha val="70000"/>
                  </a:schemeClr>
                </a:solidFill>
              </a:rPr>
              <a:t>Changing costs and market conditions justify the profit (Planning, 1984).</a:t>
            </a:r>
          </a:p>
          <a:p>
            <a:pPr>
              <a:buFont typeface="Wingdings" panose="05000000000000000000" pitchFamily="2" charset="2"/>
              <a:buChar char="ü"/>
            </a:pPr>
            <a:r>
              <a:rPr lang="en-US" b="1" dirty="0">
                <a:solidFill>
                  <a:schemeClr val="tx1">
                    <a:lumMod val="95000"/>
                    <a:lumOff val="5000"/>
                    <a:alpha val="70000"/>
                  </a:schemeClr>
                </a:solidFill>
              </a:rPr>
              <a:t>The first year show loss of net profit. Second year represent break-even point and the third year represent profit.</a:t>
            </a:r>
          </a:p>
          <a:p>
            <a:pPr>
              <a:buFont typeface="Wingdings" panose="05000000000000000000" pitchFamily="2" charset="2"/>
              <a:buChar char="ü"/>
            </a:pPr>
            <a:endParaRPr lang="en-US" b="1" dirty="0">
              <a:solidFill>
                <a:schemeClr val="tx1">
                  <a:lumMod val="95000"/>
                  <a:lumOff val="5000"/>
                  <a:alpha val="70000"/>
                </a:schemeClr>
              </a:solidFill>
            </a:endParaRPr>
          </a:p>
        </p:txBody>
      </p:sp>
    </p:spTree>
    <p:extLst>
      <p:ext uri="{BB962C8B-B14F-4D97-AF65-F5344CB8AC3E}">
        <p14:creationId xmlns:p14="http://schemas.microsoft.com/office/powerpoint/2010/main" val="11774466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C8A70E9-220D-CE93-BD26-32090E8FAA70}"/>
              </a:ext>
            </a:extLst>
          </p:cNvPr>
          <p:cNvSpPr txBox="1"/>
          <p:nvPr/>
        </p:nvSpPr>
        <p:spPr>
          <a:xfrm>
            <a:off x="220751" y="1727836"/>
            <a:ext cx="4362974" cy="2986087"/>
          </a:xfrm>
          <a:prstGeom prst="rect">
            <a:avLst/>
          </a:prstGeom>
        </p:spPr>
        <p:txBody>
          <a:bodyPr vert="horz" lIns="91440" tIns="45720" rIns="91440" bIns="45720" rtlCol="0">
            <a:normAutofit/>
          </a:bodyPr>
          <a:lstStyle/>
          <a:p>
            <a:pPr algn="ctr">
              <a:lnSpc>
                <a:spcPct val="110000"/>
              </a:lnSpc>
              <a:spcAft>
                <a:spcPts val="600"/>
              </a:spcAft>
              <a:buClr>
                <a:schemeClr val="tx2">
                  <a:lumMod val="10000"/>
                  <a:lumOff val="90000"/>
                </a:schemeClr>
              </a:buClr>
              <a:buSzPct val="80000"/>
            </a:pPr>
            <a:r>
              <a:rPr lang="en-US" sz="3600" b="1" dirty="0">
                <a:solidFill>
                  <a:schemeClr val="tx1">
                    <a:lumMod val="85000"/>
                    <a:lumOff val="15000"/>
                    <a:alpha val="60000"/>
                  </a:schemeClr>
                </a:solidFill>
              </a:rPr>
              <a:t>FORECAST PROFIT </a:t>
            </a:r>
          </a:p>
          <a:p>
            <a:pPr algn="ctr">
              <a:lnSpc>
                <a:spcPct val="110000"/>
              </a:lnSpc>
              <a:spcAft>
                <a:spcPts val="600"/>
              </a:spcAft>
              <a:buClr>
                <a:schemeClr val="tx2">
                  <a:lumMod val="10000"/>
                  <a:lumOff val="90000"/>
                </a:schemeClr>
              </a:buClr>
              <a:buSzPct val="80000"/>
            </a:pPr>
            <a:r>
              <a:rPr lang="en-US" sz="3600" b="1" dirty="0">
                <a:solidFill>
                  <a:schemeClr val="tx1">
                    <a:lumMod val="85000"/>
                    <a:lumOff val="15000"/>
                    <a:alpha val="60000"/>
                  </a:schemeClr>
                </a:solidFill>
              </a:rPr>
              <a:t>&amp; LOSS ACCOUNT</a:t>
            </a:r>
          </a:p>
        </p:txBody>
      </p:sp>
      <p:pic>
        <p:nvPicPr>
          <p:cNvPr id="9" name="Picture 8">
            <a:extLst>
              <a:ext uri="{FF2B5EF4-FFF2-40B4-BE49-F238E27FC236}">
                <a16:creationId xmlns:a16="http://schemas.microsoft.com/office/drawing/2014/main" id="{E169E904-6BB3-ABDB-056A-5D1205919935}"/>
              </a:ext>
            </a:extLst>
          </p:cNvPr>
          <p:cNvPicPr>
            <a:picLocks noChangeAspect="1"/>
          </p:cNvPicPr>
          <p:nvPr/>
        </p:nvPicPr>
        <p:blipFill rotWithShape="1">
          <a:blip r:embed="rId2">
            <a:alphaModFix amt="90000"/>
          </a:blip>
          <a:srcRect l="20593" t="27107" r="50000" b="10037"/>
          <a:stretch/>
        </p:blipFill>
        <p:spPr>
          <a:xfrm>
            <a:off x="4804476" y="154983"/>
            <a:ext cx="6898168" cy="6555783"/>
          </a:xfrm>
          <a:prstGeom prst="rect">
            <a:avLst/>
          </a:prstGeom>
        </p:spPr>
      </p:pic>
    </p:spTree>
    <p:extLst>
      <p:ext uri="{BB962C8B-B14F-4D97-AF65-F5344CB8AC3E}">
        <p14:creationId xmlns:p14="http://schemas.microsoft.com/office/powerpoint/2010/main" val="3738521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ircle(in)">
                                      <p:cBhvr>
                                        <p:cTn id="1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7FA6D8-E4F3-305F-F3F7-7497A2E317EA}"/>
              </a:ext>
            </a:extLst>
          </p:cNvPr>
          <p:cNvSpPr txBox="1"/>
          <p:nvPr/>
        </p:nvSpPr>
        <p:spPr>
          <a:xfrm>
            <a:off x="6550537" y="2309560"/>
            <a:ext cx="5228491" cy="1200329"/>
          </a:xfrm>
          <a:prstGeom prst="rect">
            <a:avLst/>
          </a:prstGeom>
          <a:noFill/>
        </p:spPr>
        <p:txBody>
          <a:bodyPr wrap="square" rtlCol="0">
            <a:spAutoFit/>
          </a:bodyPr>
          <a:lstStyle/>
          <a:p>
            <a:endParaRPr lang="en-GB" sz="3600" dirty="0"/>
          </a:p>
          <a:p>
            <a:r>
              <a:rPr lang="en-GB" sz="3600" b="1" dirty="0"/>
              <a:t>CASH FLOW FORECAST</a:t>
            </a:r>
          </a:p>
        </p:txBody>
      </p:sp>
      <p:pic>
        <p:nvPicPr>
          <p:cNvPr id="9" name="Picture 8">
            <a:extLst>
              <a:ext uri="{FF2B5EF4-FFF2-40B4-BE49-F238E27FC236}">
                <a16:creationId xmlns:a16="http://schemas.microsoft.com/office/drawing/2014/main" id="{B5D35CA5-6FBC-85D9-3DF9-81837B43C661}"/>
              </a:ext>
            </a:extLst>
          </p:cNvPr>
          <p:cNvPicPr>
            <a:picLocks noChangeAspect="1"/>
          </p:cNvPicPr>
          <p:nvPr/>
        </p:nvPicPr>
        <p:blipFill rotWithShape="1">
          <a:blip r:embed="rId2"/>
          <a:srcRect l="1617" t="33460" r="68384" b="11981"/>
          <a:stretch/>
        </p:blipFill>
        <p:spPr>
          <a:xfrm>
            <a:off x="520506" y="548639"/>
            <a:ext cx="5739618" cy="586863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35051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1CD697-072E-D33D-A402-5FFEB6B40889}"/>
              </a:ext>
            </a:extLst>
          </p:cNvPr>
          <p:cNvSpPr txBox="1"/>
          <p:nvPr/>
        </p:nvSpPr>
        <p:spPr>
          <a:xfrm>
            <a:off x="661182" y="1772530"/>
            <a:ext cx="10916529" cy="4518609"/>
          </a:xfrm>
          <a:prstGeom prst="rect">
            <a:avLst/>
          </a:prstGeom>
          <a:noFill/>
        </p:spPr>
        <p:txBody>
          <a:bodyPr wrap="square">
            <a:spAutoFit/>
          </a:bodyPr>
          <a:lstStyle/>
          <a:p>
            <a:pPr algn="just">
              <a:lnSpc>
                <a:spcPct val="150000"/>
              </a:lnSpc>
              <a:spcAft>
                <a:spcPts val="800"/>
              </a:spcAft>
            </a:pPr>
            <a:r>
              <a:rPr lang="en-GB" sz="1800" dirty="0">
                <a:effectLst/>
                <a:latin typeface="+mj-lt"/>
                <a:ea typeface="Calibri" panose="020F0502020204030204" pitchFamily="34" charset="0"/>
                <a:cs typeface="Times New Roman" panose="02020603050405020304" pitchFamily="18" charset="0"/>
              </a:rPr>
              <a:t>We have invested </a:t>
            </a:r>
            <a:r>
              <a:rPr lang="en-GB" dirty="0">
                <a:latin typeface="+mj-lt"/>
                <a:ea typeface="Calibri" panose="020F0502020204030204" pitchFamily="34" charset="0"/>
                <a:cs typeface="Times New Roman" panose="02020603050405020304" pitchFamily="18" charset="0"/>
              </a:rPr>
              <a:t>£62,716</a:t>
            </a:r>
            <a:r>
              <a:rPr lang="en-GB" sz="1800" dirty="0">
                <a:effectLst/>
                <a:latin typeface="+mj-lt"/>
                <a:ea typeface="Calibri" panose="020F0502020204030204" pitchFamily="34" charset="0"/>
                <a:cs typeface="Times New Roman" panose="02020603050405020304" pitchFamily="18" charset="0"/>
              </a:rPr>
              <a:t> and we have had as a variable £67,117cost on the first year and made a loss of £4,401.</a:t>
            </a:r>
          </a:p>
          <a:p>
            <a:pPr algn="just">
              <a:lnSpc>
                <a:spcPct val="150000"/>
              </a:lnSpc>
              <a:spcAft>
                <a:spcPts val="800"/>
              </a:spcAft>
            </a:pPr>
            <a:r>
              <a:rPr lang="en-GB" dirty="0">
                <a:latin typeface="+mj-lt"/>
                <a:ea typeface="Calibri" panose="020F0502020204030204" pitchFamily="34" charset="0"/>
                <a:cs typeface="Times New Roman" panose="02020603050405020304" pitchFamily="18" charset="0"/>
              </a:rPr>
              <a:t>Second year, we forecasted to invest £87,743.00 and forecast to have a variable cost of </a:t>
            </a:r>
            <a:r>
              <a:rPr lang="en-GB" dirty="0">
                <a:latin typeface="+mj-lt"/>
              </a:rPr>
              <a:t>£82,774 </a:t>
            </a:r>
            <a:r>
              <a:rPr lang="en-GB" dirty="0">
                <a:latin typeface="+mj-lt"/>
                <a:ea typeface="Calibri" panose="020F0502020204030204" pitchFamily="34" charset="0"/>
                <a:cs typeface="Times New Roman" panose="02020603050405020304" pitchFamily="18" charset="0"/>
              </a:rPr>
              <a:t> and made a break-even point of £568 positive.</a:t>
            </a:r>
          </a:p>
          <a:p>
            <a:pPr algn="just">
              <a:lnSpc>
                <a:spcPct val="150000"/>
              </a:lnSpc>
              <a:spcAft>
                <a:spcPts val="800"/>
              </a:spcAft>
            </a:pPr>
            <a:r>
              <a:rPr lang="en-GB" dirty="0">
                <a:latin typeface="+mj-lt"/>
                <a:ea typeface="Calibri" panose="020F0502020204030204" pitchFamily="34" charset="0"/>
                <a:cs typeface="Times New Roman" panose="02020603050405020304" pitchFamily="18" charset="0"/>
              </a:rPr>
              <a:t>On the third year, we forecasted to invest </a:t>
            </a:r>
            <a:r>
              <a:rPr lang="en-GB" dirty="0">
                <a:latin typeface="+mj-lt"/>
              </a:rPr>
              <a:t>£151,209 </a:t>
            </a:r>
            <a:r>
              <a:rPr lang="en-GB" dirty="0">
                <a:latin typeface="+mj-lt"/>
                <a:ea typeface="Calibri" panose="020F0502020204030204" pitchFamily="34" charset="0"/>
                <a:cs typeface="Times New Roman" panose="02020603050405020304" pitchFamily="18" charset="0"/>
              </a:rPr>
              <a:t>and forecast to have a variable cost of </a:t>
            </a:r>
            <a:r>
              <a:rPr lang="en-GB" dirty="0">
                <a:latin typeface="+mj-lt"/>
              </a:rPr>
              <a:t>£114,035 </a:t>
            </a:r>
            <a:r>
              <a:rPr lang="en-GB" dirty="0">
                <a:latin typeface="+mj-lt"/>
                <a:ea typeface="Calibri" panose="020F0502020204030204" pitchFamily="34" charset="0"/>
                <a:cs typeface="Times New Roman" panose="02020603050405020304" pitchFamily="18" charset="0"/>
              </a:rPr>
              <a:t> and made a profit of </a:t>
            </a:r>
            <a:r>
              <a:rPr lang="en-GB" dirty="0">
                <a:latin typeface="+mj-lt"/>
              </a:rPr>
              <a:t>£37,742.</a:t>
            </a:r>
          </a:p>
          <a:p>
            <a:pPr algn="just">
              <a:lnSpc>
                <a:spcPct val="150000"/>
              </a:lnSpc>
              <a:spcAft>
                <a:spcPts val="800"/>
              </a:spcAft>
            </a:pPr>
            <a:r>
              <a:rPr lang="en-GB" dirty="0">
                <a:latin typeface="+mj-lt"/>
                <a:ea typeface="Calibri" panose="020F0502020204030204" pitchFamily="34" charset="0"/>
                <a:cs typeface="Times New Roman" panose="02020603050405020304" pitchFamily="18" charset="0"/>
              </a:rPr>
              <a:t>After the second year, (break-even point) I project the forecast of the third year sales to increase by 41,17%. Following the third year we project to complete the payment of the Grant, which can project in the year 4/5 growth for our company.</a:t>
            </a:r>
          </a:p>
          <a:p>
            <a:pPr>
              <a:lnSpc>
                <a:spcPct val="107000"/>
              </a:lnSpc>
              <a:spcAft>
                <a:spcPts val="800"/>
              </a:spcAf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EFF01ECF-E6C5-B2E4-9F38-C10D82716B6B}"/>
              </a:ext>
            </a:extLst>
          </p:cNvPr>
          <p:cNvSpPr txBox="1"/>
          <p:nvPr/>
        </p:nvSpPr>
        <p:spPr>
          <a:xfrm>
            <a:off x="3502855" y="829994"/>
            <a:ext cx="5444197" cy="584775"/>
          </a:xfrm>
          <a:prstGeom prst="rect">
            <a:avLst/>
          </a:prstGeom>
          <a:noFill/>
        </p:spPr>
        <p:txBody>
          <a:bodyPr wrap="square" rtlCol="0">
            <a:spAutoFit/>
          </a:bodyPr>
          <a:lstStyle/>
          <a:p>
            <a:pPr algn="ctr"/>
            <a:r>
              <a:rPr lang="en-GB" sz="3200" dirty="0"/>
              <a:t>BUSINESS PLAN SUMMARY</a:t>
            </a:r>
          </a:p>
        </p:txBody>
      </p:sp>
    </p:spTree>
    <p:extLst>
      <p:ext uri="{BB962C8B-B14F-4D97-AF65-F5344CB8AC3E}">
        <p14:creationId xmlns:p14="http://schemas.microsoft.com/office/powerpoint/2010/main" val="1648104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1000"/>
                                        <p:tgtEl>
                                          <p:spTgt spid="5">
                                            <p:txEl>
                                              <p:pRg st="2" end="2"/>
                                            </p:txEl>
                                          </p:spTgt>
                                        </p:tgtEl>
                                      </p:cBhvr>
                                    </p:animEffect>
                                    <p:anim calcmode="lin" valueType="num">
                                      <p:cBhvr>
                                        <p:cTn id="2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5">
                                            <p:txEl>
                                              <p:pRg st="3" end="3"/>
                                            </p:txEl>
                                          </p:spTgt>
                                        </p:tgtEl>
                                        <p:attrNameLst>
                                          <p:attrName>style.visibility</p:attrName>
                                        </p:attrNameLst>
                                      </p:cBhvr>
                                      <p:to>
                                        <p:strVal val="visible"/>
                                      </p:to>
                                    </p:set>
                                    <p:animEffect transition="in" filter="fade">
                                      <p:cBhvr>
                                        <p:cTn id="34" dur="1000"/>
                                        <p:tgtEl>
                                          <p:spTgt spid="5">
                                            <p:txEl>
                                              <p:pRg st="3" end="3"/>
                                            </p:txEl>
                                          </p:spTgt>
                                        </p:tgtEl>
                                      </p:cBhvr>
                                    </p:animEffect>
                                    <p:anim calcmode="lin" valueType="num">
                                      <p:cBhvr>
                                        <p:cTn id="3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A1FBC-5479-5B44-B88C-EE22495E1805}"/>
              </a:ext>
            </a:extLst>
          </p:cNvPr>
          <p:cNvSpPr>
            <a:spLocks noGrp="1"/>
          </p:cNvSpPr>
          <p:nvPr>
            <p:ph type="title"/>
          </p:nvPr>
        </p:nvSpPr>
        <p:spPr>
          <a:xfrm>
            <a:off x="627185" y="188668"/>
            <a:ext cx="10515600" cy="1325563"/>
          </a:xfrm>
        </p:spPr>
        <p:txBody>
          <a:bodyPr/>
          <a:lstStyle/>
          <a:p>
            <a:pPr algn="ctr"/>
            <a:r>
              <a:rPr lang="en-GB" dirty="0"/>
              <a:t>REFERENCES</a:t>
            </a:r>
          </a:p>
        </p:txBody>
      </p:sp>
      <p:sp>
        <p:nvSpPr>
          <p:cNvPr id="3" name="Content Placeholder 2">
            <a:extLst>
              <a:ext uri="{FF2B5EF4-FFF2-40B4-BE49-F238E27FC236}">
                <a16:creationId xmlns:a16="http://schemas.microsoft.com/office/drawing/2014/main" id="{00DE970A-4DD5-476C-5B6E-62FFDA3927CF}"/>
              </a:ext>
            </a:extLst>
          </p:cNvPr>
          <p:cNvSpPr>
            <a:spLocks noGrp="1"/>
          </p:cNvSpPr>
          <p:nvPr>
            <p:ph idx="1"/>
          </p:nvPr>
        </p:nvSpPr>
        <p:spPr>
          <a:xfrm>
            <a:off x="627185" y="1429847"/>
            <a:ext cx="10515600" cy="3998306"/>
          </a:xfrm>
        </p:spPr>
        <p:txBody>
          <a:bodyPr/>
          <a:lstStyle/>
          <a:p>
            <a:pPr>
              <a:lnSpc>
                <a:spcPct val="150000"/>
              </a:lnSpc>
            </a:pPr>
            <a:r>
              <a:rPr lang="en-US" sz="1800" i="0" dirty="0">
                <a:solidFill>
                  <a:schemeClr val="tx1">
                    <a:lumMod val="95000"/>
                    <a:lumOff val="5000"/>
                  </a:schemeClr>
                </a:solidFill>
                <a:effectLst/>
                <a:latin typeface="Arial" panose="020B0604020202020204" pitchFamily="34" charset="0"/>
                <a:cs typeface="Arial" panose="020B0604020202020204" pitchFamily="34" charset="0"/>
              </a:rPr>
              <a:t>Baker, M.J., 2000. Selecting a research methodology. </a:t>
            </a:r>
            <a:r>
              <a:rPr lang="en-US" sz="1800" i="1" dirty="0">
                <a:solidFill>
                  <a:schemeClr val="tx1">
                    <a:lumMod val="95000"/>
                    <a:lumOff val="5000"/>
                  </a:schemeClr>
                </a:solidFill>
                <a:effectLst/>
                <a:latin typeface="Arial" panose="020B0604020202020204" pitchFamily="34" charset="0"/>
                <a:cs typeface="Arial" panose="020B0604020202020204" pitchFamily="34" charset="0"/>
              </a:rPr>
              <a:t>The marketing review</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 </a:t>
            </a:r>
            <a:r>
              <a:rPr lang="en-US" sz="1800" i="1" dirty="0">
                <a:solidFill>
                  <a:schemeClr val="tx1">
                    <a:lumMod val="95000"/>
                    <a:lumOff val="5000"/>
                  </a:schemeClr>
                </a:solidFill>
                <a:effectLst/>
                <a:latin typeface="Arial" panose="020B0604020202020204" pitchFamily="34" charset="0"/>
                <a:cs typeface="Arial" panose="020B0604020202020204" pitchFamily="34" charset="0"/>
              </a:rPr>
              <a:t>1</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(3), pp.373-397.</a:t>
            </a:r>
          </a:p>
          <a:p>
            <a:pPr>
              <a:lnSpc>
                <a:spcPct val="150000"/>
              </a:lnSpc>
            </a:pPr>
            <a:r>
              <a:rPr lang="en-US" sz="1800" i="0" dirty="0" err="1">
                <a:solidFill>
                  <a:schemeClr val="tx1">
                    <a:lumMod val="95000"/>
                    <a:lumOff val="5000"/>
                  </a:schemeClr>
                </a:solidFill>
                <a:effectLst/>
                <a:latin typeface="Arial" panose="020B0604020202020204" pitchFamily="34" charset="0"/>
                <a:cs typeface="Arial" panose="020B0604020202020204" pitchFamily="34" charset="0"/>
              </a:rPr>
              <a:t>Grundey</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 D. &amp; </a:t>
            </a:r>
            <a:r>
              <a:rPr lang="en-US" sz="1800" i="0" dirty="0" err="1">
                <a:solidFill>
                  <a:schemeClr val="tx1">
                    <a:lumMod val="95000"/>
                    <a:lumOff val="5000"/>
                  </a:schemeClr>
                </a:solidFill>
                <a:effectLst/>
                <a:latin typeface="Arial" panose="020B0604020202020204" pitchFamily="34" charset="0"/>
                <a:cs typeface="Arial" panose="020B0604020202020204" pitchFamily="34" charset="0"/>
              </a:rPr>
              <a:t>Daugelaite</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 I. 2009, "DEVELOPING BUSINESS PARTNERSHIP ON THE BASIS OF INTERNAL MARKETING", </a:t>
            </a:r>
            <a:r>
              <a:rPr lang="en-US" sz="1800" i="1" dirty="0">
                <a:solidFill>
                  <a:schemeClr val="tx1">
                    <a:lumMod val="95000"/>
                    <a:lumOff val="5000"/>
                  </a:schemeClr>
                </a:solidFill>
                <a:effectLst/>
                <a:latin typeface="Arial" panose="020B0604020202020204" pitchFamily="34" charset="0"/>
                <a:cs typeface="Arial" panose="020B0604020202020204" pitchFamily="34" charset="0"/>
              </a:rPr>
              <a:t>Economics &amp; Sociology, </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vol. 2, no. 1, pp. 118-130,161.</a:t>
            </a:r>
            <a:endPar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US" sz="1800" dirty="0" err="1">
                <a:solidFill>
                  <a:schemeClr val="tx1">
                    <a:lumMod val="95000"/>
                    <a:lumOff val="5000"/>
                  </a:schemeClr>
                </a:solidFill>
                <a:latin typeface="Arial" panose="020B0604020202020204" pitchFamily="34" charset="0"/>
                <a:cs typeface="Arial" panose="020B0604020202020204" pitchFamily="34" charset="0"/>
              </a:rPr>
              <a:t>Mariotti</a:t>
            </a:r>
            <a:r>
              <a:rPr lang="en-US" sz="1800" dirty="0">
                <a:solidFill>
                  <a:schemeClr val="tx1">
                    <a:lumMod val="95000"/>
                    <a:lumOff val="5000"/>
                  </a:schemeClr>
                </a:solidFill>
                <a:latin typeface="Arial" panose="020B0604020202020204" pitchFamily="34" charset="0"/>
                <a:cs typeface="Arial" panose="020B0604020202020204" pitchFamily="34" charset="0"/>
              </a:rPr>
              <a:t>, S., &amp; </a:t>
            </a:r>
            <a:r>
              <a:rPr lang="en-US" sz="1800" dirty="0" err="1">
                <a:solidFill>
                  <a:schemeClr val="tx1">
                    <a:lumMod val="95000"/>
                    <a:lumOff val="5000"/>
                  </a:schemeClr>
                </a:solidFill>
                <a:latin typeface="Arial" panose="020B0604020202020204" pitchFamily="34" charset="0"/>
                <a:cs typeface="Arial" panose="020B0604020202020204" pitchFamily="34" charset="0"/>
              </a:rPr>
              <a:t>Glackin</a:t>
            </a:r>
            <a:r>
              <a:rPr lang="en-US" sz="1800" dirty="0">
                <a:solidFill>
                  <a:schemeClr val="tx1">
                    <a:lumMod val="95000"/>
                    <a:lumOff val="5000"/>
                  </a:schemeClr>
                </a:solidFill>
                <a:latin typeface="Arial" panose="020B0604020202020204" pitchFamily="34" charset="0"/>
                <a:cs typeface="Arial" panose="020B0604020202020204" pitchFamily="34" charset="0"/>
              </a:rPr>
              <a:t>, C., (2017). Entrepreneurship: Starting and Operating A Small Business, 4</a:t>
            </a:r>
            <a:r>
              <a:rPr lang="en-US" sz="1800" baseline="30000" dirty="0">
                <a:solidFill>
                  <a:schemeClr val="tx1">
                    <a:lumMod val="95000"/>
                    <a:lumOff val="5000"/>
                  </a:schemeClr>
                </a:solidFill>
                <a:latin typeface="Arial" panose="020B0604020202020204" pitchFamily="34" charset="0"/>
                <a:cs typeface="Arial" panose="020B0604020202020204" pitchFamily="34" charset="0"/>
              </a:rPr>
              <a:t>th</a:t>
            </a:r>
            <a:r>
              <a:rPr lang="en-US" sz="1800" dirty="0">
                <a:solidFill>
                  <a:schemeClr val="tx1">
                    <a:lumMod val="95000"/>
                    <a:lumOff val="5000"/>
                  </a:schemeClr>
                </a:solidFill>
                <a:latin typeface="Arial" panose="020B0604020202020204" pitchFamily="34" charset="0"/>
                <a:cs typeface="Arial" panose="020B0604020202020204" pitchFamily="34" charset="0"/>
              </a:rPr>
              <a:t> Edition, Pearson.</a:t>
            </a:r>
            <a:r>
              <a:rPr lang="en-GB" sz="1800" dirty="0">
                <a:solidFill>
                  <a:schemeClr val="tx1">
                    <a:lumMod val="95000"/>
                    <a:lumOff val="5000"/>
                  </a:schemeClr>
                </a:solidFill>
                <a:latin typeface="Arial" panose="020B0604020202020204" pitchFamily="34" charset="0"/>
                <a:cs typeface="Arial" panose="020B0604020202020204" pitchFamily="34" charset="0"/>
              </a:rPr>
              <a:t> </a:t>
            </a:r>
          </a:p>
          <a:p>
            <a:pPr>
              <a:lnSpc>
                <a:spcPct val="150000"/>
              </a:lnSpc>
            </a:pPr>
            <a:r>
              <a:rPr lang="en-GB" sz="1800" dirty="0" err="1">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Ommani</a:t>
            </a:r>
            <a:r>
              <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A. R. (2011). Strengths, weaknesses, opportunities and threats (SWOT) analysis for farming system businesses management: Case of wheat farmers of </a:t>
            </a:r>
            <a:r>
              <a:rPr lang="en-GB" sz="1800" dirty="0" err="1">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Shadervan</a:t>
            </a:r>
            <a:r>
              <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District, </a:t>
            </a:r>
            <a:r>
              <a:rPr lang="en-GB" sz="1800" dirty="0" err="1">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Shoushtar</a:t>
            </a:r>
            <a:r>
              <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Township, Iran. </a:t>
            </a:r>
            <a:r>
              <a:rPr lang="en-GB" sz="1800" i="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African Journal of Business Management Vol. 5</a:t>
            </a:r>
            <a:r>
              <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pp 1.</a:t>
            </a:r>
          </a:p>
          <a:p>
            <a:endParaRPr lang="en-GB" dirty="0"/>
          </a:p>
        </p:txBody>
      </p:sp>
    </p:spTree>
    <p:extLst>
      <p:ext uri="{BB962C8B-B14F-4D97-AF65-F5344CB8AC3E}">
        <p14:creationId xmlns:p14="http://schemas.microsoft.com/office/powerpoint/2010/main" val="28301804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DFBCE4-9B28-396D-9D19-31B347558C63}"/>
              </a:ext>
            </a:extLst>
          </p:cNvPr>
          <p:cNvSpPr>
            <a:spLocks noGrp="1"/>
          </p:cNvSpPr>
          <p:nvPr>
            <p:ph idx="1"/>
          </p:nvPr>
        </p:nvSpPr>
        <p:spPr>
          <a:xfrm>
            <a:off x="507012" y="188435"/>
            <a:ext cx="10515600" cy="3998306"/>
          </a:xfrm>
        </p:spPr>
        <p:txBody>
          <a:bodyPr/>
          <a:lstStyle/>
          <a:p>
            <a:pPr>
              <a:lnSpc>
                <a:spcPct val="150000"/>
              </a:lnSpc>
            </a:pPr>
            <a:endPar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Pathak, R., 2020. </a:t>
            </a:r>
            <a:r>
              <a:rPr lang="en-US" sz="1800" i="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Analytic steps. </a:t>
            </a: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[Online] </a:t>
            </a:r>
            <a:b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b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Available at: </a:t>
            </a:r>
            <a:r>
              <a:rPr lang="en-US" sz="1800" u="sng"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https://www.analyticssteps.com/blogs/what-pestle-analysis</a:t>
            </a:r>
            <a:b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b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[Accessed 5 June 2022].</a:t>
            </a:r>
          </a:p>
          <a:p>
            <a:pPr>
              <a:lnSpc>
                <a:spcPct val="150000"/>
              </a:lnSpc>
            </a:pPr>
            <a:r>
              <a:rPr lang="en-US" sz="1800" i="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Financial planning.</a:t>
            </a: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(1984). Atlanta, GA: [International Association for Financial Planning].</a:t>
            </a:r>
          </a:p>
          <a:p>
            <a:pPr>
              <a:lnSpc>
                <a:spcPct val="150000"/>
              </a:lnSpc>
            </a:pPr>
            <a:r>
              <a:rPr lang="en-US" sz="1800" i="0" dirty="0">
                <a:solidFill>
                  <a:schemeClr val="tx1">
                    <a:lumMod val="95000"/>
                    <a:lumOff val="5000"/>
                  </a:schemeClr>
                </a:solidFill>
                <a:effectLst/>
                <a:latin typeface="Arial" panose="020B0604020202020204" pitchFamily="34" charset="0"/>
                <a:cs typeface="Arial" panose="020B0604020202020204" pitchFamily="34" charset="0"/>
              </a:rPr>
              <a:t>Pride, W.M., Hughes, R.J. and Kapoor, J.R., 2014. </a:t>
            </a:r>
            <a:r>
              <a:rPr lang="en-US" sz="1800" i="1" dirty="0">
                <a:solidFill>
                  <a:schemeClr val="tx1">
                    <a:lumMod val="95000"/>
                    <a:lumOff val="5000"/>
                  </a:schemeClr>
                </a:solidFill>
                <a:effectLst/>
                <a:latin typeface="Arial" panose="020B0604020202020204" pitchFamily="34" charset="0"/>
                <a:cs typeface="Arial" panose="020B0604020202020204" pitchFamily="34" charset="0"/>
              </a:rPr>
              <a:t>Foundations of business</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 Cengage Learning.</a:t>
            </a:r>
            <a:endPar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Rastogi, N. &amp; Trivedi, M. K., 2016. Pestle Technique-A tool to identify external risks in construction projects.. </a:t>
            </a:r>
            <a:r>
              <a:rPr lang="en-US" sz="1800" i="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International Research Journal of Engineering and Technology (IRJET), </a:t>
            </a: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3(1), pp. 384-388.</a:t>
            </a:r>
          </a:p>
          <a:p>
            <a:pPr>
              <a:lnSpc>
                <a:spcPct val="150000"/>
              </a:lnSpc>
            </a:pPr>
            <a:endPar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68870659"/>
      </p:ext>
    </p:extLst>
  </p:cSld>
  <p:clrMapOvr>
    <a:masterClrMapping/>
  </p:clrMapOvr>
</p:sld>
</file>

<file path=ppt/theme/theme1.xml><?xml version="1.0" encoding="utf-8"?>
<a:theme xmlns:a="http://schemas.openxmlformats.org/drawingml/2006/main" name="LuminousVTI">
  <a:themeElements>
    <a:clrScheme name="AnalogousFromRegularSeedRightStep">
      <a:dk1>
        <a:srgbClr val="000000"/>
      </a:dk1>
      <a:lt1>
        <a:srgbClr val="FFFFFF"/>
      </a:lt1>
      <a:dk2>
        <a:srgbClr val="1D2733"/>
      </a:dk2>
      <a:lt2>
        <a:srgbClr val="E8E2E5"/>
      </a:lt2>
      <a:accent1>
        <a:srgbClr val="46B47E"/>
      </a:accent1>
      <a:accent2>
        <a:srgbClr val="3BB1A8"/>
      </a:accent2>
      <a:accent3>
        <a:srgbClr val="4D9BC3"/>
      </a:accent3>
      <a:accent4>
        <a:srgbClr val="3B58B1"/>
      </a:accent4>
      <a:accent5>
        <a:srgbClr val="614DC3"/>
      </a:accent5>
      <a:accent6>
        <a:srgbClr val="813BB1"/>
      </a:accent6>
      <a:hlink>
        <a:srgbClr val="BF3F7E"/>
      </a:hlink>
      <a:folHlink>
        <a:srgbClr val="7F7F7F"/>
      </a:folHlink>
    </a:clrScheme>
    <a:fontScheme name="Custom 51">
      <a:majorFont>
        <a:latin typeface="Segoe UI Semibold"/>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emplate/>
  <TotalTime>3235</TotalTime>
  <Words>2922</Words>
  <Application>Microsoft Office PowerPoint</Application>
  <PresentationFormat>Widescreen</PresentationFormat>
  <Paragraphs>345</Paragraphs>
  <Slides>34</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LiberationSerif_17_3</vt:lpstr>
      <vt:lpstr>Segoe UI</vt:lpstr>
      <vt:lpstr>Segoe UI Semibold</vt:lpstr>
      <vt:lpstr>Times New Roman</vt:lpstr>
      <vt:lpstr>Wingdings</vt:lpstr>
      <vt:lpstr>LuminousVTI</vt:lpstr>
      <vt:lpstr>TRAVELLING HUNGERRR VAN -BUSINESS PLAN  </vt:lpstr>
      <vt:lpstr>PowerPoint Presentation</vt:lpstr>
      <vt:lpstr>PowerPoint Presentation</vt:lpstr>
      <vt:lpstr>OUR MISSION</vt:lpstr>
      <vt:lpstr>PowerPoint Presentation</vt:lpstr>
      <vt:lpstr>SERVICE DESCRIPTIONDESCRIPTION</vt:lpstr>
      <vt:lpstr>PowerPoint Presentation</vt:lpstr>
      <vt:lpstr>Products and Services</vt:lpstr>
      <vt:lpstr>A market audit is an objective assessment of a venture's marketing strategies and the surroundings where it conducts business (Baker, 2000).   </vt:lpstr>
      <vt:lpstr>MARKET AUDIT-SWOT ANALYSIS</vt:lpstr>
      <vt:lpstr>            STRENGTHS</vt:lpstr>
      <vt:lpstr>WEAKNESSES</vt:lpstr>
      <vt:lpstr>OPPORTUNITIES</vt:lpstr>
      <vt:lpstr>THREATS</vt:lpstr>
      <vt:lpstr>MARKET AUDIT-PESTLE ANALYSIS</vt:lpstr>
      <vt:lpstr>PESTLE ANALYSIS</vt:lpstr>
      <vt:lpstr>PowerPoint Presentation</vt:lpstr>
      <vt:lpstr>PowerPoint Presentation</vt:lpstr>
      <vt:lpstr>              TARGET MARKET</vt:lpstr>
      <vt:lpstr>PowerPoint Presentation</vt:lpstr>
      <vt:lpstr>MARKETING MIX-PRODUCT</vt:lpstr>
      <vt:lpstr>MARKETING MIX-PLACE</vt:lpstr>
      <vt:lpstr>MARKETING MIX-PRICE</vt:lpstr>
      <vt:lpstr>MARKETING MIX-PROMOTION</vt:lpstr>
      <vt:lpstr>OUR STRATEGY &amp; SALES PLAN</vt:lpstr>
      <vt:lpstr>MARKETING PLAN</vt:lpstr>
      <vt:lpstr>Why we are different…</vt:lpstr>
      <vt:lpstr>MANAGEMENT TEAM</vt:lpstr>
      <vt:lpstr>FINANCIAL PLAN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c:title>
  <dc:creator/>
  <cp:lastModifiedBy>Magdalena Siemiatkowska</cp:lastModifiedBy>
  <cp:revision>1</cp:revision>
  <dcterms:created xsi:type="dcterms:W3CDTF">2022-06-04T08:57:35Z</dcterms:created>
  <dcterms:modified xsi:type="dcterms:W3CDTF">2022-07-23T07:51:54Z</dcterms:modified>
</cp:coreProperties>
</file>