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3" r:id="rId3"/>
    <p:sldId id="257" r:id="rId4"/>
    <p:sldId id="258" r:id="rId5"/>
    <p:sldId id="259" r:id="rId6"/>
    <p:sldId id="260" r:id="rId7"/>
    <p:sldId id="261" r:id="rId8"/>
    <p:sldId id="264" r:id="rId9"/>
    <p:sldId id="262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>
        <p:scale>
          <a:sx n="68" d="100"/>
          <a:sy n="68" d="100"/>
        </p:scale>
        <p:origin x="616" y="2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64D6AF-6BDB-4B98-93D3-92BD44535FB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2F61CD4-7C62-4960-BE29-AAD157426FB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0F6751-49C7-4EF9-B8CC-27E3B2557D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E8C1D1-2278-4123-94B2-3E22BE6EE79A}" type="datetimeFigureOut">
              <a:rPr lang="en-GB" smtClean="0"/>
              <a:t>04/02/2021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F9CDEF-6DC4-443F-9B7B-FC38D98FCE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C3B42C5-11F3-47E1-B886-82DF850659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1F674B-DACF-41F0-825D-8E122E4EA1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35626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A45EC5-5C79-4BDC-BD1F-AE67C268D5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4F7BB0-C585-4781-BF64-8B96DA89E47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C3CDE8F-B4E9-486B-BA9B-79A9469262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E8C1D1-2278-4123-94B2-3E22BE6EE79A}" type="datetimeFigureOut">
              <a:rPr lang="en-GB" smtClean="0"/>
              <a:t>04/02/2021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568E2C-8C17-4BDE-80B8-DD66F299FE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E74F90D-2374-4246-B945-41F6BEB2B6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1F674B-DACF-41F0-825D-8E122E4EA1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64097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6972B0-7B77-4EC4-A8CA-D996BBE08E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80ADA6-D04B-4FA1-87C7-F4F5AFEA1D8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71DAC0-CF3D-442F-9EDA-596EA19E08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E8C1D1-2278-4123-94B2-3E22BE6EE79A}" type="datetimeFigureOut">
              <a:rPr lang="en-GB" smtClean="0"/>
              <a:t>04/02/2021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1429EA-08C0-4D98-9161-59ACACDCA6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200DA67-A730-4433-9503-F80C3DF7A3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1F674B-DACF-41F0-825D-8E122E4EA1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48813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B9500B-FE48-4D74-9C79-DC40B45545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C18182-CF3D-42AD-813B-AD01F7C00E7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6C2E26A-BF8B-45B9-8B05-32AF1AA1E29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D87AE57-3094-484C-834B-DC6D81FDFC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E8C1D1-2278-4123-94B2-3E22BE6EE79A}" type="datetimeFigureOut">
              <a:rPr lang="en-GB" smtClean="0"/>
              <a:t>04/02/2021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99973CE-4F09-4337-9471-8E36300523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BEBB399-4384-4A0E-BAC4-836A998B79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1F674B-DACF-41F0-825D-8E122E4EA1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98835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F5E7B4-B17B-467E-B193-9339543B3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1FF8A79-82CF-4DC5-ABC5-A8D1F77F206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2888A54-9EA5-4DC6-A96B-A9179287C31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28BA88C-A1E0-4E7C-9790-7A78DF8175C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0DDE0F9-0D4F-4EC9-A392-AAEB096071A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C60FE6F-6AD1-416D-A7ED-1DB0F5D417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E8C1D1-2278-4123-94B2-3E22BE6EE79A}" type="datetimeFigureOut">
              <a:rPr lang="en-GB" smtClean="0"/>
              <a:t>04/02/2021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360646D-EADC-4B04-83CB-929DF2BFA1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6D8EC2D-2722-4010-A89D-FE00C26873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1F674B-DACF-41F0-825D-8E122E4EA1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44676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1EFB7F-660D-4AC7-A070-0EC209075A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938D1FB-7E8A-4458-9F55-EABA04BFC4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E8C1D1-2278-4123-94B2-3E22BE6EE79A}" type="datetimeFigureOut">
              <a:rPr lang="en-GB" smtClean="0"/>
              <a:t>04/02/2021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FAC0FE5-2156-43C4-92C6-17E005355D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6A4DF16-A41E-4555-A53A-AED87B92F8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1F674B-DACF-41F0-825D-8E122E4EA1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49026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33DB345-CE6E-40EB-AC5B-4772DB3FCC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E8C1D1-2278-4123-94B2-3E22BE6EE79A}" type="datetimeFigureOut">
              <a:rPr lang="en-GB" smtClean="0"/>
              <a:t>04/02/2021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8214700-706A-4439-A247-C48F736620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988145E-CAB5-420E-AC26-C8C2E69DD2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1F674B-DACF-41F0-825D-8E122E4EA1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82184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9AE596-89EA-4841-8747-0852D487E2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1C22C4-0C0A-4C11-ACEB-3F97348201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B5A5CC3-0851-4C69-93C3-19AD013441D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AC3E954-3BE3-42FC-B637-7F964E4D73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E8C1D1-2278-4123-94B2-3E22BE6EE79A}" type="datetimeFigureOut">
              <a:rPr lang="en-GB" smtClean="0"/>
              <a:t>04/02/2021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37626BD-D827-4E4B-86E6-1009135ECB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0C151A6-ACF4-4C09-B6F6-8C18B53CFE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1F674B-DACF-41F0-825D-8E122E4EA1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83291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EB9749-496E-4153-9866-3CA22E005B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5A8AE8C-541F-4933-B29F-02C19B31B01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7DDE9A8-F2C7-4C78-87A2-FAC696DCFA6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23C9344-088D-4965-932D-15F4B5366A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E8C1D1-2278-4123-94B2-3E22BE6EE79A}" type="datetimeFigureOut">
              <a:rPr lang="en-GB" smtClean="0"/>
              <a:t>04/02/2021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3757D6C-46F9-4182-96AB-12C4B00F95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C2AE2AF-C803-4571-AEF9-48D3181C23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1F674B-DACF-41F0-825D-8E122E4EA1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3216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6C50F8-034E-4B91-928A-01AD9B5649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40314F2-DB1B-447B-8E0E-5EB5490D013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44E43FE-65FD-4AB1-A557-2ACA4A5BBE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E8C1D1-2278-4123-94B2-3E22BE6EE79A}" type="datetimeFigureOut">
              <a:rPr lang="en-GB" smtClean="0"/>
              <a:t>04/02/2021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B8E4A65-7DEF-4EF8-B6BB-ED28573C82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1F985F3-C73B-4F6C-98A2-4F450D0EAB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1F674B-DACF-41F0-825D-8E122E4EA1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954062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4229A51-AA77-4C16-B9F2-809F43AE38D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E733383-D374-4C76-92C6-EF4AE4E4851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7C23709-8FDB-4A84-9C8E-C4DD8FDFFE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E8C1D1-2278-4123-94B2-3E22BE6EE79A}" type="datetimeFigureOut">
              <a:rPr lang="en-GB" smtClean="0"/>
              <a:t>04/02/2021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74DF95-B40F-428C-82B4-9E1EEA4639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ECDBA9-AEEE-4F0D-9AAA-18D9614D34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1F674B-DACF-41F0-825D-8E122E4EA1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63536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D270B42-71DF-4A02-86B9-97BD38E8BF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F1CFFD7-6AD1-48E1-9A50-60E4E34A2F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633848-1EBB-4000-B1AC-D91F8E780AF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CE8C1D1-2278-4123-94B2-3E22BE6EE79A}" type="datetimeFigureOut">
              <a:rPr lang="en-GB" smtClean="0"/>
              <a:t>04/02/2021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22059AB-608C-4528-A91C-7943C348E02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CDB99AE-2668-42D5-B4D6-627F37554C1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41F674B-DACF-41F0-825D-8E122E4EA1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46118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Map&#10;&#10;Description automatically generated">
            <a:extLst>
              <a:ext uri="{FF2B5EF4-FFF2-40B4-BE49-F238E27FC236}">
                <a16:creationId xmlns:a16="http://schemas.microsoft.com/office/drawing/2014/main" id="{0C22F147-4E20-4C72-BD25-7337278215C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1747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0" name="Freeform 5">
            <a:extLst>
              <a:ext uri="{FF2B5EF4-FFF2-40B4-BE49-F238E27FC236}">
                <a16:creationId xmlns:a16="http://schemas.microsoft.com/office/drawing/2014/main" id="{87CC2527-562A-4F69-B487-4371E5B243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7488621" y="2277613"/>
            <a:ext cx="4703379" cy="4580387"/>
          </a:xfrm>
          <a:custGeom>
            <a:avLst/>
            <a:gdLst>
              <a:gd name="T0" fmla="*/ 1333 w 1333"/>
              <a:gd name="T1" fmla="*/ 1031 h 1298"/>
              <a:gd name="T2" fmla="*/ 1333 w 1333"/>
              <a:gd name="T3" fmla="*/ 380 h 1298"/>
              <a:gd name="T4" fmla="*/ 706 w 1333"/>
              <a:gd name="T5" fmla="*/ 0 h 1298"/>
              <a:gd name="T6" fmla="*/ 0 w 1333"/>
              <a:gd name="T7" fmla="*/ 706 h 1298"/>
              <a:gd name="T8" fmla="*/ 323 w 1333"/>
              <a:gd name="T9" fmla="*/ 1298 h 1298"/>
              <a:gd name="T10" fmla="*/ 1090 w 1333"/>
              <a:gd name="T11" fmla="*/ 1298 h 1298"/>
              <a:gd name="T12" fmla="*/ 1333 w 1333"/>
              <a:gd name="T13" fmla="*/ 1031 h 129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333" h="1298">
                <a:moveTo>
                  <a:pt x="1333" y="1031"/>
                </a:moveTo>
                <a:cubicBezTo>
                  <a:pt x="1333" y="380"/>
                  <a:pt x="1333" y="380"/>
                  <a:pt x="1333" y="380"/>
                </a:cubicBezTo>
                <a:cubicBezTo>
                  <a:pt x="1215" y="154"/>
                  <a:pt x="979" y="0"/>
                  <a:pt x="706" y="0"/>
                </a:cubicBezTo>
                <a:cubicBezTo>
                  <a:pt x="317" y="0"/>
                  <a:pt x="0" y="316"/>
                  <a:pt x="0" y="706"/>
                </a:cubicBezTo>
                <a:cubicBezTo>
                  <a:pt x="0" y="954"/>
                  <a:pt x="129" y="1172"/>
                  <a:pt x="323" y="1298"/>
                </a:cubicBezTo>
                <a:cubicBezTo>
                  <a:pt x="1090" y="1298"/>
                  <a:pt x="1090" y="1298"/>
                  <a:pt x="1090" y="1298"/>
                </a:cubicBezTo>
                <a:cubicBezTo>
                  <a:pt x="1193" y="1232"/>
                  <a:pt x="1276" y="1140"/>
                  <a:pt x="1333" y="1031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 w="50800" cap="sq" cmpd="dbl">
            <a:noFill/>
            <a:miter lim="800000"/>
          </a:ln>
          <a:effectLst/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</a:pPr>
            <a:endParaRPr lang="en-US" sz="1600" cap="all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330F685-082B-475A-8925-64D48E28818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022021" y="3231931"/>
            <a:ext cx="3852041" cy="1834056"/>
          </a:xfrm>
        </p:spPr>
        <p:txBody>
          <a:bodyPr>
            <a:normAutofit/>
          </a:bodyPr>
          <a:lstStyle/>
          <a:p>
            <a:r>
              <a:rPr lang="en-GB" sz="4000" b="1"/>
              <a:t>Dark Tourism:</a:t>
            </a:r>
            <a:br>
              <a:rPr lang="en-GB" sz="4000" b="1"/>
            </a:br>
            <a:r>
              <a:rPr lang="en-GB" sz="4000" b="1"/>
              <a:t>Ripper walks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DB51F0B-84B2-48B1-B141-CBC69DB4E48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782910" y="5242675"/>
            <a:ext cx="4330262" cy="683284"/>
          </a:xfrm>
        </p:spPr>
        <p:txBody>
          <a:bodyPr>
            <a:normAutofit fontScale="92500" lnSpcReduction="20000"/>
          </a:bodyPr>
          <a:lstStyle/>
          <a:p>
            <a:r>
              <a:rPr lang="en-GB" sz="2000" b="1" dirty="0"/>
              <a:t>Lydia Stokes</a:t>
            </a:r>
          </a:p>
          <a:p>
            <a:r>
              <a:rPr lang="en-GB" sz="2000" b="1" dirty="0"/>
              <a:t>HPHE5013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BCDAEC91-5BCE-4B55-9CC0-43EF94CB73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480331" y="5123793"/>
            <a:ext cx="935420" cy="0"/>
          </a:xfrm>
          <a:prstGeom prst="line">
            <a:avLst/>
          </a:prstGeom>
          <a:ln w="25400" cap="sq">
            <a:solidFill>
              <a:schemeClr val="tx1">
                <a:lumMod val="85000"/>
                <a:lumOff val="15000"/>
              </a:schemeClr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1720640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4FF70F42-9A50-4880-8240-509FC6BE4EA7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</a:blip>
          <a:stretch>
            <a:fillRect/>
          </a:stretch>
        </p:blipFill>
        <p:spPr>
          <a:xfrm>
            <a:off x="0" y="0"/>
            <a:ext cx="12192000" cy="6857999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A660BA-9B3D-47DD-A8C8-73EDD1718A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393950"/>
            <a:ext cx="10515600" cy="2070100"/>
          </a:xfrm>
        </p:spPr>
        <p:txBody>
          <a:bodyPr/>
          <a:lstStyle/>
          <a:p>
            <a:pPr marL="0" indent="0" algn="ctr">
              <a:buNone/>
            </a:pPr>
            <a:r>
              <a:rPr lang="en-US"/>
              <a:t>"Medieval torture museums are seen as funny, a museum about torture during the Iraq War wouldn't even be allowed to open," he said. "The Jack the Ripper tour is fine in London but a tour about a murder or set of murders within the last few years would be seen as distasteful.“ (NBC news, 2019) 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390719821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31396A93-59BC-472A-9C7F-A5B8D5E3CC5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7999"/>
          </a:xfrm>
          <a:prstGeom prst="rect">
            <a:avLst/>
          </a:prstGeom>
        </p:spPr>
      </p:pic>
      <p:sp>
        <p:nvSpPr>
          <p:cNvPr id="9" name="Freeform 5">
            <a:extLst>
              <a:ext uri="{FF2B5EF4-FFF2-40B4-BE49-F238E27FC236}">
                <a16:creationId xmlns:a16="http://schemas.microsoft.com/office/drawing/2014/main" id="{3CD9DF72-87A3-404E-A828-84CBF11A83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 flipH="1">
            <a:off x="0" y="998175"/>
            <a:ext cx="6017172" cy="5859825"/>
          </a:xfrm>
          <a:custGeom>
            <a:avLst/>
            <a:gdLst>
              <a:gd name="T0" fmla="*/ 1333 w 1333"/>
              <a:gd name="T1" fmla="*/ 1031 h 1298"/>
              <a:gd name="T2" fmla="*/ 1333 w 1333"/>
              <a:gd name="T3" fmla="*/ 380 h 1298"/>
              <a:gd name="T4" fmla="*/ 706 w 1333"/>
              <a:gd name="T5" fmla="*/ 0 h 1298"/>
              <a:gd name="T6" fmla="*/ 0 w 1333"/>
              <a:gd name="T7" fmla="*/ 706 h 1298"/>
              <a:gd name="T8" fmla="*/ 323 w 1333"/>
              <a:gd name="T9" fmla="*/ 1298 h 1298"/>
              <a:gd name="T10" fmla="*/ 1090 w 1333"/>
              <a:gd name="T11" fmla="*/ 1298 h 1298"/>
              <a:gd name="T12" fmla="*/ 1333 w 1333"/>
              <a:gd name="T13" fmla="*/ 1031 h 129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333" h="1298">
                <a:moveTo>
                  <a:pt x="1333" y="1031"/>
                </a:moveTo>
                <a:cubicBezTo>
                  <a:pt x="1333" y="380"/>
                  <a:pt x="1333" y="380"/>
                  <a:pt x="1333" y="380"/>
                </a:cubicBezTo>
                <a:cubicBezTo>
                  <a:pt x="1215" y="154"/>
                  <a:pt x="979" y="0"/>
                  <a:pt x="706" y="0"/>
                </a:cubicBezTo>
                <a:cubicBezTo>
                  <a:pt x="317" y="0"/>
                  <a:pt x="0" y="316"/>
                  <a:pt x="0" y="706"/>
                </a:cubicBezTo>
                <a:cubicBezTo>
                  <a:pt x="0" y="954"/>
                  <a:pt x="129" y="1172"/>
                  <a:pt x="323" y="1298"/>
                </a:cubicBezTo>
                <a:cubicBezTo>
                  <a:pt x="1090" y="1298"/>
                  <a:pt x="1090" y="1298"/>
                  <a:pt x="1090" y="1298"/>
                </a:cubicBezTo>
                <a:cubicBezTo>
                  <a:pt x="1193" y="1232"/>
                  <a:pt x="1276" y="1140"/>
                  <a:pt x="1333" y="1031"/>
                </a:cubicBezTo>
                <a:close/>
              </a:path>
            </a:pathLst>
          </a:custGeom>
          <a:solidFill>
            <a:schemeClr val="bg1">
              <a:alpha val="75000"/>
            </a:schemeClr>
          </a:solidFill>
          <a:ln w="50800" cap="sq" cmpd="dbl">
            <a:noFill/>
            <a:miter lim="800000"/>
          </a:ln>
          <a:effectLst/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</a:pPr>
            <a:endParaRPr lang="en-US" sz="1600" cap="all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67B25E3-32F5-4CCE-8C39-4EEBCE8BDE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9448" y="1913950"/>
            <a:ext cx="4204137" cy="1342754"/>
          </a:xfrm>
        </p:spPr>
        <p:txBody>
          <a:bodyPr>
            <a:normAutofit/>
          </a:bodyPr>
          <a:lstStyle/>
          <a:p>
            <a:pPr algn="ctr"/>
            <a:r>
              <a:rPr lang="en-GB" sz="3600"/>
              <a:t>Background/Historic context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20E3A342-4D61-4E3F-AF90-1AB42AEB96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287051" y="3337139"/>
            <a:ext cx="935420" cy="0"/>
          </a:xfrm>
          <a:prstGeom prst="line">
            <a:avLst/>
          </a:prstGeom>
          <a:ln w="25400" cap="sq">
            <a:solidFill>
              <a:schemeClr val="tx1">
                <a:lumMod val="85000"/>
                <a:lumOff val="15000"/>
              </a:schemeClr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9CA771-5F08-4DF0-B866-345135365D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5516" y="3417573"/>
            <a:ext cx="4593021" cy="2619839"/>
          </a:xfrm>
        </p:spPr>
        <p:txBody>
          <a:bodyPr anchor="ctr">
            <a:normAutofit/>
          </a:bodyPr>
          <a:lstStyle/>
          <a:p>
            <a:r>
              <a:rPr lang="en-GB" sz="1800" dirty="0"/>
              <a:t>1880 </a:t>
            </a:r>
          </a:p>
          <a:p>
            <a:r>
              <a:rPr lang="en-GB" sz="1800" dirty="0"/>
              <a:t>Whitechapel and Spitalfields districts, London </a:t>
            </a:r>
          </a:p>
          <a:p>
            <a:r>
              <a:rPr lang="en-GB" sz="1800" dirty="0"/>
              <a:t>5 women ranging from the age of 25 – 47</a:t>
            </a:r>
          </a:p>
          <a:p>
            <a:r>
              <a:rPr lang="en-GB" sz="1800" dirty="0"/>
              <a:t>All the female victims labelled as prostitutes</a:t>
            </a:r>
          </a:p>
          <a:p>
            <a:r>
              <a:rPr lang="en-GB" sz="1800" dirty="0"/>
              <a:t>Murderer never identified</a:t>
            </a:r>
          </a:p>
          <a:p>
            <a:r>
              <a:rPr lang="en-GB" sz="1800" dirty="0"/>
              <a:t>Names still brought up into the 21</a:t>
            </a:r>
            <a:r>
              <a:rPr lang="en-GB" sz="1800" baseline="30000" dirty="0"/>
              <a:t>st</a:t>
            </a:r>
            <a:r>
              <a:rPr lang="en-GB" sz="1800" dirty="0"/>
              <a:t> century</a:t>
            </a:r>
          </a:p>
          <a:p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145374223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4C3A44BB-E01C-4AA8-B2C8-32FC346D2E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DAA760A-72DB-4BD7-88E0-8B95FD86698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3048" y="1"/>
            <a:ext cx="1219200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DB26739-4C28-465E-840A-CB50F6C38C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06846" y="3696269"/>
            <a:ext cx="6003980" cy="1325563"/>
          </a:xfrm>
        </p:spPr>
        <p:txBody>
          <a:bodyPr anchor="b">
            <a:normAutofit/>
          </a:bodyPr>
          <a:lstStyle/>
          <a:p>
            <a:r>
              <a:rPr lang="en-GB" sz="3600" dirty="0"/>
              <a:t>Advertisement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4BA9266-52DA-44E9-BE83-BCE71855BA5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4675" t="10401" r="17848" b="7571"/>
          <a:stretch/>
        </p:blipFill>
        <p:spPr>
          <a:xfrm>
            <a:off x="4406844" y="0"/>
            <a:ext cx="5014656" cy="3429000"/>
          </a:xfrm>
          <a:custGeom>
            <a:avLst/>
            <a:gdLst/>
            <a:ahLst/>
            <a:cxnLst/>
            <a:rect l="l" t="t" r="r" b="b"/>
            <a:pathLst>
              <a:path w="4101288" h="3418797">
                <a:moveTo>
                  <a:pt x="989912" y="0"/>
                </a:moveTo>
                <a:lnTo>
                  <a:pt x="3844502" y="0"/>
                </a:lnTo>
                <a:lnTo>
                  <a:pt x="3760850" y="25406"/>
                </a:lnTo>
                <a:cubicBezTo>
                  <a:pt x="3711615" y="43967"/>
                  <a:pt x="3663870" y="67007"/>
                  <a:pt x="3618425" y="98254"/>
                </a:cubicBezTo>
                <a:cubicBezTo>
                  <a:pt x="3626136" y="110145"/>
                  <a:pt x="3665355" y="144049"/>
                  <a:pt x="3649272" y="146579"/>
                </a:cubicBezTo>
                <a:cubicBezTo>
                  <a:pt x="3604102" y="153917"/>
                  <a:pt x="3564000" y="178711"/>
                  <a:pt x="3522797" y="199205"/>
                </a:cubicBezTo>
                <a:cubicBezTo>
                  <a:pt x="3504948" y="208060"/>
                  <a:pt x="3483356" y="219700"/>
                  <a:pt x="3491728" y="251325"/>
                </a:cubicBezTo>
                <a:cubicBezTo>
                  <a:pt x="3506932" y="260181"/>
                  <a:pt x="3518169" y="247783"/>
                  <a:pt x="3530727" y="246772"/>
                </a:cubicBezTo>
                <a:cubicBezTo>
                  <a:pt x="3543507" y="245761"/>
                  <a:pt x="3572153" y="252336"/>
                  <a:pt x="3564219" y="256638"/>
                </a:cubicBezTo>
                <a:cubicBezTo>
                  <a:pt x="3528083" y="276121"/>
                  <a:pt x="3593085" y="322928"/>
                  <a:pt x="3550339" y="322928"/>
                </a:cubicBezTo>
                <a:cubicBezTo>
                  <a:pt x="3478728" y="323181"/>
                  <a:pt x="3440609" y="406169"/>
                  <a:pt x="3371643" y="408447"/>
                </a:cubicBezTo>
                <a:cubicBezTo>
                  <a:pt x="3360627" y="408698"/>
                  <a:pt x="3355338" y="423373"/>
                  <a:pt x="3355558" y="436278"/>
                </a:cubicBezTo>
                <a:cubicBezTo>
                  <a:pt x="3355558" y="451712"/>
                  <a:pt x="3365694" y="454494"/>
                  <a:pt x="3376931" y="456013"/>
                </a:cubicBezTo>
                <a:cubicBezTo>
                  <a:pt x="3394118" y="458289"/>
                  <a:pt x="3411965" y="436278"/>
                  <a:pt x="3434660" y="466133"/>
                </a:cubicBezTo>
                <a:cubicBezTo>
                  <a:pt x="3393898" y="483590"/>
                  <a:pt x="3353135" y="501049"/>
                  <a:pt x="3353797" y="561013"/>
                </a:cubicBezTo>
                <a:cubicBezTo>
                  <a:pt x="3354015" y="577205"/>
                  <a:pt x="3337050" y="583277"/>
                  <a:pt x="3324270" y="587325"/>
                </a:cubicBezTo>
                <a:cubicBezTo>
                  <a:pt x="3303117" y="593904"/>
                  <a:pt x="3285272" y="605543"/>
                  <a:pt x="3273812" y="628061"/>
                </a:cubicBezTo>
                <a:cubicBezTo>
                  <a:pt x="3274033" y="632362"/>
                  <a:pt x="3274254" y="636917"/>
                  <a:pt x="3272930" y="640459"/>
                </a:cubicBezTo>
                <a:cubicBezTo>
                  <a:pt x="3276676" y="694855"/>
                  <a:pt x="3307523" y="693336"/>
                  <a:pt x="3341676" y="684230"/>
                </a:cubicBezTo>
                <a:cubicBezTo>
                  <a:pt x="3382439" y="673096"/>
                  <a:pt x="3422762" y="652855"/>
                  <a:pt x="3465728" y="672338"/>
                </a:cubicBezTo>
                <a:cubicBezTo>
                  <a:pt x="3405133" y="698397"/>
                  <a:pt x="3339253" y="700422"/>
                  <a:pt x="3282405" y="737615"/>
                </a:cubicBezTo>
                <a:cubicBezTo>
                  <a:pt x="3490406" y="744447"/>
                  <a:pt x="3674169" y="627048"/>
                  <a:pt x="3875781" y="582013"/>
                </a:cubicBezTo>
                <a:cubicBezTo>
                  <a:pt x="3868951" y="612120"/>
                  <a:pt x="3852646" y="618193"/>
                  <a:pt x="3837883" y="622747"/>
                </a:cubicBezTo>
                <a:cubicBezTo>
                  <a:pt x="3763408" y="645519"/>
                  <a:pt x="3698188" y="690809"/>
                  <a:pt x="3630322" y="730023"/>
                </a:cubicBezTo>
                <a:cubicBezTo>
                  <a:pt x="3602340" y="746216"/>
                  <a:pt x="3582066" y="762411"/>
                  <a:pt x="3571492" y="797327"/>
                </a:cubicBezTo>
                <a:cubicBezTo>
                  <a:pt x="3562015" y="828953"/>
                  <a:pt x="3543728" y="843628"/>
                  <a:pt x="3509797" y="834518"/>
                </a:cubicBezTo>
                <a:cubicBezTo>
                  <a:pt x="3482254" y="826927"/>
                  <a:pt x="3452068" y="830975"/>
                  <a:pt x="3423203" y="833760"/>
                </a:cubicBezTo>
                <a:cubicBezTo>
                  <a:pt x="3389931" y="836796"/>
                  <a:pt x="3352693" y="872470"/>
                  <a:pt x="3361728" y="890941"/>
                </a:cubicBezTo>
                <a:cubicBezTo>
                  <a:pt x="3377151" y="922314"/>
                  <a:pt x="3402931" y="906627"/>
                  <a:pt x="3425847" y="903084"/>
                </a:cubicBezTo>
                <a:cubicBezTo>
                  <a:pt x="3451848" y="898784"/>
                  <a:pt x="3500100" y="889927"/>
                  <a:pt x="3500982" y="893723"/>
                </a:cubicBezTo>
                <a:cubicBezTo>
                  <a:pt x="3517950" y="972410"/>
                  <a:pt x="3637374" y="903845"/>
                  <a:pt x="3663154" y="896758"/>
                </a:cubicBezTo>
                <a:cubicBezTo>
                  <a:pt x="3695322" y="887904"/>
                  <a:pt x="3725509" y="904097"/>
                  <a:pt x="3756136" y="907891"/>
                </a:cubicBezTo>
                <a:cubicBezTo>
                  <a:pt x="3783459" y="911433"/>
                  <a:pt x="3937918" y="922314"/>
                  <a:pt x="3969866" y="888915"/>
                </a:cubicBezTo>
                <a:cubicBezTo>
                  <a:pt x="3974273" y="914976"/>
                  <a:pt x="3965020" y="925602"/>
                  <a:pt x="3957306" y="937494"/>
                </a:cubicBezTo>
                <a:cubicBezTo>
                  <a:pt x="3946511" y="954445"/>
                  <a:pt x="3944747" y="966337"/>
                  <a:pt x="3965239" y="979747"/>
                </a:cubicBezTo>
                <a:cubicBezTo>
                  <a:pt x="4023630" y="1018206"/>
                  <a:pt x="4022747" y="1019470"/>
                  <a:pt x="3968324" y="1071591"/>
                </a:cubicBezTo>
                <a:cubicBezTo>
                  <a:pt x="3965678" y="1073867"/>
                  <a:pt x="3966782" y="1081459"/>
                  <a:pt x="3966341" y="1086519"/>
                </a:cubicBezTo>
                <a:cubicBezTo>
                  <a:pt x="3980663" y="1094615"/>
                  <a:pt x="3997409" y="1074373"/>
                  <a:pt x="4014153" y="1096133"/>
                </a:cubicBezTo>
                <a:cubicBezTo>
                  <a:pt x="3941222" y="1191771"/>
                  <a:pt x="3829950" y="1215299"/>
                  <a:pt x="3729254" y="1287157"/>
                </a:cubicBezTo>
                <a:cubicBezTo>
                  <a:pt x="3810780" y="1310939"/>
                  <a:pt x="3859696" y="1227952"/>
                  <a:pt x="3919628" y="1238578"/>
                </a:cubicBezTo>
                <a:cubicBezTo>
                  <a:pt x="3949596" y="1264639"/>
                  <a:pt x="3860577" y="1306386"/>
                  <a:pt x="3945409" y="1318784"/>
                </a:cubicBezTo>
                <a:cubicBezTo>
                  <a:pt x="3908610" y="1341555"/>
                  <a:pt x="3881289" y="1363817"/>
                  <a:pt x="3855951" y="1390133"/>
                </a:cubicBezTo>
                <a:cubicBezTo>
                  <a:pt x="3810780" y="1437192"/>
                  <a:pt x="3801967" y="1468060"/>
                  <a:pt x="3822900" y="1531314"/>
                </a:cubicBezTo>
                <a:cubicBezTo>
                  <a:pt x="3836562" y="1572808"/>
                  <a:pt x="3856611" y="1611013"/>
                  <a:pt x="3838986" y="1660349"/>
                </a:cubicBezTo>
                <a:cubicBezTo>
                  <a:pt x="3826646" y="1694254"/>
                  <a:pt x="3831494" y="1716517"/>
                  <a:pt x="3877323" y="1701337"/>
                </a:cubicBezTo>
                <a:cubicBezTo>
                  <a:pt x="3926679" y="1685144"/>
                  <a:pt x="3945187" y="1715505"/>
                  <a:pt x="3932849" y="1774963"/>
                </a:cubicBezTo>
                <a:cubicBezTo>
                  <a:pt x="3924917" y="1813169"/>
                  <a:pt x="3933291" y="1824806"/>
                  <a:pt x="3967221" y="1820505"/>
                </a:cubicBezTo>
                <a:cubicBezTo>
                  <a:pt x="4004680" y="1815698"/>
                  <a:pt x="4040375" y="1790649"/>
                  <a:pt x="4086646" y="1802795"/>
                </a:cubicBezTo>
                <a:cubicBezTo>
                  <a:pt x="4049631" y="1872120"/>
                  <a:pt x="3970527" y="1852385"/>
                  <a:pt x="3927340" y="1918423"/>
                </a:cubicBezTo>
                <a:cubicBezTo>
                  <a:pt x="3978900" y="1918674"/>
                  <a:pt x="4018341" y="1918423"/>
                  <a:pt x="4056460" y="1903999"/>
                </a:cubicBezTo>
                <a:cubicBezTo>
                  <a:pt x="4072325" y="1898179"/>
                  <a:pt x="4089732" y="1892109"/>
                  <a:pt x="4098545" y="1912096"/>
                </a:cubicBezTo>
                <a:cubicBezTo>
                  <a:pt x="4108901" y="1936132"/>
                  <a:pt x="4087529" y="1945241"/>
                  <a:pt x="4074527" y="1949542"/>
                </a:cubicBezTo>
                <a:cubicBezTo>
                  <a:pt x="4037951" y="1961686"/>
                  <a:pt x="4009969" y="1990529"/>
                  <a:pt x="3979782" y="2013047"/>
                </a:cubicBezTo>
                <a:cubicBezTo>
                  <a:pt x="3913460" y="2062386"/>
                  <a:pt x="3840746" y="2103626"/>
                  <a:pt x="3784559" y="2185097"/>
                </a:cubicBezTo>
                <a:cubicBezTo>
                  <a:pt x="3855290" y="2164349"/>
                  <a:pt x="3907951" y="2116025"/>
                  <a:pt x="3973612" y="2106157"/>
                </a:cubicBezTo>
                <a:cubicBezTo>
                  <a:pt x="3916764" y="2180290"/>
                  <a:pt x="3843611" y="2229120"/>
                  <a:pt x="3774426" y="2283011"/>
                </a:cubicBezTo>
                <a:cubicBezTo>
                  <a:pt x="3754594" y="2298192"/>
                  <a:pt x="3734543" y="2308566"/>
                  <a:pt x="3730136" y="2341710"/>
                </a:cubicBezTo>
                <a:cubicBezTo>
                  <a:pt x="3721542" y="2405976"/>
                  <a:pt x="3695763" y="2459107"/>
                  <a:pt x="3640678" y="2487444"/>
                </a:cubicBezTo>
                <a:cubicBezTo>
                  <a:pt x="3640238" y="2487699"/>
                  <a:pt x="3643322" y="2497314"/>
                  <a:pt x="3645085" y="2503890"/>
                </a:cubicBezTo>
                <a:cubicBezTo>
                  <a:pt x="3678797" y="2505916"/>
                  <a:pt x="3705458" y="2467963"/>
                  <a:pt x="3748425" y="2480360"/>
                </a:cubicBezTo>
                <a:cubicBezTo>
                  <a:pt x="3707220" y="2531974"/>
                  <a:pt x="3672847" y="2578277"/>
                  <a:pt x="3614458" y="2602819"/>
                </a:cubicBezTo>
                <a:cubicBezTo>
                  <a:pt x="3567745" y="2622300"/>
                  <a:pt x="3510016" y="2633686"/>
                  <a:pt x="3476083" y="2696937"/>
                </a:cubicBezTo>
                <a:cubicBezTo>
                  <a:pt x="3515524" y="2709337"/>
                  <a:pt x="3544831" y="2693651"/>
                  <a:pt x="3574357" y="2682517"/>
                </a:cubicBezTo>
                <a:cubicBezTo>
                  <a:pt x="3619525" y="2665312"/>
                  <a:pt x="3664255" y="2645832"/>
                  <a:pt x="3709425" y="2628625"/>
                </a:cubicBezTo>
                <a:cubicBezTo>
                  <a:pt x="3726611" y="2622047"/>
                  <a:pt x="3745340" y="2617491"/>
                  <a:pt x="3756357" y="2648866"/>
                </a:cubicBezTo>
                <a:cubicBezTo>
                  <a:pt x="3698847" y="2655446"/>
                  <a:pt x="3664475" y="2697951"/>
                  <a:pt x="3628340" y="2737926"/>
                </a:cubicBezTo>
                <a:cubicBezTo>
                  <a:pt x="3608067" y="2760445"/>
                  <a:pt x="3591541" y="2790554"/>
                  <a:pt x="3554967" y="2779169"/>
                </a:cubicBezTo>
                <a:cubicBezTo>
                  <a:pt x="3535796" y="2773097"/>
                  <a:pt x="3523678" y="2790046"/>
                  <a:pt x="3525662" y="2810794"/>
                </a:cubicBezTo>
                <a:cubicBezTo>
                  <a:pt x="3532932" y="2883915"/>
                  <a:pt x="3488203" y="2909469"/>
                  <a:pt x="3441932" y="2923637"/>
                </a:cubicBezTo>
                <a:cubicBezTo>
                  <a:pt x="3354236" y="2950204"/>
                  <a:pt x="3281303" y="3012697"/>
                  <a:pt x="3196032" y="3046854"/>
                </a:cubicBezTo>
                <a:cubicBezTo>
                  <a:pt x="3113184" y="3079999"/>
                  <a:pt x="3049065" y="3158685"/>
                  <a:pt x="2965998" y="3199927"/>
                </a:cubicBezTo>
                <a:cubicBezTo>
                  <a:pt x="2905843" y="3229783"/>
                  <a:pt x="2848335" y="3268239"/>
                  <a:pt x="2786418" y="3295311"/>
                </a:cubicBezTo>
                <a:cubicBezTo>
                  <a:pt x="2639894" y="3359324"/>
                  <a:pt x="2490503" y="3410685"/>
                  <a:pt x="2332519" y="3418022"/>
                </a:cubicBezTo>
                <a:cubicBezTo>
                  <a:pt x="2202077" y="3423842"/>
                  <a:pt x="1070633" y="3418277"/>
                  <a:pt x="611003" y="2585615"/>
                </a:cubicBezTo>
                <a:cubicBezTo>
                  <a:pt x="602189" y="2581565"/>
                  <a:pt x="592275" y="2570939"/>
                  <a:pt x="589190" y="2560818"/>
                </a:cubicBezTo>
                <a:cubicBezTo>
                  <a:pt x="574427" y="2513505"/>
                  <a:pt x="538291" y="2493011"/>
                  <a:pt x="505681" y="2467457"/>
                </a:cubicBezTo>
                <a:cubicBezTo>
                  <a:pt x="477036" y="2444939"/>
                  <a:pt x="446628" y="2421409"/>
                  <a:pt x="434730" y="2383456"/>
                </a:cubicBezTo>
                <a:cubicBezTo>
                  <a:pt x="419086" y="2332854"/>
                  <a:pt x="463594" y="2374348"/>
                  <a:pt x="471748" y="2355119"/>
                </a:cubicBezTo>
                <a:cubicBezTo>
                  <a:pt x="454782" y="2328807"/>
                  <a:pt x="428560" y="2304770"/>
                  <a:pt x="421730" y="2274915"/>
                </a:cubicBezTo>
                <a:cubicBezTo>
                  <a:pt x="396833" y="2167131"/>
                  <a:pt x="343069" y="2088698"/>
                  <a:pt x="262645" y="2027722"/>
                </a:cubicBezTo>
                <a:cubicBezTo>
                  <a:pt x="239509" y="2010264"/>
                  <a:pt x="224307" y="1978384"/>
                  <a:pt x="192799" y="1973326"/>
                </a:cubicBezTo>
                <a:cubicBezTo>
                  <a:pt x="122730" y="1962193"/>
                  <a:pt x="144764" y="1875156"/>
                  <a:pt x="107746" y="1836446"/>
                </a:cubicBezTo>
                <a:cubicBezTo>
                  <a:pt x="100695" y="1829107"/>
                  <a:pt x="94306" y="1814687"/>
                  <a:pt x="95627" y="1804821"/>
                </a:cubicBezTo>
                <a:cubicBezTo>
                  <a:pt x="97609" y="1790649"/>
                  <a:pt x="105983" y="1777240"/>
                  <a:pt x="113034" y="1764589"/>
                </a:cubicBezTo>
                <a:cubicBezTo>
                  <a:pt x="120306" y="1751939"/>
                  <a:pt x="131322" y="1740806"/>
                  <a:pt x="126034" y="1724108"/>
                </a:cubicBezTo>
                <a:cubicBezTo>
                  <a:pt x="123833" y="1717277"/>
                  <a:pt x="125373" y="1693494"/>
                  <a:pt x="109068" y="1712215"/>
                </a:cubicBezTo>
                <a:cubicBezTo>
                  <a:pt x="64340" y="1763578"/>
                  <a:pt x="38339" y="1715001"/>
                  <a:pt x="0" y="1691723"/>
                </a:cubicBezTo>
                <a:cubicBezTo>
                  <a:pt x="30848" y="1667686"/>
                  <a:pt x="58610" y="1650735"/>
                  <a:pt x="63238" y="1614808"/>
                </a:cubicBezTo>
                <a:cubicBezTo>
                  <a:pt x="72712" y="1540674"/>
                  <a:pt x="113253" y="1506772"/>
                  <a:pt x="174729" y="1500192"/>
                </a:cubicBezTo>
                <a:cubicBezTo>
                  <a:pt x="152034" y="1428591"/>
                  <a:pt x="152034" y="1428591"/>
                  <a:pt x="225408" y="1418722"/>
                </a:cubicBezTo>
                <a:cubicBezTo>
                  <a:pt x="197204" y="1373181"/>
                  <a:pt x="197204" y="1361542"/>
                  <a:pt x="231358" y="1345855"/>
                </a:cubicBezTo>
                <a:cubicBezTo>
                  <a:pt x="264188" y="1330927"/>
                  <a:pt x="300543" y="1325867"/>
                  <a:pt x="330952" y="1302844"/>
                </a:cubicBezTo>
                <a:cubicBezTo>
                  <a:pt x="302967" y="1244651"/>
                  <a:pt x="295035" y="1177097"/>
                  <a:pt x="237307" y="1148758"/>
                </a:cubicBezTo>
                <a:cubicBezTo>
                  <a:pt x="228273" y="1144458"/>
                  <a:pt x="222103" y="1127000"/>
                  <a:pt x="227831" y="1116880"/>
                </a:cubicBezTo>
                <a:cubicBezTo>
                  <a:pt x="248764" y="1080194"/>
                  <a:pt x="218798" y="1010614"/>
                  <a:pt x="284017" y="1002772"/>
                </a:cubicBezTo>
                <a:cubicBezTo>
                  <a:pt x="292171" y="1002013"/>
                  <a:pt x="299663" y="994421"/>
                  <a:pt x="293273" y="984554"/>
                </a:cubicBezTo>
                <a:cubicBezTo>
                  <a:pt x="271238" y="950145"/>
                  <a:pt x="297900" y="952421"/>
                  <a:pt x="313983" y="948120"/>
                </a:cubicBezTo>
                <a:cubicBezTo>
                  <a:pt x="333375" y="942809"/>
                  <a:pt x="355409" y="957988"/>
                  <a:pt x="373477" y="939265"/>
                </a:cubicBezTo>
                <a:cubicBezTo>
                  <a:pt x="369289" y="919530"/>
                  <a:pt x="353646" y="919783"/>
                  <a:pt x="342629" y="913458"/>
                </a:cubicBezTo>
                <a:cubicBezTo>
                  <a:pt x="310460" y="895240"/>
                  <a:pt x="284238" y="873483"/>
                  <a:pt x="282695" y="826169"/>
                </a:cubicBezTo>
                <a:cubicBezTo>
                  <a:pt x="281595" y="787964"/>
                  <a:pt x="278069" y="754314"/>
                  <a:pt x="322578" y="742675"/>
                </a:cubicBezTo>
                <a:cubicBezTo>
                  <a:pt x="341086" y="737866"/>
                  <a:pt x="335797" y="710289"/>
                  <a:pt x="325221" y="696626"/>
                </a:cubicBezTo>
                <a:cubicBezTo>
                  <a:pt x="306272" y="672338"/>
                  <a:pt x="290629" y="639953"/>
                  <a:pt x="258017" y="637675"/>
                </a:cubicBezTo>
                <a:cubicBezTo>
                  <a:pt x="238187" y="636158"/>
                  <a:pt x="222983" y="626035"/>
                  <a:pt x="207340" y="614398"/>
                </a:cubicBezTo>
                <a:cubicBezTo>
                  <a:pt x="196103" y="606047"/>
                  <a:pt x="182662" y="598964"/>
                  <a:pt x="183983" y="581001"/>
                </a:cubicBezTo>
                <a:cubicBezTo>
                  <a:pt x="185306" y="563795"/>
                  <a:pt x="198305" y="556711"/>
                  <a:pt x="211526" y="553169"/>
                </a:cubicBezTo>
                <a:cubicBezTo>
                  <a:pt x="255595" y="541784"/>
                  <a:pt x="297017" y="525085"/>
                  <a:pt x="333816" y="486880"/>
                </a:cubicBezTo>
                <a:cubicBezTo>
                  <a:pt x="309357" y="466639"/>
                  <a:pt x="286001" y="451964"/>
                  <a:pt x="267934" y="431469"/>
                </a:cubicBezTo>
                <a:cubicBezTo>
                  <a:pt x="224307" y="381881"/>
                  <a:pt x="593817" y="225772"/>
                  <a:pt x="612325" y="170108"/>
                </a:cubicBezTo>
                <a:cubicBezTo>
                  <a:pt x="618054" y="152904"/>
                  <a:pt x="637663" y="135194"/>
                  <a:pt x="653971" y="130133"/>
                </a:cubicBezTo>
                <a:cubicBezTo>
                  <a:pt x="730427" y="106350"/>
                  <a:pt x="796748" y="52963"/>
                  <a:pt x="874970" y="33228"/>
                </a:cubicBezTo>
                <a:cubicBezTo>
                  <a:pt x="911877" y="23867"/>
                  <a:pt x="948509" y="12925"/>
                  <a:pt x="986021" y="1223"/>
                </a:cubicBez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4AB49F-0AAE-44A7-B390-87685DE041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06844" y="5021831"/>
            <a:ext cx="6946955" cy="1299943"/>
          </a:xfrm>
        </p:spPr>
        <p:txBody>
          <a:bodyPr>
            <a:normAutofit fontScale="92500" lnSpcReduction="20000"/>
          </a:bodyPr>
          <a:lstStyle/>
          <a:p>
            <a:r>
              <a:rPr lang="en-GB" sz="1800" dirty="0"/>
              <a:t>Focused on the image of Jack the Ripper</a:t>
            </a:r>
          </a:p>
          <a:p>
            <a:r>
              <a:rPr lang="en-GB" sz="1800" dirty="0"/>
              <a:t>Dark imagery with silhouettes of a Victorian man </a:t>
            </a:r>
          </a:p>
          <a:p>
            <a:r>
              <a:rPr lang="en-GB" sz="1800" dirty="0"/>
              <a:t>Red to symbolise the blood of the women</a:t>
            </a:r>
          </a:p>
          <a:p>
            <a:r>
              <a:rPr lang="en-GB" sz="1800" dirty="0"/>
              <a:t>Memorabilia for sale</a:t>
            </a:r>
          </a:p>
          <a:p>
            <a:endParaRPr lang="en-GB" sz="2000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D33993A-385A-4387-BD80-1CE6847EA5A0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r="3" b="2700"/>
          <a:stretch/>
        </p:blipFill>
        <p:spPr>
          <a:xfrm>
            <a:off x="20" y="277472"/>
            <a:ext cx="4552718" cy="5946218"/>
          </a:xfrm>
          <a:custGeom>
            <a:avLst/>
            <a:gdLst/>
            <a:ahLst/>
            <a:cxnLst/>
            <a:rect l="l" t="t" r="r" b="b"/>
            <a:pathLst>
              <a:path w="4552738" h="5946218">
                <a:moveTo>
                  <a:pt x="0" y="0"/>
                </a:moveTo>
                <a:lnTo>
                  <a:pt x="193217" y="10418"/>
                </a:lnTo>
                <a:cubicBezTo>
                  <a:pt x="612089" y="35802"/>
                  <a:pt x="1030148" y="71660"/>
                  <a:pt x="1446580" y="128061"/>
                </a:cubicBezTo>
                <a:cubicBezTo>
                  <a:pt x="1735723" y="167547"/>
                  <a:pt x="2027715" y="194943"/>
                  <a:pt x="2320927" y="163517"/>
                </a:cubicBezTo>
                <a:cubicBezTo>
                  <a:pt x="2335563" y="161905"/>
                  <a:pt x="2352239" y="156669"/>
                  <a:pt x="2364438" y="161905"/>
                </a:cubicBezTo>
                <a:cubicBezTo>
                  <a:pt x="2506776" y="220729"/>
                  <a:pt x="2662121" y="178424"/>
                  <a:pt x="2809744" y="215490"/>
                </a:cubicBezTo>
                <a:cubicBezTo>
                  <a:pt x="2771925" y="358517"/>
                  <a:pt x="2609662" y="346832"/>
                  <a:pt x="2518162" y="445944"/>
                </a:cubicBezTo>
                <a:cubicBezTo>
                  <a:pt x="2667409" y="485424"/>
                  <a:pt x="2801610" y="525312"/>
                  <a:pt x="2937846" y="555124"/>
                </a:cubicBezTo>
                <a:cubicBezTo>
                  <a:pt x="3082216" y="586550"/>
                  <a:pt x="3204622" y="671561"/>
                  <a:pt x="3345734" y="709433"/>
                </a:cubicBezTo>
                <a:cubicBezTo>
                  <a:pt x="3375832" y="717492"/>
                  <a:pt x="3412025" y="745693"/>
                  <a:pt x="3422598" y="773089"/>
                </a:cubicBezTo>
                <a:cubicBezTo>
                  <a:pt x="3456757" y="861726"/>
                  <a:pt x="4138745" y="1110310"/>
                  <a:pt x="4058225" y="1189273"/>
                </a:cubicBezTo>
                <a:cubicBezTo>
                  <a:pt x="4024878" y="1221909"/>
                  <a:pt x="3981773" y="1245276"/>
                  <a:pt x="3936629" y="1277508"/>
                </a:cubicBezTo>
                <a:cubicBezTo>
                  <a:pt x="4004547" y="1338344"/>
                  <a:pt x="4080998" y="1364935"/>
                  <a:pt x="4162334" y="1383065"/>
                </a:cubicBezTo>
                <a:cubicBezTo>
                  <a:pt x="4186736" y="1388705"/>
                  <a:pt x="4210728" y="1399986"/>
                  <a:pt x="4213168" y="1427383"/>
                </a:cubicBezTo>
                <a:cubicBezTo>
                  <a:pt x="4215607" y="1455987"/>
                  <a:pt x="4190800" y="1467266"/>
                  <a:pt x="4170061" y="1480564"/>
                </a:cubicBezTo>
                <a:cubicBezTo>
                  <a:pt x="4141188" y="1499095"/>
                  <a:pt x="4113127" y="1515214"/>
                  <a:pt x="4076527" y="1517630"/>
                </a:cubicBezTo>
                <a:cubicBezTo>
                  <a:pt x="4016337" y="1521257"/>
                  <a:pt x="3987466" y="1572826"/>
                  <a:pt x="3952493" y="1611502"/>
                </a:cubicBezTo>
                <a:cubicBezTo>
                  <a:pt x="3932973" y="1633259"/>
                  <a:pt x="3923211" y="1677172"/>
                  <a:pt x="3957370" y="1684828"/>
                </a:cubicBezTo>
                <a:cubicBezTo>
                  <a:pt x="4039518" y="1703363"/>
                  <a:pt x="4033011" y="1756946"/>
                  <a:pt x="4030981" y="1817782"/>
                </a:cubicBezTo>
                <a:cubicBezTo>
                  <a:pt x="4028133" y="1893124"/>
                  <a:pt x="3979737" y="1927770"/>
                  <a:pt x="3920363" y="1956780"/>
                </a:cubicBezTo>
                <a:cubicBezTo>
                  <a:pt x="3900029" y="1966851"/>
                  <a:pt x="3871158" y="1966449"/>
                  <a:pt x="3863429" y="1997874"/>
                </a:cubicBezTo>
                <a:cubicBezTo>
                  <a:pt x="3896777" y="2027688"/>
                  <a:pt x="3937444" y="2003517"/>
                  <a:pt x="3973233" y="2011975"/>
                </a:cubicBezTo>
                <a:cubicBezTo>
                  <a:pt x="4002918" y="2018824"/>
                  <a:pt x="4052127" y="2015199"/>
                  <a:pt x="4011458" y="2069991"/>
                </a:cubicBezTo>
                <a:cubicBezTo>
                  <a:pt x="3999664" y="2085704"/>
                  <a:pt x="4013491" y="2097792"/>
                  <a:pt x="4028540" y="2099000"/>
                </a:cubicBezTo>
                <a:cubicBezTo>
                  <a:pt x="4148913" y="2111489"/>
                  <a:pt x="4093606" y="2222285"/>
                  <a:pt x="4132241" y="2280703"/>
                </a:cubicBezTo>
                <a:cubicBezTo>
                  <a:pt x="4142812" y="2296818"/>
                  <a:pt x="4131425" y="2324618"/>
                  <a:pt x="4114752" y="2331466"/>
                </a:cubicBezTo>
                <a:cubicBezTo>
                  <a:pt x="4008205" y="2376592"/>
                  <a:pt x="3993565" y="2484163"/>
                  <a:pt x="3941916" y="2576828"/>
                </a:cubicBezTo>
                <a:cubicBezTo>
                  <a:pt x="3998039" y="2613488"/>
                  <a:pt x="4065138" y="2621547"/>
                  <a:pt x="4125732" y="2645318"/>
                </a:cubicBezTo>
                <a:cubicBezTo>
                  <a:pt x="4188768" y="2670298"/>
                  <a:pt x="4188768" y="2688831"/>
                  <a:pt x="4136714" y="2761349"/>
                </a:cubicBezTo>
                <a:cubicBezTo>
                  <a:pt x="4272135" y="2777064"/>
                  <a:pt x="4272135" y="2777064"/>
                  <a:pt x="4230249" y="2891080"/>
                </a:cubicBezTo>
                <a:cubicBezTo>
                  <a:pt x="4343713" y="2901557"/>
                  <a:pt x="4418537" y="2955542"/>
                  <a:pt x="4436023" y="3073591"/>
                </a:cubicBezTo>
                <a:cubicBezTo>
                  <a:pt x="4444564" y="3130800"/>
                  <a:pt x="4495804" y="3157792"/>
                  <a:pt x="4552738" y="3196068"/>
                </a:cubicBezTo>
                <a:cubicBezTo>
                  <a:pt x="4481978" y="3233136"/>
                  <a:pt x="4433989" y="3310489"/>
                  <a:pt x="4351436" y="3228700"/>
                </a:cubicBezTo>
                <a:cubicBezTo>
                  <a:pt x="4321344" y="3198888"/>
                  <a:pt x="4324186" y="3236761"/>
                  <a:pt x="4320122" y="3247637"/>
                </a:cubicBezTo>
                <a:cubicBezTo>
                  <a:pt x="4310364" y="3274227"/>
                  <a:pt x="4330695" y="3291956"/>
                  <a:pt x="4344116" y="3312099"/>
                </a:cubicBezTo>
                <a:cubicBezTo>
                  <a:pt x="4357130" y="3332244"/>
                  <a:pt x="4372586" y="3353596"/>
                  <a:pt x="4376244" y="3376163"/>
                </a:cubicBezTo>
                <a:cubicBezTo>
                  <a:pt x="4378682" y="3391874"/>
                  <a:pt x="4366890" y="3414835"/>
                  <a:pt x="4353877" y="3426522"/>
                </a:cubicBezTo>
                <a:cubicBezTo>
                  <a:pt x="4285554" y="3488163"/>
                  <a:pt x="4326221" y="3626757"/>
                  <a:pt x="4196898" y="3644486"/>
                </a:cubicBezTo>
                <a:cubicBezTo>
                  <a:pt x="4138745" y="3652541"/>
                  <a:pt x="4110687" y="3703306"/>
                  <a:pt x="4067986" y="3731106"/>
                </a:cubicBezTo>
                <a:cubicBezTo>
                  <a:pt x="3919551" y="3828201"/>
                  <a:pt x="3820322" y="3953097"/>
                  <a:pt x="3774370" y="4124729"/>
                </a:cubicBezTo>
                <a:cubicBezTo>
                  <a:pt x="3761764" y="4172269"/>
                  <a:pt x="3713368" y="4210546"/>
                  <a:pt x="3682054" y="4252444"/>
                </a:cubicBezTo>
                <a:cubicBezTo>
                  <a:pt x="3697103" y="4283064"/>
                  <a:pt x="3779250" y="4216990"/>
                  <a:pt x="3750377" y="4297567"/>
                </a:cubicBezTo>
                <a:cubicBezTo>
                  <a:pt x="3728417" y="4358002"/>
                  <a:pt x="3672294" y="4395470"/>
                  <a:pt x="3619425" y="4431328"/>
                </a:cubicBezTo>
                <a:cubicBezTo>
                  <a:pt x="3559239" y="4472019"/>
                  <a:pt x="3492545" y="4504653"/>
                  <a:pt x="3465296" y="4579993"/>
                </a:cubicBezTo>
                <a:cubicBezTo>
                  <a:pt x="3459603" y="4596110"/>
                  <a:pt x="3441305" y="4613031"/>
                  <a:pt x="3425038" y="4619479"/>
                </a:cubicBezTo>
                <a:cubicBezTo>
                  <a:pt x="2576720" y="5945389"/>
                  <a:pt x="488463" y="5954251"/>
                  <a:pt x="247714" y="5944983"/>
                </a:cubicBezTo>
                <a:cubicBezTo>
                  <a:pt x="174818" y="5942062"/>
                  <a:pt x="102913" y="5934760"/>
                  <a:pt x="31834" y="5923857"/>
                </a:cubicBezTo>
                <a:lnTo>
                  <a:pt x="0" y="5917408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76036801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4C3A44BB-E01C-4AA8-B2C8-32FC346D2E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2278F72-7F9A-498A-ABBB-12AFCB34F0A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3048" y="0"/>
            <a:ext cx="12192000" cy="6857999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3FA113E4-0004-4C31-AA88-2CEE21867F4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-13675" t="10689" r="26753" b="6390"/>
          <a:stretch/>
        </p:blipFill>
        <p:spPr>
          <a:xfrm>
            <a:off x="6807200" y="20320"/>
            <a:ext cx="5283199" cy="2834923"/>
          </a:xfrm>
          <a:custGeom>
            <a:avLst/>
            <a:gdLst/>
            <a:ahLst/>
            <a:cxnLst/>
            <a:rect l="l" t="t" r="r" b="b"/>
            <a:pathLst>
              <a:path w="4101288" h="3418797">
                <a:moveTo>
                  <a:pt x="989912" y="0"/>
                </a:moveTo>
                <a:lnTo>
                  <a:pt x="3844502" y="0"/>
                </a:lnTo>
                <a:lnTo>
                  <a:pt x="3760850" y="25406"/>
                </a:lnTo>
                <a:cubicBezTo>
                  <a:pt x="3711615" y="43967"/>
                  <a:pt x="3663870" y="67007"/>
                  <a:pt x="3618425" y="98254"/>
                </a:cubicBezTo>
                <a:cubicBezTo>
                  <a:pt x="3626136" y="110145"/>
                  <a:pt x="3665355" y="144049"/>
                  <a:pt x="3649272" y="146579"/>
                </a:cubicBezTo>
                <a:cubicBezTo>
                  <a:pt x="3604102" y="153917"/>
                  <a:pt x="3564000" y="178711"/>
                  <a:pt x="3522797" y="199205"/>
                </a:cubicBezTo>
                <a:cubicBezTo>
                  <a:pt x="3504948" y="208060"/>
                  <a:pt x="3483356" y="219700"/>
                  <a:pt x="3491728" y="251325"/>
                </a:cubicBezTo>
                <a:cubicBezTo>
                  <a:pt x="3506932" y="260181"/>
                  <a:pt x="3518169" y="247783"/>
                  <a:pt x="3530727" y="246772"/>
                </a:cubicBezTo>
                <a:cubicBezTo>
                  <a:pt x="3543507" y="245761"/>
                  <a:pt x="3572153" y="252336"/>
                  <a:pt x="3564219" y="256638"/>
                </a:cubicBezTo>
                <a:cubicBezTo>
                  <a:pt x="3528083" y="276121"/>
                  <a:pt x="3593085" y="322928"/>
                  <a:pt x="3550339" y="322928"/>
                </a:cubicBezTo>
                <a:cubicBezTo>
                  <a:pt x="3478728" y="323181"/>
                  <a:pt x="3440609" y="406169"/>
                  <a:pt x="3371643" y="408447"/>
                </a:cubicBezTo>
                <a:cubicBezTo>
                  <a:pt x="3360627" y="408698"/>
                  <a:pt x="3355338" y="423373"/>
                  <a:pt x="3355558" y="436278"/>
                </a:cubicBezTo>
                <a:cubicBezTo>
                  <a:pt x="3355558" y="451712"/>
                  <a:pt x="3365694" y="454494"/>
                  <a:pt x="3376931" y="456013"/>
                </a:cubicBezTo>
                <a:cubicBezTo>
                  <a:pt x="3394118" y="458289"/>
                  <a:pt x="3411965" y="436278"/>
                  <a:pt x="3434660" y="466133"/>
                </a:cubicBezTo>
                <a:cubicBezTo>
                  <a:pt x="3393898" y="483590"/>
                  <a:pt x="3353135" y="501049"/>
                  <a:pt x="3353797" y="561013"/>
                </a:cubicBezTo>
                <a:cubicBezTo>
                  <a:pt x="3354015" y="577205"/>
                  <a:pt x="3337050" y="583277"/>
                  <a:pt x="3324270" y="587325"/>
                </a:cubicBezTo>
                <a:cubicBezTo>
                  <a:pt x="3303117" y="593904"/>
                  <a:pt x="3285272" y="605543"/>
                  <a:pt x="3273812" y="628061"/>
                </a:cubicBezTo>
                <a:cubicBezTo>
                  <a:pt x="3274033" y="632362"/>
                  <a:pt x="3274254" y="636917"/>
                  <a:pt x="3272930" y="640459"/>
                </a:cubicBezTo>
                <a:cubicBezTo>
                  <a:pt x="3276676" y="694855"/>
                  <a:pt x="3307523" y="693336"/>
                  <a:pt x="3341676" y="684230"/>
                </a:cubicBezTo>
                <a:cubicBezTo>
                  <a:pt x="3382439" y="673096"/>
                  <a:pt x="3422762" y="652855"/>
                  <a:pt x="3465728" y="672338"/>
                </a:cubicBezTo>
                <a:cubicBezTo>
                  <a:pt x="3405133" y="698397"/>
                  <a:pt x="3339253" y="700422"/>
                  <a:pt x="3282405" y="737615"/>
                </a:cubicBezTo>
                <a:cubicBezTo>
                  <a:pt x="3490406" y="744447"/>
                  <a:pt x="3674169" y="627048"/>
                  <a:pt x="3875781" y="582013"/>
                </a:cubicBezTo>
                <a:cubicBezTo>
                  <a:pt x="3868951" y="612120"/>
                  <a:pt x="3852646" y="618193"/>
                  <a:pt x="3837883" y="622747"/>
                </a:cubicBezTo>
                <a:cubicBezTo>
                  <a:pt x="3763408" y="645519"/>
                  <a:pt x="3698188" y="690809"/>
                  <a:pt x="3630322" y="730023"/>
                </a:cubicBezTo>
                <a:cubicBezTo>
                  <a:pt x="3602340" y="746216"/>
                  <a:pt x="3582066" y="762411"/>
                  <a:pt x="3571492" y="797327"/>
                </a:cubicBezTo>
                <a:cubicBezTo>
                  <a:pt x="3562015" y="828953"/>
                  <a:pt x="3543728" y="843628"/>
                  <a:pt x="3509797" y="834518"/>
                </a:cubicBezTo>
                <a:cubicBezTo>
                  <a:pt x="3482254" y="826927"/>
                  <a:pt x="3452068" y="830975"/>
                  <a:pt x="3423203" y="833760"/>
                </a:cubicBezTo>
                <a:cubicBezTo>
                  <a:pt x="3389931" y="836796"/>
                  <a:pt x="3352693" y="872470"/>
                  <a:pt x="3361728" y="890941"/>
                </a:cubicBezTo>
                <a:cubicBezTo>
                  <a:pt x="3377151" y="922314"/>
                  <a:pt x="3402931" y="906627"/>
                  <a:pt x="3425847" y="903084"/>
                </a:cubicBezTo>
                <a:cubicBezTo>
                  <a:pt x="3451848" y="898784"/>
                  <a:pt x="3500100" y="889927"/>
                  <a:pt x="3500982" y="893723"/>
                </a:cubicBezTo>
                <a:cubicBezTo>
                  <a:pt x="3517950" y="972410"/>
                  <a:pt x="3637374" y="903845"/>
                  <a:pt x="3663154" y="896758"/>
                </a:cubicBezTo>
                <a:cubicBezTo>
                  <a:pt x="3695322" y="887904"/>
                  <a:pt x="3725509" y="904097"/>
                  <a:pt x="3756136" y="907891"/>
                </a:cubicBezTo>
                <a:cubicBezTo>
                  <a:pt x="3783459" y="911433"/>
                  <a:pt x="3937918" y="922314"/>
                  <a:pt x="3969866" y="888915"/>
                </a:cubicBezTo>
                <a:cubicBezTo>
                  <a:pt x="3974273" y="914976"/>
                  <a:pt x="3965020" y="925602"/>
                  <a:pt x="3957306" y="937494"/>
                </a:cubicBezTo>
                <a:cubicBezTo>
                  <a:pt x="3946511" y="954445"/>
                  <a:pt x="3944747" y="966337"/>
                  <a:pt x="3965239" y="979747"/>
                </a:cubicBezTo>
                <a:cubicBezTo>
                  <a:pt x="4023630" y="1018206"/>
                  <a:pt x="4022747" y="1019470"/>
                  <a:pt x="3968324" y="1071591"/>
                </a:cubicBezTo>
                <a:cubicBezTo>
                  <a:pt x="3965678" y="1073867"/>
                  <a:pt x="3966782" y="1081459"/>
                  <a:pt x="3966341" y="1086519"/>
                </a:cubicBezTo>
                <a:cubicBezTo>
                  <a:pt x="3980663" y="1094615"/>
                  <a:pt x="3997409" y="1074373"/>
                  <a:pt x="4014153" y="1096133"/>
                </a:cubicBezTo>
                <a:cubicBezTo>
                  <a:pt x="3941222" y="1191771"/>
                  <a:pt x="3829950" y="1215299"/>
                  <a:pt x="3729254" y="1287157"/>
                </a:cubicBezTo>
                <a:cubicBezTo>
                  <a:pt x="3810780" y="1310939"/>
                  <a:pt x="3859696" y="1227952"/>
                  <a:pt x="3919628" y="1238578"/>
                </a:cubicBezTo>
                <a:cubicBezTo>
                  <a:pt x="3949596" y="1264639"/>
                  <a:pt x="3860577" y="1306386"/>
                  <a:pt x="3945409" y="1318784"/>
                </a:cubicBezTo>
                <a:cubicBezTo>
                  <a:pt x="3908610" y="1341555"/>
                  <a:pt x="3881289" y="1363817"/>
                  <a:pt x="3855951" y="1390133"/>
                </a:cubicBezTo>
                <a:cubicBezTo>
                  <a:pt x="3810780" y="1437192"/>
                  <a:pt x="3801967" y="1468060"/>
                  <a:pt x="3822900" y="1531314"/>
                </a:cubicBezTo>
                <a:cubicBezTo>
                  <a:pt x="3836562" y="1572808"/>
                  <a:pt x="3856611" y="1611013"/>
                  <a:pt x="3838986" y="1660349"/>
                </a:cubicBezTo>
                <a:cubicBezTo>
                  <a:pt x="3826646" y="1694254"/>
                  <a:pt x="3831494" y="1716517"/>
                  <a:pt x="3877323" y="1701337"/>
                </a:cubicBezTo>
                <a:cubicBezTo>
                  <a:pt x="3926679" y="1685144"/>
                  <a:pt x="3945187" y="1715505"/>
                  <a:pt x="3932849" y="1774963"/>
                </a:cubicBezTo>
                <a:cubicBezTo>
                  <a:pt x="3924917" y="1813169"/>
                  <a:pt x="3933291" y="1824806"/>
                  <a:pt x="3967221" y="1820505"/>
                </a:cubicBezTo>
                <a:cubicBezTo>
                  <a:pt x="4004680" y="1815698"/>
                  <a:pt x="4040375" y="1790649"/>
                  <a:pt x="4086646" y="1802795"/>
                </a:cubicBezTo>
                <a:cubicBezTo>
                  <a:pt x="4049631" y="1872120"/>
                  <a:pt x="3970527" y="1852385"/>
                  <a:pt x="3927340" y="1918423"/>
                </a:cubicBezTo>
                <a:cubicBezTo>
                  <a:pt x="3978900" y="1918674"/>
                  <a:pt x="4018341" y="1918423"/>
                  <a:pt x="4056460" y="1903999"/>
                </a:cubicBezTo>
                <a:cubicBezTo>
                  <a:pt x="4072325" y="1898179"/>
                  <a:pt x="4089732" y="1892109"/>
                  <a:pt x="4098545" y="1912096"/>
                </a:cubicBezTo>
                <a:cubicBezTo>
                  <a:pt x="4108901" y="1936132"/>
                  <a:pt x="4087529" y="1945241"/>
                  <a:pt x="4074527" y="1949542"/>
                </a:cubicBezTo>
                <a:cubicBezTo>
                  <a:pt x="4037951" y="1961686"/>
                  <a:pt x="4009969" y="1990529"/>
                  <a:pt x="3979782" y="2013047"/>
                </a:cubicBezTo>
                <a:cubicBezTo>
                  <a:pt x="3913460" y="2062386"/>
                  <a:pt x="3840746" y="2103626"/>
                  <a:pt x="3784559" y="2185097"/>
                </a:cubicBezTo>
                <a:cubicBezTo>
                  <a:pt x="3855290" y="2164349"/>
                  <a:pt x="3907951" y="2116025"/>
                  <a:pt x="3973612" y="2106157"/>
                </a:cubicBezTo>
                <a:cubicBezTo>
                  <a:pt x="3916764" y="2180290"/>
                  <a:pt x="3843611" y="2229120"/>
                  <a:pt x="3774426" y="2283011"/>
                </a:cubicBezTo>
                <a:cubicBezTo>
                  <a:pt x="3754594" y="2298192"/>
                  <a:pt x="3734543" y="2308566"/>
                  <a:pt x="3730136" y="2341710"/>
                </a:cubicBezTo>
                <a:cubicBezTo>
                  <a:pt x="3721542" y="2405976"/>
                  <a:pt x="3695763" y="2459107"/>
                  <a:pt x="3640678" y="2487444"/>
                </a:cubicBezTo>
                <a:cubicBezTo>
                  <a:pt x="3640238" y="2487699"/>
                  <a:pt x="3643322" y="2497314"/>
                  <a:pt x="3645085" y="2503890"/>
                </a:cubicBezTo>
                <a:cubicBezTo>
                  <a:pt x="3678797" y="2505916"/>
                  <a:pt x="3705458" y="2467963"/>
                  <a:pt x="3748425" y="2480360"/>
                </a:cubicBezTo>
                <a:cubicBezTo>
                  <a:pt x="3707220" y="2531974"/>
                  <a:pt x="3672847" y="2578277"/>
                  <a:pt x="3614458" y="2602819"/>
                </a:cubicBezTo>
                <a:cubicBezTo>
                  <a:pt x="3567745" y="2622300"/>
                  <a:pt x="3510016" y="2633686"/>
                  <a:pt x="3476083" y="2696937"/>
                </a:cubicBezTo>
                <a:cubicBezTo>
                  <a:pt x="3515524" y="2709337"/>
                  <a:pt x="3544831" y="2693651"/>
                  <a:pt x="3574357" y="2682517"/>
                </a:cubicBezTo>
                <a:cubicBezTo>
                  <a:pt x="3619525" y="2665312"/>
                  <a:pt x="3664255" y="2645832"/>
                  <a:pt x="3709425" y="2628625"/>
                </a:cubicBezTo>
                <a:cubicBezTo>
                  <a:pt x="3726611" y="2622047"/>
                  <a:pt x="3745340" y="2617491"/>
                  <a:pt x="3756357" y="2648866"/>
                </a:cubicBezTo>
                <a:cubicBezTo>
                  <a:pt x="3698847" y="2655446"/>
                  <a:pt x="3664475" y="2697951"/>
                  <a:pt x="3628340" y="2737926"/>
                </a:cubicBezTo>
                <a:cubicBezTo>
                  <a:pt x="3608067" y="2760445"/>
                  <a:pt x="3591541" y="2790554"/>
                  <a:pt x="3554967" y="2779169"/>
                </a:cubicBezTo>
                <a:cubicBezTo>
                  <a:pt x="3535796" y="2773097"/>
                  <a:pt x="3523678" y="2790046"/>
                  <a:pt x="3525662" y="2810794"/>
                </a:cubicBezTo>
                <a:cubicBezTo>
                  <a:pt x="3532932" y="2883915"/>
                  <a:pt x="3488203" y="2909469"/>
                  <a:pt x="3441932" y="2923637"/>
                </a:cubicBezTo>
                <a:cubicBezTo>
                  <a:pt x="3354236" y="2950204"/>
                  <a:pt x="3281303" y="3012697"/>
                  <a:pt x="3196032" y="3046854"/>
                </a:cubicBezTo>
                <a:cubicBezTo>
                  <a:pt x="3113184" y="3079999"/>
                  <a:pt x="3049065" y="3158685"/>
                  <a:pt x="2965998" y="3199927"/>
                </a:cubicBezTo>
                <a:cubicBezTo>
                  <a:pt x="2905843" y="3229783"/>
                  <a:pt x="2848335" y="3268239"/>
                  <a:pt x="2786418" y="3295311"/>
                </a:cubicBezTo>
                <a:cubicBezTo>
                  <a:pt x="2639894" y="3359324"/>
                  <a:pt x="2490503" y="3410685"/>
                  <a:pt x="2332519" y="3418022"/>
                </a:cubicBezTo>
                <a:cubicBezTo>
                  <a:pt x="2202077" y="3423842"/>
                  <a:pt x="1070633" y="3418277"/>
                  <a:pt x="611003" y="2585615"/>
                </a:cubicBezTo>
                <a:cubicBezTo>
                  <a:pt x="602189" y="2581565"/>
                  <a:pt x="592275" y="2570939"/>
                  <a:pt x="589190" y="2560818"/>
                </a:cubicBezTo>
                <a:cubicBezTo>
                  <a:pt x="574427" y="2513505"/>
                  <a:pt x="538291" y="2493011"/>
                  <a:pt x="505681" y="2467457"/>
                </a:cubicBezTo>
                <a:cubicBezTo>
                  <a:pt x="477036" y="2444939"/>
                  <a:pt x="446628" y="2421409"/>
                  <a:pt x="434730" y="2383456"/>
                </a:cubicBezTo>
                <a:cubicBezTo>
                  <a:pt x="419086" y="2332854"/>
                  <a:pt x="463594" y="2374348"/>
                  <a:pt x="471748" y="2355119"/>
                </a:cubicBezTo>
                <a:cubicBezTo>
                  <a:pt x="454782" y="2328807"/>
                  <a:pt x="428560" y="2304770"/>
                  <a:pt x="421730" y="2274915"/>
                </a:cubicBezTo>
                <a:cubicBezTo>
                  <a:pt x="396833" y="2167131"/>
                  <a:pt x="343069" y="2088698"/>
                  <a:pt x="262645" y="2027722"/>
                </a:cubicBezTo>
                <a:cubicBezTo>
                  <a:pt x="239509" y="2010264"/>
                  <a:pt x="224307" y="1978384"/>
                  <a:pt x="192799" y="1973326"/>
                </a:cubicBezTo>
                <a:cubicBezTo>
                  <a:pt x="122730" y="1962193"/>
                  <a:pt x="144764" y="1875156"/>
                  <a:pt x="107746" y="1836446"/>
                </a:cubicBezTo>
                <a:cubicBezTo>
                  <a:pt x="100695" y="1829107"/>
                  <a:pt x="94306" y="1814687"/>
                  <a:pt x="95627" y="1804821"/>
                </a:cubicBezTo>
                <a:cubicBezTo>
                  <a:pt x="97609" y="1790649"/>
                  <a:pt x="105983" y="1777240"/>
                  <a:pt x="113034" y="1764589"/>
                </a:cubicBezTo>
                <a:cubicBezTo>
                  <a:pt x="120306" y="1751939"/>
                  <a:pt x="131322" y="1740806"/>
                  <a:pt x="126034" y="1724108"/>
                </a:cubicBezTo>
                <a:cubicBezTo>
                  <a:pt x="123833" y="1717277"/>
                  <a:pt x="125373" y="1693494"/>
                  <a:pt x="109068" y="1712215"/>
                </a:cubicBezTo>
                <a:cubicBezTo>
                  <a:pt x="64340" y="1763578"/>
                  <a:pt x="38339" y="1715001"/>
                  <a:pt x="0" y="1691723"/>
                </a:cubicBezTo>
                <a:cubicBezTo>
                  <a:pt x="30848" y="1667686"/>
                  <a:pt x="58610" y="1650735"/>
                  <a:pt x="63238" y="1614808"/>
                </a:cubicBezTo>
                <a:cubicBezTo>
                  <a:pt x="72712" y="1540674"/>
                  <a:pt x="113253" y="1506772"/>
                  <a:pt x="174729" y="1500192"/>
                </a:cubicBezTo>
                <a:cubicBezTo>
                  <a:pt x="152034" y="1428591"/>
                  <a:pt x="152034" y="1428591"/>
                  <a:pt x="225408" y="1418722"/>
                </a:cubicBezTo>
                <a:cubicBezTo>
                  <a:pt x="197204" y="1373181"/>
                  <a:pt x="197204" y="1361542"/>
                  <a:pt x="231358" y="1345855"/>
                </a:cubicBezTo>
                <a:cubicBezTo>
                  <a:pt x="264188" y="1330927"/>
                  <a:pt x="300543" y="1325867"/>
                  <a:pt x="330952" y="1302844"/>
                </a:cubicBezTo>
                <a:cubicBezTo>
                  <a:pt x="302967" y="1244651"/>
                  <a:pt x="295035" y="1177097"/>
                  <a:pt x="237307" y="1148758"/>
                </a:cubicBezTo>
                <a:cubicBezTo>
                  <a:pt x="228273" y="1144458"/>
                  <a:pt x="222103" y="1127000"/>
                  <a:pt x="227831" y="1116880"/>
                </a:cubicBezTo>
                <a:cubicBezTo>
                  <a:pt x="248764" y="1080194"/>
                  <a:pt x="218798" y="1010614"/>
                  <a:pt x="284017" y="1002772"/>
                </a:cubicBezTo>
                <a:cubicBezTo>
                  <a:pt x="292171" y="1002013"/>
                  <a:pt x="299663" y="994421"/>
                  <a:pt x="293273" y="984554"/>
                </a:cubicBezTo>
                <a:cubicBezTo>
                  <a:pt x="271238" y="950145"/>
                  <a:pt x="297900" y="952421"/>
                  <a:pt x="313983" y="948120"/>
                </a:cubicBezTo>
                <a:cubicBezTo>
                  <a:pt x="333375" y="942809"/>
                  <a:pt x="355409" y="957988"/>
                  <a:pt x="373477" y="939265"/>
                </a:cubicBezTo>
                <a:cubicBezTo>
                  <a:pt x="369289" y="919530"/>
                  <a:pt x="353646" y="919783"/>
                  <a:pt x="342629" y="913458"/>
                </a:cubicBezTo>
                <a:cubicBezTo>
                  <a:pt x="310460" y="895240"/>
                  <a:pt x="284238" y="873483"/>
                  <a:pt x="282695" y="826169"/>
                </a:cubicBezTo>
                <a:cubicBezTo>
                  <a:pt x="281595" y="787964"/>
                  <a:pt x="278069" y="754314"/>
                  <a:pt x="322578" y="742675"/>
                </a:cubicBezTo>
                <a:cubicBezTo>
                  <a:pt x="341086" y="737866"/>
                  <a:pt x="335797" y="710289"/>
                  <a:pt x="325221" y="696626"/>
                </a:cubicBezTo>
                <a:cubicBezTo>
                  <a:pt x="306272" y="672338"/>
                  <a:pt x="290629" y="639953"/>
                  <a:pt x="258017" y="637675"/>
                </a:cubicBezTo>
                <a:cubicBezTo>
                  <a:pt x="238187" y="636158"/>
                  <a:pt x="222983" y="626035"/>
                  <a:pt x="207340" y="614398"/>
                </a:cubicBezTo>
                <a:cubicBezTo>
                  <a:pt x="196103" y="606047"/>
                  <a:pt x="182662" y="598964"/>
                  <a:pt x="183983" y="581001"/>
                </a:cubicBezTo>
                <a:cubicBezTo>
                  <a:pt x="185306" y="563795"/>
                  <a:pt x="198305" y="556711"/>
                  <a:pt x="211526" y="553169"/>
                </a:cubicBezTo>
                <a:cubicBezTo>
                  <a:pt x="255595" y="541784"/>
                  <a:pt x="297017" y="525085"/>
                  <a:pt x="333816" y="486880"/>
                </a:cubicBezTo>
                <a:cubicBezTo>
                  <a:pt x="309357" y="466639"/>
                  <a:pt x="286001" y="451964"/>
                  <a:pt x="267934" y="431469"/>
                </a:cubicBezTo>
                <a:cubicBezTo>
                  <a:pt x="224307" y="381881"/>
                  <a:pt x="593817" y="225772"/>
                  <a:pt x="612325" y="170108"/>
                </a:cubicBezTo>
                <a:cubicBezTo>
                  <a:pt x="618054" y="152904"/>
                  <a:pt x="637663" y="135194"/>
                  <a:pt x="653971" y="130133"/>
                </a:cubicBezTo>
                <a:cubicBezTo>
                  <a:pt x="730427" y="106350"/>
                  <a:pt x="796748" y="52963"/>
                  <a:pt x="874970" y="33228"/>
                </a:cubicBezTo>
                <a:cubicBezTo>
                  <a:pt x="911877" y="23867"/>
                  <a:pt x="948509" y="12925"/>
                  <a:pt x="986021" y="1223"/>
                </a:cubicBez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31C925-FA40-4CCE-8A1E-2FC1A2B004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06844" y="5021831"/>
            <a:ext cx="6946955" cy="1299943"/>
          </a:xfrm>
        </p:spPr>
        <p:txBody>
          <a:bodyPr>
            <a:noAutofit/>
          </a:bodyPr>
          <a:lstStyle/>
          <a:p>
            <a:r>
              <a:rPr lang="en-GB" sz="1800" dirty="0"/>
              <a:t>Drawn to the dark side of history</a:t>
            </a:r>
          </a:p>
          <a:p>
            <a:r>
              <a:rPr lang="en-GB" sz="1800" dirty="0"/>
              <a:t>Lack of separation between the story and the real history beneath</a:t>
            </a:r>
          </a:p>
          <a:p>
            <a:r>
              <a:rPr lang="en-GB" sz="1800" dirty="0"/>
              <a:t>Glamourisation of Jack the Ripper</a:t>
            </a:r>
          </a:p>
          <a:p>
            <a:r>
              <a:rPr lang="en-GB" sz="1800" dirty="0"/>
              <a:t>Folk law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F0FFDBE-D1BC-41E1-84D1-E12AB24F8D23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34935" t="20236" r="-3973" b="24062"/>
          <a:stretch/>
        </p:blipFill>
        <p:spPr>
          <a:xfrm>
            <a:off x="-3048" y="1391920"/>
            <a:ext cx="7297928" cy="3312160"/>
          </a:xfrm>
          <a:custGeom>
            <a:avLst/>
            <a:gdLst/>
            <a:ahLst/>
            <a:cxnLst/>
            <a:rect l="l" t="t" r="r" b="b"/>
            <a:pathLst>
              <a:path w="4552738" h="5946218">
                <a:moveTo>
                  <a:pt x="0" y="0"/>
                </a:moveTo>
                <a:lnTo>
                  <a:pt x="193217" y="10418"/>
                </a:lnTo>
                <a:cubicBezTo>
                  <a:pt x="612089" y="35802"/>
                  <a:pt x="1030148" y="71660"/>
                  <a:pt x="1446580" y="128061"/>
                </a:cubicBezTo>
                <a:cubicBezTo>
                  <a:pt x="1735723" y="167547"/>
                  <a:pt x="2027715" y="194943"/>
                  <a:pt x="2320927" y="163517"/>
                </a:cubicBezTo>
                <a:cubicBezTo>
                  <a:pt x="2335563" y="161905"/>
                  <a:pt x="2352239" y="156669"/>
                  <a:pt x="2364438" y="161905"/>
                </a:cubicBezTo>
                <a:cubicBezTo>
                  <a:pt x="2506776" y="220729"/>
                  <a:pt x="2662121" y="178424"/>
                  <a:pt x="2809744" y="215490"/>
                </a:cubicBezTo>
                <a:cubicBezTo>
                  <a:pt x="2771925" y="358517"/>
                  <a:pt x="2609662" y="346832"/>
                  <a:pt x="2518162" y="445944"/>
                </a:cubicBezTo>
                <a:cubicBezTo>
                  <a:pt x="2667409" y="485424"/>
                  <a:pt x="2801610" y="525312"/>
                  <a:pt x="2937846" y="555124"/>
                </a:cubicBezTo>
                <a:cubicBezTo>
                  <a:pt x="3082216" y="586550"/>
                  <a:pt x="3204622" y="671561"/>
                  <a:pt x="3345734" y="709433"/>
                </a:cubicBezTo>
                <a:cubicBezTo>
                  <a:pt x="3375832" y="717492"/>
                  <a:pt x="3412025" y="745693"/>
                  <a:pt x="3422598" y="773089"/>
                </a:cubicBezTo>
                <a:cubicBezTo>
                  <a:pt x="3456757" y="861726"/>
                  <a:pt x="4138745" y="1110310"/>
                  <a:pt x="4058225" y="1189273"/>
                </a:cubicBezTo>
                <a:cubicBezTo>
                  <a:pt x="4024878" y="1221909"/>
                  <a:pt x="3981773" y="1245276"/>
                  <a:pt x="3936629" y="1277508"/>
                </a:cubicBezTo>
                <a:cubicBezTo>
                  <a:pt x="4004547" y="1338344"/>
                  <a:pt x="4080998" y="1364935"/>
                  <a:pt x="4162334" y="1383065"/>
                </a:cubicBezTo>
                <a:cubicBezTo>
                  <a:pt x="4186736" y="1388705"/>
                  <a:pt x="4210728" y="1399986"/>
                  <a:pt x="4213168" y="1427383"/>
                </a:cubicBezTo>
                <a:cubicBezTo>
                  <a:pt x="4215607" y="1455987"/>
                  <a:pt x="4190800" y="1467266"/>
                  <a:pt x="4170061" y="1480564"/>
                </a:cubicBezTo>
                <a:cubicBezTo>
                  <a:pt x="4141188" y="1499095"/>
                  <a:pt x="4113127" y="1515214"/>
                  <a:pt x="4076527" y="1517630"/>
                </a:cubicBezTo>
                <a:cubicBezTo>
                  <a:pt x="4016337" y="1521257"/>
                  <a:pt x="3987466" y="1572826"/>
                  <a:pt x="3952493" y="1611502"/>
                </a:cubicBezTo>
                <a:cubicBezTo>
                  <a:pt x="3932973" y="1633259"/>
                  <a:pt x="3923211" y="1677172"/>
                  <a:pt x="3957370" y="1684828"/>
                </a:cubicBezTo>
                <a:cubicBezTo>
                  <a:pt x="4039518" y="1703363"/>
                  <a:pt x="4033011" y="1756946"/>
                  <a:pt x="4030981" y="1817782"/>
                </a:cubicBezTo>
                <a:cubicBezTo>
                  <a:pt x="4028133" y="1893124"/>
                  <a:pt x="3979737" y="1927770"/>
                  <a:pt x="3920363" y="1956780"/>
                </a:cubicBezTo>
                <a:cubicBezTo>
                  <a:pt x="3900029" y="1966851"/>
                  <a:pt x="3871158" y="1966449"/>
                  <a:pt x="3863429" y="1997874"/>
                </a:cubicBezTo>
                <a:cubicBezTo>
                  <a:pt x="3896777" y="2027688"/>
                  <a:pt x="3937444" y="2003517"/>
                  <a:pt x="3973233" y="2011975"/>
                </a:cubicBezTo>
                <a:cubicBezTo>
                  <a:pt x="4002918" y="2018824"/>
                  <a:pt x="4052127" y="2015199"/>
                  <a:pt x="4011458" y="2069991"/>
                </a:cubicBezTo>
                <a:cubicBezTo>
                  <a:pt x="3999664" y="2085704"/>
                  <a:pt x="4013491" y="2097792"/>
                  <a:pt x="4028540" y="2099000"/>
                </a:cubicBezTo>
                <a:cubicBezTo>
                  <a:pt x="4148913" y="2111489"/>
                  <a:pt x="4093606" y="2222285"/>
                  <a:pt x="4132241" y="2280703"/>
                </a:cubicBezTo>
                <a:cubicBezTo>
                  <a:pt x="4142812" y="2296818"/>
                  <a:pt x="4131425" y="2324618"/>
                  <a:pt x="4114752" y="2331466"/>
                </a:cubicBezTo>
                <a:cubicBezTo>
                  <a:pt x="4008205" y="2376592"/>
                  <a:pt x="3993565" y="2484163"/>
                  <a:pt x="3941916" y="2576828"/>
                </a:cubicBezTo>
                <a:cubicBezTo>
                  <a:pt x="3998039" y="2613488"/>
                  <a:pt x="4065138" y="2621547"/>
                  <a:pt x="4125732" y="2645318"/>
                </a:cubicBezTo>
                <a:cubicBezTo>
                  <a:pt x="4188768" y="2670298"/>
                  <a:pt x="4188768" y="2688831"/>
                  <a:pt x="4136714" y="2761349"/>
                </a:cubicBezTo>
                <a:cubicBezTo>
                  <a:pt x="4272135" y="2777064"/>
                  <a:pt x="4272135" y="2777064"/>
                  <a:pt x="4230249" y="2891080"/>
                </a:cubicBezTo>
                <a:cubicBezTo>
                  <a:pt x="4343713" y="2901557"/>
                  <a:pt x="4418537" y="2955542"/>
                  <a:pt x="4436023" y="3073591"/>
                </a:cubicBezTo>
                <a:cubicBezTo>
                  <a:pt x="4444564" y="3130800"/>
                  <a:pt x="4495804" y="3157792"/>
                  <a:pt x="4552738" y="3196068"/>
                </a:cubicBezTo>
                <a:cubicBezTo>
                  <a:pt x="4481978" y="3233136"/>
                  <a:pt x="4433989" y="3310489"/>
                  <a:pt x="4351436" y="3228700"/>
                </a:cubicBezTo>
                <a:cubicBezTo>
                  <a:pt x="4321344" y="3198888"/>
                  <a:pt x="4324186" y="3236761"/>
                  <a:pt x="4320122" y="3247637"/>
                </a:cubicBezTo>
                <a:cubicBezTo>
                  <a:pt x="4310364" y="3274227"/>
                  <a:pt x="4330695" y="3291956"/>
                  <a:pt x="4344116" y="3312099"/>
                </a:cubicBezTo>
                <a:cubicBezTo>
                  <a:pt x="4357130" y="3332244"/>
                  <a:pt x="4372586" y="3353596"/>
                  <a:pt x="4376244" y="3376163"/>
                </a:cubicBezTo>
                <a:cubicBezTo>
                  <a:pt x="4378682" y="3391874"/>
                  <a:pt x="4366890" y="3414835"/>
                  <a:pt x="4353877" y="3426522"/>
                </a:cubicBezTo>
                <a:cubicBezTo>
                  <a:pt x="4285554" y="3488163"/>
                  <a:pt x="4326221" y="3626757"/>
                  <a:pt x="4196898" y="3644486"/>
                </a:cubicBezTo>
                <a:cubicBezTo>
                  <a:pt x="4138745" y="3652541"/>
                  <a:pt x="4110687" y="3703306"/>
                  <a:pt x="4067986" y="3731106"/>
                </a:cubicBezTo>
                <a:cubicBezTo>
                  <a:pt x="3919551" y="3828201"/>
                  <a:pt x="3820322" y="3953097"/>
                  <a:pt x="3774370" y="4124729"/>
                </a:cubicBezTo>
                <a:cubicBezTo>
                  <a:pt x="3761764" y="4172269"/>
                  <a:pt x="3713368" y="4210546"/>
                  <a:pt x="3682054" y="4252444"/>
                </a:cubicBezTo>
                <a:cubicBezTo>
                  <a:pt x="3697103" y="4283064"/>
                  <a:pt x="3779250" y="4216990"/>
                  <a:pt x="3750377" y="4297567"/>
                </a:cubicBezTo>
                <a:cubicBezTo>
                  <a:pt x="3728417" y="4358002"/>
                  <a:pt x="3672294" y="4395470"/>
                  <a:pt x="3619425" y="4431328"/>
                </a:cubicBezTo>
                <a:cubicBezTo>
                  <a:pt x="3559239" y="4472019"/>
                  <a:pt x="3492545" y="4504653"/>
                  <a:pt x="3465296" y="4579993"/>
                </a:cubicBezTo>
                <a:cubicBezTo>
                  <a:pt x="3459603" y="4596110"/>
                  <a:pt x="3441305" y="4613031"/>
                  <a:pt x="3425038" y="4619479"/>
                </a:cubicBezTo>
                <a:cubicBezTo>
                  <a:pt x="2576720" y="5945389"/>
                  <a:pt x="488463" y="5954251"/>
                  <a:pt x="247714" y="5944983"/>
                </a:cubicBezTo>
                <a:cubicBezTo>
                  <a:pt x="174818" y="5942062"/>
                  <a:pt x="102913" y="5934760"/>
                  <a:pt x="31834" y="5923857"/>
                </a:cubicBezTo>
                <a:lnTo>
                  <a:pt x="0" y="5917408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8E27625-31AF-4D52-874F-6A5FD81E4A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06846" y="3696269"/>
            <a:ext cx="6003980" cy="1325563"/>
          </a:xfrm>
        </p:spPr>
        <p:txBody>
          <a:bodyPr anchor="b">
            <a:normAutofit/>
          </a:bodyPr>
          <a:lstStyle/>
          <a:p>
            <a:r>
              <a:rPr lang="en-GB" sz="3600" dirty="0"/>
              <a:t>Appeal/Reasons people go</a:t>
            </a:r>
          </a:p>
        </p:txBody>
      </p:sp>
    </p:spTree>
    <p:extLst>
      <p:ext uri="{BB962C8B-B14F-4D97-AF65-F5344CB8AC3E}">
        <p14:creationId xmlns:p14="http://schemas.microsoft.com/office/powerpoint/2010/main" val="287138424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AD1AB1DD-8C11-4C7C-9E5A-FCF1E484E18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"/>
            <a:ext cx="12192000" cy="6857999"/>
          </a:xfrm>
          <a:prstGeom prst="rect">
            <a:avLst/>
          </a:prstGeom>
        </p:spPr>
      </p:pic>
      <p:sp>
        <p:nvSpPr>
          <p:cNvPr id="9" name="Freeform 5">
            <a:extLst>
              <a:ext uri="{FF2B5EF4-FFF2-40B4-BE49-F238E27FC236}">
                <a16:creationId xmlns:a16="http://schemas.microsoft.com/office/drawing/2014/main" id="{3CD9DF72-87A3-404E-A828-84CBF11A83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 flipH="1">
            <a:off x="0" y="998175"/>
            <a:ext cx="6017172" cy="5859825"/>
          </a:xfrm>
          <a:custGeom>
            <a:avLst/>
            <a:gdLst>
              <a:gd name="T0" fmla="*/ 1333 w 1333"/>
              <a:gd name="T1" fmla="*/ 1031 h 1298"/>
              <a:gd name="T2" fmla="*/ 1333 w 1333"/>
              <a:gd name="T3" fmla="*/ 380 h 1298"/>
              <a:gd name="T4" fmla="*/ 706 w 1333"/>
              <a:gd name="T5" fmla="*/ 0 h 1298"/>
              <a:gd name="T6" fmla="*/ 0 w 1333"/>
              <a:gd name="T7" fmla="*/ 706 h 1298"/>
              <a:gd name="T8" fmla="*/ 323 w 1333"/>
              <a:gd name="T9" fmla="*/ 1298 h 1298"/>
              <a:gd name="T10" fmla="*/ 1090 w 1333"/>
              <a:gd name="T11" fmla="*/ 1298 h 1298"/>
              <a:gd name="T12" fmla="*/ 1333 w 1333"/>
              <a:gd name="T13" fmla="*/ 1031 h 129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333" h="1298">
                <a:moveTo>
                  <a:pt x="1333" y="1031"/>
                </a:moveTo>
                <a:cubicBezTo>
                  <a:pt x="1333" y="380"/>
                  <a:pt x="1333" y="380"/>
                  <a:pt x="1333" y="380"/>
                </a:cubicBezTo>
                <a:cubicBezTo>
                  <a:pt x="1215" y="154"/>
                  <a:pt x="979" y="0"/>
                  <a:pt x="706" y="0"/>
                </a:cubicBezTo>
                <a:cubicBezTo>
                  <a:pt x="317" y="0"/>
                  <a:pt x="0" y="316"/>
                  <a:pt x="0" y="706"/>
                </a:cubicBezTo>
                <a:cubicBezTo>
                  <a:pt x="0" y="954"/>
                  <a:pt x="129" y="1172"/>
                  <a:pt x="323" y="1298"/>
                </a:cubicBezTo>
                <a:cubicBezTo>
                  <a:pt x="1090" y="1298"/>
                  <a:pt x="1090" y="1298"/>
                  <a:pt x="1090" y="1298"/>
                </a:cubicBezTo>
                <a:cubicBezTo>
                  <a:pt x="1193" y="1232"/>
                  <a:pt x="1276" y="1140"/>
                  <a:pt x="1333" y="1031"/>
                </a:cubicBezTo>
                <a:close/>
              </a:path>
            </a:pathLst>
          </a:custGeom>
          <a:solidFill>
            <a:schemeClr val="bg1">
              <a:alpha val="75000"/>
            </a:schemeClr>
          </a:solidFill>
          <a:ln w="50800" cap="sq" cmpd="dbl">
            <a:noFill/>
            <a:miter lim="800000"/>
          </a:ln>
          <a:effectLst/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</a:pPr>
            <a:endParaRPr lang="en-US" sz="1600" cap="all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F1C16EE-24AB-46F6-A141-D568B9EADC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9448" y="1913950"/>
            <a:ext cx="4204137" cy="1342754"/>
          </a:xfrm>
        </p:spPr>
        <p:txBody>
          <a:bodyPr>
            <a:normAutofit/>
          </a:bodyPr>
          <a:lstStyle/>
          <a:p>
            <a:pPr algn="ctr"/>
            <a:r>
              <a:rPr lang="en-GB" sz="3600" dirty="0"/>
              <a:t>Connection with modern crimes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20E3A342-4D61-4E3F-AF90-1AB42AEB96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287051" y="3337139"/>
            <a:ext cx="935420" cy="0"/>
          </a:xfrm>
          <a:prstGeom prst="line">
            <a:avLst/>
          </a:prstGeom>
          <a:ln w="25400" cap="sq">
            <a:solidFill>
              <a:schemeClr val="tx1">
                <a:lumMod val="85000"/>
                <a:lumOff val="15000"/>
              </a:schemeClr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B7A169-0EEE-4B71-B8DC-5D0F34226B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5516" y="3417573"/>
            <a:ext cx="4593021" cy="2619839"/>
          </a:xfrm>
        </p:spPr>
        <p:txBody>
          <a:bodyPr anchor="ctr">
            <a:normAutofit/>
          </a:bodyPr>
          <a:lstStyle/>
          <a:p>
            <a:r>
              <a:rPr lang="en-GB" sz="1800" dirty="0"/>
              <a:t>Yorkshire Ripper</a:t>
            </a:r>
          </a:p>
          <a:p>
            <a:pPr>
              <a:buFontTx/>
              <a:buChar char="-"/>
            </a:pPr>
            <a:r>
              <a:rPr lang="en-GB" sz="1800" dirty="0"/>
              <a:t>Letters to newspapers</a:t>
            </a:r>
          </a:p>
          <a:p>
            <a:pPr>
              <a:buFontTx/>
              <a:buChar char="-"/>
            </a:pPr>
            <a:r>
              <a:rPr lang="en-GB" sz="1800" dirty="0"/>
              <a:t>Letters to the police</a:t>
            </a:r>
          </a:p>
          <a:p>
            <a:pPr>
              <a:buFontTx/>
              <a:buChar char="-"/>
            </a:pPr>
            <a:r>
              <a:rPr lang="en-GB" sz="1800" dirty="0"/>
              <a:t>False evidence provided by people claiming to be the killer</a:t>
            </a:r>
          </a:p>
          <a:p>
            <a:pPr marL="0" indent="0">
              <a:buNone/>
            </a:pPr>
            <a:r>
              <a:rPr lang="en-GB" sz="1800" dirty="0"/>
              <a:t>-   Nicknames/monikers</a:t>
            </a:r>
          </a:p>
        </p:txBody>
      </p:sp>
    </p:spTree>
    <p:extLst>
      <p:ext uri="{BB962C8B-B14F-4D97-AF65-F5344CB8AC3E}">
        <p14:creationId xmlns:p14="http://schemas.microsoft.com/office/powerpoint/2010/main" val="165471833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955045ED-4305-4397-9763-1E351EC360B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"/>
            <a:ext cx="12192000" cy="6857999"/>
          </a:xfrm>
          <a:prstGeom prst="rect">
            <a:avLst/>
          </a:prstGeom>
        </p:spPr>
      </p:pic>
      <p:sp>
        <p:nvSpPr>
          <p:cNvPr id="9" name="Freeform 5">
            <a:extLst>
              <a:ext uri="{FF2B5EF4-FFF2-40B4-BE49-F238E27FC236}">
                <a16:creationId xmlns:a16="http://schemas.microsoft.com/office/drawing/2014/main" id="{3CD9DF72-87A3-404E-A828-84CBF11A83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 flipH="1">
            <a:off x="0" y="998175"/>
            <a:ext cx="6017172" cy="5859825"/>
          </a:xfrm>
          <a:custGeom>
            <a:avLst/>
            <a:gdLst>
              <a:gd name="T0" fmla="*/ 1333 w 1333"/>
              <a:gd name="T1" fmla="*/ 1031 h 1298"/>
              <a:gd name="T2" fmla="*/ 1333 w 1333"/>
              <a:gd name="T3" fmla="*/ 380 h 1298"/>
              <a:gd name="T4" fmla="*/ 706 w 1333"/>
              <a:gd name="T5" fmla="*/ 0 h 1298"/>
              <a:gd name="T6" fmla="*/ 0 w 1333"/>
              <a:gd name="T7" fmla="*/ 706 h 1298"/>
              <a:gd name="T8" fmla="*/ 323 w 1333"/>
              <a:gd name="T9" fmla="*/ 1298 h 1298"/>
              <a:gd name="T10" fmla="*/ 1090 w 1333"/>
              <a:gd name="T11" fmla="*/ 1298 h 1298"/>
              <a:gd name="T12" fmla="*/ 1333 w 1333"/>
              <a:gd name="T13" fmla="*/ 1031 h 129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333" h="1298">
                <a:moveTo>
                  <a:pt x="1333" y="1031"/>
                </a:moveTo>
                <a:cubicBezTo>
                  <a:pt x="1333" y="380"/>
                  <a:pt x="1333" y="380"/>
                  <a:pt x="1333" y="380"/>
                </a:cubicBezTo>
                <a:cubicBezTo>
                  <a:pt x="1215" y="154"/>
                  <a:pt x="979" y="0"/>
                  <a:pt x="706" y="0"/>
                </a:cubicBezTo>
                <a:cubicBezTo>
                  <a:pt x="317" y="0"/>
                  <a:pt x="0" y="316"/>
                  <a:pt x="0" y="706"/>
                </a:cubicBezTo>
                <a:cubicBezTo>
                  <a:pt x="0" y="954"/>
                  <a:pt x="129" y="1172"/>
                  <a:pt x="323" y="1298"/>
                </a:cubicBezTo>
                <a:cubicBezTo>
                  <a:pt x="1090" y="1298"/>
                  <a:pt x="1090" y="1298"/>
                  <a:pt x="1090" y="1298"/>
                </a:cubicBezTo>
                <a:cubicBezTo>
                  <a:pt x="1193" y="1232"/>
                  <a:pt x="1276" y="1140"/>
                  <a:pt x="1333" y="1031"/>
                </a:cubicBezTo>
                <a:close/>
              </a:path>
            </a:pathLst>
          </a:custGeom>
          <a:solidFill>
            <a:schemeClr val="bg1">
              <a:alpha val="75000"/>
            </a:schemeClr>
          </a:solidFill>
          <a:ln w="50800" cap="sq" cmpd="dbl">
            <a:noFill/>
            <a:miter lim="800000"/>
          </a:ln>
          <a:effectLst/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</a:pPr>
            <a:endParaRPr lang="en-US" sz="1600" cap="all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68701CA-4D88-4B83-8822-5070F42981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9448" y="1913950"/>
            <a:ext cx="4204137" cy="1342754"/>
          </a:xfrm>
        </p:spPr>
        <p:txBody>
          <a:bodyPr>
            <a:normAutofit/>
          </a:bodyPr>
          <a:lstStyle/>
          <a:p>
            <a:pPr algn="ctr"/>
            <a:r>
              <a:rPr lang="en-GB" sz="3600" dirty="0"/>
              <a:t>Comparison with London Dungeon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20E3A342-4D61-4E3F-AF90-1AB42AEB96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287051" y="3337139"/>
            <a:ext cx="935420" cy="0"/>
          </a:xfrm>
          <a:prstGeom prst="line">
            <a:avLst/>
          </a:prstGeom>
          <a:ln w="25400" cap="sq">
            <a:solidFill>
              <a:schemeClr val="tx1">
                <a:lumMod val="85000"/>
                <a:lumOff val="15000"/>
              </a:schemeClr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A138E2-5C9F-4720-B60C-1428B22FFF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5516" y="3417573"/>
            <a:ext cx="4593021" cy="2619839"/>
          </a:xfrm>
        </p:spPr>
        <p:txBody>
          <a:bodyPr anchor="ctr">
            <a:normAutofit/>
          </a:bodyPr>
          <a:lstStyle/>
          <a:p>
            <a:r>
              <a:rPr lang="en-GB" sz="1800" dirty="0"/>
              <a:t>Using the violence of the past for monetary gains</a:t>
            </a:r>
          </a:p>
          <a:p>
            <a:r>
              <a:rPr lang="en-GB" sz="1800" dirty="0"/>
              <a:t>Glorifying events of the past which involved pain, punishment and death</a:t>
            </a:r>
          </a:p>
          <a:p>
            <a:r>
              <a:rPr lang="en-GB" sz="1800" dirty="0"/>
              <a:t>Focused on the dark side of London's past </a:t>
            </a:r>
          </a:p>
          <a:p>
            <a:r>
              <a:rPr lang="en-GB" sz="1800" dirty="0"/>
              <a:t>Turning the horrors of the past into a form of entertainment</a:t>
            </a:r>
          </a:p>
        </p:txBody>
      </p:sp>
    </p:spTree>
    <p:extLst>
      <p:ext uri="{BB962C8B-B14F-4D97-AF65-F5344CB8AC3E}">
        <p14:creationId xmlns:p14="http://schemas.microsoft.com/office/powerpoint/2010/main" val="164063506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99F1FFA9-D672-408C-9220-ADEEC6ABD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B599754-7CC7-43E5-AF37-E3142EE5314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7123"/>
            <a:ext cx="1219200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B447CA7-1B34-44A4-BCDD-0A91322464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65125"/>
            <a:ext cx="3816095" cy="1938076"/>
          </a:xfrm>
        </p:spPr>
        <p:txBody>
          <a:bodyPr>
            <a:normAutofit/>
          </a:bodyPr>
          <a:lstStyle/>
          <a:p>
            <a:r>
              <a:rPr lang="en-GB" sz="3600" dirty="0"/>
              <a:t>Alternative Jack the Ripper Tours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661738-406D-47D8-AB09-46510F4983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1" y="2482589"/>
            <a:ext cx="3816096" cy="3694373"/>
          </a:xfrm>
        </p:spPr>
        <p:txBody>
          <a:bodyPr>
            <a:normAutofit/>
          </a:bodyPr>
          <a:lstStyle/>
          <a:p>
            <a:r>
              <a:rPr lang="en-GB" sz="1800" dirty="0"/>
              <a:t>Beyond the Streets</a:t>
            </a:r>
          </a:p>
          <a:p>
            <a:pPr marL="0" indent="0">
              <a:buNone/>
            </a:pPr>
            <a:r>
              <a:rPr lang="en-GB" sz="1800" dirty="0"/>
              <a:t>- Founded in 2017</a:t>
            </a:r>
          </a:p>
          <a:p>
            <a:pPr>
              <a:buFontTx/>
              <a:buChar char="-"/>
            </a:pPr>
            <a:r>
              <a:rPr lang="en-GB" sz="1800" dirty="0"/>
              <a:t>Focuses on the lives of the women </a:t>
            </a:r>
          </a:p>
          <a:p>
            <a:pPr>
              <a:buFontTx/>
              <a:buChar char="-"/>
            </a:pPr>
            <a:r>
              <a:rPr lang="en-GB" sz="1800" dirty="0"/>
              <a:t>Refers to Jack the Ripper as the unidentified murderer</a:t>
            </a:r>
          </a:p>
          <a:p>
            <a:pPr>
              <a:buFontTx/>
              <a:buChar char="-"/>
            </a:pPr>
            <a:r>
              <a:rPr lang="en-GB" sz="1800" dirty="0"/>
              <a:t>Follows the story of the 5 in life </a:t>
            </a:r>
          </a:p>
          <a:p>
            <a:pPr>
              <a:buFontTx/>
              <a:buChar char="-"/>
            </a:pPr>
            <a:r>
              <a:rPr lang="en-GB" sz="1800" dirty="0"/>
              <a:t>Pictures of the women in life not after death</a:t>
            </a:r>
          </a:p>
          <a:p>
            <a:pPr>
              <a:buFontTx/>
              <a:buChar char="-"/>
            </a:pPr>
            <a:r>
              <a:rPr lang="en-GB" sz="1800" dirty="0"/>
              <a:t>Connect with the modern day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CE419C4-069C-46AE-9A0E-670579338BF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9836" r="36886" b="27317"/>
          <a:stretch/>
        </p:blipFill>
        <p:spPr>
          <a:xfrm>
            <a:off x="4726729" y="2676525"/>
            <a:ext cx="7465272" cy="4181479"/>
          </a:xfrm>
          <a:custGeom>
            <a:avLst/>
            <a:gdLst/>
            <a:ahLst/>
            <a:cxnLst/>
            <a:rect l="l" t="t" r="r" b="b"/>
            <a:pathLst>
              <a:path w="7472381" h="3055043">
                <a:moveTo>
                  <a:pt x="638975" y="0"/>
                </a:moveTo>
                <a:lnTo>
                  <a:pt x="7472381" y="0"/>
                </a:lnTo>
                <a:lnTo>
                  <a:pt x="7472381" y="2579984"/>
                </a:lnTo>
                <a:lnTo>
                  <a:pt x="7472381" y="3055043"/>
                </a:lnTo>
                <a:lnTo>
                  <a:pt x="6992676" y="3055043"/>
                </a:lnTo>
                <a:lnTo>
                  <a:pt x="1946893" y="3055043"/>
                </a:lnTo>
                <a:cubicBezTo>
                  <a:pt x="1801205" y="2983605"/>
                  <a:pt x="1662624" y="2897880"/>
                  <a:pt x="1506276" y="2855018"/>
                </a:cubicBezTo>
                <a:cubicBezTo>
                  <a:pt x="1399675" y="2826443"/>
                  <a:pt x="1296627" y="2776437"/>
                  <a:pt x="1314394" y="2626417"/>
                </a:cubicBezTo>
                <a:cubicBezTo>
                  <a:pt x="1317947" y="2583555"/>
                  <a:pt x="1289520" y="2551409"/>
                  <a:pt x="1246880" y="2562124"/>
                </a:cubicBezTo>
                <a:cubicBezTo>
                  <a:pt x="1165153" y="2583555"/>
                  <a:pt x="1126065" y="2522833"/>
                  <a:pt x="1079872" y="2476399"/>
                </a:cubicBezTo>
                <a:cubicBezTo>
                  <a:pt x="998144" y="2394247"/>
                  <a:pt x="919970" y="2308520"/>
                  <a:pt x="788495" y="2294233"/>
                </a:cubicBezTo>
                <a:cubicBezTo>
                  <a:pt x="813369" y="2229939"/>
                  <a:pt x="856009" y="2237083"/>
                  <a:pt x="895097" y="2251371"/>
                </a:cubicBezTo>
                <a:cubicBezTo>
                  <a:pt x="998144" y="2287090"/>
                  <a:pt x="1101192" y="2326380"/>
                  <a:pt x="1204239" y="2362099"/>
                </a:cubicBezTo>
                <a:cubicBezTo>
                  <a:pt x="1271754" y="2383530"/>
                  <a:pt x="1339267" y="2415677"/>
                  <a:pt x="1428102" y="2390674"/>
                </a:cubicBezTo>
                <a:cubicBezTo>
                  <a:pt x="1349928" y="2262087"/>
                  <a:pt x="1218453" y="2237083"/>
                  <a:pt x="1111852" y="2197793"/>
                </a:cubicBezTo>
                <a:cubicBezTo>
                  <a:pt x="980377" y="2147787"/>
                  <a:pt x="902203" y="2054918"/>
                  <a:pt x="806262" y="1947762"/>
                </a:cubicBezTo>
                <a:cubicBezTo>
                  <a:pt x="902203" y="1919187"/>
                  <a:pt x="962610" y="1997768"/>
                  <a:pt x="1040785" y="1994196"/>
                </a:cubicBezTo>
                <a:cubicBezTo>
                  <a:pt x="1044338" y="1983480"/>
                  <a:pt x="1051445" y="1962049"/>
                  <a:pt x="1051445" y="1962049"/>
                </a:cubicBezTo>
                <a:cubicBezTo>
                  <a:pt x="923523" y="1904899"/>
                  <a:pt x="866670" y="1797743"/>
                  <a:pt x="845349" y="1665583"/>
                </a:cubicBezTo>
                <a:cubicBezTo>
                  <a:pt x="838243" y="1597718"/>
                  <a:pt x="792049" y="1576287"/>
                  <a:pt x="745855" y="1544140"/>
                </a:cubicBezTo>
                <a:cubicBezTo>
                  <a:pt x="589507" y="1433411"/>
                  <a:pt x="422499" y="1333399"/>
                  <a:pt x="291024" y="1183381"/>
                </a:cubicBezTo>
                <a:cubicBezTo>
                  <a:pt x="443819" y="1201239"/>
                  <a:pt x="564633" y="1301252"/>
                  <a:pt x="724535" y="1344115"/>
                </a:cubicBezTo>
                <a:cubicBezTo>
                  <a:pt x="596614" y="1179808"/>
                  <a:pt x="429605" y="1094083"/>
                  <a:pt x="276811" y="994071"/>
                </a:cubicBezTo>
                <a:cubicBezTo>
                  <a:pt x="205743" y="947637"/>
                  <a:pt x="141783" y="890486"/>
                  <a:pt x="60055" y="865484"/>
                </a:cubicBezTo>
                <a:cubicBezTo>
                  <a:pt x="31628" y="858340"/>
                  <a:pt x="-18119" y="840481"/>
                  <a:pt x="6755" y="790474"/>
                </a:cubicBezTo>
                <a:cubicBezTo>
                  <a:pt x="28075" y="747612"/>
                  <a:pt x="67162" y="761900"/>
                  <a:pt x="102696" y="772614"/>
                </a:cubicBezTo>
                <a:cubicBezTo>
                  <a:pt x="187976" y="801190"/>
                  <a:pt x="280364" y="801190"/>
                  <a:pt x="397625" y="801190"/>
                </a:cubicBezTo>
                <a:cubicBezTo>
                  <a:pt x="298131" y="665458"/>
                  <a:pt x="116909" y="708321"/>
                  <a:pt x="31628" y="565446"/>
                </a:cubicBezTo>
                <a:cubicBezTo>
                  <a:pt x="138229" y="540444"/>
                  <a:pt x="219957" y="590450"/>
                  <a:pt x="305237" y="601165"/>
                </a:cubicBezTo>
                <a:cubicBezTo>
                  <a:pt x="383412" y="611881"/>
                  <a:pt x="401178" y="586877"/>
                  <a:pt x="383412" y="508296"/>
                </a:cubicBezTo>
                <a:cubicBezTo>
                  <a:pt x="354985" y="386853"/>
                  <a:pt x="397625" y="326130"/>
                  <a:pt x="511333" y="358278"/>
                </a:cubicBezTo>
                <a:cubicBezTo>
                  <a:pt x="617934" y="390424"/>
                  <a:pt x="628594" y="343990"/>
                  <a:pt x="600167" y="276124"/>
                </a:cubicBezTo>
                <a:cubicBezTo>
                  <a:pt x="557527" y="176112"/>
                  <a:pt x="603720" y="97531"/>
                  <a:pt x="635701" y="1180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37419958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30F44918-C4FD-4B6D-92EE-A7027FE411D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"/>
            <a:ext cx="12192000" cy="6857999"/>
          </a:xfrm>
          <a:prstGeom prst="rect">
            <a:avLst/>
          </a:prstGeom>
        </p:spPr>
      </p:pic>
      <p:sp>
        <p:nvSpPr>
          <p:cNvPr id="9" name="Freeform 5">
            <a:extLst>
              <a:ext uri="{FF2B5EF4-FFF2-40B4-BE49-F238E27FC236}">
                <a16:creationId xmlns:a16="http://schemas.microsoft.com/office/drawing/2014/main" id="{3CD9DF72-87A3-404E-A828-84CBF11A83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 flipH="1">
            <a:off x="0" y="998175"/>
            <a:ext cx="6017172" cy="5859825"/>
          </a:xfrm>
          <a:custGeom>
            <a:avLst/>
            <a:gdLst>
              <a:gd name="T0" fmla="*/ 1333 w 1333"/>
              <a:gd name="T1" fmla="*/ 1031 h 1298"/>
              <a:gd name="T2" fmla="*/ 1333 w 1333"/>
              <a:gd name="T3" fmla="*/ 380 h 1298"/>
              <a:gd name="T4" fmla="*/ 706 w 1333"/>
              <a:gd name="T5" fmla="*/ 0 h 1298"/>
              <a:gd name="T6" fmla="*/ 0 w 1333"/>
              <a:gd name="T7" fmla="*/ 706 h 1298"/>
              <a:gd name="T8" fmla="*/ 323 w 1333"/>
              <a:gd name="T9" fmla="*/ 1298 h 1298"/>
              <a:gd name="T10" fmla="*/ 1090 w 1333"/>
              <a:gd name="T11" fmla="*/ 1298 h 1298"/>
              <a:gd name="T12" fmla="*/ 1333 w 1333"/>
              <a:gd name="T13" fmla="*/ 1031 h 129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333" h="1298">
                <a:moveTo>
                  <a:pt x="1333" y="1031"/>
                </a:moveTo>
                <a:cubicBezTo>
                  <a:pt x="1333" y="380"/>
                  <a:pt x="1333" y="380"/>
                  <a:pt x="1333" y="380"/>
                </a:cubicBezTo>
                <a:cubicBezTo>
                  <a:pt x="1215" y="154"/>
                  <a:pt x="979" y="0"/>
                  <a:pt x="706" y="0"/>
                </a:cubicBezTo>
                <a:cubicBezTo>
                  <a:pt x="317" y="0"/>
                  <a:pt x="0" y="316"/>
                  <a:pt x="0" y="706"/>
                </a:cubicBezTo>
                <a:cubicBezTo>
                  <a:pt x="0" y="954"/>
                  <a:pt x="129" y="1172"/>
                  <a:pt x="323" y="1298"/>
                </a:cubicBezTo>
                <a:cubicBezTo>
                  <a:pt x="1090" y="1298"/>
                  <a:pt x="1090" y="1298"/>
                  <a:pt x="1090" y="1298"/>
                </a:cubicBezTo>
                <a:cubicBezTo>
                  <a:pt x="1193" y="1232"/>
                  <a:pt x="1276" y="1140"/>
                  <a:pt x="1333" y="1031"/>
                </a:cubicBezTo>
                <a:close/>
              </a:path>
            </a:pathLst>
          </a:custGeom>
          <a:solidFill>
            <a:schemeClr val="bg1">
              <a:alpha val="75000"/>
            </a:schemeClr>
          </a:solidFill>
          <a:ln w="50800" cap="sq" cmpd="dbl">
            <a:noFill/>
            <a:miter lim="800000"/>
          </a:ln>
          <a:effectLst/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</a:pPr>
            <a:endParaRPr lang="en-US" sz="1600" cap="all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9E160DA-4524-443C-BFAF-9B710975FF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9448" y="1913950"/>
            <a:ext cx="4204137" cy="1342754"/>
          </a:xfrm>
        </p:spPr>
        <p:txBody>
          <a:bodyPr>
            <a:normAutofit/>
          </a:bodyPr>
          <a:lstStyle/>
          <a:p>
            <a:pPr algn="ctr"/>
            <a:r>
              <a:rPr lang="en-GB" sz="3300" dirty="0"/>
              <a:t>Bibliography/Reference list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20E3A342-4D61-4E3F-AF90-1AB42AEB96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287051" y="3337139"/>
            <a:ext cx="935420" cy="0"/>
          </a:xfrm>
          <a:prstGeom prst="line">
            <a:avLst/>
          </a:prstGeom>
          <a:ln w="25400" cap="sq">
            <a:solidFill>
              <a:schemeClr val="tx1">
                <a:lumMod val="85000"/>
                <a:lumOff val="15000"/>
              </a:schemeClr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76672E-B0B6-49FD-86B6-870091BF38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5516" y="3417573"/>
            <a:ext cx="4593021" cy="2619839"/>
          </a:xfrm>
        </p:spPr>
        <p:txBody>
          <a:bodyPr anchor="ctr">
            <a:normAutofit/>
          </a:bodyPr>
          <a:lstStyle/>
          <a:p>
            <a:r>
              <a:rPr lang="en-US" sz="500" dirty="0"/>
              <a:t>Atlas of Places.com. </a:t>
            </a:r>
            <a:r>
              <a:rPr lang="en-US" sz="500" i="1" dirty="0"/>
              <a:t>Descriptive map of London poverty, Charles Booth.</a:t>
            </a:r>
            <a:r>
              <a:rPr lang="en-US" sz="500" dirty="0"/>
              <a:t>[online] Available at: &lt;https://atlasofplaces.com/Descriptive-map-of-London-poverty-Charles-Booth&gt; [Accessed 20 January 2021].</a:t>
            </a:r>
          </a:p>
          <a:p>
            <a:r>
              <a:rPr lang="en-US" sz="500" dirty="0"/>
              <a:t>Beyond the Streets. </a:t>
            </a:r>
            <a:r>
              <a:rPr lang="en-US" sz="500" i="1" dirty="0"/>
              <a:t>A Hidden History of Women in the East End: The Alternative Jack the Ripper Tour 2021 dates. </a:t>
            </a:r>
            <a:r>
              <a:rPr lang="en-US" sz="500" dirty="0"/>
              <a:t>[online] Available at: &lt;https://beyondthestreets.org.uk/2020/12/21/hidden-history-women-east-end-alternative-jack-ripper-tour-2021-dates/&gt; [Accessed 20 January 2021].</a:t>
            </a:r>
          </a:p>
          <a:p>
            <a:r>
              <a:rPr lang="en-US" sz="500" dirty="0"/>
              <a:t>Easy Hiker. </a:t>
            </a:r>
            <a:r>
              <a:rPr lang="en-US" sz="500" i="1" dirty="0"/>
              <a:t>London Crime Trail - Themed London Walks. </a:t>
            </a:r>
            <a:r>
              <a:rPr lang="en-US" sz="500" dirty="0"/>
              <a:t>[online] Available at: &lt;https://www.easyhiker.co.uk/themed-walks-london-crime-trail-part-1/&gt; [Accessed 20 January 2021]. </a:t>
            </a:r>
          </a:p>
          <a:p>
            <a:r>
              <a:rPr lang="en-US" sz="500" dirty="0"/>
              <a:t>History.com, 2019. </a:t>
            </a:r>
            <a:r>
              <a:rPr lang="en-US" sz="500" i="1" dirty="0"/>
              <a:t>Jack the Ripper. </a:t>
            </a:r>
            <a:r>
              <a:rPr lang="en-US" sz="500" dirty="0"/>
              <a:t>[online] Available at: &lt;https://www.history.com/topics/british-history/jack-the-ripper&gt; [Accessed 20 January 2021]. </a:t>
            </a:r>
          </a:p>
          <a:p>
            <a:r>
              <a:rPr lang="en-US" sz="500" dirty="0"/>
              <a:t>Hansen, R and Wilbert, C, 2006. </a:t>
            </a:r>
            <a:r>
              <a:rPr lang="en-US" sz="500" i="1" dirty="0"/>
              <a:t>Setting the Crime Scene: Aspects of Performance in Jack the Ripper Guided Tourist Walks. </a:t>
            </a:r>
            <a:r>
              <a:rPr lang="en-US" sz="500" dirty="0"/>
              <a:t>[pdf] Merge Magazine. Available at: &lt;file:///C:/Users/Family/Downloads/Setting_the_Crime_Scene_Aspects_of_Perfo.pdf&gt; [Accessed 23 January 2021].</a:t>
            </a:r>
            <a:endParaRPr lang="en-US" sz="500" i="1" dirty="0"/>
          </a:p>
          <a:p>
            <a:r>
              <a:rPr lang="en-US" sz="500" dirty="0"/>
              <a:t>NBC news, 2019. </a:t>
            </a:r>
            <a:r>
              <a:rPr lang="en-US" sz="500" i="1" dirty="0"/>
              <a:t>Dark tourism focuses on 'the very worst we have done’. </a:t>
            </a:r>
            <a:r>
              <a:rPr lang="en-US" sz="500" dirty="0"/>
              <a:t>[online] Available at: &lt;https://www.nbcnews.com/news/world/dark-tourism-focuses-very-worst-we-have-done-n992416&gt; [Accessed 19th January 2021].</a:t>
            </a:r>
          </a:p>
          <a:p>
            <a:r>
              <a:rPr lang="en-US" sz="500" dirty="0" err="1"/>
              <a:t>Rubenhold</a:t>
            </a:r>
            <a:r>
              <a:rPr lang="en-US" sz="500" dirty="0"/>
              <a:t>, H, 2019. </a:t>
            </a:r>
            <a:r>
              <a:rPr lang="en-US" sz="500" i="1" dirty="0"/>
              <a:t>The Five The Untold Lives Of The Women Killed By Jack The Ripper. New York: </a:t>
            </a:r>
            <a:r>
              <a:rPr lang="en-US" sz="500" dirty="0"/>
              <a:t>Doubleday. </a:t>
            </a:r>
          </a:p>
          <a:p>
            <a:r>
              <a:rPr lang="en-GB" sz="500" dirty="0"/>
              <a:t>Strawberry Tours. </a:t>
            </a:r>
            <a:r>
              <a:rPr lang="en-GB" sz="500" i="1" dirty="0"/>
              <a:t>Free Jack the Ripper Tour</a:t>
            </a:r>
            <a:r>
              <a:rPr lang="en-GB" sz="500" dirty="0"/>
              <a:t>. [online] Available at: &lt;https://strawberrytours.com/london/tours/free-jack-the-ripper-tour&gt; [Accessed 19</a:t>
            </a:r>
            <a:r>
              <a:rPr lang="en-GB" sz="500" baseline="30000" dirty="0"/>
              <a:t>th</a:t>
            </a:r>
            <a:r>
              <a:rPr lang="en-GB" sz="500" dirty="0"/>
              <a:t> January 2021].</a:t>
            </a:r>
          </a:p>
          <a:p>
            <a:r>
              <a:rPr lang="en-GB" sz="500" dirty="0"/>
              <a:t>The Jack The Ripper Tour. </a:t>
            </a:r>
            <a:r>
              <a:rPr lang="en-GB" sz="500" i="1" dirty="0"/>
              <a:t>London’s Number 1 Jack The Ripper Tour. </a:t>
            </a:r>
            <a:r>
              <a:rPr lang="en-GB" sz="500" dirty="0"/>
              <a:t>[online] Available at: &lt;https://thejacktherippertour.com/&gt; [Accessed 19</a:t>
            </a:r>
            <a:r>
              <a:rPr lang="en-GB" sz="500" baseline="30000" dirty="0"/>
              <a:t>th</a:t>
            </a:r>
            <a:r>
              <a:rPr lang="en-GB" sz="500" dirty="0"/>
              <a:t> January 2021].</a:t>
            </a:r>
          </a:p>
          <a:p>
            <a:r>
              <a:rPr lang="en-GB" sz="500" dirty="0"/>
              <a:t>Vice, 2018. </a:t>
            </a:r>
            <a:r>
              <a:rPr lang="en-US" sz="500" i="1" dirty="0"/>
              <a:t>The Tour That Celebrates the Lives—Not Deaths—of Jack the Ripper's Victims. </a:t>
            </a:r>
            <a:r>
              <a:rPr lang="en-US" sz="500" dirty="0"/>
              <a:t>[online] Available at: &lt;https://www.vice.com/en/article/ywqnpj/alternative-jack-the-ripper-tour-london&gt; [Accessed 20 January 2021].</a:t>
            </a:r>
          </a:p>
          <a:p>
            <a:r>
              <a:rPr lang="en-US" sz="500" dirty="0"/>
              <a:t>Warwick, A and Willis, M, 2007. </a:t>
            </a:r>
            <a:r>
              <a:rPr lang="en-US" sz="500" i="1" dirty="0"/>
              <a:t>Jack the Ripper: Media, Culture, History. </a:t>
            </a:r>
            <a:r>
              <a:rPr lang="en-US" sz="500" dirty="0"/>
              <a:t>Manchester: Manchester University Press. </a:t>
            </a:r>
            <a:endParaRPr lang="en-US" sz="500" i="1" dirty="0"/>
          </a:p>
          <a:p>
            <a:endParaRPr lang="en-US" sz="500" dirty="0"/>
          </a:p>
        </p:txBody>
      </p:sp>
    </p:spTree>
    <p:extLst>
      <p:ext uri="{BB962C8B-B14F-4D97-AF65-F5344CB8AC3E}">
        <p14:creationId xmlns:p14="http://schemas.microsoft.com/office/powerpoint/2010/main" val="189841573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5942</TotalTime>
  <Words>729</Words>
  <Application>Microsoft Office PowerPoint</Application>
  <PresentationFormat>Widescreen</PresentationFormat>
  <Paragraphs>52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Calibri</vt:lpstr>
      <vt:lpstr>Calibri Light</vt:lpstr>
      <vt:lpstr>Office Theme</vt:lpstr>
      <vt:lpstr>Dark Tourism: Ripper walks</vt:lpstr>
      <vt:lpstr>PowerPoint Presentation</vt:lpstr>
      <vt:lpstr>Background/Historic context</vt:lpstr>
      <vt:lpstr>Advertisement</vt:lpstr>
      <vt:lpstr>Appeal/Reasons people go</vt:lpstr>
      <vt:lpstr>Connection with modern crimes</vt:lpstr>
      <vt:lpstr>Comparison with London Dungeon</vt:lpstr>
      <vt:lpstr>Alternative Jack the Ripper Tours</vt:lpstr>
      <vt:lpstr>Bibliography/Reference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Dark Tourism: Ripper walks</dc:title>
  <dc:creator>Lydia Mary Stokes (1900453)</dc:creator>
  <cp:lastModifiedBy>Lydia Mary Stokes (1900453)</cp:lastModifiedBy>
  <cp:revision>10</cp:revision>
  <dcterms:created xsi:type="dcterms:W3CDTF">2021-01-24T16:56:22Z</dcterms:created>
  <dcterms:modified xsi:type="dcterms:W3CDTF">2021-02-07T16:16:54Z</dcterms:modified>
</cp:coreProperties>
</file>