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7" r:id="rId2"/>
    <p:sldId id="262" r:id="rId3"/>
    <p:sldId id="263" r:id="rId4"/>
    <p:sldId id="264" r:id="rId5"/>
    <p:sldId id="266" r:id="rId6"/>
    <p:sldId id="267" r:id="rId7"/>
    <p:sldId id="268" r:id="rId8"/>
    <p:sldId id="269"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2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528395-344D-3083-289C-770307B93F7E}" v="98" dt="2026-07-25T13:36:26.1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oloz Barbakadze (2539626)" userId="S::2539626@student.uwtsd.ac.uk::8cf87100-11fb-47d4-a815-c21c6cfa4fd1" providerId="AD" clId="Web-{3FC7DCDF-4D58-6A21-6D8B-0E70733BE9DE}"/>
    <pc:docChg chg="addSld modSld">
      <pc:chgData name="Nikoloz Barbakadze (2539626)" userId="S::2539626@student.uwtsd.ac.uk::8cf87100-11fb-47d4-a815-c21c6cfa4fd1" providerId="AD" clId="Web-{3FC7DCDF-4D58-6A21-6D8B-0E70733BE9DE}" dt="2026-07-11T14:33:10.274" v="307"/>
      <pc:docMkLst>
        <pc:docMk/>
      </pc:docMkLst>
    </pc:docChg>
  </pc:docChgLst>
  <pc:docChgLst>
    <pc:chgData name="Nikoloz Barbakadze (2539626)" userId="S::2539626@student.uwtsd.ac.uk::8cf87100-11fb-47d4-a815-c21c6cfa4fd1" providerId="AD" clId="Web-{B5528395-344D-3083-289C-770307B93F7E}"/>
    <pc:docChg chg="delSld modSld">
      <pc:chgData name="Nikoloz Barbakadze (2539626)" userId="S::2539626@student.uwtsd.ac.uk::8cf87100-11fb-47d4-a815-c21c6cfa4fd1" providerId="AD" clId="Web-{B5528395-344D-3083-289C-770307B93F7E}" dt="2026-07-25T13:36:26.190" v="103"/>
      <pc:docMkLst>
        <pc:docMk/>
      </pc:docMkLst>
      <pc:sldChg chg="del">
        <pc:chgData name="Nikoloz Barbakadze (2539626)" userId="S::2539626@student.uwtsd.ac.uk::8cf87100-11fb-47d4-a815-c21c6cfa4fd1" providerId="AD" clId="Web-{B5528395-344D-3083-289C-770307B93F7E}" dt="2026-07-25T13:36:26.190" v="103"/>
        <pc:sldMkLst>
          <pc:docMk/>
          <pc:sldMk cId="2066901135" sldId="256"/>
        </pc:sldMkLst>
      </pc:sldChg>
      <pc:sldChg chg="addSp delSp modSp">
        <pc:chgData name="Nikoloz Barbakadze (2539626)" userId="S::2539626@student.uwtsd.ac.uk::8cf87100-11fb-47d4-a815-c21c6cfa4fd1" providerId="AD" clId="Web-{B5528395-344D-3083-289C-770307B93F7E}" dt="2026-07-25T13:35:42.502" v="102" actId="20577"/>
        <pc:sldMkLst>
          <pc:docMk/>
          <pc:sldMk cId="2722395854" sldId="260"/>
        </pc:sldMkLst>
        <pc:spChg chg="add del mod">
          <ac:chgData name="Nikoloz Barbakadze (2539626)" userId="S::2539626@student.uwtsd.ac.uk::8cf87100-11fb-47d4-a815-c21c6cfa4fd1" providerId="AD" clId="Web-{B5528395-344D-3083-289C-770307B93F7E}" dt="2026-07-25T13:35:33.189" v="101" actId="14100"/>
          <ac:spMkLst>
            <pc:docMk/>
            <pc:sldMk cId="2722395854" sldId="260"/>
            <ac:spMk id="2" creationId="{50E93738-4BE2-E2F0-F864-5147739128C2}"/>
          </ac:spMkLst>
        </pc:spChg>
        <pc:spChg chg="mod">
          <ac:chgData name="Nikoloz Barbakadze (2539626)" userId="S::2539626@student.uwtsd.ac.uk::8cf87100-11fb-47d4-a815-c21c6cfa4fd1" providerId="AD" clId="Web-{B5528395-344D-3083-289C-770307B93F7E}" dt="2026-07-25T13:35:42.502" v="102" actId="20577"/>
          <ac:spMkLst>
            <pc:docMk/>
            <pc:sldMk cId="2722395854" sldId="260"/>
            <ac:spMk id="3" creationId="{09706B1A-4E16-8839-117A-D1F503E65408}"/>
          </ac:spMkLst>
        </pc:spChg>
        <pc:spChg chg="add del mod">
          <ac:chgData name="Nikoloz Barbakadze (2539626)" userId="S::2539626@student.uwtsd.ac.uk::8cf87100-11fb-47d4-a815-c21c6cfa4fd1" providerId="AD" clId="Web-{B5528395-344D-3083-289C-770307B93F7E}" dt="2026-07-25T13:35:27.501" v="99"/>
          <ac:spMkLst>
            <pc:docMk/>
            <pc:sldMk cId="2722395854" sldId="260"/>
            <ac:spMk id="5" creationId="{FE1D2CDB-579B-F0D3-050A-6B456DB11B64}"/>
          </ac:spMkLst>
        </pc:spChg>
      </pc:sldChg>
      <pc:sldChg chg="modSp">
        <pc:chgData name="Nikoloz Barbakadze (2539626)" userId="S::2539626@student.uwtsd.ac.uk::8cf87100-11fb-47d4-a815-c21c6cfa4fd1" providerId="AD" clId="Web-{B5528395-344D-3083-289C-770307B93F7E}" dt="2026-07-25T13:31:25.244" v="41" actId="20577"/>
        <pc:sldMkLst>
          <pc:docMk/>
          <pc:sldMk cId="3035432800" sldId="263"/>
        </pc:sldMkLst>
        <pc:spChg chg="mod">
          <ac:chgData name="Nikoloz Barbakadze (2539626)" userId="S::2539626@student.uwtsd.ac.uk::8cf87100-11fb-47d4-a815-c21c6cfa4fd1" providerId="AD" clId="Web-{B5528395-344D-3083-289C-770307B93F7E}" dt="2026-07-25T13:31:25.244" v="41" actId="20577"/>
          <ac:spMkLst>
            <pc:docMk/>
            <pc:sldMk cId="3035432800" sldId="263"/>
            <ac:spMk id="3" creationId="{1BBE75F7-58AC-7D81-605A-C4A32EB2B7B5}"/>
          </ac:spMkLst>
        </pc:spChg>
      </pc:sldChg>
      <pc:sldChg chg="modSp">
        <pc:chgData name="Nikoloz Barbakadze (2539626)" userId="S::2539626@student.uwtsd.ac.uk::8cf87100-11fb-47d4-a815-c21c6cfa4fd1" providerId="AD" clId="Web-{B5528395-344D-3083-289C-770307B93F7E}" dt="2026-07-25T13:29:46.882" v="5" actId="20577"/>
        <pc:sldMkLst>
          <pc:docMk/>
          <pc:sldMk cId="3930536886" sldId="264"/>
        </pc:sldMkLst>
        <pc:spChg chg="mod">
          <ac:chgData name="Nikoloz Barbakadze (2539626)" userId="S::2539626@student.uwtsd.ac.uk::8cf87100-11fb-47d4-a815-c21c6cfa4fd1" providerId="AD" clId="Web-{B5528395-344D-3083-289C-770307B93F7E}" dt="2026-07-25T13:29:46.882" v="5" actId="20577"/>
          <ac:spMkLst>
            <pc:docMk/>
            <pc:sldMk cId="3930536886" sldId="264"/>
            <ac:spMk id="3" creationId="{D7FF8EFA-0AA4-6111-D284-FD81C375249E}"/>
          </ac:spMkLst>
        </pc:spChg>
      </pc:sldChg>
      <pc:sldChg chg="modSp">
        <pc:chgData name="Nikoloz Barbakadze (2539626)" userId="S::2539626@student.uwtsd.ac.uk::8cf87100-11fb-47d4-a815-c21c6cfa4fd1" providerId="AD" clId="Web-{B5528395-344D-3083-289C-770307B93F7E}" dt="2026-07-25T13:33:48.936" v="52" actId="20577"/>
        <pc:sldMkLst>
          <pc:docMk/>
          <pc:sldMk cId="1056723812" sldId="266"/>
        </pc:sldMkLst>
        <pc:spChg chg="mod">
          <ac:chgData name="Nikoloz Barbakadze (2539626)" userId="S::2539626@student.uwtsd.ac.uk::8cf87100-11fb-47d4-a815-c21c6cfa4fd1" providerId="AD" clId="Web-{B5528395-344D-3083-289C-770307B93F7E}" dt="2026-07-25T13:33:48.936" v="52" actId="20577"/>
          <ac:spMkLst>
            <pc:docMk/>
            <pc:sldMk cId="1056723812" sldId="266"/>
            <ac:spMk id="3" creationId="{B39DDF3E-3AA8-6732-6E93-6DA4B7F38EDA}"/>
          </ac:spMkLst>
        </pc:spChg>
      </pc:sldChg>
      <pc:sldChg chg="modSp">
        <pc:chgData name="Nikoloz Barbakadze (2539626)" userId="S::2539626@student.uwtsd.ac.uk::8cf87100-11fb-47d4-a815-c21c6cfa4fd1" providerId="AD" clId="Web-{B5528395-344D-3083-289C-770307B93F7E}" dt="2026-07-25T13:34:21.124" v="73" actId="14100"/>
        <pc:sldMkLst>
          <pc:docMk/>
          <pc:sldMk cId="1110643599" sldId="267"/>
        </pc:sldMkLst>
        <pc:spChg chg="mod">
          <ac:chgData name="Nikoloz Barbakadze (2539626)" userId="S::2539626@student.uwtsd.ac.uk::8cf87100-11fb-47d4-a815-c21c6cfa4fd1" providerId="AD" clId="Web-{B5528395-344D-3083-289C-770307B93F7E}" dt="2026-07-25T13:34:21.124" v="73" actId="14100"/>
          <ac:spMkLst>
            <pc:docMk/>
            <pc:sldMk cId="1110643599" sldId="267"/>
            <ac:spMk id="3" creationId="{CCDA2E07-460E-225C-C6F0-96F9840F70BD}"/>
          </ac:spMkLst>
        </pc:spChg>
      </pc:sldChg>
      <pc:sldChg chg="modSp">
        <pc:chgData name="Nikoloz Barbakadze (2539626)" userId="S::2539626@student.uwtsd.ac.uk::8cf87100-11fb-47d4-a815-c21c6cfa4fd1" providerId="AD" clId="Web-{B5528395-344D-3083-289C-770307B93F7E}" dt="2026-07-25T13:34:49.797" v="86" actId="14100"/>
        <pc:sldMkLst>
          <pc:docMk/>
          <pc:sldMk cId="3089614700" sldId="268"/>
        </pc:sldMkLst>
        <pc:spChg chg="mod">
          <ac:chgData name="Nikoloz Barbakadze (2539626)" userId="S::2539626@student.uwtsd.ac.uk::8cf87100-11fb-47d4-a815-c21c6cfa4fd1" providerId="AD" clId="Web-{B5528395-344D-3083-289C-770307B93F7E}" dt="2026-07-25T13:34:49.797" v="86" actId="14100"/>
          <ac:spMkLst>
            <pc:docMk/>
            <pc:sldMk cId="3089614700" sldId="268"/>
            <ac:spMk id="3" creationId="{78952D70-47A7-7FFB-B166-FFE9E07BF227}"/>
          </ac:spMkLst>
        </pc:spChg>
      </pc:sldChg>
      <pc:sldChg chg="modSp">
        <pc:chgData name="Nikoloz Barbakadze (2539626)" userId="S::2539626@student.uwtsd.ac.uk::8cf87100-11fb-47d4-a815-c21c6cfa4fd1" providerId="AD" clId="Web-{B5528395-344D-3083-289C-770307B93F7E}" dt="2026-07-25T13:35:12.345" v="97" actId="14100"/>
        <pc:sldMkLst>
          <pc:docMk/>
          <pc:sldMk cId="3342146384" sldId="269"/>
        </pc:sldMkLst>
        <pc:spChg chg="mod">
          <ac:chgData name="Nikoloz Barbakadze (2539626)" userId="S::2539626@student.uwtsd.ac.uk::8cf87100-11fb-47d4-a815-c21c6cfa4fd1" providerId="AD" clId="Web-{B5528395-344D-3083-289C-770307B93F7E}" dt="2026-07-25T13:35:12.345" v="97" actId="14100"/>
          <ac:spMkLst>
            <pc:docMk/>
            <pc:sldMk cId="3342146384" sldId="269"/>
            <ac:spMk id="3" creationId="{8906040A-5A46-FDE1-3CB4-6B53FEF033C5}"/>
          </ac:spMkLst>
        </pc:spChg>
      </pc:sldChg>
    </pc:docChg>
  </pc:docChgLst>
  <pc:docChgLst>
    <pc:chgData name="Nikoloz Barbakadze (2539626)" userId="S::2539626@student.uwtsd.ac.uk::8cf87100-11fb-47d4-a815-c21c6cfa4fd1" providerId="AD" clId="Web-{EA33FC10-926C-3196-1A4E-A22F6ED2A5F3}"/>
    <pc:docChg chg="addSld delSld modSld">
      <pc:chgData name="Nikoloz Barbakadze (2539626)" userId="S::2539626@student.uwtsd.ac.uk::8cf87100-11fb-47d4-a815-c21c6cfa4fd1" providerId="AD" clId="Web-{EA33FC10-926C-3196-1A4E-A22F6ED2A5F3}" dt="2026-07-11T14:44:14.660" v="52"/>
      <pc:docMkLst>
        <pc:docMk/>
      </pc:docMkLst>
    </pc:docChg>
  </pc:docChgLst>
  <pc:docChgLst>
    <pc:chgData name="Nikoloz Barbakadze (2539626)" userId="S::2539626@student.uwtsd.ac.uk::8cf87100-11fb-47d4-a815-c21c6cfa4fd1" providerId="AD" clId="Web-{D5CD20FF-657D-4BDB-0E6C-8B232D85A5BC}"/>
    <pc:docChg chg="addSld delSld modSld sldOrd">
      <pc:chgData name="Nikoloz Barbakadze (2539626)" userId="S::2539626@student.uwtsd.ac.uk::8cf87100-11fb-47d4-a815-c21c6cfa4fd1" providerId="AD" clId="Web-{D5CD20FF-657D-4BDB-0E6C-8B232D85A5BC}" dt="2026-07-21T12:15:18.757" v="2279" actId="1076"/>
      <pc:docMkLst>
        <pc:docMk/>
      </pc:docMkLst>
      <pc:sldChg chg="ord">
        <pc:chgData name="Nikoloz Barbakadze (2539626)" userId="S::2539626@student.uwtsd.ac.uk::8cf87100-11fb-47d4-a815-c21c6cfa4fd1" providerId="AD" clId="Web-{D5CD20FF-657D-4BDB-0E6C-8B232D85A5BC}" dt="2026-07-21T11:54:11.012" v="2093"/>
        <pc:sldMkLst>
          <pc:docMk/>
          <pc:sldMk cId="2722395854" sldId="260"/>
        </pc:sldMkLst>
      </pc:sldChg>
      <pc:sldChg chg="addSp delSp modSp new">
        <pc:chgData name="Nikoloz Barbakadze (2539626)" userId="S::2539626@student.uwtsd.ac.uk::8cf87100-11fb-47d4-a815-c21c6cfa4fd1" providerId="AD" clId="Web-{D5CD20FF-657D-4BDB-0E6C-8B232D85A5BC}" dt="2026-07-21T12:15:18.757" v="2279" actId="1076"/>
        <pc:sldMkLst>
          <pc:docMk/>
          <pc:sldMk cId="2725000735" sldId="262"/>
        </pc:sldMkLst>
        <pc:spChg chg="mod">
          <ac:chgData name="Nikoloz Barbakadze (2539626)" userId="S::2539626@student.uwtsd.ac.uk::8cf87100-11fb-47d4-a815-c21c6cfa4fd1" providerId="AD" clId="Web-{D5CD20FF-657D-4BDB-0E6C-8B232D85A5BC}" dt="2026-07-20T19:02:05.173" v="194" actId="20577"/>
          <ac:spMkLst>
            <pc:docMk/>
            <pc:sldMk cId="2725000735" sldId="262"/>
            <ac:spMk id="2" creationId="{E2D6B009-939B-2EFA-C5D7-C1198EE91C22}"/>
          </ac:spMkLst>
        </pc:spChg>
        <pc:spChg chg="add mod">
          <ac:chgData name="Nikoloz Barbakadze (2539626)" userId="S::2539626@student.uwtsd.ac.uk::8cf87100-11fb-47d4-a815-c21c6cfa4fd1" providerId="AD" clId="Web-{D5CD20FF-657D-4BDB-0E6C-8B232D85A5BC}" dt="2026-07-21T12:09:59.216" v="2257" actId="1076"/>
          <ac:spMkLst>
            <pc:docMk/>
            <pc:sldMk cId="2725000735" sldId="262"/>
            <ac:spMk id="52" creationId="{8940062F-5BE3-4135-A085-3A83495E4F57}"/>
          </ac:spMkLst>
        </pc:spChg>
        <pc:spChg chg="add mod">
          <ac:chgData name="Nikoloz Barbakadze (2539626)" userId="S::2539626@student.uwtsd.ac.uk::8cf87100-11fb-47d4-a815-c21c6cfa4fd1" providerId="AD" clId="Web-{D5CD20FF-657D-4BDB-0E6C-8B232D85A5BC}" dt="2026-07-21T12:10:09.685" v="2258" actId="1076"/>
          <ac:spMkLst>
            <pc:docMk/>
            <pc:sldMk cId="2725000735" sldId="262"/>
            <ac:spMk id="57" creationId="{3837DF8A-94B8-87CB-CB67-6D3A1E8BDAB5}"/>
          </ac:spMkLst>
        </pc:spChg>
        <pc:spChg chg="add mod">
          <ac:chgData name="Nikoloz Barbakadze (2539626)" userId="S::2539626@student.uwtsd.ac.uk::8cf87100-11fb-47d4-a815-c21c6cfa4fd1" providerId="AD" clId="Web-{D5CD20FF-657D-4BDB-0E6C-8B232D85A5BC}" dt="2026-07-20T22:07:04.270" v="1849"/>
          <ac:spMkLst>
            <pc:docMk/>
            <pc:sldMk cId="2725000735" sldId="262"/>
            <ac:spMk id="58" creationId="{B511CB66-2ECF-CEDF-C2C0-2FD51CE95ED3}"/>
          </ac:spMkLst>
        </pc:spChg>
        <pc:spChg chg="add mod">
          <ac:chgData name="Nikoloz Barbakadze (2539626)" userId="S::2539626@student.uwtsd.ac.uk::8cf87100-11fb-47d4-a815-c21c6cfa4fd1" providerId="AD" clId="Web-{D5CD20FF-657D-4BDB-0E6C-8B232D85A5BC}" dt="2026-07-20T22:27:54.429" v="1977"/>
          <ac:spMkLst>
            <pc:docMk/>
            <pc:sldMk cId="2725000735" sldId="262"/>
            <ac:spMk id="61" creationId="{EEF5E721-BE4D-27C4-85BC-0D298FB53E2A}"/>
          </ac:spMkLst>
        </pc:spChg>
        <pc:spChg chg="add mod">
          <ac:chgData name="Nikoloz Barbakadze (2539626)" userId="S::2539626@student.uwtsd.ac.uk::8cf87100-11fb-47d4-a815-c21c6cfa4fd1" providerId="AD" clId="Web-{D5CD20FF-657D-4BDB-0E6C-8B232D85A5BC}" dt="2026-07-20T22:20:51.678" v="1913"/>
          <ac:spMkLst>
            <pc:docMk/>
            <pc:sldMk cId="2725000735" sldId="262"/>
            <ac:spMk id="62" creationId="{1F9B7B7C-9BB3-CAEF-2B2C-DC060AA529CE}"/>
          </ac:spMkLst>
        </pc:spChg>
        <pc:spChg chg="add mod">
          <ac:chgData name="Nikoloz Barbakadze (2539626)" userId="S::2539626@student.uwtsd.ac.uk::8cf87100-11fb-47d4-a815-c21c6cfa4fd1" providerId="AD" clId="Web-{D5CD20FF-657D-4BDB-0E6C-8B232D85A5BC}" dt="2026-07-20T22:21:47.586" v="1917"/>
          <ac:spMkLst>
            <pc:docMk/>
            <pc:sldMk cId="2725000735" sldId="262"/>
            <ac:spMk id="66" creationId="{22FA573F-8458-7475-18D9-09ADD54FAAEA}"/>
          </ac:spMkLst>
        </pc:spChg>
        <pc:spChg chg="add mod">
          <ac:chgData name="Nikoloz Barbakadze (2539626)" userId="S::2539626@student.uwtsd.ac.uk::8cf87100-11fb-47d4-a815-c21c6cfa4fd1" providerId="AD" clId="Web-{D5CD20FF-657D-4BDB-0E6C-8B232D85A5BC}" dt="2026-07-20T22:19:29.362" v="1907"/>
          <ac:spMkLst>
            <pc:docMk/>
            <pc:sldMk cId="2725000735" sldId="262"/>
            <ac:spMk id="67" creationId="{36BD0F81-F8DA-A6D9-2000-8F1BB5BCC502}"/>
          </ac:spMkLst>
        </pc:spChg>
        <pc:spChg chg="add mod">
          <ac:chgData name="Nikoloz Barbakadze (2539626)" userId="S::2539626@student.uwtsd.ac.uk::8cf87100-11fb-47d4-a815-c21c6cfa4fd1" providerId="AD" clId="Web-{D5CD20FF-657D-4BDB-0E6C-8B232D85A5BC}" dt="2026-07-20T22:20:09.723" v="1910"/>
          <ac:spMkLst>
            <pc:docMk/>
            <pc:sldMk cId="2725000735" sldId="262"/>
            <ac:spMk id="68" creationId="{4C67700C-E51F-3C2C-433F-42299DB8B823}"/>
          </ac:spMkLst>
        </pc:spChg>
        <pc:spChg chg="add mod">
          <ac:chgData name="Nikoloz Barbakadze (2539626)" userId="S::2539626@student.uwtsd.ac.uk::8cf87100-11fb-47d4-a815-c21c6cfa4fd1" providerId="AD" clId="Web-{D5CD20FF-657D-4BDB-0E6C-8B232D85A5BC}" dt="2026-07-21T12:11:32.235" v="2259" actId="1076"/>
          <ac:spMkLst>
            <pc:docMk/>
            <pc:sldMk cId="2725000735" sldId="262"/>
            <ac:spMk id="74" creationId="{09B55FCE-B74C-0AA4-519A-1491A5EB6134}"/>
          </ac:spMkLst>
        </pc:spChg>
        <pc:spChg chg="add mod">
          <ac:chgData name="Nikoloz Barbakadze (2539626)" userId="S::2539626@student.uwtsd.ac.uk::8cf87100-11fb-47d4-a815-c21c6cfa4fd1" providerId="AD" clId="Web-{D5CD20FF-657D-4BDB-0E6C-8B232D85A5BC}" dt="2026-07-21T12:14:28.318" v="2272" actId="1076"/>
          <ac:spMkLst>
            <pc:docMk/>
            <pc:sldMk cId="2725000735" sldId="262"/>
            <ac:spMk id="77" creationId="{F82A8FA9-5173-2E0C-97CB-C5E4E5A56A75}"/>
          </ac:spMkLst>
        </pc:spChg>
        <pc:spChg chg="add mod">
          <ac:chgData name="Nikoloz Barbakadze (2539626)" userId="S::2539626@student.uwtsd.ac.uk::8cf87100-11fb-47d4-a815-c21c6cfa4fd1" providerId="AD" clId="Web-{D5CD20FF-657D-4BDB-0E6C-8B232D85A5BC}" dt="2026-07-21T12:14:21.537" v="2271" actId="1076"/>
          <ac:spMkLst>
            <pc:docMk/>
            <pc:sldMk cId="2725000735" sldId="262"/>
            <ac:spMk id="79" creationId="{7BBD5838-E388-1991-4AF3-3F951CF7C898}"/>
          </ac:spMkLst>
        </pc:spChg>
        <pc:spChg chg="add mod">
          <ac:chgData name="Nikoloz Barbakadze (2539626)" userId="S::2539626@student.uwtsd.ac.uk::8cf87100-11fb-47d4-a815-c21c6cfa4fd1" providerId="AD" clId="Web-{D5CD20FF-657D-4BDB-0E6C-8B232D85A5BC}" dt="2026-07-21T12:14:15.412" v="2270" actId="1076"/>
          <ac:spMkLst>
            <pc:docMk/>
            <pc:sldMk cId="2725000735" sldId="262"/>
            <ac:spMk id="80" creationId="{A18CDFAA-7619-97FB-32B7-ACC4CD50C74F}"/>
          </ac:spMkLst>
        </pc:spChg>
        <pc:spChg chg="add mod">
          <ac:chgData name="Nikoloz Barbakadze (2539626)" userId="S::2539626@student.uwtsd.ac.uk::8cf87100-11fb-47d4-a815-c21c6cfa4fd1" providerId="AD" clId="Web-{D5CD20FF-657D-4BDB-0E6C-8B232D85A5BC}" dt="2026-07-21T12:13:03.675" v="2267" actId="1076"/>
          <ac:spMkLst>
            <pc:docMk/>
            <pc:sldMk cId="2725000735" sldId="262"/>
            <ac:spMk id="87" creationId="{4A0E0BEE-5246-1112-4AB3-B18255F8D947}"/>
          </ac:spMkLst>
        </pc:spChg>
        <pc:spChg chg="add mod">
          <ac:chgData name="Nikoloz Barbakadze (2539626)" userId="S::2539626@student.uwtsd.ac.uk::8cf87100-11fb-47d4-a815-c21c6cfa4fd1" providerId="AD" clId="Web-{D5CD20FF-657D-4BDB-0E6C-8B232D85A5BC}" dt="2026-07-21T12:12:45.675" v="2265" actId="1076"/>
          <ac:spMkLst>
            <pc:docMk/>
            <pc:sldMk cId="2725000735" sldId="262"/>
            <ac:spMk id="89" creationId="{FEE7CFA7-06CD-6CB7-BCA9-E5E60457FAD8}"/>
          </ac:spMkLst>
        </pc:spChg>
        <pc:spChg chg="add mod">
          <ac:chgData name="Nikoloz Barbakadze (2539626)" userId="S::2539626@student.uwtsd.ac.uk::8cf87100-11fb-47d4-a815-c21c6cfa4fd1" providerId="AD" clId="Web-{D5CD20FF-657D-4BDB-0E6C-8B232D85A5BC}" dt="2026-07-20T20:44:24.376" v="1078" actId="20577"/>
          <ac:spMkLst>
            <pc:docMk/>
            <pc:sldMk cId="2725000735" sldId="262"/>
            <ac:spMk id="90" creationId="{91212BE7-AF53-BDC2-1224-C8FE939C52F0}"/>
          </ac:spMkLst>
        </pc:spChg>
        <pc:spChg chg="add mod">
          <ac:chgData name="Nikoloz Barbakadze (2539626)" userId="S::2539626@student.uwtsd.ac.uk::8cf87100-11fb-47d4-a815-c21c6cfa4fd1" providerId="AD" clId="Web-{D5CD20FF-657D-4BDB-0E6C-8B232D85A5BC}" dt="2026-07-21T12:13:10.472" v="2268" actId="1076"/>
          <ac:spMkLst>
            <pc:docMk/>
            <pc:sldMk cId="2725000735" sldId="262"/>
            <ac:spMk id="93" creationId="{14630FA9-87BA-B3E0-A089-AFA9E18B3E17}"/>
          </ac:spMkLst>
        </pc:spChg>
        <pc:spChg chg="add mod">
          <ac:chgData name="Nikoloz Barbakadze (2539626)" userId="S::2539626@student.uwtsd.ac.uk::8cf87100-11fb-47d4-a815-c21c6cfa4fd1" providerId="AD" clId="Web-{D5CD20FF-657D-4BDB-0E6C-8B232D85A5BC}" dt="2026-07-21T12:12:19.596" v="2263" actId="1076"/>
          <ac:spMkLst>
            <pc:docMk/>
            <pc:sldMk cId="2725000735" sldId="262"/>
            <ac:spMk id="96" creationId="{C1B0CC41-E0A3-2941-63C5-BD1981C4ABFB}"/>
          </ac:spMkLst>
        </pc:spChg>
        <pc:spChg chg="add mod">
          <ac:chgData name="Nikoloz Barbakadze (2539626)" userId="S::2539626@student.uwtsd.ac.uk::8cf87100-11fb-47d4-a815-c21c6cfa4fd1" providerId="AD" clId="Web-{D5CD20FF-657D-4BDB-0E6C-8B232D85A5BC}" dt="2026-07-21T12:12:08.970" v="2262" actId="1076"/>
          <ac:spMkLst>
            <pc:docMk/>
            <pc:sldMk cId="2725000735" sldId="262"/>
            <ac:spMk id="99" creationId="{A4A1ABC7-7703-BB35-7CA9-348DF467CCD4}"/>
          </ac:spMkLst>
        </pc:spChg>
        <pc:spChg chg="add mod">
          <ac:chgData name="Nikoloz Barbakadze (2539626)" userId="S::2539626@student.uwtsd.ac.uk::8cf87100-11fb-47d4-a815-c21c6cfa4fd1" providerId="AD" clId="Web-{D5CD20FF-657D-4BDB-0E6C-8B232D85A5BC}" dt="2026-07-21T12:13:54.224" v="2269" actId="20577"/>
          <ac:spMkLst>
            <pc:docMk/>
            <pc:sldMk cId="2725000735" sldId="262"/>
            <ac:spMk id="101" creationId="{0922F201-5AA8-00A2-E2A2-36EA095BEA74}"/>
          </ac:spMkLst>
        </pc:spChg>
        <pc:spChg chg="add mod">
          <ac:chgData name="Nikoloz Barbakadze (2539626)" userId="S::2539626@student.uwtsd.ac.uk::8cf87100-11fb-47d4-a815-c21c6cfa4fd1" providerId="AD" clId="Web-{D5CD20FF-657D-4BDB-0E6C-8B232D85A5BC}" dt="2026-07-21T11:56:45.237" v="2108" actId="20577"/>
          <ac:spMkLst>
            <pc:docMk/>
            <pc:sldMk cId="2725000735" sldId="262"/>
            <ac:spMk id="105" creationId="{3F943FD8-609A-6FB8-BCDA-21A40A1ECBB7}"/>
          </ac:spMkLst>
        </pc:spChg>
        <pc:spChg chg="add mod">
          <ac:chgData name="Nikoloz Barbakadze (2539626)" userId="S::2539626@student.uwtsd.ac.uk::8cf87100-11fb-47d4-a815-c21c6cfa4fd1" providerId="AD" clId="Web-{D5CD20FF-657D-4BDB-0E6C-8B232D85A5BC}" dt="2026-07-21T12:06:54.083" v="2245" actId="1076"/>
          <ac:spMkLst>
            <pc:docMk/>
            <pc:sldMk cId="2725000735" sldId="262"/>
            <ac:spMk id="107" creationId="{6D39223B-BC01-F8E6-7AEE-1A31C3297438}"/>
          </ac:spMkLst>
        </pc:spChg>
        <pc:spChg chg="add mod">
          <ac:chgData name="Nikoloz Barbakadze (2539626)" userId="S::2539626@student.uwtsd.ac.uk::8cf87100-11fb-47d4-a815-c21c6cfa4fd1" providerId="AD" clId="Web-{D5CD20FF-657D-4BDB-0E6C-8B232D85A5BC}" dt="2026-07-20T22:18:52.548" v="1904"/>
          <ac:spMkLst>
            <pc:docMk/>
            <pc:sldMk cId="2725000735" sldId="262"/>
            <ac:spMk id="109" creationId="{050111F2-AF2F-4FE8-DD31-20E6A8316D12}"/>
          </ac:spMkLst>
        </pc:spChg>
        <pc:spChg chg="add mod">
          <ac:chgData name="Nikoloz Barbakadze (2539626)" userId="S::2539626@student.uwtsd.ac.uk::8cf87100-11fb-47d4-a815-c21c6cfa4fd1" providerId="AD" clId="Web-{D5CD20FF-657D-4BDB-0E6C-8B232D85A5BC}" dt="2026-07-20T22:18:39.032" v="1902"/>
          <ac:spMkLst>
            <pc:docMk/>
            <pc:sldMk cId="2725000735" sldId="262"/>
            <ac:spMk id="111" creationId="{31F72113-FE8D-4ED3-8616-FDF05C695639}"/>
          </ac:spMkLst>
        </pc:spChg>
        <pc:spChg chg="add mod">
          <ac:chgData name="Nikoloz Barbakadze (2539626)" userId="S::2539626@student.uwtsd.ac.uk::8cf87100-11fb-47d4-a815-c21c6cfa4fd1" providerId="AD" clId="Web-{D5CD20FF-657D-4BDB-0E6C-8B232D85A5BC}" dt="2026-07-20T22:18:47.610" v="1903"/>
          <ac:spMkLst>
            <pc:docMk/>
            <pc:sldMk cId="2725000735" sldId="262"/>
            <ac:spMk id="113" creationId="{9B573FF3-1788-4C80-DBA4-22056EC91A71}"/>
          </ac:spMkLst>
        </pc:spChg>
        <pc:spChg chg="add mod">
          <ac:chgData name="Nikoloz Barbakadze (2539626)" userId="S::2539626@student.uwtsd.ac.uk::8cf87100-11fb-47d4-a815-c21c6cfa4fd1" providerId="AD" clId="Web-{D5CD20FF-657D-4BDB-0E6C-8B232D85A5BC}" dt="2026-07-21T12:04:04.266" v="2241" actId="1076"/>
          <ac:spMkLst>
            <pc:docMk/>
            <pc:sldMk cId="2725000735" sldId="262"/>
            <ac:spMk id="119" creationId="{B4D965B8-80A8-9238-45B4-F63C93DB8696}"/>
          </ac:spMkLst>
        </pc:spChg>
        <pc:spChg chg="add mod">
          <ac:chgData name="Nikoloz Barbakadze (2539626)" userId="S::2539626@student.uwtsd.ac.uk::8cf87100-11fb-47d4-a815-c21c6cfa4fd1" providerId="AD" clId="Web-{D5CD20FF-657D-4BDB-0E6C-8B232D85A5BC}" dt="2026-07-21T11:56:56.284" v="2111" actId="1076"/>
          <ac:spMkLst>
            <pc:docMk/>
            <pc:sldMk cId="2725000735" sldId="262"/>
            <ac:spMk id="120" creationId="{AF0BF482-28EC-CB28-2200-9E4D43E3D6C9}"/>
          </ac:spMkLst>
        </pc:spChg>
        <pc:picChg chg="add mod modCrop">
          <ac:chgData name="Nikoloz Barbakadze (2539626)" userId="S::2539626@student.uwtsd.ac.uk::8cf87100-11fb-47d4-a815-c21c6cfa4fd1" providerId="AD" clId="Web-{D5CD20FF-657D-4BDB-0E6C-8B232D85A5BC}" dt="2026-07-20T20:27:32.242" v="978" actId="1076"/>
          <ac:picMkLst>
            <pc:docMk/>
            <pc:sldMk cId="2725000735" sldId="262"/>
            <ac:picMk id="46" creationId="{1F7079BB-85B8-4D25-F11C-BADAD3C56B81}"/>
          </ac:picMkLst>
        </pc:picChg>
        <pc:picChg chg="add mod">
          <ac:chgData name="Nikoloz Barbakadze (2539626)" userId="S::2539626@student.uwtsd.ac.uk::8cf87100-11fb-47d4-a815-c21c6cfa4fd1" providerId="AD" clId="Web-{D5CD20FF-657D-4BDB-0E6C-8B232D85A5BC}" dt="2026-07-21T12:09:12.464" v="2254" actId="14100"/>
          <ac:picMkLst>
            <pc:docMk/>
            <pc:sldMk cId="2725000735" sldId="262"/>
            <ac:picMk id="47" creationId="{5B009E9F-418B-6841-68EF-A79FD24991CE}"/>
          </ac:picMkLst>
        </pc:picChg>
        <pc:picChg chg="add mod">
          <ac:chgData name="Nikoloz Barbakadze (2539626)" userId="S::2539626@student.uwtsd.ac.uk::8cf87100-11fb-47d4-a815-c21c6cfa4fd1" providerId="AD" clId="Web-{D5CD20FF-657D-4BDB-0E6C-8B232D85A5BC}" dt="2026-07-21T12:09:42.934" v="2256" actId="14100"/>
          <ac:picMkLst>
            <pc:docMk/>
            <pc:sldMk cId="2725000735" sldId="262"/>
            <ac:picMk id="48" creationId="{A2B57A46-E4E2-23C6-B685-1F726B72437D}"/>
          </ac:picMkLst>
        </pc:picChg>
        <pc:picChg chg="add mod">
          <ac:chgData name="Nikoloz Barbakadze (2539626)" userId="S::2539626@student.uwtsd.ac.uk::8cf87100-11fb-47d4-a815-c21c6cfa4fd1" providerId="AD" clId="Web-{D5CD20FF-657D-4BDB-0E6C-8B232D85A5BC}" dt="2026-07-20T20:21:10.117" v="952" actId="1076"/>
          <ac:picMkLst>
            <pc:docMk/>
            <pc:sldMk cId="2725000735" sldId="262"/>
            <ac:picMk id="59" creationId="{9300EAD5-AA78-F2A1-D168-6ECED1E5DFC0}"/>
          </ac:picMkLst>
        </pc:picChg>
        <pc:picChg chg="add mod">
          <ac:chgData name="Nikoloz Barbakadze (2539626)" userId="S::2539626@student.uwtsd.ac.uk::8cf87100-11fb-47d4-a815-c21c6cfa4fd1" providerId="AD" clId="Web-{D5CD20FF-657D-4BDB-0E6C-8B232D85A5BC}" dt="2026-07-20T20:21:29.040" v="954" actId="1076"/>
          <ac:picMkLst>
            <pc:docMk/>
            <pc:sldMk cId="2725000735" sldId="262"/>
            <ac:picMk id="69" creationId="{590AC924-5A5D-7998-408D-CDDADD9E13DD}"/>
          </ac:picMkLst>
        </pc:picChg>
        <pc:picChg chg="add mod">
          <ac:chgData name="Nikoloz Barbakadze (2539626)" userId="S::2539626@student.uwtsd.ac.uk::8cf87100-11fb-47d4-a815-c21c6cfa4fd1" providerId="AD" clId="Web-{D5CD20FF-657D-4BDB-0E6C-8B232D85A5BC}" dt="2026-07-20T20:22:25.886" v="959" actId="1076"/>
          <ac:picMkLst>
            <pc:docMk/>
            <pc:sldMk cId="2725000735" sldId="262"/>
            <ac:picMk id="70" creationId="{B2847164-7A4A-59BE-8386-45A57EB2EF36}"/>
          </ac:picMkLst>
        </pc:picChg>
        <pc:picChg chg="add mod">
          <ac:chgData name="Nikoloz Barbakadze (2539626)" userId="S::2539626@student.uwtsd.ac.uk::8cf87100-11fb-47d4-a815-c21c6cfa4fd1" providerId="AD" clId="Web-{D5CD20FF-657D-4BDB-0E6C-8B232D85A5BC}" dt="2026-07-20T20:22:35.855" v="960" actId="1076"/>
          <ac:picMkLst>
            <pc:docMk/>
            <pc:sldMk cId="2725000735" sldId="262"/>
            <ac:picMk id="71" creationId="{278E66D9-C418-EB0F-1708-A328B8CF6C11}"/>
          </ac:picMkLst>
        </pc:picChg>
        <pc:picChg chg="add mod">
          <ac:chgData name="Nikoloz Barbakadze (2539626)" userId="S::2539626@student.uwtsd.ac.uk::8cf87100-11fb-47d4-a815-c21c6cfa4fd1" providerId="AD" clId="Web-{D5CD20FF-657D-4BDB-0E6C-8B232D85A5BC}" dt="2026-07-20T21:31:17.629" v="1560" actId="1076"/>
          <ac:picMkLst>
            <pc:docMk/>
            <pc:sldMk cId="2725000735" sldId="262"/>
            <ac:picMk id="72" creationId="{E3732507-5913-8BB4-D2A0-00943BD103EB}"/>
          </ac:picMkLst>
        </pc:picChg>
        <pc:picChg chg="add mod">
          <ac:chgData name="Nikoloz Barbakadze (2539626)" userId="S::2539626@student.uwtsd.ac.uk::8cf87100-11fb-47d4-a815-c21c6cfa4fd1" providerId="AD" clId="Web-{D5CD20FF-657D-4BDB-0E6C-8B232D85A5BC}" dt="2026-07-21T12:11:36.438" v="2260" actId="1076"/>
          <ac:picMkLst>
            <pc:docMk/>
            <pc:sldMk cId="2725000735" sldId="262"/>
            <ac:picMk id="73" creationId="{D343BC95-C6BA-218D-CE49-B59A52576DE8}"/>
          </ac:picMkLst>
        </pc:picChg>
        <pc:picChg chg="add mod">
          <ac:chgData name="Nikoloz Barbakadze (2539626)" userId="S::2539626@student.uwtsd.ac.uk::8cf87100-11fb-47d4-a815-c21c6cfa4fd1" providerId="AD" clId="Web-{D5CD20FF-657D-4BDB-0E6C-8B232D85A5BC}" dt="2026-07-21T12:15:18.757" v="2279" actId="1076"/>
          <ac:picMkLst>
            <pc:docMk/>
            <pc:sldMk cId="2725000735" sldId="262"/>
            <ac:picMk id="81" creationId="{81705A96-EDB6-8B0E-729E-EAE93E0ABF0C}"/>
          </ac:picMkLst>
        </pc:picChg>
        <pc:picChg chg="add mod">
          <ac:chgData name="Nikoloz Barbakadze (2539626)" userId="S::2539626@student.uwtsd.ac.uk::8cf87100-11fb-47d4-a815-c21c6cfa4fd1" providerId="AD" clId="Web-{D5CD20FF-657D-4BDB-0E6C-8B232D85A5BC}" dt="2026-07-21T12:15:12.742" v="2278" actId="1076"/>
          <ac:picMkLst>
            <pc:docMk/>
            <pc:sldMk cId="2725000735" sldId="262"/>
            <ac:picMk id="83" creationId="{B7617184-3F44-1DB7-349D-9FE175A26EB9}"/>
          </ac:picMkLst>
        </pc:picChg>
        <pc:picChg chg="add mod">
          <ac:chgData name="Nikoloz Barbakadze (2539626)" userId="S::2539626@student.uwtsd.ac.uk::8cf87100-11fb-47d4-a815-c21c6cfa4fd1" providerId="AD" clId="Web-{D5CD20FF-657D-4BDB-0E6C-8B232D85A5BC}" dt="2026-07-21T12:14:38.897" v="2273" actId="1076"/>
          <ac:picMkLst>
            <pc:docMk/>
            <pc:sldMk cId="2725000735" sldId="262"/>
            <ac:picMk id="84" creationId="{CF3B88A7-5695-9941-E542-B108D172A58F}"/>
          </ac:picMkLst>
        </pc:picChg>
        <pc:picChg chg="add mod">
          <ac:chgData name="Nikoloz Barbakadze (2539626)" userId="S::2539626@student.uwtsd.ac.uk::8cf87100-11fb-47d4-a815-c21c6cfa4fd1" providerId="AD" clId="Web-{D5CD20FF-657D-4BDB-0E6C-8B232D85A5BC}" dt="2026-07-20T20:52:40.216" v="1155"/>
          <ac:picMkLst>
            <pc:docMk/>
            <pc:sldMk cId="2725000735" sldId="262"/>
            <ac:picMk id="88" creationId="{AE7AFCC8-E5B4-D42B-F0DC-FEFB244A577F}"/>
          </ac:picMkLst>
        </pc:picChg>
        <pc:picChg chg="add mod">
          <ac:chgData name="Nikoloz Barbakadze (2539626)" userId="S::2539626@student.uwtsd.ac.uk::8cf87100-11fb-47d4-a815-c21c6cfa4fd1" providerId="AD" clId="Web-{D5CD20FF-657D-4BDB-0E6C-8B232D85A5BC}" dt="2026-07-20T22:22:48.605" v="1928"/>
          <ac:picMkLst>
            <pc:docMk/>
            <pc:sldMk cId="2725000735" sldId="262"/>
            <ac:picMk id="95" creationId="{5AEED65E-7D20-2231-EBD2-57E8611FD51A}"/>
          </ac:picMkLst>
        </pc:picChg>
        <pc:picChg chg="add mod">
          <ac:chgData name="Nikoloz Barbakadze (2539626)" userId="S::2539626@student.uwtsd.ac.uk::8cf87100-11fb-47d4-a815-c21c6cfa4fd1" providerId="AD" clId="Web-{D5CD20FF-657D-4BDB-0E6C-8B232D85A5BC}" dt="2026-07-20T22:28:11.680" v="1978"/>
          <ac:picMkLst>
            <pc:docMk/>
            <pc:sldMk cId="2725000735" sldId="262"/>
            <ac:picMk id="98" creationId="{7E7C55D0-1DE2-16D7-5D01-C6BA76E6B57A}"/>
          </ac:picMkLst>
        </pc:picChg>
        <pc:picChg chg="add mod">
          <ac:chgData name="Nikoloz Barbakadze (2539626)" userId="S::2539626@student.uwtsd.ac.uk::8cf87100-11fb-47d4-a815-c21c6cfa4fd1" providerId="AD" clId="Web-{D5CD20FF-657D-4BDB-0E6C-8B232D85A5BC}" dt="2026-07-20T22:22:30.588" v="1925"/>
          <ac:picMkLst>
            <pc:docMk/>
            <pc:sldMk cId="2725000735" sldId="262"/>
            <ac:picMk id="102" creationId="{5C1C7F29-6EFE-44C3-3AE5-67EA2ADF66B3}"/>
          </ac:picMkLst>
        </pc:picChg>
        <pc:picChg chg="add mod">
          <ac:chgData name="Nikoloz Barbakadze (2539626)" userId="S::2539626@student.uwtsd.ac.uk::8cf87100-11fb-47d4-a815-c21c6cfa4fd1" providerId="AD" clId="Web-{D5CD20FF-657D-4BDB-0E6C-8B232D85A5BC}" dt="2026-07-20T22:08:40.539" v="1856"/>
          <ac:picMkLst>
            <pc:docMk/>
            <pc:sldMk cId="2725000735" sldId="262"/>
            <ac:picMk id="104" creationId="{51AAF74D-D3FE-E0DB-C43C-0311837E0B87}"/>
          </ac:picMkLst>
        </pc:picChg>
        <pc:picChg chg="add mod">
          <ac:chgData name="Nikoloz Barbakadze (2539626)" userId="S::2539626@student.uwtsd.ac.uk::8cf87100-11fb-47d4-a815-c21c6cfa4fd1" providerId="AD" clId="Web-{D5CD20FF-657D-4BDB-0E6C-8B232D85A5BC}" dt="2026-07-20T21:33:40.838" v="1576" actId="1076"/>
          <ac:picMkLst>
            <pc:docMk/>
            <pc:sldMk cId="2725000735" sldId="262"/>
            <ac:picMk id="106" creationId="{6505D9E1-2B4A-0AE9-BBE3-A7D52667E4F7}"/>
          </ac:picMkLst>
        </pc:picChg>
        <pc:picChg chg="add mod">
          <ac:chgData name="Nikoloz Barbakadze (2539626)" userId="S::2539626@student.uwtsd.ac.uk::8cf87100-11fb-47d4-a815-c21c6cfa4fd1" providerId="AD" clId="Web-{D5CD20FF-657D-4BDB-0E6C-8B232D85A5BC}" dt="2026-07-20T22:22:39.323" v="1926"/>
          <ac:picMkLst>
            <pc:docMk/>
            <pc:sldMk cId="2725000735" sldId="262"/>
            <ac:picMk id="108" creationId="{5E0A05E1-0A05-46FA-BBE8-47E635E253F9}"/>
          </ac:picMkLst>
        </pc:picChg>
        <pc:picChg chg="add mod">
          <ac:chgData name="Nikoloz Barbakadze (2539626)" userId="S::2539626@student.uwtsd.ac.uk::8cf87100-11fb-47d4-a815-c21c6cfa4fd1" providerId="AD" clId="Web-{D5CD20FF-657D-4BDB-0E6C-8B232D85A5BC}" dt="2026-07-20T21:33:52.838" v="1578" actId="1076"/>
          <ac:picMkLst>
            <pc:docMk/>
            <pc:sldMk cId="2725000735" sldId="262"/>
            <ac:picMk id="110" creationId="{4237F145-3B2B-AB43-5B5F-87A170C547EC}"/>
          </ac:picMkLst>
        </pc:picChg>
        <pc:picChg chg="add mod">
          <ac:chgData name="Nikoloz Barbakadze (2539626)" userId="S::2539626@student.uwtsd.ac.uk::8cf87100-11fb-47d4-a815-c21c6cfa4fd1" providerId="AD" clId="Web-{D5CD20FF-657D-4BDB-0E6C-8B232D85A5BC}" dt="2026-07-20T22:22:43.370" v="1927"/>
          <ac:picMkLst>
            <pc:docMk/>
            <pc:sldMk cId="2725000735" sldId="262"/>
            <ac:picMk id="112" creationId="{C95915A4-AF62-1F41-CC22-620BAB44F6F4}"/>
          </ac:picMkLst>
        </pc:picChg>
        <pc:picChg chg="add mod">
          <ac:chgData name="Nikoloz Barbakadze (2539626)" userId="S::2539626@student.uwtsd.ac.uk::8cf87100-11fb-47d4-a815-c21c6cfa4fd1" providerId="AD" clId="Web-{D5CD20FF-657D-4BDB-0E6C-8B232D85A5BC}" dt="2026-07-21T12:04:11.969" v="2243" actId="1076"/>
          <ac:picMkLst>
            <pc:docMk/>
            <pc:sldMk cId="2725000735" sldId="262"/>
            <ac:picMk id="114" creationId="{26D9F122-5C54-149F-8894-0F098BA855C3}"/>
          </ac:picMkLst>
        </pc:picChg>
        <pc:picChg chg="add mod">
          <ac:chgData name="Nikoloz Barbakadze (2539626)" userId="S::2539626@student.uwtsd.ac.uk::8cf87100-11fb-47d4-a815-c21c6cfa4fd1" providerId="AD" clId="Web-{D5CD20FF-657D-4BDB-0E6C-8B232D85A5BC}" dt="2026-07-21T12:04:08.141" v="2242" actId="1076"/>
          <ac:picMkLst>
            <pc:docMk/>
            <pc:sldMk cId="2725000735" sldId="262"/>
            <ac:picMk id="123" creationId="{EF1EDB01-6D36-4B99-D3C1-6694B0BE298D}"/>
          </ac:picMkLst>
        </pc:picChg>
      </pc:sldChg>
      <pc:sldChg chg="modSp new">
        <pc:chgData name="Nikoloz Barbakadze (2539626)" userId="S::2539626@student.uwtsd.ac.uk::8cf87100-11fb-47d4-a815-c21c6cfa4fd1" providerId="AD" clId="Web-{D5CD20FF-657D-4BDB-0E6C-8B232D85A5BC}" dt="2026-07-20T23:18:04.221" v="2020" actId="20577"/>
        <pc:sldMkLst>
          <pc:docMk/>
          <pc:sldMk cId="3035432800" sldId="263"/>
        </pc:sldMkLst>
        <pc:spChg chg="mod">
          <ac:chgData name="Nikoloz Barbakadze (2539626)" userId="S::2539626@student.uwtsd.ac.uk::8cf87100-11fb-47d4-a815-c21c6cfa4fd1" providerId="AD" clId="Web-{D5CD20FF-657D-4BDB-0E6C-8B232D85A5BC}" dt="2026-07-20T23:18:04.221" v="2020" actId="20577"/>
          <ac:spMkLst>
            <pc:docMk/>
            <pc:sldMk cId="3035432800" sldId="263"/>
            <ac:spMk id="2" creationId="{8EA2C6CF-6106-5148-9A89-4FFA9B4FAAB2}"/>
          </ac:spMkLst>
        </pc:spChg>
        <pc:spChg chg="mod">
          <ac:chgData name="Nikoloz Barbakadze (2539626)" userId="S::2539626@student.uwtsd.ac.uk::8cf87100-11fb-47d4-a815-c21c6cfa4fd1" providerId="AD" clId="Web-{D5CD20FF-657D-4BDB-0E6C-8B232D85A5BC}" dt="2026-07-20T23:16:13.216" v="2019" actId="20577"/>
          <ac:spMkLst>
            <pc:docMk/>
            <pc:sldMk cId="3035432800" sldId="263"/>
            <ac:spMk id="3" creationId="{1BBE75F7-58AC-7D81-605A-C4A32EB2B7B5}"/>
          </ac:spMkLst>
        </pc:spChg>
      </pc:sldChg>
      <pc:sldChg chg="modSp new">
        <pc:chgData name="Nikoloz Barbakadze (2539626)" userId="S::2539626@student.uwtsd.ac.uk::8cf87100-11fb-47d4-a815-c21c6cfa4fd1" providerId="AD" clId="Web-{D5CD20FF-657D-4BDB-0E6C-8B232D85A5BC}" dt="2026-07-21T11:53:06.385" v="2092" actId="20577"/>
        <pc:sldMkLst>
          <pc:docMk/>
          <pc:sldMk cId="3930536886" sldId="264"/>
        </pc:sldMkLst>
        <pc:spChg chg="mod">
          <ac:chgData name="Nikoloz Barbakadze (2539626)" userId="S::2539626@student.uwtsd.ac.uk::8cf87100-11fb-47d4-a815-c21c6cfa4fd1" providerId="AD" clId="Web-{D5CD20FF-657D-4BDB-0E6C-8B232D85A5BC}" dt="2026-07-20T23:25:45.210" v="2042" actId="20577"/>
          <ac:spMkLst>
            <pc:docMk/>
            <pc:sldMk cId="3930536886" sldId="264"/>
            <ac:spMk id="2" creationId="{4DA9E1F3-5508-AF06-B740-EB8739913E62}"/>
          </ac:spMkLst>
        </pc:spChg>
        <pc:spChg chg="mod">
          <ac:chgData name="Nikoloz Barbakadze (2539626)" userId="S::2539626@student.uwtsd.ac.uk::8cf87100-11fb-47d4-a815-c21c6cfa4fd1" providerId="AD" clId="Web-{D5CD20FF-657D-4BDB-0E6C-8B232D85A5BC}" dt="2026-07-21T11:53:06.385" v="2092" actId="20577"/>
          <ac:spMkLst>
            <pc:docMk/>
            <pc:sldMk cId="3930536886" sldId="264"/>
            <ac:spMk id="3" creationId="{D7FF8EFA-0AA4-6111-D284-FD81C375249E}"/>
          </ac:spMkLst>
        </pc:spChg>
      </pc:sldChg>
      <pc:sldChg chg="modSp new">
        <pc:chgData name="Nikoloz Barbakadze (2539626)" userId="S::2539626@student.uwtsd.ac.uk::8cf87100-11fb-47d4-a815-c21c6cfa4fd1" providerId="AD" clId="Web-{D5CD20FF-657D-4BDB-0E6C-8B232D85A5BC}" dt="2026-07-20T23:30:25.863" v="2064" actId="20577"/>
        <pc:sldMkLst>
          <pc:docMk/>
          <pc:sldMk cId="1056723812" sldId="266"/>
        </pc:sldMkLst>
        <pc:spChg chg="mod">
          <ac:chgData name="Nikoloz Barbakadze (2539626)" userId="S::2539626@student.uwtsd.ac.uk::8cf87100-11fb-47d4-a815-c21c6cfa4fd1" providerId="AD" clId="Web-{D5CD20FF-657D-4BDB-0E6C-8B232D85A5BC}" dt="2026-07-20T23:30:14.628" v="2063" actId="20577"/>
          <ac:spMkLst>
            <pc:docMk/>
            <pc:sldMk cId="1056723812" sldId="266"/>
            <ac:spMk id="2" creationId="{9E6D1423-C824-DFFC-B916-605411018C53}"/>
          </ac:spMkLst>
        </pc:spChg>
        <pc:spChg chg="mod">
          <ac:chgData name="Nikoloz Barbakadze (2539626)" userId="S::2539626@student.uwtsd.ac.uk::8cf87100-11fb-47d4-a815-c21c6cfa4fd1" providerId="AD" clId="Web-{D5CD20FF-657D-4BDB-0E6C-8B232D85A5BC}" dt="2026-07-20T23:30:25.863" v="2064" actId="20577"/>
          <ac:spMkLst>
            <pc:docMk/>
            <pc:sldMk cId="1056723812" sldId="266"/>
            <ac:spMk id="3" creationId="{B39DDF3E-3AA8-6732-6E93-6DA4B7F38EDA}"/>
          </ac:spMkLst>
        </pc:spChg>
      </pc:sldChg>
      <pc:sldChg chg="modSp new">
        <pc:chgData name="Nikoloz Barbakadze (2539626)" userId="S::2539626@student.uwtsd.ac.uk::8cf87100-11fb-47d4-a815-c21c6cfa4fd1" providerId="AD" clId="Web-{D5CD20FF-657D-4BDB-0E6C-8B232D85A5BC}" dt="2026-07-20T23:34:46.207" v="2080" actId="1076"/>
        <pc:sldMkLst>
          <pc:docMk/>
          <pc:sldMk cId="1110643599" sldId="267"/>
        </pc:sldMkLst>
        <pc:spChg chg="mod">
          <ac:chgData name="Nikoloz Barbakadze (2539626)" userId="S::2539626@student.uwtsd.ac.uk::8cf87100-11fb-47d4-a815-c21c6cfa4fd1" providerId="AD" clId="Web-{D5CD20FF-657D-4BDB-0E6C-8B232D85A5BC}" dt="2026-07-20T23:34:46.207" v="2080" actId="1076"/>
          <ac:spMkLst>
            <pc:docMk/>
            <pc:sldMk cId="1110643599" sldId="267"/>
            <ac:spMk id="2" creationId="{67B7F789-2191-8722-BDC1-65DC08C16668}"/>
          </ac:spMkLst>
        </pc:spChg>
        <pc:spChg chg="mod">
          <ac:chgData name="Nikoloz Barbakadze (2539626)" userId="S::2539626@student.uwtsd.ac.uk::8cf87100-11fb-47d4-a815-c21c6cfa4fd1" providerId="AD" clId="Web-{D5CD20FF-657D-4BDB-0E6C-8B232D85A5BC}" dt="2026-07-20T23:32:20.493" v="2073" actId="20577"/>
          <ac:spMkLst>
            <pc:docMk/>
            <pc:sldMk cId="1110643599" sldId="267"/>
            <ac:spMk id="3" creationId="{CCDA2E07-460E-225C-C6F0-96F9840F70BD}"/>
          </ac:spMkLst>
        </pc:spChg>
      </pc:sldChg>
      <pc:sldChg chg="modSp new">
        <pc:chgData name="Nikoloz Barbakadze (2539626)" userId="S::2539626@student.uwtsd.ac.uk::8cf87100-11fb-47d4-a815-c21c6cfa4fd1" providerId="AD" clId="Web-{D5CD20FF-657D-4BDB-0E6C-8B232D85A5BC}" dt="2026-07-21T11:55:11.280" v="2103" actId="20577"/>
        <pc:sldMkLst>
          <pc:docMk/>
          <pc:sldMk cId="3089614700" sldId="268"/>
        </pc:sldMkLst>
        <pc:spChg chg="mod">
          <ac:chgData name="Nikoloz Barbakadze (2539626)" userId="S::2539626@student.uwtsd.ac.uk::8cf87100-11fb-47d4-a815-c21c6cfa4fd1" providerId="AD" clId="Web-{D5CD20FF-657D-4BDB-0E6C-8B232D85A5BC}" dt="2026-07-20T23:35:10.880" v="2081" actId="20577"/>
          <ac:spMkLst>
            <pc:docMk/>
            <pc:sldMk cId="3089614700" sldId="268"/>
            <ac:spMk id="2" creationId="{5AC5FA00-DB33-3205-8FF5-BE5280B059A9}"/>
          </ac:spMkLst>
        </pc:spChg>
        <pc:spChg chg="mod">
          <ac:chgData name="Nikoloz Barbakadze (2539626)" userId="S::2539626@student.uwtsd.ac.uk::8cf87100-11fb-47d4-a815-c21c6cfa4fd1" providerId="AD" clId="Web-{D5CD20FF-657D-4BDB-0E6C-8B232D85A5BC}" dt="2026-07-21T11:55:11.280" v="2103" actId="20577"/>
          <ac:spMkLst>
            <pc:docMk/>
            <pc:sldMk cId="3089614700" sldId="268"/>
            <ac:spMk id="3" creationId="{78952D70-47A7-7FFB-B166-FFE9E07BF227}"/>
          </ac:spMkLst>
        </pc:spChg>
      </pc:sldChg>
      <pc:sldChg chg="modSp new">
        <pc:chgData name="Nikoloz Barbakadze (2539626)" userId="S::2539626@student.uwtsd.ac.uk::8cf87100-11fb-47d4-a815-c21c6cfa4fd1" providerId="AD" clId="Web-{D5CD20FF-657D-4BDB-0E6C-8B232D85A5BC}" dt="2026-07-20T23:36:37.102" v="2088" actId="20577"/>
        <pc:sldMkLst>
          <pc:docMk/>
          <pc:sldMk cId="3342146384" sldId="269"/>
        </pc:sldMkLst>
        <pc:spChg chg="mod">
          <ac:chgData name="Nikoloz Barbakadze (2539626)" userId="S::2539626@student.uwtsd.ac.uk::8cf87100-11fb-47d4-a815-c21c6cfa4fd1" providerId="AD" clId="Web-{D5CD20FF-657D-4BDB-0E6C-8B232D85A5BC}" dt="2026-07-20T23:36:37.102" v="2088" actId="20577"/>
          <ac:spMkLst>
            <pc:docMk/>
            <pc:sldMk cId="3342146384" sldId="269"/>
            <ac:spMk id="2" creationId="{3728550D-3D15-D5A7-24D7-2A06EEFF3A57}"/>
          </ac:spMkLst>
        </pc:spChg>
        <pc:spChg chg="mod">
          <ac:chgData name="Nikoloz Barbakadze (2539626)" userId="S::2539626@student.uwtsd.ac.uk::8cf87100-11fb-47d4-a815-c21c6cfa4fd1" providerId="AD" clId="Web-{D5CD20FF-657D-4BDB-0E6C-8B232D85A5BC}" dt="2026-07-20T23:36:20.586" v="2087" actId="20577"/>
          <ac:spMkLst>
            <pc:docMk/>
            <pc:sldMk cId="3342146384" sldId="269"/>
            <ac:spMk id="3" creationId="{8906040A-5A46-FDE1-3CB4-6B53FEF033C5}"/>
          </ac:spMkLst>
        </pc:spChg>
      </pc:sldChg>
    </pc:docChg>
  </pc:docChgLst>
  <pc:docChgLst>
    <pc:chgData name="Nikoloz Barbakadze (2539626)" userId="S::2539626@student.uwtsd.ac.uk::8cf87100-11fb-47d4-a815-c21c6cfa4fd1" providerId="AD" clId="Web-{F0BE7D6D-F73B-3ABB-FE29-BC0EA9145ECD}"/>
    <pc:docChg chg="modSld">
      <pc:chgData name="Nikoloz Barbakadze (2539626)" userId="S::2539626@student.uwtsd.ac.uk::8cf87100-11fb-47d4-a815-c21c6cfa4fd1" providerId="AD" clId="Web-{F0BE7D6D-F73B-3ABB-FE29-BC0EA9145ECD}" dt="2026-07-11T14:06:50.687" v="43"/>
      <pc:docMkLst>
        <pc:docMk/>
      </pc:docMkLst>
    </pc:docChg>
  </pc:docChgLst>
  <pc:docChgLst>
    <pc:chgData name="Nikoloz Barbakadze (2539626)" userId="S::2539626@student.uwtsd.ac.uk::8cf87100-11fb-47d4-a815-c21c6cfa4fd1" providerId="AD" clId="Web-{013F34E9-95DD-772A-A2BB-E707D7F6C6B0}"/>
    <pc:docChg chg="addSld delSld modSld">
      <pc:chgData name="Nikoloz Barbakadze (2539626)" userId="S::2539626@student.uwtsd.ac.uk::8cf87100-11fb-47d4-a815-c21c6cfa4fd1" providerId="AD" clId="Web-{013F34E9-95DD-772A-A2BB-E707D7F6C6B0}" dt="2026-07-11T14:41:36.879" v="27"/>
      <pc:docMkLst>
        <pc:docMk/>
      </pc:docMkLst>
    </pc:docChg>
  </pc:docChgLst>
  <pc:docChgLst>
    <pc:chgData name="Nikoloz Barbakadze (2539626)" userId="S::2539626@student.uwtsd.ac.uk::8cf87100-11fb-47d4-a815-c21c6cfa4fd1" providerId="AD" clId="Web-{492F4A72-88B0-22DA-D4BA-52F8CA9D4234}"/>
    <pc:docChg chg="mod addSld delSld modSld addMainMaster delMainMaster">
      <pc:chgData name="Nikoloz Barbakadze (2539626)" userId="S::2539626@student.uwtsd.ac.uk::8cf87100-11fb-47d4-a815-c21c6cfa4fd1" providerId="AD" clId="Web-{492F4A72-88B0-22DA-D4BA-52F8CA9D4234}" dt="2026-07-20T18:36:36.209" v="165"/>
      <pc:docMkLst>
        <pc:docMk/>
      </pc:docMkLst>
      <pc:sldChg chg="modSp mod modClrScheme chgLayout">
        <pc:chgData name="Nikoloz Barbakadze (2539626)" userId="S::2539626@student.uwtsd.ac.uk::8cf87100-11fb-47d4-a815-c21c6cfa4fd1" providerId="AD" clId="Web-{492F4A72-88B0-22DA-D4BA-52F8CA9D4234}" dt="2026-07-20T18:25:36.464" v="4"/>
        <pc:sldMkLst>
          <pc:docMk/>
          <pc:sldMk cId="2066901135" sldId="256"/>
        </pc:sldMkLst>
        <pc:spChg chg="mod ord">
          <ac:chgData name="Nikoloz Barbakadze (2539626)" userId="S::2539626@student.uwtsd.ac.uk::8cf87100-11fb-47d4-a815-c21c6cfa4fd1" providerId="AD" clId="Web-{492F4A72-88B0-22DA-D4BA-52F8CA9D4234}" dt="2026-07-20T18:25:36.464" v="4"/>
          <ac:spMkLst>
            <pc:docMk/>
            <pc:sldMk cId="2066901135" sldId="256"/>
            <ac:spMk id="2" creationId="{4C4DBC52-7266-6418-A1C5-FBCAB1C0A91F}"/>
          </ac:spMkLst>
        </pc:spChg>
        <pc:spChg chg="mod ord">
          <ac:chgData name="Nikoloz Barbakadze (2539626)" userId="S::2539626@student.uwtsd.ac.uk::8cf87100-11fb-47d4-a815-c21c6cfa4fd1" providerId="AD" clId="Web-{492F4A72-88B0-22DA-D4BA-52F8CA9D4234}" dt="2026-07-20T18:25:36.464" v="4"/>
          <ac:spMkLst>
            <pc:docMk/>
            <pc:sldMk cId="2066901135" sldId="256"/>
            <ac:spMk id="3" creationId="{2B48EDE1-CA90-3D35-1ECC-5D2B3EB249A6}"/>
          </ac:spMkLst>
        </pc:spChg>
      </pc:sldChg>
      <pc:sldChg chg="modSp mod modClrScheme chgLayout">
        <pc:chgData name="Nikoloz Barbakadze (2539626)" userId="S::2539626@student.uwtsd.ac.uk::8cf87100-11fb-47d4-a815-c21c6cfa4fd1" providerId="AD" clId="Web-{492F4A72-88B0-22DA-D4BA-52F8CA9D4234}" dt="2026-07-20T18:25:36.464" v="4"/>
        <pc:sldMkLst>
          <pc:docMk/>
          <pc:sldMk cId="1490864842" sldId="257"/>
        </pc:sldMkLst>
        <pc:spChg chg="mod ord">
          <ac:chgData name="Nikoloz Barbakadze (2539626)" userId="S::2539626@student.uwtsd.ac.uk::8cf87100-11fb-47d4-a815-c21c6cfa4fd1" providerId="AD" clId="Web-{492F4A72-88B0-22DA-D4BA-52F8CA9D4234}" dt="2026-07-20T18:25:36.464" v="4"/>
          <ac:spMkLst>
            <pc:docMk/>
            <pc:sldMk cId="1490864842" sldId="257"/>
            <ac:spMk id="2" creationId="{8A7BDF0C-13FC-330C-C23D-371E4E1453A5}"/>
          </ac:spMkLst>
        </pc:spChg>
        <pc:spChg chg="mod ord">
          <ac:chgData name="Nikoloz Barbakadze (2539626)" userId="S::2539626@student.uwtsd.ac.uk::8cf87100-11fb-47d4-a815-c21c6cfa4fd1" providerId="AD" clId="Web-{492F4A72-88B0-22DA-D4BA-52F8CA9D4234}" dt="2026-07-20T18:25:36.464" v="4"/>
          <ac:spMkLst>
            <pc:docMk/>
            <pc:sldMk cId="1490864842" sldId="257"/>
            <ac:spMk id="3" creationId="{2C75277F-DB53-B796-0F88-30D6B654B4A2}"/>
          </ac:spMkLst>
        </pc:spChg>
      </pc:sldChg>
      <pc:sldChg chg="modSp mod modClrScheme chgLayout">
        <pc:chgData name="Nikoloz Barbakadze (2539626)" userId="S::2539626@student.uwtsd.ac.uk::8cf87100-11fb-47d4-a815-c21c6cfa4fd1" providerId="AD" clId="Web-{492F4A72-88B0-22DA-D4BA-52F8CA9D4234}" dt="2026-07-20T18:25:36.464" v="4"/>
        <pc:sldMkLst>
          <pc:docMk/>
          <pc:sldMk cId="2722395854" sldId="260"/>
        </pc:sldMkLst>
        <pc:spChg chg="mod ord">
          <ac:chgData name="Nikoloz Barbakadze (2539626)" userId="S::2539626@student.uwtsd.ac.uk::8cf87100-11fb-47d4-a815-c21c6cfa4fd1" providerId="AD" clId="Web-{492F4A72-88B0-22DA-D4BA-52F8CA9D4234}" dt="2026-07-20T18:25:36.464" v="4"/>
          <ac:spMkLst>
            <pc:docMk/>
            <pc:sldMk cId="2722395854" sldId="260"/>
            <ac:spMk id="2" creationId="{50E93738-4BE2-E2F0-F864-5147739128C2}"/>
          </ac:spMkLst>
        </pc:spChg>
        <pc:spChg chg="mod ord">
          <ac:chgData name="Nikoloz Barbakadze (2539626)" userId="S::2539626@student.uwtsd.ac.uk::8cf87100-11fb-47d4-a815-c21c6cfa4fd1" providerId="AD" clId="Web-{492F4A72-88B0-22DA-D4BA-52F8CA9D4234}" dt="2026-07-20T18:25:36.464" v="4"/>
          <ac:spMkLst>
            <pc:docMk/>
            <pc:sldMk cId="2722395854" sldId="260"/>
            <ac:spMk id="3" creationId="{09706B1A-4E16-8839-117A-D1F503E65408}"/>
          </ac:spMkLst>
        </pc:spChg>
      </pc:sldChg>
      <pc:sldMasterChg chg="add addSldLayout modSldLayout">
        <pc:chgData name="Nikoloz Barbakadze (2539626)" userId="S::2539626@student.uwtsd.ac.uk::8cf87100-11fb-47d4-a815-c21c6cfa4fd1" providerId="AD" clId="Web-{492F4A72-88B0-22DA-D4BA-52F8CA9D4234}" dt="2026-07-20T18:25:36.464" v="4"/>
        <pc:sldMasterMkLst>
          <pc:docMk/>
          <pc:sldMasterMk cId="2278970550" sldId="2147483822"/>
        </pc:sldMasterMkLst>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3317397835" sldId="2147483823"/>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2353372647" sldId="2147483824"/>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398727076" sldId="2147483825"/>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742472382" sldId="2147483826"/>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267303283" sldId="2147483827"/>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1131726501" sldId="2147483828"/>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3803704734" sldId="2147483829"/>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246732132" sldId="2147483830"/>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1269001574" sldId="2147483831"/>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3976282289" sldId="2147483832"/>
          </pc:sldLayoutMkLst>
        </pc:sldLayoutChg>
        <pc:sldLayoutChg chg="add mod replId">
          <pc:chgData name="Nikoloz Barbakadze (2539626)" userId="S::2539626@student.uwtsd.ac.uk::8cf87100-11fb-47d4-a815-c21c6cfa4fd1" providerId="AD" clId="Web-{492F4A72-88B0-22DA-D4BA-52F8CA9D4234}" dt="2026-07-20T18:25:36.464" v="4"/>
          <pc:sldLayoutMkLst>
            <pc:docMk/>
            <pc:sldMasterMk cId="2278970550" sldId="2147483822"/>
            <pc:sldLayoutMk cId="670005068" sldId="2147483833"/>
          </pc:sldLayoutMkLst>
        </pc:sldLayoutChg>
      </pc:sldMasterChg>
    </pc:docChg>
  </pc:docChgLst>
  <pc:docChgLst>
    <pc:chgData name="Nikoloz Barbakadze (2539626)" userId="S::2539626@student.uwtsd.ac.uk::8cf87100-11fb-47d4-a815-c21c6cfa4fd1" providerId="AD" clId="Web-{3419FEB0-2019-F652-272D-F21120BF3F87}"/>
    <pc:docChg chg="mod addSld delSld modSld addMainMaster delMainMaster">
      <pc:chgData name="Nikoloz Barbakadze (2539626)" userId="S::2539626@student.uwtsd.ac.uk::8cf87100-11fb-47d4-a815-c21c6cfa4fd1" providerId="AD" clId="Web-{3419FEB0-2019-F652-272D-F21120BF3F87}" dt="2026-07-11T13:43:30.180" v="85"/>
      <pc:docMkLst>
        <pc:docMk/>
      </pc:docMkLst>
    </pc:docChg>
  </pc:docChgLst>
  <pc:docChgLst>
    <pc:chgData name="Nikoloz Barbakadze (2539626)" userId="S::2539626@student.uwtsd.ac.uk::8cf87100-11fb-47d4-a815-c21c6cfa4fd1" providerId="AD" clId="Web-{D72A239E-A740-E968-6CE4-E58AAB7EAF73}"/>
    <pc:docChg chg="mod addSld delSld modSld addMainMaster delMainMaster">
      <pc:chgData name="Nikoloz Barbakadze (2539626)" userId="S::2539626@student.uwtsd.ac.uk::8cf87100-11fb-47d4-a815-c21c6cfa4fd1" providerId="AD" clId="Web-{D72A239E-A740-E968-6CE4-E58AAB7EAF73}" dt="2026-07-18T16:01:37.650" v="276" actId="14100"/>
      <pc:docMkLst>
        <pc:docMk/>
      </pc:docMkLst>
      <pc:sldChg chg="modSp mod modClrScheme chgLayout">
        <pc:chgData name="Nikoloz Barbakadze (2539626)" userId="S::2539626@student.uwtsd.ac.uk::8cf87100-11fb-47d4-a815-c21c6cfa4fd1" providerId="AD" clId="Web-{D72A239E-A740-E968-6CE4-E58AAB7EAF73}" dt="2026-07-18T13:35:27.724" v="47"/>
        <pc:sldMkLst>
          <pc:docMk/>
          <pc:sldMk cId="2066901135" sldId="256"/>
        </pc:sldMkLst>
        <pc:spChg chg="mod ord">
          <ac:chgData name="Nikoloz Barbakadze (2539626)" userId="S::2539626@student.uwtsd.ac.uk::8cf87100-11fb-47d4-a815-c21c6cfa4fd1" providerId="AD" clId="Web-{D72A239E-A740-E968-6CE4-E58AAB7EAF73}" dt="2026-07-18T13:35:27.724" v="47"/>
          <ac:spMkLst>
            <pc:docMk/>
            <pc:sldMk cId="2066901135" sldId="256"/>
            <ac:spMk id="2" creationId="{4C4DBC52-7266-6418-A1C5-FBCAB1C0A91F}"/>
          </ac:spMkLst>
        </pc:spChg>
        <pc:spChg chg="mod ord">
          <ac:chgData name="Nikoloz Barbakadze (2539626)" userId="S::2539626@student.uwtsd.ac.uk::8cf87100-11fb-47d4-a815-c21c6cfa4fd1" providerId="AD" clId="Web-{D72A239E-A740-E968-6CE4-E58AAB7EAF73}" dt="2026-07-18T13:35:27.724" v="47"/>
          <ac:spMkLst>
            <pc:docMk/>
            <pc:sldMk cId="2066901135" sldId="256"/>
            <ac:spMk id="3" creationId="{2B48EDE1-CA90-3D35-1ECC-5D2B3EB249A6}"/>
          </ac:spMkLst>
        </pc:spChg>
      </pc:sldChg>
      <pc:sldChg chg="addSp modSp new mod modClrScheme chgLayout">
        <pc:chgData name="Nikoloz Barbakadze (2539626)" userId="S::2539626@student.uwtsd.ac.uk::8cf87100-11fb-47d4-a815-c21c6cfa4fd1" providerId="AD" clId="Web-{D72A239E-A740-E968-6CE4-E58AAB7EAF73}" dt="2026-07-18T16:01:37.650" v="276" actId="14100"/>
        <pc:sldMkLst>
          <pc:docMk/>
          <pc:sldMk cId="1490864842" sldId="257"/>
        </pc:sldMkLst>
        <pc:spChg chg="mod ord">
          <ac:chgData name="Nikoloz Barbakadze (2539626)" userId="S::2539626@student.uwtsd.ac.uk::8cf87100-11fb-47d4-a815-c21c6cfa4fd1" providerId="AD" clId="Web-{D72A239E-A740-E968-6CE4-E58AAB7EAF73}" dt="2026-07-18T16:01:37.650" v="276" actId="14100"/>
          <ac:spMkLst>
            <pc:docMk/>
            <pc:sldMk cId="1490864842" sldId="257"/>
            <ac:spMk id="2" creationId="{8A7BDF0C-13FC-330C-C23D-371E4E1453A5}"/>
          </ac:spMkLst>
        </pc:spChg>
        <pc:spChg chg="mod ord">
          <ac:chgData name="Nikoloz Barbakadze (2539626)" userId="S::2539626@student.uwtsd.ac.uk::8cf87100-11fb-47d4-a815-c21c6cfa4fd1" providerId="AD" clId="Web-{D72A239E-A740-E968-6CE4-E58AAB7EAF73}" dt="2026-07-18T15:21:54.928" v="125" actId="20577"/>
          <ac:spMkLst>
            <pc:docMk/>
            <pc:sldMk cId="1490864842" sldId="257"/>
            <ac:spMk id="3" creationId="{2C75277F-DB53-B796-0F88-30D6B654B4A2}"/>
          </ac:spMkLst>
        </pc:spChg>
        <pc:picChg chg="add mod">
          <ac:chgData name="Nikoloz Barbakadze (2539626)" userId="S::2539626@student.uwtsd.ac.uk::8cf87100-11fb-47d4-a815-c21c6cfa4fd1" providerId="AD" clId="Web-{D72A239E-A740-E968-6CE4-E58AAB7EAF73}" dt="2026-07-18T16:01:16.100" v="275" actId="14100"/>
          <ac:picMkLst>
            <pc:docMk/>
            <pc:sldMk cId="1490864842" sldId="257"/>
            <ac:picMk id="4" creationId="{1AE3BA31-CC40-AA84-6E6F-A4B2FAAC42A4}"/>
          </ac:picMkLst>
        </pc:picChg>
      </pc:sldChg>
      <pc:sldChg chg="modSp new mod modClrScheme chgLayout">
        <pc:chgData name="Nikoloz Barbakadze (2539626)" userId="S::2539626@student.uwtsd.ac.uk::8cf87100-11fb-47d4-a815-c21c6cfa4fd1" providerId="AD" clId="Web-{D72A239E-A740-E968-6CE4-E58AAB7EAF73}" dt="2026-07-18T13:36:45.218" v="63" actId="20577"/>
        <pc:sldMkLst>
          <pc:docMk/>
          <pc:sldMk cId="2722395854" sldId="260"/>
        </pc:sldMkLst>
        <pc:spChg chg="mod ord">
          <ac:chgData name="Nikoloz Barbakadze (2539626)" userId="S::2539626@student.uwtsd.ac.uk::8cf87100-11fb-47d4-a815-c21c6cfa4fd1" providerId="AD" clId="Web-{D72A239E-A740-E968-6CE4-E58AAB7EAF73}" dt="2026-07-18T13:35:35.678" v="55" actId="20577"/>
          <ac:spMkLst>
            <pc:docMk/>
            <pc:sldMk cId="2722395854" sldId="260"/>
            <ac:spMk id="2" creationId="{50E93738-4BE2-E2F0-F864-5147739128C2}"/>
          </ac:spMkLst>
        </pc:spChg>
        <pc:spChg chg="mod ord">
          <ac:chgData name="Nikoloz Barbakadze (2539626)" userId="S::2539626@student.uwtsd.ac.uk::8cf87100-11fb-47d4-a815-c21c6cfa4fd1" providerId="AD" clId="Web-{D72A239E-A740-E968-6CE4-E58AAB7EAF73}" dt="2026-07-18T13:36:45.218" v="63" actId="20577"/>
          <ac:spMkLst>
            <pc:docMk/>
            <pc:sldMk cId="2722395854" sldId="260"/>
            <ac:spMk id="3" creationId="{09706B1A-4E16-8839-117A-D1F503E65408}"/>
          </ac:spMkLst>
        </pc:spChg>
      </pc:sldChg>
    </pc:docChg>
  </pc:docChgLst>
  <pc:docChgLst>
    <pc:chgData name="Nikoloz Barbakadze (2539626)" userId="S::2539626@student.uwtsd.ac.uk::8cf87100-11fb-47d4-a815-c21c6cfa4fd1" providerId="AD" clId="Web-{E9E3F3AC-F845-7179-2CF2-889CD217E02D}"/>
    <pc:docChg chg="addSld delSld modSld">
      <pc:chgData name="Nikoloz Barbakadze (2539626)" userId="S::2539626@student.uwtsd.ac.uk::8cf87100-11fb-47d4-a815-c21c6cfa4fd1" providerId="AD" clId="Web-{E9E3F3AC-F845-7179-2CF2-889CD217E02D}" dt="2026-07-11T14:55:18.244" v="133" actId="1076"/>
      <pc:docMkLst>
        <pc:docMk/>
      </pc:docMkLst>
      <pc:sldChg chg="addSp modSp new">
        <pc:chgData name="Nikoloz Barbakadze (2539626)" userId="S::2539626@student.uwtsd.ac.uk::8cf87100-11fb-47d4-a815-c21c6cfa4fd1" providerId="AD" clId="Web-{E9E3F3AC-F845-7179-2CF2-889CD217E02D}" dt="2026-07-11T14:55:18.244" v="133" actId="1076"/>
        <pc:sldMkLst>
          <pc:docMk/>
          <pc:sldMk cId="2066901135" sldId="256"/>
        </pc:sldMkLst>
        <pc:spChg chg="mod">
          <ac:chgData name="Nikoloz Barbakadze (2539626)" userId="S::2539626@student.uwtsd.ac.uk::8cf87100-11fb-47d4-a815-c21c6cfa4fd1" providerId="AD" clId="Web-{E9E3F3AC-F845-7179-2CF2-889CD217E02D}" dt="2026-07-11T14:48:27.125" v="39" actId="14100"/>
          <ac:spMkLst>
            <pc:docMk/>
            <pc:sldMk cId="2066901135" sldId="256"/>
            <ac:spMk id="2" creationId="{4C4DBC52-7266-6418-A1C5-FBCAB1C0A91F}"/>
          </ac:spMkLst>
        </pc:spChg>
        <pc:spChg chg="mod">
          <ac:chgData name="Nikoloz Barbakadze (2539626)" userId="S::2539626@student.uwtsd.ac.uk::8cf87100-11fb-47d4-a815-c21c6cfa4fd1" providerId="AD" clId="Web-{E9E3F3AC-F845-7179-2CF2-889CD217E02D}" dt="2026-07-11T14:55:03.804" v="132" actId="688"/>
          <ac:spMkLst>
            <pc:docMk/>
            <pc:sldMk cId="2066901135" sldId="256"/>
            <ac:spMk id="3" creationId="{2B48EDE1-CA90-3D35-1ECC-5D2B3EB249A6}"/>
          </ac:spMkLst>
        </pc:spChg>
        <pc:graphicFrameChg chg="add mod modGraphic">
          <ac:chgData name="Nikoloz Barbakadze (2539626)" userId="S::2539626@student.uwtsd.ac.uk::8cf87100-11fb-47d4-a815-c21c6cfa4fd1" providerId="AD" clId="Web-{E9E3F3AC-F845-7179-2CF2-889CD217E02D}" dt="2026-07-11T14:55:18.244" v="133" actId="1076"/>
          <ac:graphicFrameMkLst>
            <pc:docMk/>
            <pc:sldMk cId="2066901135" sldId="256"/>
            <ac:graphicFrameMk id="4" creationId="{E99FCDDD-9788-3483-C127-0D2FAB72CEB9}"/>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7/25/2026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31739783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7/25/2026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353372647"/>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7/25/2026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98727076"/>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7/25/2026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74247238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7/25/2026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67303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7/25/2026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131726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7/25/2026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803704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7/25/2026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4673213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7/25/2026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269001574"/>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7/25/2026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97628228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7/25/2026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6700050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7/25/2026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8970550"/>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svg"/><Relationship Id="rId18" Type="http://schemas.openxmlformats.org/officeDocument/2006/relationships/image" Target="../media/image18.svg"/><Relationship Id="rId3" Type="http://schemas.openxmlformats.org/officeDocument/2006/relationships/image" Target="../media/image3.jpeg"/><Relationship Id="rId21" Type="http://schemas.openxmlformats.org/officeDocument/2006/relationships/hyperlink" Target="mailto:hello@studyspace.co.uk" TargetMode="External"/><Relationship Id="rId7" Type="http://schemas.openxmlformats.org/officeDocument/2006/relationships/image" Target="../media/image7.svg"/><Relationship Id="rId12" Type="http://schemas.openxmlformats.org/officeDocument/2006/relationships/image" Target="../media/image12.svg"/><Relationship Id="rId17" Type="http://schemas.openxmlformats.org/officeDocument/2006/relationships/image" Target="../media/image17.svg"/><Relationship Id="rId2" Type="http://schemas.openxmlformats.org/officeDocument/2006/relationships/image" Target="../media/image2.jpeg"/><Relationship Id="rId16" Type="http://schemas.openxmlformats.org/officeDocument/2006/relationships/image" Target="../media/image16.svg"/><Relationship Id="rId20" Type="http://schemas.openxmlformats.org/officeDocument/2006/relationships/image" Target="../media/image20.svg"/><Relationship Id="rId1" Type="http://schemas.openxmlformats.org/officeDocument/2006/relationships/slideLayout" Target="../slideLayouts/slideLayout2.xml"/><Relationship Id="rId6" Type="http://schemas.openxmlformats.org/officeDocument/2006/relationships/image" Target="../media/image6.svg"/><Relationship Id="rId11" Type="http://schemas.openxmlformats.org/officeDocument/2006/relationships/image" Target="../media/image11.svg"/><Relationship Id="rId5" Type="http://schemas.openxmlformats.org/officeDocument/2006/relationships/image" Target="../media/image5.svg"/><Relationship Id="rId15" Type="http://schemas.openxmlformats.org/officeDocument/2006/relationships/image" Target="../media/image15.svg"/><Relationship Id="rId10" Type="http://schemas.openxmlformats.org/officeDocument/2006/relationships/image" Target="../media/image10.svg"/><Relationship Id="rId19" Type="http://schemas.openxmlformats.org/officeDocument/2006/relationships/image" Target="../media/image19.svg"/><Relationship Id="rId4" Type="http://schemas.openxmlformats.org/officeDocument/2006/relationships/image" Target="../media/image4.svg"/><Relationship Id="rId9" Type="http://schemas.openxmlformats.org/officeDocument/2006/relationships/image" Target="../media/image9.svg"/><Relationship Id="rId14" Type="http://schemas.openxmlformats.org/officeDocument/2006/relationships/image" Target="../media/image14.svg"/><Relationship Id="rId22" Type="http://schemas.openxmlformats.org/officeDocument/2006/relationships/image" Target="../media/image21.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BDF0C-13FC-330C-C23D-371E4E1453A5}"/>
              </a:ext>
            </a:extLst>
          </p:cNvPr>
          <p:cNvSpPr>
            <a:spLocks noGrp="1"/>
          </p:cNvSpPr>
          <p:nvPr>
            <p:ph type="title"/>
          </p:nvPr>
        </p:nvSpPr>
        <p:spPr>
          <a:xfrm>
            <a:off x="699625" y="697244"/>
            <a:ext cx="10358685" cy="5384407"/>
          </a:xfrm>
        </p:spPr>
        <p:txBody>
          <a:bodyPr>
            <a:normAutofit/>
          </a:bodyPr>
          <a:lstStyle/>
          <a:p>
            <a:r>
              <a:rPr lang="en-GB" b="1" dirty="0">
                <a:highlight>
                  <a:srgbClr val="008000"/>
                </a:highlight>
              </a:rPr>
              <a:t>THE  DS2  SCENARIOS 3  STUDY  SPACE </a:t>
            </a:r>
            <a:r>
              <a:rPr lang="en-GB" b="1">
                <a:highlight>
                  <a:srgbClr val="008000"/>
                </a:highlight>
              </a:rPr>
              <a:t>TUTORs</a:t>
            </a:r>
            <a:br>
              <a:rPr lang="en-GB" b="1" dirty="0">
                <a:highlight>
                  <a:srgbClr val="008080"/>
                </a:highlight>
              </a:rPr>
            </a:br>
            <a:br>
              <a:rPr lang="en-GB" b="1" dirty="0">
                <a:highlight>
                  <a:srgbClr val="008080"/>
                </a:highlight>
              </a:rPr>
            </a:br>
            <a:br>
              <a:rPr lang="en-GB" b="1" dirty="0">
                <a:highlight>
                  <a:srgbClr val="008080"/>
                </a:highlight>
              </a:rPr>
            </a:br>
            <a:endParaRPr lang="en-GB" b="1" dirty="0">
              <a:highlight>
                <a:srgbClr val="008000"/>
              </a:highlight>
            </a:endParaRPr>
          </a:p>
        </p:txBody>
      </p:sp>
      <p:sp>
        <p:nvSpPr>
          <p:cNvPr id="3" name="Content Placeholder 2">
            <a:extLst>
              <a:ext uri="{FF2B5EF4-FFF2-40B4-BE49-F238E27FC236}">
                <a16:creationId xmlns:a16="http://schemas.microsoft.com/office/drawing/2014/main" id="{2C75277F-DB53-B796-0F88-30D6B654B4A2}"/>
              </a:ext>
            </a:extLst>
          </p:cNvPr>
          <p:cNvSpPr>
            <a:spLocks noGrp="1"/>
          </p:cNvSpPr>
          <p:nvPr>
            <p:ph idx="1"/>
          </p:nvPr>
        </p:nvSpPr>
        <p:spPr/>
        <p:txBody>
          <a:bodyPr vert="horz" lIns="91440" tIns="45720" rIns="91440" bIns="45720" rtlCol="0" anchor="t">
            <a:normAutofit/>
          </a:bodyPr>
          <a:lstStyle/>
          <a:p>
            <a:pPr marL="0" indent="0">
              <a:buNone/>
            </a:pPr>
            <a:r>
              <a:rPr lang="en-GB" sz="1200">
                <a:solidFill>
                  <a:srgbClr val="222222"/>
                </a:solidFill>
                <a:highlight>
                  <a:srgbClr val="FFFFFF"/>
                </a:highlight>
                <a:latin typeface="Arial"/>
                <a:cs typeface="Arial"/>
              </a:rPr>
              <a:t>Hashemi et. all , (2012) stated that</a:t>
            </a:r>
            <a:endParaRPr lang="en-GB"/>
          </a:p>
        </p:txBody>
      </p:sp>
      <p:pic>
        <p:nvPicPr>
          <p:cNvPr id="4" name="Picture 3" descr="A logo on a purple background&#10;&#10;AI-generated content may be incorrect.">
            <a:extLst>
              <a:ext uri="{FF2B5EF4-FFF2-40B4-BE49-F238E27FC236}">
                <a16:creationId xmlns:a16="http://schemas.microsoft.com/office/drawing/2014/main" id="{1AE3BA31-CC40-AA84-6E6F-A4B2FAAC42A4}"/>
              </a:ext>
            </a:extLst>
          </p:cNvPr>
          <p:cNvPicPr>
            <a:picLocks noChangeAspect="1"/>
          </p:cNvPicPr>
          <p:nvPr/>
        </p:nvPicPr>
        <p:blipFill>
          <a:blip r:embed="rId2"/>
          <a:stretch>
            <a:fillRect/>
          </a:stretch>
        </p:blipFill>
        <p:spPr>
          <a:xfrm rot="5400000">
            <a:off x="6447433" y="1487162"/>
            <a:ext cx="4641154" cy="4561294"/>
          </a:xfrm>
          <a:prstGeom prst="rect">
            <a:avLst/>
          </a:prstGeom>
        </p:spPr>
      </p:pic>
    </p:spTree>
    <p:extLst>
      <p:ext uri="{BB962C8B-B14F-4D97-AF65-F5344CB8AC3E}">
        <p14:creationId xmlns:p14="http://schemas.microsoft.com/office/powerpoint/2010/main" val="1490864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6B009-939B-2EFA-C5D7-C1198EE91C22}"/>
              </a:ext>
            </a:extLst>
          </p:cNvPr>
          <p:cNvSpPr>
            <a:spLocks noGrp="1"/>
          </p:cNvSpPr>
          <p:nvPr>
            <p:ph type="title"/>
          </p:nvPr>
        </p:nvSpPr>
        <p:spPr/>
        <p:txBody>
          <a:bodyPr>
            <a:normAutofit fontScale="90000"/>
          </a:bodyPr>
          <a:lstStyle/>
          <a:p>
            <a:br>
              <a:rPr lang="en-GB" dirty="0"/>
            </a:br>
            <a:br>
              <a:rPr lang="en-GB" dirty="0"/>
            </a:br>
            <a:br>
              <a:rPr lang="en-GB" dirty="0"/>
            </a:br>
            <a:endParaRPr lang="en-GB" dirty="0"/>
          </a:p>
        </p:txBody>
      </p:sp>
      <p:sp>
        <p:nvSpPr>
          <p:cNvPr id="4" name="Date Placeholder 3">
            <a:extLst>
              <a:ext uri="{FF2B5EF4-FFF2-40B4-BE49-F238E27FC236}">
                <a16:creationId xmlns:a16="http://schemas.microsoft.com/office/drawing/2014/main" id="{E4806EA5-01AA-BCAA-4AD9-DA06CEB623C6}"/>
              </a:ext>
            </a:extLst>
          </p:cNvPr>
          <p:cNvSpPr>
            <a:spLocks noGrp="1"/>
          </p:cNvSpPr>
          <p:nvPr>
            <p:ph type="dt" sz="half" idx="10"/>
          </p:nvPr>
        </p:nvSpPr>
        <p:spPr/>
        <p:txBody>
          <a:bodyPr/>
          <a:lstStyle/>
          <a:p>
            <a:fld id="{83B21AFD-CD73-4A40-BE06-6346805C619E}" type="datetime1">
              <a:t>7/25/2026</a:t>
            </a:fld>
            <a:endParaRPr lang="en-US" dirty="0"/>
          </a:p>
        </p:txBody>
      </p:sp>
      <p:sp>
        <p:nvSpPr>
          <p:cNvPr id="5" name="Footer Placeholder 4">
            <a:extLst>
              <a:ext uri="{FF2B5EF4-FFF2-40B4-BE49-F238E27FC236}">
                <a16:creationId xmlns:a16="http://schemas.microsoft.com/office/drawing/2014/main" id="{2CB189B3-393E-886D-94EC-1F2C33AF89A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D49C2AE-5041-BAB6-C0EB-9786B4C0FB4A}"/>
              </a:ext>
            </a:extLst>
          </p:cNvPr>
          <p:cNvSpPr>
            <a:spLocks noGrp="1"/>
          </p:cNvSpPr>
          <p:nvPr>
            <p:ph type="sldNum" sz="quarter" idx="12"/>
          </p:nvPr>
        </p:nvSpPr>
        <p:spPr/>
        <p:txBody>
          <a:bodyPr/>
          <a:lstStyle/>
          <a:p>
            <a:fld id="{E30AF5A0-43BB-4336-8627-9123B9144D80}" type="slidenum">
              <a:rPr lang="en-US" dirty="0"/>
              <a:t>2</a:t>
            </a:fld>
            <a:endParaRPr lang="en-US" dirty="0"/>
          </a:p>
        </p:txBody>
      </p:sp>
      <p:pic>
        <p:nvPicPr>
          <p:cNvPr id="46" name="Picture 45">
            <a:extLst>
              <a:ext uri="{FF2B5EF4-FFF2-40B4-BE49-F238E27FC236}">
                <a16:creationId xmlns:a16="http://schemas.microsoft.com/office/drawing/2014/main" id="{1F7079BB-85B8-4D25-F11C-BADAD3C56B81}"/>
              </a:ext>
            </a:extLst>
          </p:cNvPr>
          <p:cNvPicPr>
            <a:picLocks noChangeAspect="1"/>
          </p:cNvPicPr>
          <p:nvPr/>
        </p:nvPicPr>
        <p:blipFill>
          <a:blip r:embed="rId2"/>
          <a:srcRect l="36625" t="181" b="-4403"/>
          <a:stretch>
            <a:fillRect/>
          </a:stretch>
        </p:blipFill>
        <p:spPr>
          <a:xfrm>
            <a:off x="70345" y="1822454"/>
            <a:ext cx="875586" cy="605424"/>
          </a:xfrm>
          <a:prstGeom prst="rect">
            <a:avLst/>
          </a:prstGeom>
        </p:spPr>
      </p:pic>
      <p:pic>
        <p:nvPicPr>
          <p:cNvPr id="47" name="Picture 46">
            <a:extLst>
              <a:ext uri="{FF2B5EF4-FFF2-40B4-BE49-F238E27FC236}">
                <a16:creationId xmlns:a16="http://schemas.microsoft.com/office/drawing/2014/main" id="{5B009E9F-418B-6841-68EF-A79FD24991CE}"/>
              </a:ext>
            </a:extLst>
          </p:cNvPr>
          <p:cNvPicPr>
            <a:picLocks noChangeAspect="1"/>
          </p:cNvPicPr>
          <p:nvPr/>
        </p:nvPicPr>
        <p:blipFill>
          <a:blip r:embed="rId3"/>
          <a:stretch>
            <a:fillRect/>
          </a:stretch>
        </p:blipFill>
        <p:spPr>
          <a:xfrm>
            <a:off x="82890" y="701327"/>
            <a:ext cx="1537672" cy="1010645"/>
          </a:xfrm>
          <a:prstGeom prst="rect">
            <a:avLst/>
          </a:prstGeom>
        </p:spPr>
      </p:pic>
      <p:pic>
        <p:nvPicPr>
          <p:cNvPr id="48" name="Picture 47">
            <a:extLst>
              <a:ext uri="{FF2B5EF4-FFF2-40B4-BE49-F238E27FC236}">
                <a16:creationId xmlns:a16="http://schemas.microsoft.com/office/drawing/2014/main" id="{A2B57A46-E4E2-23C6-B685-1F726B72437D}"/>
              </a:ext>
            </a:extLst>
          </p:cNvPr>
          <p:cNvPicPr>
            <a:picLocks noChangeAspect="1"/>
          </p:cNvPicPr>
          <p:nvPr/>
        </p:nvPicPr>
        <p:blipFill>
          <a:blip r:embed="rId3"/>
          <a:stretch>
            <a:fillRect/>
          </a:stretch>
        </p:blipFill>
        <p:spPr>
          <a:xfrm>
            <a:off x="10296581" y="706754"/>
            <a:ext cx="1661479" cy="1034357"/>
          </a:xfrm>
          <a:prstGeom prst="rect">
            <a:avLst/>
          </a:prstGeom>
        </p:spPr>
      </p:pic>
      <p:sp>
        <p:nvSpPr>
          <p:cNvPr id="52" name="TextBox 51" descr="JHJHLJKHLKNKN">
            <a:extLst>
              <a:ext uri="{FF2B5EF4-FFF2-40B4-BE49-F238E27FC236}">
                <a16:creationId xmlns:a16="http://schemas.microsoft.com/office/drawing/2014/main" id="{8940062F-5BE3-4135-A085-3A83495E4F57}"/>
              </a:ext>
            </a:extLst>
          </p:cNvPr>
          <p:cNvSpPr txBox="1"/>
          <p:nvPr/>
        </p:nvSpPr>
        <p:spPr>
          <a:xfrm>
            <a:off x="2334944" y="705206"/>
            <a:ext cx="7209627" cy="707886"/>
          </a:xfrm>
          <a:prstGeom prst="rect">
            <a:avLst/>
          </a:prstGeom>
          <a:solidFill>
            <a:srgbClr val="FF2200">
              <a:alpha val="33000"/>
            </a:srgb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rgbClr val="C00000"/>
                </a:solidFill>
              </a:rPr>
              <a:t>STUDY SPACE TUTORS</a:t>
            </a:r>
            <a:endParaRPr lang="en-GB" sz="4000" dirty="0">
              <a:solidFill>
                <a:srgbClr val="C00000"/>
              </a:solidFill>
            </a:endParaRPr>
          </a:p>
        </p:txBody>
      </p:sp>
      <p:sp>
        <p:nvSpPr>
          <p:cNvPr id="57" name="TextBox 56">
            <a:extLst>
              <a:ext uri="{FF2B5EF4-FFF2-40B4-BE49-F238E27FC236}">
                <a16:creationId xmlns:a16="http://schemas.microsoft.com/office/drawing/2014/main" id="{3837DF8A-94B8-87CB-CB67-6D3A1E8BDAB5}"/>
              </a:ext>
            </a:extLst>
          </p:cNvPr>
          <p:cNvSpPr txBox="1"/>
          <p:nvPr/>
        </p:nvSpPr>
        <p:spPr>
          <a:xfrm>
            <a:off x="3917829" y="1344793"/>
            <a:ext cx="3085784" cy="369332"/>
          </a:xfrm>
          <a:prstGeom prst="rect">
            <a:avLst/>
          </a:prstGeom>
          <a:solidFill>
            <a:srgbClr val="00B050"/>
          </a:solid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latin typeface="Brush Script MT"/>
                <a:ea typeface="Calibri"/>
                <a:cs typeface="Calibri"/>
              </a:rPr>
              <a:t>Helping Students Learn and Succeed</a:t>
            </a:r>
            <a:endParaRPr lang="en-GB" i="1" dirty="0">
              <a:latin typeface="Brush Script MT"/>
              <a:ea typeface="Calibri"/>
              <a:cs typeface="Calibri"/>
            </a:endParaRPr>
          </a:p>
        </p:txBody>
      </p:sp>
      <p:sp>
        <p:nvSpPr>
          <p:cNvPr id="58" name="TextBox 57">
            <a:extLst>
              <a:ext uri="{FF2B5EF4-FFF2-40B4-BE49-F238E27FC236}">
                <a16:creationId xmlns:a16="http://schemas.microsoft.com/office/drawing/2014/main" id="{B511CB66-2ECF-CEDF-C2C0-2FD51CE95ED3}"/>
              </a:ext>
            </a:extLst>
          </p:cNvPr>
          <p:cNvSpPr txBox="1"/>
          <p:nvPr/>
        </p:nvSpPr>
        <p:spPr>
          <a:xfrm>
            <a:off x="943857" y="1939790"/>
            <a:ext cx="2758156" cy="369332"/>
          </a:xfrm>
          <a:prstGeom prst="rect">
            <a:avLst/>
          </a:prstGeom>
          <a:solidFill>
            <a:schemeClr val="bg2">
              <a:lumMod val="75000"/>
            </a:schemeClr>
          </a:solid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SUBJECTS WE TEACH</a:t>
            </a:r>
            <a:endParaRPr lang="en-GB" dirty="0"/>
          </a:p>
        </p:txBody>
      </p:sp>
      <p:pic>
        <p:nvPicPr>
          <p:cNvPr id="59" name="Graphic 58">
            <a:extLst>
              <a:ext uri="{FF2B5EF4-FFF2-40B4-BE49-F238E27FC236}">
                <a16:creationId xmlns:a16="http://schemas.microsoft.com/office/drawing/2014/main" id="{9300EAD5-AA78-F2A1-D168-6ECED1E5DFC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465" y="2451536"/>
            <a:ext cx="429492" cy="460979"/>
          </a:xfrm>
          <a:prstGeom prst="rect">
            <a:avLst/>
          </a:prstGeom>
        </p:spPr>
      </p:pic>
      <p:sp>
        <p:nvSpPr>
          <p:cNvPr id="61" name="TextBox 60">
            <a:extLst>
              <a:ext uri="{FF2B5EF4-FFF2-40B4-BE49-F238E27FC236}">
                <a16:creationId xmlns:a16="http://schemas.microsoft.com/office/drawing/2014/main" id="{EEF5E721-BE4D-27C4-85BC-0D298FB53E2A}"/>
              </a:ext>
            </a:extLst>
          </p:cNvPr>
          <p:cNvSpPr txBox="1"/>
          <p:nvPr/>
        </p:nvSpPr>
        <p:spPr>
          <a:xfrm>
            <a:off x="437470" y="2476784"/>
            <a:ext cx="2264888" cy="40011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 . English</a:t>
            </a:r>
            <a:endParaRPr lang="en-GB" sz="2000" dirty="0"/>
          </a:p>
        </p:txBody>
      </p:sp>
      <p:sp>
        <p:nvSpPr>
          <p:cNvPr id="62" name="TextBox 61">
            <a:extLst>
              <a:ext uri="{FF2B5EF4-FFF2-40B4-BE49-F238E27FC236}">
                <a16:creationId xmlns:a16="http://schemas.microsoft.com/office/drawing/2014/main" id="{1F9B7B7C-9BB3-CAEF-2B2C-DC060AA529CE}"/>
              </a:ext>
            </a:extLst>
          </p:cNvPr>
          <p:cNvSpPr txBox="1"/>
          <p:nvPr/>
        </p:nvSpPr>
        <p:spPr>
          <a:xfrm>
            <a:off x="462919" y="2817365"/>
            <a:ext cx="2233606" cy="369332"/>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Maths</a:t>
            </a:r>
            <a:endParaRPr lang="en-GB" dirty="0"/>
          </a:p>
        </p:txBody>
      </p:sp>
      <p:sp>
        <p:nvSpPr>
          <p:cNvPr id="66" name="TextBox 65">
            <a:extLst>
              <a:ext uri="{FF2B5EF4-FFF2-40B4-BE49-F238E27FC236}">
                <a16:creationId xmlns:a16="http://schemas.microsoft.com/office/drawing/2014/main" id="{22FA573F-8458-7475-18D9-09ADD54FAAEA}"/>
              </a:ext>
            </a:extLst>
          </p:cNvPr>
          <p:cNvSpPr txBox="1"/>
          <p:nvPr/>
        </p:nvSpPr>
        <p:spPr>
          <a:xfrm>
            <a:off x="475411" y="3163937"/>
            <a:ext cx="2242794" cy="369332"/>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Science</a:t>
            </a:r>
          </a:p>
        </p:txBody>
      </p:sp>
      <p:sp>
        <p:nvSpPr>
          <p:cNvPr id="67" name="TextBox 66">
            <a:extLst>
              <a:ext uri="{FF2B5EF4-FFF2-40B4-BE49-F238E27FC236}">
                <a16:creationId xmlns:a16="http://schemas.microsoft.com/office/drawing/2014/main" id="{36BD0F81-F8DA-A6D9-2000-8F1BB5BCC502}"/>
              </a:ext>
            </a:extLst>
          </p:cNvPr>
          <p:cNvSpPr txBox="1"/>
          <p:nvPr/>
        </p:nvSpPr>
        <p:spPr>
          <a:xfrm>
            <a:off x="500395" y="3491768"/>
            <a:ext cx="2248214" cy="36933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Business Studies</a:t>
            </a:r>
          </a:p>
        </p:txBody>
      </p:sp>
      <p:sp>
        <p:nvSpPr>
          <p:cNvPr id="68" name="TextBox 67">
            <a:extLst>
              <a:ext uri="{FF2B5EF4-FFF2-40B4-BE49-F238E27FC236}">
                <a16:creationId xmlns:a16="http://schemas.microsoft.com/office/drawing/2014/main" id="{4C67700C-E51F-3C2C-433F-42299DB8B823}"/>
              </a:ext>
            </a:extLst>
          </p:cNvPr>
          <p:cNvSpPr txBox="1"/>
          <p:nvPr/>
        </p:nvSpPr>
        <p:spPr>
          <a:xfrm>
            <a:off x="506847" y="3831834"/>
            <a:ext cx="2231953" cy="369332"/>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Digital Skills</a:t>
            </a:r>
            <a:endParaRPr lang="en-GB" dirty="0"/>
          </a:p>
        </p:txBody>
      </p:sp>
      <p:pic>
        <p:nvPicPr>
          <p:cNvPr id="69" name="Graphic 68">
            <a:extLst>
              <a:ext uri="{FF2B5EF4-FFF2-40B4-BE49-F238E27FC236}">
                <a16:creationId xmlns:a16="http://schemas.microsoft.com/office/drawing/2014/main" id="{590AC924-5A5D-7998-408D-CDDADD9E13D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1183" y="2829124"/>
            <a:ext cx="423195" cy="341688"/>
          </a:xfrm>
          <a:prstGeom prst="rect">
            <a:avLst/>
          </a:prstGeom>
        </p:spPr>
      </p:pic>
      <p:pic>
        <p:nvPicPr>
          <p:cNvPr id="70" name="Graphic 69">
            <a:extLst>
              <a:ext uri="{FF2B5EF4-FFF2-40B4-BE49-F238E27FC236}">
                <a16:creationId xmlns:a16="http://schemas.microsoft.com/office/drawing/2014/main" id="{B2847164-7A4A-59BE-8386-45A57EB2EF3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2410" y="3118810"/>
            <a:ext cx="385823" cy="361098"/>
          </a:xfrm>
          <a:prstGeom prst="rect">
            <a:avLst/>
          </a:prstGeom>
        </p:spPr>
      </p:pic>
      <p:pic>
        <p:nvPicPr>
          <p:cNvPr id="71" name="Graphic 70">
            <a:extLst>
              <a:ext uri="{FF2B5EF4-FFF2-40B4-BE49-F238E27FC236}">
                <a16:creationId xmlns:a16="http://schemas.microsoft.com/office/drawing/2014/main" id="{278E66D9-C418-EB0F-1708-A328B8CF6C1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2411" y="3509618"/>
            <a:ext cx="410911" cy="335341"/>
          </a:xfrm>
          <a:prstGeom prst="rect">
            <a:avLst/>
          </a:prstGeom>
        </p:spPr>
      </p:pic>
      <p:pic>
        <p:nvPicPr>
          <p:cNvPr id="72" name="Graphic 71">
            <a:extLst>
              <a:ext uri="{FF2B5EF4-FFF2-40B4-BE49-F238E27FC236}">
                <a16:creationId xmlns:a16="http://schemas.microsoft.com/office/drawing/2014/main" id="{E3732507-5913-8BB4-D2A0-00943BD103EB}"/>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8760" y="3767972"/>
            <a:ext cx="435789" cy="467277"/>
          </a:xfrm>
          <a:prstGeom prst="rect">
            <a:avLst/>
          </a:prstGeom>
        </p:spPr>
      </p:pic>
      <p:pic>
        <p:nvPicPr>
          <p:cNvPr id="73" name="Graphic 72">
            <a:extLst>
              <a:ext uri="{FF2B5EF4-FFF2-40B4-BE49-F238E27FC236}">
                <a16:creationId xmlns:a16="http://schemas.microsoft.com/office/drawing/2014/main" id="{D343BC95-C6BA-218D-CE49-B59A52576DE8}"/>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812519" y="1798265"/>
            <a:ext cx="668798" cy="569122"/>
          </a:xfrm>
          <a:prstGeom prst="rect">
            <a:avLst/>
          </a:prstGeom>
        </p:spPr>
      </p:pic>
      <p:sp>
        <p:nvSpPr>
          <p:cNvPr id="74" name="TextBox 73">
            <a:extLst>
              <a:ext uri="{FF2B5EF4-FFF2-40B4-BE49-F238E27FC236}">
                <a16:creationId xmlns:a16="http://schemas.microsoft.com/office/drawing/2014/main" id="{09B55FCE-B74C-0AA4-519A-1491A5EB6134}"/>
              </a:ext>
            </a:extLst>
          </p:cNvPr>
          <p:cNvSpPr txBox="1"/>
          <p:nvPr/>
        </p:nvSpPr>
        <p:spPr>
          <a:xfrm>
            <a:off x="4479056" y="1923618"/>
            <a:ext cx="2909454" cy="369332"/>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OPENING  HOURS</a:t>
            </a:r>
          </a:p>
        </p:txBody>
      </p:sp>
      <p:sp>
        <p:nvSpPr>
          <p:cNvPr id="77" name="TextBox 76">
            <a:extLst>
              <a:ext uri="{FF2B5EF4-FFF2-40B4-BE49-F238E27FC236}">
                <a16:creationId xmlns:a16="http://schemas.microsoft.com/office/drawing/2014/main" id="{F82A8FA9-5173-2E0C-97CB-C5E4E5A56A75}"/>
              </a:ext>
            </a:extLst>
          </p:cNvPr>
          <p:cNvSpPr txBox="1"/>
          <p:nvPr/>
        </p:nvSpPr>
        <p:spPr>
          <a:xfrm>
            <a:off x="4515482" y="2450904"/>
            <a:ext cx="2909454" cy="923330"/>
          </a:xfrm>
          <a:prstGeom prst="rect">
            <a:avLst/>
          </a:prstGeom>
          <a:solidFill>
            <a:schemeClr val="bg1">
              <a:lumMod val="85000"/>
            </a:schemeClr>
          </a:solidFill>
          <a:ln>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Monday – Friday</a:t>
            </a:r>
            <a:endParaRPr lang="en-US"/>
          </a:p>
          <a:p>
            <a:r>
              <a:rPr lang="en-GB"/>
              <a:t>9:00 am – 6:00 pm</a:t>
            </a:r>
            <a:endParaRPr lang="en-GB" dirty="0"/>
          </a:p>
          <a:p>
            <a:endParaRPr lang="en-GB" dirty="0"/>
          </a:p>
        </p:txBody>
      </p:sp>
      <p:sp>
        <p:nvSpPr>
          <p:cNvPr id="79" name="TextBox 78">
            <a:extLst>
              <a:ext uri="{FF2B5EF4-FFF2-40B4-BE49-F238E27FC236}">
                <a16:creationId xmlns:a16="http://schemas.microsoft.com/office/drawing/2014/main" id="{7BBD5838-E388-1991-4AF3-3F951CF7C898}"/>
              </a:ext>
            </a:extLst>
          </p:cNvPr>
          <p:cNvSpPr txBox="1"/>
          <p:nvPr/>
        </p:nvSpPr>
        <p:spPr>
          <a:xfrm>
            <a:off x="4503706" y="3096962"/>
            <a:ext cx="2922050" cy="64633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Saturday </a:t>
            </a:r>
          </a:p>
          <a:p>
            <a:r>
              <a:rPr lang="en-GB"/>
              <a:t>10:00 am – 2:00 pm</a:t>
            </a:r>
            <a:endParaRPr lang="en-GB" dirty="0"/>
          </a:p>
        </p:txBody>
      </p:sp>
      <p:sp>
        <p:nvSpPr>
          <p:cNvPr id="80" name="TextBox 79">
            <a:extLst>
              <a:ext uri="{FF2B5EF4-FFF2-40B4-BE49-F238E27FC236}">
                <a16:creationId xmlns:a16="http://schemas.microsoft.com/office/drawing/2014/main" id="{A18CDFAA-7619-97FB-32B7-ACC4CD50C74F}"/>
              </a:ext>
            </a:extLst>
          </p:cNvPr>
          <p:cNvSpPr txBox="1"/>
          <p:nvPr/>
        </p:nvSpPr>
        <p:spPr>
          <a:xfrm>
            <a:off x="4516200" y="3767131"/>
            <a:ext cx="2909453" cy="369332"/>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Sunday   -   Closed</a:t>
            </a:r>
            <a:endParaRPr lang="en-US"/>
          </a:p>
        </p:txBody>
      </p:sp>
      <p:pic>
        <p:nvPicPr>
          <p:cNvPr id="81" name="Graphic 80">
            <a:extLst>
              <a:ext uri="{FF2B5EF4-FFF2-40B4-BE49-F238E27FC236}">
                <a16:creationId xmlns:a16="http://schemas.microsoft.com/office/drawing/2014/main" id="{81705A96-EDB6-8B0E-729E-EAE93E0ABF0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818817" y="2380612"/>
            <a:ext cx="662500" cy="668797"/>
          </a:xfrm>
          <a:prstGeom prst="rect">
            <a:avLst/>
          </a:prstGeom>
        </p:spPr>
      </p:pic>
      <p:pic>
        <p:nvPicPr>
          <p:cNvPr id="83" name="Graphic 82">
            <a:extLst>
              <a:ext uri="{FF2B5EF4-FFF2-40B4-BE49-F238E27FC236}">
                <a16:creationId xmlns:a16="http://schemas.microsoft.com/office/drawing/2014/main" id="{B7617184-3F44-1DB7-349D-9FE175A26EB9}"/>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853933" y="3014997"/>
            <a:ext cx="633630" cy="695538"/>
          </a:xfrm>
          <a:prstGeom prst="rect">
            <a:avLst/>
          </a:prstGeom>
        </p:spPr>
      </p:pic>
      <p:pic>
        <p:nvPicPr>
          <p:cNvPr id="84" name="Graphic 83">
            <a:extLst>
              <a:ext uri="{FF2B5EF4-FFF2-40B4-BE49-F238E27FC236}">
                <a16:creationId xmlns:a16="http://schemas.microsoft.com/office/drawing/2014/main" id="{CF3B88A7-5695-9941-E542-B108D172A58F}"/>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844570" y="3593538"/>
            <a:ext cx="656408" cy="662760"/>
          </a:xfrm>
          <a:prstGeom prst="rect">
            <a:avLst/>
          </a:prstGeom>
        </p:spPr>
      </p:pic>
      <p:sp>
        <p:nvSpPr>
          <p:cNvPr id="87" name="TextBox 86">
            <a:extLst>
              <a:ext uri="{FF2B5EF4-FFF2-40B4-BE49-F238E27FC236}">
                <a16:creationId xmlns:a16="http://schemas.microsoft.com/office/drawing/2014/main" id="{4A0E0BEE-5246-1112-4AB3-B18255F8D947}"/>
              </a:ext>
            </a:extLst>
          </p:cNvPr>
          <p:cNvSpPr txBox="1"/>
          <p:nvPr/>
        </p:nvSpPr>
        <p:spPr>
          <a:xfrm>
            <a:off x="8588498" y="1889338"/>
            <a:ext cx="2647877" cy="381055"/>
          </a:xfrm>
          <a:prstGeom prst="rect">
            <a:avLst/>
          </a:prstGeom>
          <a:solidFill>
            <a:schemeClr val="bg2">
              <a:lumMod val="7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          </a:t>
            </a:r>
            <a:r>
              <a:rPr lang="en-GB">
                <a:solidFill>
                  <a:srgbClr val="002060"/>
                </a:solidFill>
              </a:rPr>
              <a:t>PRICES</a:t>
            </a:r>
          </a:p>
        </p:txBody>
      </p:sp>
      <p:pic>
        <p:nvPicPr>
          <p:cNvPr id="88" name="Graphic 87">
            <a:extLst>
              <a:ext uri="{FF2B5EF4-FFF2-40B4-BE49-F238E27FC236}">
                <a16:creationId xmlns:a16="http://schemas.microsoft.com/office/drawing/2014/main" id="{AE7AFCC8-E5B4-D42B-F0DC-FEFB244A577F}"/>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893570" y="2522095"/>
            <a:ext cx="702041" cy="433466"/>
          </a:xfrm>
          <a:prstGeom prst="rect">
            <a:avLst/>
          </a:prstGeom>
        </p:spPr>
      </p:pic>
      <p:sp>
        <p:nvSpPr>
          <p:cNvPr id="89" name="TextBox 88">
            <a:extLst>
              <a:ext uri="{FF2B5EF4-FFF2-40B4-BE49-F238E27FC236}">
                <a16:creationId xmlns:a16="http://schemas.microsoft.com/office/drawing/2014/main" id="{FEE7CFA7-06CD-6CB7-BCA9-E5E60457FAD8}"/>
              </a:ext>
            </a:extLst>
          </p:cNvPr>
          <p:cNvSpPr txBox="1"/>
          <p:nvPr/>
        </p:nvSpPr>
        <p:spPr>
          <a:xfrm>
            <a:off x="8611944" y="2451276"/>
            <a:ext cx="2642016" cy="646331"/>
          </a:xfrm>
          <a:prstGeom prst="rect">
            <a:avLst/>
          </a:prstGeom>
          <a:solidFill>
            <a:schemeClr val="bg1">
              <a:lumMod val="85000"/>
            </a:schemeClr>
          </a:solid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One-to-One Tutori</a:t>
            </a:r>
            <a:r>
              <a:rPr lang="en-GB"/>
              <a:t>ng</a:t>
            </a:r>
          </a:p>
          <a:p>
            <a:r>
              <a:rPr lang="en-GB"/>
              <a:t>£18 per hour</a:t>
            </a:r>
            <a:endParaRPr lang="en-GB" dirty="0"/>
          </a:p>
        </p:txBody>
      </p:sp>
      <p:sp>
        <p:nvSpPr>
          <p:cNvPr id="90" name="TextBox 89">
            <a:extLst>
              <a:ext uri="{FF2B5EF4-FFF2-40B4-BE49-F238E27FC236}">
                <a16:creationId xmlns:a16="http://schemas.microsoft.com/office/drawing/2014/main" id="{91212BE7-AF53-BDC2-1224-C8FE939C52F0}"/>
              </a:ext>
            </a:extLst>
          </p:cNvPr>
          <p:cNvSpPr txBox="1"/>
          <p:nvPr/>
        </p:nvSpPr>
        <p:spPr>
          <a:xfrm>
            <a:off x="7894818" y="1611443"/>
            <a:ext cx="60585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6000" dirty="0">
              <a:solidFill>
                <a:srgbClr val="000000"/>
              </a:solidFill>
            </a:endParaRPr>
          </a:p>
        </p:txBody>
      </p:sp>
      <p:sp>
        <p:nvSpPr>
          <p:cNvPr id="93" name="TextBox 92">
            <a:extLst>
              <a:ext uri="{FF2B5EF4-FFF2-40B4-BE49-F238E27FC236}">
                <a16:creationId xmlns:a16="http://schemas.microsoft.com/office/drawing/2014/main" id="{14630FA9-87BA-B3E0-A089-AFA9E18B3E17}"/>
              </a:ext>
            </a:extLst>
          </p:cNvPr>
          <p:cNvSpPr txBox="1"/>
          <p:nvPr/>
        </p:nvSpPr>
        <p:spPr>
          <a:xfrm>
            <a:off x="8088441" y="1854554"/>
            <a:ext cx="381002" cy="523220"/>
          </a:xfrm>
          <a:prstGeom prst="rect">
            <a:avLst/>
          </a:prstGeom>
          <a:solidFill>
            <a:schemeClr val="bg1">
              <a:lumMod val="8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t>£</a:t>
            </a:r>
            <a:endParaRPr lang="en-GB" sz="4000"/>
          </a:p>
        </p:txBody>
      </p:sp>
      <p:pic>
        <p:nvPicPr>
          <p:cNvPr id="95" name="Graphic 94">
            <a:extLst>
              <a:ext uri="{FF2B5EF4-FFF2-40B4-BE49-F238E27FC236}">
                <a16:creationId xmlns:a16="http://schemas.microsoft.com/office/drawing/2014/main" id="{5AEED65E-7D20-2231-EBD2-57E8611FD51A}"/>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7974767" y="2940571"/>
            <a:ext cx="608351" cy="602105"/>
          </a:xfrm>
          <a:prstGeom prst="rect">
            <a:avLst/>
          </a:prstGeom>
        </p:spPr>
      </p:pic>
      <p:sp>
        <p:nvSpPr>
          <p:cNvPr id="96" name="TextBox 95">
            <a:extLst>
              <a:ext uri="{FF2B5EF4-FFF2-40B4-BE49-F238E27FC236}">
                <a16:creationId xmlns:a16="http://schemas.microsoft.com/office/drawing/2014/main" id="{C1B0CC41-E0A3-2941-63C5-BD1981C4ABFB}"/>
              </a:ext>
            </a:extLst>
          </p:cNvPr>
          <p:cNvSpPr txBox="1"/>
          <p:nvPr/>
        </p:nvSpPr>
        <p:spPr>
          <a:xfrm>
            <a:off x="8599838" y="3035987"/>
            <a:ext cx="2648261" cy="658823"/>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Group Sessions</a:t>
            </a:r>
          </a:p>
          <a:p>
            <a:r>
              <a:rPr lang="en-GB" dirty="0"/>
              <a:t>£10 per </a:t>
            </a:r>
            <a:r>
              <a:rPr lang="en-GB"/>
              <a:t>hour</a:t>
            </a:r>
            <a:endParaRPr lang="en-GB" dirty="0"/>
          </a:p>
        </p:txBody>
      </p:sp>
      <p:pic>
        <p:nvPicPr>
          <p:cNvPr id="98" name="Graphic 97">
            <a:extLst>
              <a:ext uri="{FF2B5EF4-FFF2-40B4-BE49-F238E27FC236}">
                <a16:creationId xmlns:a16="http://schemas.microsoft.com/office/drawing/2014/main" id="{7E7C55D0-1DE2-16D7-5D01-C6BA76E6B57A}"/>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7981013" y="3483963"/>
            <a:ext cx="614598" cy="652073"/>
          </a:xfrm>
          <a:prstGeom prst="rect">
            <a:avLst/>
          </a:prstGeom>
        </p:spPr>
      </p:pic>
      <p:sp>
        <p:nvSpPr>
          <p:cNvPr id="99" name="TextBox 98">
            <a:extLst>
              <a:ext uri="{FF2B5EF4-FFF2-40B4-BE49-F238E27FC236}">
                <a16:creationId xmlns:a16="http://schemas.microsoft.com/office/drawing/2014/main" id="{A4A1ABC7-7703-BB35-7CA9-348DF467CCD4}"/>
              </a:ext>
            </a:extLst>
          </p:cNvPr>
          <p:cNvSpPr txBox="1"/>
          <p:nvPr/>
        </p:nvSpPr>
        <p:spPr>
          <a:xfrm>
            <a:off x="8581867" y="3686715"/>
            <a:ext cx="2667002" cy="369332"/>
          </a:xfrm>
          <a:prstGeom prst="rect">
            <a:avLst/>
          </a:prstGeom>
          <a:solidFill>
            <a:schemeClr val="bg2">
              <a:lumMod val="90000"/>
            </a:schemeClr>
          </a:solid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FIRST SESSION FREE!</a:t>
            </a:r>
          </a:p>
        </p:txBody>
      </p:sp>
      <p:sp>
        <p:nvSpPr>
          <p:cNvPr id="101" name="TextBox 100">
            <a:extLst>
              <a:ext uri="{FF2B5EF4-FFF2-40B4-BE49-F238E27FC236}">
                <a16:creationId xmlns:a16="http://schemas.microsoft.com/office/drawing/2014/main" id="{0922F201-5AA8-00A2-E2A2-36EA095BEA74}"/>
              </a:ext>
            </a:extLst>
          </p:cNvPr>
          <p:cNvSpPr txBox="1"/>
          <p:nvPr/>
        </p:nvSpPr>
        <p:spPr>
          <a:xfrm>
            <a:off x="81198" y="4253459"/>
            <a:ext cx="12104554" cy="369332"/>
          </a:xfrm>
          <a:prstGeom prst="rect">
            <a:avLst/>
          </a:prstGeom>
          <a:solidFill>
            <a:schemeClr val="bg2">
              <a:lumMod val="75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WHY CHOOSE STUDY SPACE ?</a:t>
            </a:r>
          </a:p>
        </p:txBody>
      </p:sp>
      <p:pic>
        <p:nvPicPr>
          <p:cNvPr id="102" name="Graphic 101">
            <a:extLst>
              <a:ext uri="{FF2B5EF4-FFF2-40B4-BE49-F238E27FC236}">
                <a16:creationId xmlns:a16="http://schemas.microsoft.com/office/drawing/2014/main" id="{5C1C7F29-6EFE-44C3-3AE5-67EA2ADF66B3}"/>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01182" y="4645702"/>
            <a:ext cx="670810" cy="752007"/>
          </a:xfrm>
          <a:prstGeom prst="rect">
            <a:avLst/>
          </a:prstGeom>
        </p:spPr>
      </p:pic>
      <p:pic>
        <p:nvPicPr>
          <p:cNvPr id="104" name="Graphic 103">
            <a:extLst>
              <a:ext uri="{FF2B5EF4-FFF2-40B4-BE49-F238E27FC236}">
                <a16:creationId xmlns:a16="http://schemas.microsoft.com/office/drawing/2014/main" id="{51AAF74D-D3FE-E0DB-C43C-0311837E0B87}"/>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101184" y="4058587"/>
            <a:ext cx="695794" cy="758253"/>
          </a:xfrm>
          <a:prstGeom prst="rect">
            <a:avLst/>
          </a:prstGeom>
        </p:spPr>
      </p:pic>
      <p:sp>
        <p:nvSpPr>
          <p:cNvPr id="105" name="TextBox 104">
            <a:extLst>
              <a:ext uri="{FF2B5EF4-FFF2-40B4-BE49-F238E27FC236}">
                <a16:creationId xmlns:a16="http://schemas.microsoft.com/office/drawing/2014/main" id="{3F943FD8-609A-6FB8-BCDA-21A40A1ECBB7}"/>
              </a:ext>
            </a:extLst>
          </p:cNvPr>
          <p:cNvSpPr txBox="1"/>
          <p:nvPr/>
        </p:nvSpPr>
        <p:spPr>
          <a:xfrm>
            <a:off x="462197" y="4678179"/>
            <a:ext cx="1567719" cy="830997"/>
          </a:xfrm>
          <a:prstGeom prst="rect">
            <a:avLst/>
          </a:prstGeom>
          <a:solidFill>
            <a:schemeClr val="accent6">
              <a:lumMod val="20000"/>
              <a:lumOff val="80000"/>
            </a:schemeClr>
          </a:solid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Friendly tutors</a:t>
            </a:r>
            <a:endParaRPr lang="en-GB" sz="1600" dirty="0"/>
          </a:p>
          <a:p>
            <a:r>
              <a:rPr lang="en-GB" sz="1600" dirty="0"/>
              <a:t>Who </a:t>
            </a:r>
            <a:r>
              <a:rPr lang="en-GB" sz="1600"/>
              <a:t>explain</a:t>
            </a:r>
            <a:endParaRPr lang="en-GB" sz="1600" dirty="0"/>
          </a:p>
          <a:p>
            <a:r>
              <a:rPr lang="en-GB" sz="1600" dirty="0" err="1"/>
              <a:t>clearl</a:t>
            </a:r>
            <a:r>
              <a:rPr lang="en-GB" sz="1600" dirty="0"/>
              <a:t>y</a:t>
            </a:r>
          </a:p>
        </p:txBody>
      </p:sp>
      <p:pic>
        <p:nvPicPr>
          <p:cNvPr id="106" name="Graphic 105">
            <a:extLst>
              <a:ext uri="{FF2B5EF4-FFF2-40B4-BE49-F238E27FC236}">
                <a16:creationId xmlns:a16="http://schemas.microsoft.com/office/drawing/2014/main" id="{6505D9E1-2B4A-0AE9-BBE3-A7D52667E4F7}"/>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1991194" y="4614472"/>
            <a:ext cx="695794" cy="677057"/>
          </a:xfrm>
          <a:prstGeom prst="rect">
            <a:avLst/>
          </a:prstGeom>
        </p:spPr>
      </p:pic>
      <p:sp>
        <p:nvSpPr>
          <p:cNvPr id="107" name="TextBox 106">
            <a:extLst>
              <a:ext uri="{FF2B5EF4-FFF2-40B4-BE49-F238E27FC236}">
                <a16:creationId xmlns:a16="http://schemas.microsoft.com/office/drawing/2014/main" id="{6D39223B-BC01-F8E6-7AEE-1A31C3297438}"/>
              </a:ext>
            </a:extLst>
          </p:cNvPr>
          <p:cNvSpPr txBox="1"/>
          <p:nvPr/>
        </p:nvSpPr>
        <p:spPr>
          <a:xfrm>
            <a:off x="2679874" y="4636381"/>
            <a:ext cx="993101" cy="9233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Small </a:t>
            </a:r>
          </a:p>
          <a:p>
            <a:r>
              <a:rPr lang="en-GB"/>
              <a:t>Group</a:t>
            </a:r>
          </a:p>
          <a:p>
            <a:r>
              <a:rPr lang="en-GB" dirty="0"/>
              <a:t> </a:t>
            </a:r>
            <a:r>
              <a:rPr lang="en-GB" dirty="0" err="1"/>
              <a:t>siz</a:t>
            </a:r>
            <a:r>
              <a:rPr lang="en-GB" dirty="0"/>
              <a:t>es</a:t>
            </a:r>
            <a:endParaRPr lang="en-GB"/>
          </a:p>
        </p:txBody>
      </p:sp>
      <p:pic>
        <p:nvPicPr>
          <p:cNvPr id="108" name="Graphic 107">
            <a:extLst>
              <a:ext uri="{FF2B5EF4-FFF2-40B4-BE49-F238E27FC236}">
                <a16:creationId xmlns:a16="http://schemas.microsoft.com/office/drawing/2014/main" id="{5E0A05E1-0A05-46FA-BBE8-47E635E253F9}"/>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a:off x="3677588" y="4601979"/>
            <a:ext cx="801974" cy="820712"/>
          </a:xfrm>
          <a:prstGeom prst="rect">
            <a:avLst/>
          </a:prstGeom>
        </p:spPr>
      </p:pic>
      <p:sp>
        <p:nvSpPr>
          <p:cNvPr id="109" name="TextBox 108">
            <a:extLst>
              <a:ext uri="{FF2B5EF4-FFF2-40B4-BE49-F238E27FC236}">
                <a16:creationId xmlns:a16="http://schemas.microsoft.com/office/drawing/2014/main" id="{050111F2-AF2F-4FE8-DD31-20E6A8316D12}"/>
              </a:ext>
            </a:extLst>
          </p:cNvPr>
          <p:cNvSpPr txBox="1"/>
          <p:nvPr/>
        </p:nvSpPr>
        <p:spPr>
          <a:xfrm>
            <a:off x="4378377" y="4621968"/>
            <a:ext cx="1424065" cy="65882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Step-by-step</a:t>
            </a:r>
          </a:p>
          <a:p>
            <a:r>
              <a:rPr lang="en-GB" dirty="0" err="1"/>
              <a:t>teachi</a:t>
            </a:r>
            <a:r>
              <a:rPr lang="en-GB" dirty="0"/>
              <a:t>ng</a:t>
            </a:r>
          </a:p>
        </p:txBody>
      </p:sp>
      <p:pic>
        <p:nvPicPr>
          <p:cNvPr id="110" name="Graphic 109">
            <a:extLst>
              <a:ext uri="{FF2B5EF4-FFF2-40B4-BE49-F238E27FC236}">
                <a16:creationId xmlns:a16="http://schemas.microsoft.com/office/drawing/2014/main" id="{4237F145-3B2B-AB43-5B5F-87A170C547EC}"/>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5732488" y="4489553"/>
            <a:ext cx="808220" cy="801975"/>
          </a:xfrm>
          <a:prstGeom prst="rect">
            <a:avLst/>
          </a:prstGeom>
        </p:spPr>
      </p:pic>
      <p:sp>
        <p:nvSpPr>
          <p:cNvPr id="111" name="TextBox 110">
            <a:extLst>
              <a:ext uri="{FF2B5EF4-FFF2-40B4-BE49-F238E27FC236}">
                <a16:creationId xmlns:a16="http://schemas.microsoft.com/office/drawing/2014/main" id="{31F72113-FE8D-4ED3-8616-FDF05C695639}"/>
              </a:ext>
            </a:extLst>
          </p:cNvPr>
          <p:cNvSpPr txBox="1"/>
          <p:nvPr/>
        </p:nvSpPr>
        <p:spPr>
          <a:xfrm>
            <a:off x="6539458" y="4634457"/>
            <a:ext cx="1886262" cy="640085"/>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Suppo</a:t>
            </a:r>
            <a:r>
              <a:rPr lang="en-GB"/>
              <a:t>rt for all </a:t>
            </a:r>
          </a:p>
          <a:p>
            <a:r>
              <a:rPr lang="en-GB"/>
              <a:t>Confidence levels</a:t>
            </a:r>
            <a:endParaRPr lang="en-GB" dirty="0"/>
          </a:p>
        </p:txBody>
      </p:sp>
      <p:pic>
        <p:nvPicPr>
          <p:cNvPr id="112" name="Graphic 111">
            <a:extLst>
              <a:ext uri="{FF2B5EF4-FFF2-40B4-BE49-F238E27FC236}">
                <a16:creationId xmlns:a16="http://schemas.microsoft.com/office/drawing/2014/main" id="{C95915A4-AF62-1F41-CC22-620BAB44F6F4}"/>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8424471" y="4552015"/>
            <a:ext cx="539648" cy="520907"/>
          </a:xfrm>
          <a:prstGeom prst="rect">
            <a:avLst/>
          </a:prstGeom>
        </p:spPr>
      </p:pic>
      <p:sp>
        <p:nvSpPr>
          <p:cNvPr id="113" name="TextBox 112">
            <a:extLst>
              <a:ext uri="{FF2B5EF4-FFF2-40B4-BE49-F238E27FC236}">
                <a16:creationId xmlns:a16="http://schemas.microsoft.com/office/drawing/2014/main" id="{9B573FF3-1788-4C80-DBA4-22056EC91A71}"/>
              </a:ext>
            </a:extLst>
          </p:cNvPr>
          <p:cNvSpPr txBox="1"/>
          <p:nvPr/>
        </p:nvSpPr>
        <p:spPr>
          <a:xfrm>
            <a:off x="8950376" y="4684426"/>
            <a:ext cx="3197902" cy="64633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Simple digital tools to help</a:t>
            </a:r>
          </a:p>
          <a:p>
            <a:r>
              <a:rPr lang="en-GB" dirty="0"/>
              <a:t>Students stay organis</a:t>
            </a:r>
            <a:r>
              <a:rPr lang="en-GB"/>
              <a:t>ed</a:t>
            </a:r>
            <a:endParaRPr lang="en-GB" dirty="0"/>
          </a:p>
        </p:txBody>
      </p:sp>
      <p:pic>
        <p:nvPicPr>
          <p:cNvPr id="114" name="Graphic 113">
            <a:extLst>
              <a:ext uri="{FF2B5EF4-FFF2-40B4-BE49-F238E27FC236}">
                <a16:creationId xmlns:a16="http://schemas.microsoft.com/office/drawing/2014/main" id="{26D9F122-5C54-149F-8894-0F098BA855C3}"/>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1754327" y="5635148"/>
            <a:ext cx="371011" cy="364761"/>
          </a:xfrm>
          <a:prstGeom prst="rect">
            <a:avLst/>
          </a:prstGeom>
        </p:spPr>
      </p:pic>
      <p:sp>
        <p:nvSpPr>
          <p:cNvPr id="119" name="TextBox 118">
            <a:extLst>
              <a:ext uri="{FF2B5EF4-FFF2-40B4-BE49-F238E27FC236}">
                <a16:creationId xmlns:a16="http://schemas.microsoft.com/office/drawing/2014/main" id="{B4D965B8-80A8-9238-45B4-F63C93DB8696}"/>
              </a:ext>
            </a:extLst>
          </p:cNvPr>
          <p:cNvSpPr txBox="1"/>
          <p:nvPr/>
        </p:nvSpPr>
        <p:spPr>
          <a:xfrm>
            <a:off x="2131098" y="5637166"/>
            <a:ext cx="8014743" cy="369332"/>
          </a:xfrm>
          <a:prstGeom prst="rect">
            <a:avLst/>
          </a:prstGeom>
          <a:solidFill>
            <a:schemeClr val="accent2">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CONTACT</a:t>
            </a:r>
            <a:r>
              <a:rPr lang="en-GB" dirty="0"/>
              <a:t> </a:t>
            </a:r>
            <a:r>
              <a:rPr lang="en-GB" sz="1000" dirty="0"/>
              <a:t>DETILS: PHONE – 07400123456    EMAIL – </a:t>
            </a:r>
            <a:r>
              <a:rPr lang="en-GB" sz="1000" dirty="0">
                <a:hlinkClick r:id="rId21"/>
              </a:rPr>
              <a:t>hello@studyspace.co.uk</a:t>
            </a:r>
            <a:r>
              <a:rPr lang="en-GB" sz="1000" dirty="0"/>
              <a:t>                                ADDRESS -  12 </a:t>
            </a:r>
            <a:r>
              <a:rPr lang="en-GB" sz="1000" err="1"/>
              <a:t>Riv</a:t>
            </a:r>
            <a:r>
              <a:rPr lang="en-GB" sz="1000"/>
              <a:t>er Street, City Centre</a:t>
            </a:r>
            <a:endParaRPr lang="en-GB" sz="1000" dirty="0"/>
          </a:p>
        </p:txBody>
      </p:sp>
      <p:sp>
        <p:nvSpPr>
          <p:cNvPr id="120" name="TextBox 119">
            <a:extLst>
              <a:ext uri="{FF2B5EF4-FFF2-40B4-BE49-F238E27FC236}">
                <a16:creationId xmlns:a16="http://schemas.microsoft.com/office/drawing/2014/main" id="{AF0BF482-28EC-CB28-2200-9E4D43E3D6C9}"/>
              </a:ext>
            </a:extLst>
          </p:cNvPr>
          <p:cNvSpPr txBox="1"/>
          <p:nvPr/>
        </p:nvSpPr>
        <p:spPr>
          <a:xfrm>
            <a:off x="2512582" y="5736044"/>
            <a:ext cx="2635770" cy="34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23" name="Graphic 122">
            <a:extLst>
              <a:ext uri="{FF2B5EF4-FFF2-40B4-BE49-F238E27FC236}">
                <a16:creationId xmlns:a16="http://schemas.microsoft.com/office/drawing/2014/main" id="{EF1EDB01-6D36-4B99-D3C1-6694B0BE298D}"/>
              </a:ext>
            </a:extLst>
          </p:cNvPr>
          <p:cNvPicPr>
            <a:picLocks noChangeAspect="1"/>
          </p:cNvPicPr>
          <p:nvPr/>
        </p:nvPicPr>
        <p:blipFill>
          <a:blip>
            <a:extLst>
              <a:ext uri="{96DAC541-7B7A-43D3-8B79-37D633B846F1}">
                <asvg:svgBlip xmlns:asvg="http://schemas.microsoft.com/office/drawing/2016/SVG/main" r:embed="rId22"/>
              </a:ext>
            </a:extLst>
          </a:blip>
          <a:stretch>
            <a:fillRect/>
          </a:stretch>
        </p:blipFill>
        <p:spPr>
          <a:xfrm>
            <a:off x="7008766" y="5546937"/>
            <a:ext cx="577121" cy="533401"/>
          </a:xfrm>
          <a:prstGeom prst="rect">
            <a:avLst/>
          </a:prstGeom>
        </p:spPr>
      </p:pic>
    </p:spTree>
    <p:extLst>
      <p:ext uri="{BB962C8B-B14F-4D97-AF65-F5344CB8AC3E}">
        <p14:creationId xmlns:p14="http://schemas.microsoft.com/office/powerpoint/2010/main" val="2725000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2C6CF-6106-5148-9A89-4FFA9B4FAAB2}"/>
              </a:ext>
            </a:extLst>
          </p:cNvPr>
          <p:cNvSpPr>
            <a:spLocks noGrp="1"/>
          </p:cNvSpPr>
          <p:nvPr>
            <p:ph type="title"/>
          </p:nvPr>
        </p:nvSpPr>
        <p:spPr/>
        <p:txBody>
          <a:bodyPr/>
          <a:lstStyle/>
          <a:p>
            <a:r>
              <a:rPr lang="en-GB"/>
              <a:t>The DS2 Scenarios</a:t>
            </a:r>
            <a:endParaRPr lang="en-US"/>
          </a:p>
          <a:p>
            <a:endParaRPr lang="en-GB" dirty="0"/>
          </a:p>
        </p:txBody>
      </p:sp>
      <p:sp>
        <p:nvSpPr>
          <p:cNvPr id="3" name="Content Placeholder 2">
            <a:extLst>
              <a:ext uri="{FF2B5EF4-FFF2-40B4-BE49-F238E27FC236}">
                <a16:creationId xmlns:a16="http://schemas.microsoft.com/office/drawing/2014/main" id="{1BBE75F7-58AC-7D81-605A-C4A32EB2B7B5}"/>
              </a:ext>
            </a:extLst>
          </p:cNvPr>
          <p:cNvSpPr>
            <a:spLocks noGrp="1"/>
          </p:cNvSpPr>
          <p:nvPr>
            <p:ph idx="1"/>
          </p:nvPr>
        </p:nvSpPr>
        <p:spPr/>
        <p:txBody>
          <a:bodyPr vert="horz" lIns="91440" tIns="45720" rIns="91440" bIns="45720" rtlCol="0" anchor="t">
            <a:normAutofit lnSpcReduction="10000"/>
          </a:bodyPr>
          <a:lstStyle/>
          <a:p>
            <a:pPr>
              <a:buAutoNum type="arabicPeriod"/>
            </a:pPr>
            <a:endParaRPr lang="en-GB" sz="900" dirty="0">
              <a:latin typeface="Helvetica"/>
              <a:cs typeface="Helvetica"/>
            </a:endParaRPr>
          </a:p>
          <a:p>
            <a:pPr>
              <a:buAutoNum type="arabicPeriod"/>
            </a:pPr>
            <a:r>
              <a:rPr lang="en-GB" sz="3200" dirty="0">
                <a:latin typeface="Helvetica"/>
                <a:cs typeface="Helvetica"/>
              </a:rPr>
              <a:t>WHY I CHOSE MY </a:t>
            </a:r>
            <a:r>
              <a:rPr lang="en-GB" sz="3200">
                <a:latin typeface="Helvetica"/>
                <a:cs typeface="Helvetica"/>
              </a:rPr>
              <a:t>TOOL </a:t>
            </a:r>
            <a:r>
              <a:rPr lang="en-GB" sz="1200" dirty="0">
                <a:latin typeface="Helvetica"/>
                <a:cs typeface="Helvetica"/>
              </a:rPr>
              <a:t> </a:t>
            </a:r>
            <a:endParaRPr lang="en-GB" dirty="0">
              <a:latin typeface="Calisto MT" panose="02040603050505030304"/>
              <a:cs typeface="Helvetica"/>
            </a:endParaRPr>
          </a:p>
          <a:p>
            <a:pPr marL="0" indent="0">
              <a:buNone/>
            </a:pPr>
            <a:r>
              <a:rPr lang="en-GB">
                <a:latin typeface="Helvetica"/>
                <a:cs typeface="Helvetica"/>
              </a:rPr>
              <a:t>  I chose Microsoft PowerPoint because it is a simple and effective tool for creating a one-page information sheet. It allowed me to organise the information using </a:t>
            </a:r>
            <a:r>
              <a:rPr lang="en-GB" dirty="0">
                <a:latin typeface="Helvetica"/>
                <a:cs typeface="Helvetica"/>
              </a:rPr>
              <a:t>headings, icons, colours and text boxes, making the page clear and easy to read. I wanted the final design to look professional and attractive for new students while also being suitable for printing. According to Hashemi, Azizi Nezhad and Farokhi (2012), PowerPoint is an effective tool because it helps present information clearly and improves communication. This supported my decision to use PowerPoint for this project. Overall, I believe PowerPoint was the best choice because it helped me create an organised and visually appealing information sheet.</a:t>
            </a:r>
            <a:endParaRPr lang="en-GB" dirty="0"/>
          </a:p>
          <a:p>
            <a:pPr>
              <a:buAutoNum type="arabicPeriod"/>
            </a:pPr>
            <a:endParaRPr lang="en-GB" dirty="0"/>
          </a:p>
        </p:txBody>
      </p:sp>
      <p:sp>
        <p:nvSpPr>
          <p:cNvPr id="4" name="Date Placeholder 3">
            <a:extLst>
              <a:ext uri="{FF2B5EF4-FFF2-40B4-BE49-F238E27FC236}">
                <a16:creationId xmlns:a16="http://schemas.microsoft.com/office/drawing/2014/main" id="{34215BD0-5AED-25A1-B070-806F0D913B20}"/>
              </a:ext>
            </a:extLst>
          </p:cNvPr>
          <p:cNvSpPr>
            <a:spLocks noGrp="1"/>
          </p:cNvSpPr>
          <p:nvPr>
            <p:ph type="dt" sz="half" idx="10"/>
          </p:nvPr>
        </p:nvSpPr>
        <p:spPr/>
        <p:txBody>
          <a:bodyPr/>
          <a:lstStyle/>
          <a:p>
            <a:fld id="{7289E71B-37CE-480A-8FF2-E501D6D8B808}" type="datetime1">
              <a:t>7/25/2026</a:t>
            </a:fld>
            <a:endParaRPr lang="en-US" dirty="0"/>
          </a:p>
        </p:txBody>
      </p:sp>
      <p:sp>
        <p:nvSpPr>
          <p:cNvPr id="5" name="Footer Placeholder 4">
            <a:extLst>
              <a:ext uri="{FF2B5EF4-FFF2-40B4-BE49-F238E27FC236}">
                <a16:creationId xmlns:a16="http://schemas.microsoft.com/office/drawing/2014/main" id="{F722BB4C-2DFC-83F1-CE9A-328CAFD01AB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D885F9A-50BD-F99E-8D60-18E5E7B3D3CA}"/>
              </a:ext>
            </a:extLst>
          </p:cNvPr>
          <p:cNvSpPr>
            <a:spLocks noGrp="1"/>
          </p:cNvSpPr>
          <p:nvPr>
            <p:ph type="sldNum" sz="quarter" idx="12"/>
          </p:nvPr>
        </p:nvSpPr>
        <p:spPr/>
        <p:txBody>
          <a:bodyPr/>
          <a:lstStyle/>
          <a:p>
            <a:fld id="{E30AF5A0-43BB-4336-8627-9123B9144D80}" type="slidenum">
              <a:rPr lang="en-US" dirty="0"/>
              <a:t>3</a:t>
            </a:fld>
            <a:endParaRPr lang="en-US" dirty="0"/>
          </a:p>
        </p:txBody>
      </p:sp>
    </p:spTree>
    <p:extLst>
      <p:ext uri="{BB962C8B-B14F-4D97-AF65-F5344CB8AC3E}">
        <p14:creationId xmlns:p14="http://schemas.microsoft.com/office/powerpoint/2010/main" val="3035432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E1F3-5508-AF06-B740-EB8739913E62}"/>
              </a:ext>
            </a:extLst>
          </p:cNvPr>
          <p:cNvSpPr>
            <a:spLocks noGrp="1"/>
          </p:cNvSpPr>
          <p:nvPr>
            <p:ph type="title"/>
          </p:nvPr>
        </p:nvSpPr>
        <p:spPr/>
        <p:txBody>
          <a:bodyPr/>
          <a:lstStyle/>
          <a:p>
            <a:r>
              <a:rPr lang="en-GB"/>
              <a:t>THE DS2 SCENARIOS</a:t>
            </a:r>
          </a:p>
          <a:p>
            <a:endParaRPr lang="en-GB" dirty="0"/>
          </a:p>
        </p:txBody>
      </p:sp>
      <p:sp>
        <p:nvSpPr>
          <p:cNvPr id="3" name="Content Placeholder 2">
            <a:extLst>
              <a:ext uri="{FF2B5EF4-FFF2-40B4-BE49-F238E27FC236}">
                <a16:creationId xmlns:a16="http://schemas.microsoft.com/office/drawing/2014/main" id="{D7FF8EFA-0AA4-6111-D284-FD81C375249E}"/>
              </a:ext>
            </a:extLst>
          </p:cNvPr>
          <p:cNvSpPr>
            <a:spLocks noGrp="1"/>
          </p:cNvSpPr>
          <p:nvPr>
            <p:ph idx="1"/>
          </p:nvPr>
        </p:nvSpPr>
        <p:spPr/>
        <p:txBody>
          <a:bodyPr vert="horz" lIns="91440" tIns="45720" rIns="91440" bIns="45720" rtlCol="0" anchor="t">
            <a:normAutofit fontScale="62500" lnSpcReduction="20000"/>
          </a:bodyPr>
          <a:lstStyle/>
          <a:p>
            <a:pPr>
              <a:buNone/>
            </a:pPr>
            <a:r>
              <a:rPr lang="en-GB" sz="3200">
                <a:latin typeface="Helvetica"/>
                <a:cs typeface="Helvetica"/>
              </a:rPr>
              <a:t>2 What Information I Used</a:t>
            </a:r>
            <a:endParaRPr lang="en-US" sz="3200"/>
          </a:p>
          <a:p>
            <a:pPr>
              <a:buNone/>
            </a:pPr>
            <a:endParaRPr lang="en-GB" sz="3200" dirty="0">
              <a:latin typeface="Helvetica"/>
              <a:cs typeface="Helvetica"/>
            </a:endParaRPr>
          </a:p>
          <a:p>
            <a:pPr>
              <a:buNone/>
            </a:pPr>
            <a:r>
              <a:rPr lang="en-GB" sz="3200">
                <a:latin typeface="Helvetica"/>
                <a:cs typeface="Helvetica"/>
              </a:rPr>
              <a:t>     To create my one-page information sheet, I used all the information provided in the Study Space Tutors scenario. I included the subjects taught, which are English, Maths, Science, Business Studies and Digital Skills. I also added the opening hours, contact details, prices and the reasons why Study Space Tutors is different from other tutoring services.</a:t>
            </a:r>
            <a:endParaRPr lang="en-GB" sz="3200"/>
          </a:p>
          <a:p>
            <a:pPr>
              <a:buNone/>
            </a:pPr>
            <a:r>
              <a:rPr lang="en-GB" sz="3200">
                <a:latin typeface="Helvetica"/>
                <a:cs typeface="Helvetica"/>
              </a:rPr>
              <a:t>      I organised the information into clear sections with headings so that new students can quickly find what they are looking for. I used the details provided by the manager and made sure that all the important information was included in the final design. This helped me create a clear and informative "About Us" page.</a:t>
            </a:r>
            <a:endParaRPr lang="en-GB" sz="3200"/>
          </a:p>
          <a:p>
            <a:pPr marL="0" indent="0">
              <a:buNone/>
            </a:pPr>
            <a:endParaRPr lang="en-GB" dirty="0"/>
          </a:p>
        </p:txBody>
      </p:sp>
      <p:sp>
        <p:nvSpPr>
          <p:cNvPr id="4" name="Date Placeholder 3">
            <a:extLst>
              <a:ext uri="{FF2B5EF4-FFF2-40B4-BE49-F238E27FC236}">
                <a16:creationId xmlns:a16="http://schemas.microsoft.com/office/drawing/2014/main" id="{D856FF1E-CBC4-03FB-2DF9-560B5B1991B4}"/>
              </a:ext>
            </a:extLst>
          </p:cNvPr>
          <p:cNvSpPr>
            <a:spLocks noGrp="1"/>
          </p:cNvSpPr>
          <p:nvPr>
            <p:ph type="dt" sz="half" idx="10"/>
          </p:nvPr>
        </p:nvSpPr>
        <p:spPr/>
        <p:txBody>
          <a:bodyPr/>
          <a:lstStyle/>
          <a:p>
            <a:fld id="{88FD531A-AE86-49C5-9114-101F6DDAD818}" type="datetime1">
              <a:t>7/25/2026</a:t>
            </a:fld>
            <a:endParaRPr lang="en-US" dirty="0"/>
          </a:p>
        </p:txBody>
      </p:sp>
      <p:sp>
        <p:nvSpPr>
          <p:cNvPr id="5" name="Footer Placeholder 4">
            <a:extLst>
              <a:ext uri="{FF2B5EF4-FFF2-40B4-BE49-F238E27FC236}">
                <a16:creationId xmlns:a16="http://schemas.microsoft.com/office/drawing/2014/main" id="{2E891D75-A021-30D3-C81B-30ACF735E04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19AE87-9E4A-7365-6F69-9A3A705F090C}"/>
              </a:ext>
            </a:extLst>
          </p:cNvPr>
          <p:cNvSpPr>
            <a:spLocks noGrp="1"/>
          </p:cNvSpPr>
          <p:nvPr>
            <p:ph type="sldNum" sz="quarter" idx="12"/>
          </p:nvPr>
        </p:nvSpPr>
        <p:spPr/>
        <p:txBody>
          <a:bodyPr/>
          <a:lstStyle/>
          <a:p>
            <a:fld id="{E30AF5A0-43BB-4336-8627-9123B9144D80}" type="slidenum">
              <a:rPr lang="en-US" dirty="0"/>
              <a:t>4</a:t>
            </a:fld>
            <a:endParaRPr lang="en-US" dirty="0"/>
          </a:p>
        </p:txBody>
      </p:sp>
    </p:spTree>
    <p:extLst>
      <p:ext uri="{BB962C8B-B14F-4D97-AF65-F5344CB8AC3E}">
        <p14:creationId xmlns:p14="http://schemas.microsoft.com/office/powerpoint/2010/main" val="3930536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1423-C824-DFFC-B916-605411018C53}"/>
              </a:ext>
            </a:extLst>
          </p:cNvPr>
          <p:cNvSpPr>
            <a:spLocks noGrp="1"/>
          </p:cNvSpPr>
          <p:nvPr>
            <p:ph type="title"/>
          </p:nvPr>
        </p:nvSpPr>
        <p:spPr>
          <a:xfrm>
            <a:off x="700635" y="922096"/>
            <a:ext cx="10691265" cy="767292"/>
          </a:xfrm>
        </p:spPr>
        <p:txBody>
          <a:bodyPr/>
          <a:lstStyle/>
          <a:p>
            <a:r>
              <a:rPr lang="en-GB"/>
              <a:t>THE DS2 SCENARIOS</a:t>
            </a:r>
          </a:p>
          <a:p>
            <a:endParaRPr lang="en-GB" dirty="0"/>
          </a:p>
        </p:txBody>
      </p:sp>
      <p:sp>
        <p:nvSpPr>
          <p:cNvPr id="3" name="Content Placeholder 2">
            <a:extLst>
              <a:ext uri="{FF2B5EF4-FFF2-40B4-BE49-F238E27FC236}">
                <a16:creationId xmlns:a16="http://schemas.microsoft.com/office/drawing/2014/main" id="{B39DDF3E-3AA8-6732-6E93-6DA4B7F38EDA}"/>
              </a:ext>
            </a:extLst>
          </p:cNvPr>
          <p:cNvSpPr>
            <a:spLocks noGrp="1"/>
          </p:cNvSpPr>
          <p:nvPr>
            <p:ph idx="1"/>
          </p:nvPr>
        </p:nvSpPr>
        <p:spPr>
          <a:xfrm>
            <a:off x="706496" y="1695250"/>
            <a:ext cx="10685404" cy="4233964"/>
          </a:xfrm>
        </p:spPr>
        <p:txBody>
          <a:bodyPr vert="horz" lIns="91440" tIns="45720" rIns="91440" bIns="45720" rtlCol="0" anchor="t">
            <a:noAutofit/>
          </a:bodyPr>
          <a:lstStyle/>
          <a:p>
            <a:r>
              <a:rPr lang="en-GB" sz="3200">
                <a:latin typeface="Helvetica"/>
                <a:cs typeface="Helvetica"/>
              </a:rPr>
              <a:t>3  How I Created My Artefact</a:t>
            </a:r>
            <a:endParaRPr lang="en-GB" sz="3200"/>
          </a:p>
          <a:p>
            <a:pPr marL="0" indent="0">
              <a:buNone/>
            </a:pPr>
            <a:r>
              <a:rPr lang="en-GB" sz="1600">
                <a:latin typeface="Helvetica"/>
                <a:cs typeface="Helvetica"/>
              </a:rPr>
              <a:t> I started by opening Microsoft PowerPoint and choosing a blank slide. First, I added the title "Study Space Tutors" at the top of the page to make it clear what the information sheet was about. I then organised the page into different sections, including Subjects We Teach, Opening Hours, Prices, Contact Details, and Why Choose Study Space?  Next, I added the information provided in the scenario and used text boxes to keep each section organised. I inserted icons and small images to make the page more attractive and easier to understand. I also used different colours for the headings to help each section stand out.  Finally, I checked the spelling, the layout and the spacing between the sections to make sure the information was easy to read. I made sure that all the important details were included and that the finished information sheet looked clear, professional and suitable for new students.</a:t>
            </a:r>
            <a:endParaRPr lang="en-GB" sz="1600"/>
          </a:p>
          <a:p>
            <a:endParaRPr lang="en-GB" sz="1600" dirty="0"/>
          </a:p>
        </p:txBody>
      </p:sp>
      <p:sp>
        <p:nvSpPr>
          <p:cNvPr id="4" name="Date Placeholder 3">
            <a:extLst>
              <a:ext uri="{FF2B5EF4-FFF2-40B4-BE49-F238E27FC236}">
                <a16:creationId xmlns:a16="http://schemas.microsoft.com/office/drawing/2014/main" id="{8694E9BC-DBAF-659C-F108-24623678DF32}"/>
              </a:ext>
            </a:extLst>
          </p:cNvPr>
          <p:cNvSpPr>
            <a:spLocks noGrp="1"/>
          </p:cNvSpPr>
          <p:nvPr>
            <p:ph type="dt" sz="half" idx="10"/>
          </p:nvPr>
        </p:nvSpPr>
        <p:spPr/>
        <p:txBody>
          <a:bodyPr/>
          <a:lstStyle/>
          <a:p>
            <a:fld id="{F0F0DE29-1BBA-415B-BECC-E3631664F5FD}" type="datetime1">
              <a:t>7/25/2026</a:t>
            </a:fld>
            <a:endParaRPr lang="en-US" dirty="0"/>
          </a:p>
        </p:txBody>
      </p:sp>
      <p:sp>
        <p:nvSpPr>
          <p:cNvPr id="5" name="Footer Placeholder 4">
            <a:extLst>
              <a:ext uri="{FF2B5EF4-FFF2-40B4-BE49-F238E27FC236}">
                <a16:creationId xmlns:a16="http://schemas.microsoft.com/office/drawing/2014/main" id="{00E23ECA-9E99-D0D6-6D22-18BD01993FB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15241CA-A63D-A066-F9FF-9B0B483088F7}"/>
              </a:ext>
            </a:extLst>
          </p:cNvPr>
          <p:cNvSpPr>
            <a:spLocks noGrp="1"/>
          </p:cNvSpPr>
          <p:nvPr>
            <p:ph type="sldNum" sz="quarter" idx="12"/>
          </p:nvPr>
        </p:nvSpPr>
        <p:spPr/>
        <p:txBody>
          <a:bodyPr/>
          <a:lstStyle/>
          <a:p>
            <a:fld id="{E30AF5A0-43BB-4336-8627-9123B9144D80}" type="slidenum">
              <a:rPr lang="en-US" dirty="0"/>
              <a:t>5</a:t>
            </a:fld>
            <a:endParaRPr lang="en-US" dirty="0"/>
          </a:p>
        </p:txBody>
      </p:sp>
    </p:spTree>
    <p:extLst>
      <p:ext uri="{BB962C8B-B14F-4D97-AF65-F5344CB8AC3E}">
        <p14:creationId xmlns:p14="http://schemas.microsoft.com/office/powerpoint/2010/main" val="105672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F789-2191-8722-BDC1-65DC08C16668}"/>
              </a:ext>
            </a:extLst>
          </p:cNvPr>
          <p:cNvSpPr>
            <a:spLocks noGrp="1"/>
          </p:cNvSpPr>
          <p:nvPr>
            <p:ph type="title"/>
          </p:nvPr>
        </p:nvSpPr>
        <p:spPr>
          <a:xfrm>
            <a:off x="718220" y="922096"/>
            <a:ext cx="10691265" cy="1371030"/>
          </a:xfrm>
        </p:spPr>
        <p:txBody>
          <a:bodyPr/>
          <a:lstStyle/>
          <a:p>
            <a:r>
              <a:rPr lang="en-GB"/>
              <a:t>THE DS2 SCENARIOS</a:t>
            </a:r>
          </a:p>
          <a:p>
            <a:endParaRPr lang="en-GB" dirty="0"/>
          </a:p>
        </p:txBody>
      </p:sp>
      <p:sp>
        <p:nvSpPr>
          <p:cNvPr id="3" name="Content Placeholder 2">
            <a:extLst>
              <a:ext uri="{FF2B5EF4-FFF2-40B4-BE49-F238E27FC236}">
                <a16:creationId xmlns:a16="http://schemas.microsoft.com/office/drawing/2014/main" id="{CCDA2E07-460E-225C-C6F0-96F9840F70BD}"/>
              </a:ext>
            </a:extLst>
          </p:cNvPr>
          <p:cNvSpPr>
            <a:spLocks noGrp="1"/>
          </p:cNvSpPr>
          <p:nvPr>
            <p:ph idx="1"/>
          </p:nvPr>
        </p:nvSpPr>
        <p:spPr>
          <a:xfrm>
            <a:off x="706880" y="1743487"/>
            <a:ext cx="10691265" cy="4185727"/>
          </a:xfrm>
        </p:spPr>
        <p:txBody>
          <a:bodyPr vert="horz" lIns="91440" tIns="45720" rIns="91440" bIns="45720" rtlCol="0" anchor="t">
            <a:normAutofit/>
          </a:bodyPr>
          <a:lstStyle/>
          <a:p>
            <a:r>
              <a:rPr lang="en-GB" sz="3200">
                <a:latin typeface="Helvetica"/>
                <a:cs typeface="Helvetica"/>
              </a:rPr>
              <a:t>4. What Changes I Made</a:t>
            </a:r>
            <a:endParaRPr lang="en-GB" sz="3200"/>
          </a:p>
          <a:p>
            <a:pPr marL="0" indent="0">
              <a:buNone/>
            </a:pPr>
            <a:r>
              <a:rPr lang="en-GB" sz="1800" dirty="0">
                <a:latin typeface="Helvetica"/>
                <a:cs typeface="Helvetica"/>
              </a:rPr>
              <a:t>While creating my information sheet, I made several changes to improve the overall design. At first, I used different colours for some headings, but I realised that the page looked too busy. I changed the colours to make the design more consistent and professional. I also adjusted the size and position of the text boxes and icons so that the information was easier to read. Some sections were too close together, so I added more spacing to make the layout look cleaner. Finally, I checked the spelling and </a:t>
            </a:r>
            <a:r>
              <a:rPr lang="en-GB" sz="1800">
                <a:latin typeface="Helvetica"/>
                <a:cs typeface="Helvetica"/>
              </a:rPr>
              <a:t>made small corrections to ensure that the information sheet was accurate and well presented. These changes helped me create a more organised and attractive final design.</a:t>
            </a:r>
            <a:endParaRPr lang="en-GB" sz="1800"/>
          </a:p>
          <a:p>
            <a:endParaRPr lang="en-GB" sz="1800" dirty="0"/>
          </a:p>
        </p:txBody>
      </p:sp>
      <p:sp>
        <p:nvSpPr>
          <p:cNvPr id="4" name="Date Placeholder 3">
            <a:extLst>
              <a:ext uri="{FF2B5EF4-FFF2-40B4-BE49-F238E27FC236}">
                <a16:creationId xmlns:a16="http://schemas.microsoft.com/office/drawing/2014/main" id="{F867774F-FE49-798E-1854-E74B1D56BE14}"/>
              </a:ext>
            </a:extLst>
          </p:cNvPr>
          <p:cNvSpPr>
            <a:spLocks noGrp="1"/>
          </p:cNvSpPr>
          <p:nvPr>
            <p:ph type="dt" sz="half" idx="10"/>
          </p:nvPr>
        </p:nvSpPr>
        <p:spPr/>
        <p:txBody>
          <a:bodyPr/>
          <a:lstStyle/>
          <a:p>
            <a:fld id="{C67C56EA-DC2A-4D65-A098-8964C4479BAC}" type="datetime1">
              <a:t>7/25/2026</a:t>
            </a:fld>
            <a:endParaRPr lang="en-US" dirty="0"/>
          </a:p>
        </p:txBody>
      </p:sp>
      <p:sp>
        <p:nvSpPr>
          <p:cNvPr id="5" name="Footer Placeholder 4">
            <a:extLst>
              <a:ext uri="{FF2B5EF4-FFF2-40B4-BE49-F238E27FC236}">
                <a16:creationId xmlns:a16="http://schemas.microsoft.com/office/drawing/2014/main" id="{73F035CA-BFF0-B407-DFA0-5679698717A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965F511-EE41-804B-5843-8DFA66990C04}"/>
              </a:ext>
            </a:extLst>
          </p:cNvPr>
          <p:cNvSpPr>
            <a:spLocks noGrp="1"/>
          </p:cNvSpPr>
          <p:nvPr>
            <p:ph type="sldNum" sz="quarter" idx="12"/>
          </p:nvPr>
        </p:nvSpPr>
        <p:spPr/>
        <p:txBody>
          <a:bodyPr/>
          <a:lstStyle/>
          <a:p>
            <a:fld id="{E30AF5A0-43BB-4336-8627-9123B9144D80}" type="slidenum">
              <a:rPr lang="en-US" dirty="0"/>
              <a:t>6</a:t>
            </a:fld>
            <a:endParaRPr lang="en-US" dirty="0"/>
          </a:p>
        </p:txBody>
      </p:sp>
    </p:spTree>
    <p:extLst>
      <p:ext uri="{BB962C8B-B14F-4D97-AF65-F5344CB8AC3E}">
        <p14:creationId xmlns:p14="http://schemas.microsoft.com/office/powerpoint/2010/main" val="1110643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5FA00-DB33-3205-8FF5-BE5280B059A9}"/>
              </a:ext>
            </a:extLst>
          </p:cNvPr>
          <p:cNvSpPr>
            <a:spLocks noGrp="1"/>
          </p:cNvSpPr>
          <p:nvPr>
            <p:ph type="title"/>
          </p:nvPr>
        </p:nvSpPr>
        <p:spPr/>
        <p:txBody>
          <a:bodyPr/>
          <a:lstStyle/>
          <a:p>
            <a:r>
              <a:rPr lang="en-GB"/>
              <a:t>THE DS2 SCENARIOS</a:t>
            </a:r>
          </a:p>
          <a:p>
            <a:endParaRPr lang="en-GB" dirty="0"/>
          </a:p>
        </p:txBody>
      </p:sp>
      <p:sp>
        <p:nvSpPr>
          <p:cNvPr id="3" name="Content Placeholder 2">
            <a:extLst>
              <a:ext uri="{FF2B5EF4-FFF2-40B4-BE49-F238E27FC236}">
                <a16:creationId xmlns:a16="http://schemas.microsoft.com/office/drawing/2014/main" id="{78952D70-47A7-7FFB-B166-FFE9E07BF227}"/>
              </a:ext>
            </a:extLst>
          </p:cNvPr>
          <p:cNvSpPr>
            <a:spLocks noGrp="1"/>
          </p:cNvSpPr>
          <p:nvPr>
            <p:ph idx="1"/>
          </p:nvPr>
        </p:nvSpPr>
        <p:spPr>
          <a:xfrm>
            <a:off x="706880" y="1868405"/>
            <a:ext cx="10685020" cy="4160743"/>
          </a:xfrm>
        </p:spPr>
        <p:txBody>
          <a:bodyPr vert="horz" lIns="91440" tIns="45720" rIns="91440" bIns="45720" rtlCol="0" anchor="t">
            <a:normAutofit/>
          </a:bodyPr>
          <a:lstStyle/>
          <a:p>
            <a:r>
              <a:rPr lang="en-GB" sz="3200">
                <a:latin typeface="Helvetica"/>
                <a:cs typeface="Helvetica"/>
              </a:rPr>
              <a:t>5. Feedback I Used</a:t>
            </a:r>
            <a:endParaRPr lang="en-GB" sz="3200" dirty="0"/>
          </a:p>
          <a:p>
            <a:endParaRPr lang="en-GB" sz="1800" dirty="0">
              <a:latin typeface="Helvetica"/>
              <a:cs typeface="Helvetica"/>
            </a:endParaRPr>
          </a:p>
          <a:p>
            <a:pPr marL="0" indent="0">
              <a:buNone/>
            </a:pPr>
            <a:r>
              <a:rPr lang="en-GB" sz="1800">
                <a:latin typeface="Helvetica"/>
                <a:cs typeface="Helvetica"/>
              </a:rPr>
              <a:t>Before finishing my information sheet, I asked my daughter</a:t>
            </a:r>
            <a:r>
              <a:rPr lang="en-GB" sz="1800" dirty="0">
                <a:latin typeface="Helvetica"/>
                <a:cs typeface="Helvetica"/>
              </a:rPr>
              <a:t> to look at my work and give me some feedback. He suggested that I should make the headings clearer and improve the spacing between some sections. He also recommended using more consistent colours to make the design look more </a:t>
            </a:r>
            <a:r>
              <a:rPr lang="en-GB" sz="1800">
                <a:latin typeface="Helvetica"/>
                <a:cs typeface="Helvetica"/>
              </a:rPr>
              <a:t>professional. After receiving his feedback, 1 made the necessary changes by adjusting the layout, improving the spacing and using a more consistent colour scheme. These improvements made my information sheet easier to read and more visually attractive. I believe his feedback helped me produce a better final version of my artefact.</a:t>
            </a:r>
            <a:endParaRPr lang="en-GB" sz="1800" dirty="0"/>
          </a:p>
          <a:p>
            <a:endParaRPr lang="en-GB" sz="1800" dirty="0"/>
          </a:p>
        </p:txBody>
      </p:sp>
      <p:sp>
        <p:nvSpPr>
          <p:cNvPr id="4" name="Date Placeholder 3">
            <a:extLst>
              <a:ext uri="{FF2B5EF4-FFF2-40B4-BE49-F238E27FC236}">
                <a16:creationId xmlns:a16="http://schemas.microsoft.com/office/drawing/2014/main" id="{DDB2AE8B-907E-2E96-BE1F-214FD25C20CD}"/>
              </a:ext>
            </a:extLst>
          </p:cNvPr>
          <p:cNvSpPr>
            <a:spLocks noGrp="1"/>
          </p:cNvSpPr>
          <p:nvPr>
            <p:ph type="dt" sz="half" idx="10"/>
          </p:nvPr>
        </p:nvSpPr>
        <p:spPr/>
        <p:txBody>
          <a:bodyPr/>
          <a:lstStyle/>
          <a:p>
            <a:fld id="{BCBB643A-839D-439A-B9C0-00BF38D2887F}" type="datetime1">
              <a:t>7/25/2026</a:t>
            </a:fld>
            <a:endParaRPr lang="en-US" dirty="0"/>
          </a:p>
        </p:txBody>
      </p:sp>
      <p:sp>
        <p:nvSpPr>
          <p:cNvPr id="5" name="Footer Placeholder 4">
            <a:extLst>
              <a:ext uri="{FF2B5EF4-FFF2-40B4-BE49-F238E27FC236}">
                <a16:creationId xmlns:a16="http://schemas.microsoft.com/office/drawing/2014/main" id="{3977A084-80F4-EFA2-9D38-7FFD7C3C784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D53CAD6-A55B-FBA6-AC7D-B0FA3AF5786A}"/>
              </a:ext>
            </a:extLst>
          </p:cNvPr>
          <p:cNvSpPr>
            <a:spLocks noGrp="1"/>
          </p:cNvSpPr>
          <p:nvPr>
            <p:ph type="sldNum" sz="quarter" idx="12"/>
          </p:nvPr>
        </p:nvSpPr>
        <p:spPr/>
        <p:txBody>
          <a:bodyPr/>
          <a:lstStyle/>
          <a:p>
            <a:fld id="{E30AF5A0-43BB-4336-8627-9123B9144D80}" type="slidenum">
              <a:rPr lang="en-US" dirty="0"/>
              <a:t>7</a:t>
            </a:fld>
            <a:endParaRPr lang="en-US" dirty="0"/>
          </a:p>
        </p:txBody>
      </p:sp>
    </p:spTree>
    <p:extLst>
      <p:ext uri="{BB962C8B-B14F-4D97-AF65-F5344CB8AC3E}">
        <p14:creationId xmlns:p14="http://schemas.microsoft.com/office/powerpoint/2010/main" val="3089614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8550D-3D15-D5A7-24D7-2A06EEFF3A57}"/>
              </a:ext>
            </a:extLst>
          </p:cNvPr>
          <p:cNvSpPr>
            <a:spLocks noGrp="1"/>
          </p:cNvSpPr>
          <p:nvPr>
            <p:ph type="title"/>
          </p:nvPr>
        </p:nvSpPr>
        <p:spPr/>
        <p:txBody>
          <a:bodyPr/>
          <a:lstStyle/>
          <a:p>
            <a:r>
              <a:rPr lang="en-GB"/>
              <a:t>THE DS2 SCENARIOS</a:t>
            </a:r>
          </a:p>
          <a:p>
            <a:endParaRPr lang="en-GB" dirty="0"/>
          </a:p>
        </p:txBody>
      </p:sp>
      <p:sp>
        <p:nvSpPr>
          <p:cNvPr id="3" name="Content Placeholder 2">
            <a:extLst>
              <a:ext uri="{FF2B5EF4-FFF2-40B4-BE49-F238E27FC236}">
                <a16:creationId xmlns:a16="http://schemas.microsoft.com/office/drawing/2014/main" id="{8906040A-5A46-FDE1-3CB4-6B53FEF033C5}"/>
              </a:ext>
            </a:extLst>
          </p:cNvPr>
          <p:cNvSpPr>
            <a:spLocks noGrp="1"/>
          </p:cNvSpPr>
          <p:nvPr>
            <p:ph idx="1"/>
          </p:nvPr>
        </p:nvSpPr>
        <p:spPr>
          <a:xfrm>
            <a:off x="706880" y="2293126"/>
            <a:ext cx="11234659" cy="3636088"/>
          </a:xfrm>
        </p:spPr>
        <p:txBody>
          <a:bodyPr vert="horz" lIns="91440" tIns="45720" rIns="91440" bIns="45720" rtlCol="0" anchor="t">
            <a:normAutofit/>
          </a:bodyPr>
          <a:lstStyle/>
          <a:p>
            <a:r>
              <a:rPr lang="en-GB" sz="3200">
                <a:latin typeface="Helvetica"/>
                <a:cs typeface="Helvetica"/>
              </a:rPr>
              <a:t>6. Final Explanation</a:t>
            </a:r>
            <a:endParaRPr lang="en-GB" sz="3200"/>
          </a:p>
          <a:p>
            <a:pPr marL="0" indent="0">
              <a:buNone/>
            </a:pPr>
            <a:r>
              <a:rPr lang="en-GB" sz="1800">
                <a:latin typeface="Helvetica"/>
                <a:cs typeface="Helvetica"/>
              </a:rPr>
              <a:t>Overall, I am happy with my final information sheet because it meets the requirements of the task and presents the information in a clear and organised way. I included all the important details about Study Space Tutors, such as the subjects taught, opening hours, contact information, prices and the reasons why students should choose the service. Using Microsoft PowerPoint allowed me to create a professional and visually appealing design that is easy to read. I also improved my work by making changes based on feedback and carefully checking the layout before finishing the project. This task helped me develop my digital design skills and increased my confidence in using PowerPoint to create professional documents.</a:t>
            </a:r>
            <a:endParaRPr lang="en-GB" sz="1800"/>
          </a:p>
          <a:p>
            <a:endParaRPr lang="en-GB" sz="1800" dirty="0"/>
          </a:p>
        </p:txBody>
      </p:sp>
      <p:sp>
        <p:nvSpPr>
          <p:cNvPr id="4" name="Date Placeholder 3">
            <a:extLst>
              <a:ext uri="{FF2B5EF4-FFF2-40B4-BE49-F238E27FC236}">
                <a16:creationId xmlns:a16="http://schemas.microsoft.com/office/drawing/2014/main" id="{4C7C8CE5-68B7-4D30-1533-DA429B4679E0}"/>
              </a:ext>
            </a:extLst>
          </p:cNvPr>
          <p:cNvSpPr>
            <a:spLocks noGrp="1"/>
          </p:cNvSpPr>
          <p:nvPr>
            <p:ph type="dt" sz="half" idx="10"/>
          </p:nvPr>
        </p:nvSpPr>
        <p:spPr/>
        <p:txBody>
          <a:bodyPr/>
          <a:lstStyle/>
          <a:p>
            <a:fld id="{F31FE81C-80CE-403F-A5B2-A4DD44D68510}" type="datetime1">
              <a:t>7/25/2026</a:t>
            </a:fld>
            <a:endParaRPr lang="en-US" dirty="0"/>
          </a:p>
        </p:txBody>
      </p:sp>
      <p:sp>
        <p:nvSpPr>
          <p:cNvPr id="5" name="Footer Placeholder 4">
            <a:extLst>
              <a:ext uri="{FF2B5EF4-FFF2-40B4-BE49-F238E27FC236}">
                <a16:creationId xmlns:a16="http://schemas.microsoft.com/office/drawing/2014/main" id="{16BAA18D-0697-91EF-C76B-1A01CD08646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9548DA6-24DB-E12D-69B1-A51FD3FC4507}"/>
              </a:ext>
            </a:extLst>
          </p:cNvPr>
          <p:cNvSpPr>
            <a:spLocks noGrp="1"/>
          </p:cNvSpPr>
          <p:nvPr>
            <p:ph type="sldNum" sz="quarter" idx="12"/>
          </p:nvPr>
        </p:nvSpPr>
        <p:spPr/>
        <p:txBody>
          <a:bodyPr/>
          <a:lstStyle/>
          <a:p>
            <a:fld id="{E30AF5A0-43BB-4336-8627-9123B9144D80}" type="slidenum">
              <a:rPr lang="en-US" dirty="0"/>
              <a:t>8</a:t>
            </a:fld>
            <a:endParaRPr lang="en-US" dirty="0"/>
          </a:p>
        </p:txBody>
      </p:sp>
    </p:spTree>
    <p:extLst>
      <p:ext uri="{BB962C8B-B14F-4D97-AF65-F5344CB8AC3E}">
        <p14:creationId xmlns:p14="http://schemas.microsoft.com/office/powerpoint/2010/main" val="3342146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3738-4BE2-E2F0-F864-5147739128C2}"/>
              </a:ext>
            </a:extLst>
          </p:cNvPr>
          <p:cNvSpPr>
            <a:spLocks noGrp="1"/>
          </p:cNvSpPr>
          <p:nvPr>
            <p:ph type="title"/>
          </p:nvPr>
        </p:nvSpPr>
        <p:spPr>
          <a:xfrm>
            <a:off x="700635" y="922096"/>
            <a:ext cx="10691265" cy="946309"/>
          </a:xfrm>
        </p:spPr>
        <p:txBody>
          <a:bodyPr>
            <a:normAutofit fontScale="90000"/>
          </a:bodyPr>
          <a:lstStyle/>
          <a:p>
            <a:r>
              <a:rPr lang="en-GB"/>
              <a:t>Reference</a:t>
            </a:r>
            <a:br>
              <a:rPr lang="en-GB" dirty="0"/>
            </a:br>
            <a:endParaRPr lang="en-GB" dirty="0"/>
          </a:p>
        </p:txBody>
      </p:sp>
      <p:sp>
        <p:nvSpPr>
          <p:cNvPr id="3" name="Content Placeholder 2">
            <a:extLst>
              <a:ext uri="{FF2B5EF4-FFF2-40B4-BE49-F238E27FC236}">
                <a16:creationId xmlns:a16="http://schemas.microsoft.com/office/drawing/2014/main" id="{09706B1A-4E16-8839-117A-D1F503E65408}"/>
              </a:ext>
            </a:extLst>
          </p:cNvPr>
          <p:cNvSpPr>
            <a:spLocks noGrp="1"/>
          </p:cNvSpPr>
          <p:nvPr>
            <p:ph idx="1"/>
          </p:nvPr>
        </p:nvSpPr>
        <p:spPr/>
        <p:txBody>
          <a:bodyPr vert="horz" lIns="91440" tIns="45720" rIns="91440" bIns="45720" rtlCol="0" anchor="t">
            <a:normAutofit/>
          </a:bodyPr>
          <a:lstStyle/>
          <a:p>
            <a:pPr marL="0" indent="0">
              <a:buNone/>
            </a:pPr>
            <a:r>
              <a:rPr lang="en-GB" sz="1600" dirty="0">
                <a:solidFill>
                  <a:srgbClr val="222222"/>
                </a:solidFill>
                <a:highlight>
                  <a:srgbClr val="FFFFFF"/>
                </a:highlight>
                <a:latin typeface="Arial"/>
                <a:cs typeface="Arial"/>
              </a:rPr>
              <a:t>Hashemi, M., </a:t>
            </a:r>
            <a:r>
              <a:rPr lang="en-GB" sz="1600" dirty="0" err="1">
                <a:solidFill>
                  <a:srgbClr val="222222"/>
                </a:solidFill>
                <a:highlight>
                  <a:srgbClr val="FFFFFF"/>
                </a:highlight>
                <a:latin typeface="Arial"/>
                <a:cs typeface="Arial"/>
              </a:rPr>
              <a:t>Azizinezhad</a:t>
            </a:r>
            <a:r>
              <a:rPr lang="en-GB" sz="1600" dirty="0">
                <a:solidFill>
                  <a:srgbClr val="222222"/>
                </a:solidFill>
                <a:highlight>
                  <a:srgbClr val="FFFFFF"/>
                </a:highlight>
                <a:latin typeface="Arial"/>
                <a:cs typeface="Arial"/>
              </a:rPr>
              <a:t>, M. and Farokhi, M., (2012). Power Point as an innovative tool for teaching and learning in modern classes. </a:t>
            </a:r>
            <a:r>
              <a:rPr lang="en-GB" sz="1600" i="1" dirty="0">
                <a:solidFill>
                  <a:srgbClr val="222222"/>
                </a:solidFill>
                <a:latin typeface="Arial"/>
                <a:cs typeface="Arial"/>
              </a:rPr>
              <a:t>Procedia-Social and </a:t>
            </a:r>
            <a:r>
              <a:rPr lang="en-GB" sz="1600" i="1" dirty="0" err="1">
                <a:solidFill>
                  <a:srgbClr val="222222"/>
                </a:solidFill>
                <a:latin typeface="Arial"/>
                <a:cs typeface="Arial"/>
              </a:rPr>
              <a:t>Behavioral</a:t>
            </a:r>
            <a:r>
              <a:rPr lang="en-GB" sz="1600" i="1" dirty="0">
                <a:solidFill>
                  <a:srgbClr val="222222"/>
                </a:solidFill>
                <a:latin typeface="Arial"/>
                <a:cs typeface="Arial"/>
              </a:rPr>
              <a:t> Sciences</a:t>
            </a:r>
            <a:r>
              <a:rPr lang="en-GB" sz="1600" dirty="0">
                <a:solidFill>
                  <a:srgbClr val="222222"/>
                </a:solidFill>
                <a:highlight>
                  <a:srgbClr val="FFFFFF"/>
                </a:highlight>
                <a:latin typeface="Arial"/>
                <a:cs typeface="Arial"/>
              </a:rPr>
              <a:t>, </a:t>
            </a:r>
            <a:r>
              <a:rPr lang="en-GB" sz="1600" i="1" dirty="0">
                <a:solidFill>
                  <a:srgbClr val="222222"/>
                </a:solidFill>
                <a:latin typeface="Arial"/>
                <a:cs typeface="Arial"/>
              </a:rPr>
              <a:t>31</a:t>
            </a:r>
            <a:r>
              <a:rPr lang="en-GB" sz="1600" dirty="0">
                <a:solidFill>
                  <a:srgbClr val="222222"/>
                </a:solidFill>
                <a:highlight>
                  <a:srgbClr val="FFFFFF"/>
                </a:highlight>
                <a:latin typeface="Arial"/>
                <a:cs typeface="Arial"/>
              </a:rPr>
              <a:t>, pp.559-563.</a:t>
            </a:r>
            <a:endParaRPr lang="en-GB" sz="1600" dirty="0"/>
          </a:p>
        </p:txBody>
      </p:sp>
    </p:spTree>
    <p:extLst>
      <p:ext uri="{BB962C8B-B14F-4D97-AF65-F5344CB8AC3E}">
        <p14:creationId xmlns:p14="http://schemas.microsoft.com/office/powerpoint/2010/main" val="2722395854"/>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ChronicleVTI</vt:lpstr>
      <vt:lpstr>THE  DS2  SCENARIOS 3  STUDY  SPACE TUTORs   </vt:lpstr>
      <vt:lpstr>   </vt:lpstr>
      <vt:lpstr>The DS2 Scenarios </vt:lpstr>
      <vt:lpstr>THE DS2 SCENARIOS </vt:lpstr>
      <vt:lpstr>THE DS2 SCENARIOS </vt:lpstr>
      <vt:lpstr>THE DS2 SCENARIOS </vt:lpstr>
      <vt:lpstr>THE DS2 SCENARIOS </vt:lpstr>
      <vt:lpstr>THE DS2 SCENARIOS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1506</cp:revision>
  <dcterms:created xsi:type="dcterms:W3CDTF">2026-07-11T13:22:35Z</dcterms:created>
  <dcterms:modified xsi:type="dcterms:W3CDTF">2026-07-25T13:36:26Z</dcterms:modified>
</cp:coreProperties>
</file>