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4" r:id="rId7"/>
    <p:sldId id="265" r:id="rId8"/>
    <p:sldId id="266" r:id="rId9"/>
    <p:sldId id="268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ECAAA3-7F3F-4B71-853F-8F8B82062C17}" v="13" dt="2025-11-17T22:10:33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22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" userId="5451bafcb9229d30" providerId="LiveId" clId="{8017D495-C39C-4749-8C79-986413D41939}"/>
    <pc:docChg chg="undo custSel modSld">
      <pc:chgData name="alison evans" userId="5451bafcb9229d30" providerId="LiveId" clId="{8017D495-C39C-4749-8C79-986413D41939}" dt="2025-11-17T22:27:44.891" v="467" actId="20577"/>
      <pc:docMkLst>
        <pc:docMk/>
      </pc:docMkLst>
      <pc:sldChg chg="modSp">
        <pc:chgData name="alison evans" userId="5451bafcb9229d30" providerId="LiveId" clId="{8017D495-C39C-4749-8C79-986413D41939}" dt="2025-11-17T22:01:26.824" v="205" actId="20577"/>
        <pc:sldMkLst>
          <pc:docMk/>
          <pc:sldMk cId="846095327" sldId="256"/>
        </pc:sldMkLst>
        <pc:spChg chg="mod">
          <ac:chgData name="alison evans" userId="5451bafcb9229d30" providerId="LiveId" clId="{8017D495-C39C-4749-8C79-986413D41939}" dt="2025-11-17T22:01:26.824" v="205" actId="20577"/>
          <ac:spMkLst>
            <pc:docMk/>
            <pc:sldMk cId="846095327" sldId="256"/>
            <ac:spMk id="3" creationId="{49574434-6E40-6ED8-E713-3A46AF637BA8}"/>
          </ac:spMkLst>
        </pc:spChg>
      </pc:sldChg>
      <pc:sldChg chg="modSp mod modNotes">
        <pc:chgData name="alison evans" userId="5451bafcb9229d30" providerId="LiveId" clId="{8017D495-C39C-4749-8C79-986413D41939}" dt="2025-11-17T22:21:31.312" v="299" actId="20577"/>
        <pc:sldMkLst>
          <pc:docMk/>
          <pc:sldMk cId="3394990633" sldId="257"/>
        </pc:sldMkLst>
        <pc:spChg chg="mod">
          <ac:chgData name="alison evans" userId="5451bafcb9229d30" providerId="LiveId" clId="{8017D495-C39C-4749-8C79-986413D41939}" dt="2025-11-17T22:08:36.524" v="217" actId="20577"/>
          <ac:spMkLst>
            <pc:docMk/>
            <pc:sldMk cId="3394990633" sldId="257"/>
            <ac:spMk id="4" creationId="{104B91D1-A6E7-A453-475E-9073B2E701A0}"/>
          </ac:spMkLst>
        </pc:spChg>
        <pc:graphicFrameChg chg="modGraphic">
          <ac:chgData name="alison evans" userId="5451bafcb9229d30" providerId="LiveId" clId="{8017D495-C39C-4749-8C79-986413D41939}" dt="2025-11-14T16:00:08.221" v="55" actId="20577"/>
          <ac:graphicFrameMkLst>
            <pc:docMk/>
            <pc:sldMk cId="3394990633" sldId="257"/>
            <ac:graphicFrameMk id="8" creationId="{6CC7333F-9CE3-1E5D-FE2B-A43872825E57}"/>
          </ac:graphicFrameMkLst>
        </pc:graphicFrameChg>
      </pc:sldChg>
      <pc:sldChg chg="modSp mod modNotes">
        <pc:chgData name="alison evans" userId="5451bafcb9229d30" providerId="LiveId" clId="{8017D495-C39C-4749-8C79-986413D41939}" dt="2025-11-17T22:21:45.299" v="300" actId="6549"/>
        <pc:sldMkLst>
          <pc:docMk/>
          <pc:sldMk cId="4270175717" sldId="258"/>
        </pc:sldMkLst>
        <pc:spChg chg="mod">
          <ac:chgData name="alison evans" userId="5451bafcb9229d30" providerId="LiveId" clId="{8017D495-C39C-4749-8C79-986413D41939}" dt="2025-11-14T16:00:51.244" v="57" actId="207"/>
          <ac:spMkLst>
            <pc:docMk/>
            <pc:sldMk cId="4270175717" sldId="258"/>
            <ac:spMk id="4" creationId="{8BF46B9B-0299-E1F7-673B-541B0244A189}"/>
          </ac:spMkLst>
        </pc:spChg>
      </pc:sldChg>
      <pc:sldChg chg="modNotes">
        <pc:chgData name="alison evans" userId="5451bafcb9229d30" providerId="LiveId" clId="{8017D495-C39C-4749-8C79-986413D41939}" dt="2025-11-17T22:21:50.914" v="301" actId="6549"/>
        <pc:sldMkLst>
          <pc:docMk/>
          <pc:sldMk cId="811298240" sldId="259"/>
        </pc:sldMkLst>
      </pc:sldChg>
      <pc:sldChg chg="modSp mod modNotes">
        <pc:chgData name="alison evans" userId="5451bafcb9229d30" providerId="LiveId" clId="{8017D495-C39C-4749-8C79-986413D41939}" dt="2025-11-17T22:27:44.891" v="467" actId="20577"/>
        <pc:sldMkLst>
          <pc:docMk/>
          <pc:sldMk cId="3760032284" sldId="261"/>
        </pc:sldMkLst>
        <pc:spChg chg="mod">
          <ac:chgData name="alison evans" userId="5451bafcb9229d30" providerId="LiveId" clId="{8017D495-C39C-4749-8C79-986413D41939}" dt="2025-11-14T16:02:58.782" v="133" actId="33524"/>
          <ac:spMkLst>
            <pc:docMk/>
            <pc:sldMk cId="3760032284" sldId="261"/>
            <ac:spMk id="2" creationId="{6FA714AA-DFD9-0D8A-9A59-4925A550576F}"/>
          </ac:spMkLst>
        </pc:spChg>
        <pc:spChg chg="mod">
          <ac:chgData name="alison evans" userId="5451bafcb9229d30" providerId="LiveId" clId="{8017D495-C39C-4749-8C79-986413D41939}" dt="2025-11-14T16:03:04.175" v="134" actId="20577"/>
          <ac:spMkLst>
            <pc:docMk/>
            <pc:sldMk cId="3760032284" sldId="261"/>
            <ac:spMk id="3" creationId="{013C21CB-1B22-DDC5-609C-668DA6B76968}"/>
          </ac:spMkLst>
        </pc:spChg>
        <pc:spChg chg="mod">
          <ac:chgData name="alison evans" userId="5451bafcb9229d30" providerId="LiveId" clId="{8017D495-C39C-4749-8C79-986413D41939}" dt="2025-11-17T22:08:18.213" v="215" actId="20577"/>
          <ac:spMkLst>
            <pc:docMk/>
            <pc:sldMk cId="3760032284" sldId="261"/>
            <ac:spMk id="4" creationId="{421DC9E6-6243-5B3E-DDC6-46644605F3E2}"/>
          </ac:spMkLst>
        </pc:spChg>
        <pc:spChg chg="mod">
          <ac:chgData name="alison evans" userId="5451bafcb9229d30" providerId="LiveId" clId="{8017D495-C39C-4749-8C79-986413D41939}" dt="2025-11-14T16:02:54.146" v="132" actId="20577"/>
          <ac:spMkLst>
            <pc:docMk/>
            <pc:sldMk cId="3760032284" sldId="261"/>
            <ac:spMk id="5" creationId="{A011FE2E-79DC-7122-BB0B-D48871877F22}"/>
          </ac:spMkLst>
        </pc:spChg>
        <pc:spChg chg="mod">
          <ac:chgData name="alison evans" userId="5451bafcb9229d30" providerId="LiveId" clId="{8017D495-C39C-4749-8C79-986413D41939}" dt="2025-11-17T22:08:26.799" v="216" actId="20577"/>
          <ac:spMkLst>
            <pc:docMk/>
            <pc:sldMk cId="3760032284" sldId="261"/>
            <ac:spMk id="7" creationId="{2415D04B-557A-EA81-29A9-FFCE46787363}"/>
          </ac:spMkLst>
        </pc:spChg>
      </pc:sldChg>
      <pc:sldChg chg="modSp mod modNotes">
        <pc:chgData name="alison evans" userId="5451bafcb9229d30" providerId="LiveId" clId="{8017D495-C39C-4749-8C79-986413D41939}" dt="2025-11-17T22:21:59.765" v="302" actId="478"/>
        <pc:sldMkLst>
          <pc:docMk/>
          <pc:sldMk cId="860842636" sldId="264"/>
        </pc:sldMkLst>
        <pc:spChg chg="mod">
          <ac:chgData name="alison evans" userId="5451bafcb9229d30" providerId="LiveId" clId="{8017D495-C39C-4749-8C79-986413D41939}" dt="2025-11-17T22:08:07.581" v="213" actId="20577"/>
          <ac:spMkLst>
            <pc:docMk/>
            <pc:sldMk cId="860842636" sldId="264"/>
            <ac:spMk id="4" creationId="{70B1028E-6A4B-4FC6-DDC6-EB9CD78B9264}"/>
          </ac:spMkLst>
        </pc:spChg>
      </pc:sldChg>
      <pc:sldChg chg="modSp mod modNotes">
        <pc:chgData name="alison evans" userId="5451bafcb9229d30" providerId="LiveId" clId="{8017D495-C39C-4749-8C79-986413D41939}" dt="2025-11-17T22:22:05.972" v="303" actId="6549"/>
        <pc:sldMkLst>
          <pc:docMk/>
          <pc:sldMk cId="1480945235" sldId="265"/>
        </pc:sldMkLst>
        <pc:spChg chg="mod">
          <ac:chgData name="alison evans" userId="5451bafcb9229d30" providerId="LiveId" clId="{8017D495-C39C-4749-8C79-986413D41939}" dt="2025-11-14T16:01:56.919" v="60" actId="20577"/>
          <ac:spMkLst>
            <pc:docMk/>
            <pc:sldMk cId="1480945235" sldId="265"/>
            <ac:spMk id="2" creationId="{5EE3A57C-9FCF-5F49-6B9A-3D992F3186E4}"/>
          </ac:spMkLst>
        </pc:spChg>
      </pc:sldChg>
      <pc:sldChg chg="modSp mod modNotes">
        <pc:chgData name="alison evans" userId="5451bafcb9229d30" providerId="LiveId" clId="{8017D495-C39C-4749-8C79-986413D41939}" dt="2025-11-17T22:22:19.049" v="380" actId="20577"/>
        <pc:sldMkLst>
          <pc:docMk/>
          <pc:sldMk cId="795888588" sldId="266"/>
        </pc:sldMkLst>
        <pc:graphicFrameChg chg="mod modGraphic">
          <ac:chgData name="alison evans" userId="5451bafcb9229d30" providerId="LiveId" clId="{8017D495-C39C-4749-8C79-986413D41939}" dt="2025-11-17T22:10:33.259" v="218" actId="33524"/>
          <ac:graphicFrameMkLst>
            <pc:docMk/>
            <pc:sldMk cId="795888588" sldId="266"/>
            <ac:graphicFrameMk id="7" creationId="{5273AC88-EFE7-C067-88A2-D94D41D1C716}"/>
          </ac:graphicFrameMkLst>
        </pc:graphicFrameChg>
      </pc:sldChg>
      <pc:sldChg chg="modSp mod">
        <pc:chgData name="alison evans" userId="5451bafcb9229d30" providerId="LiveId" clId="{8017D495-C39C-4749-8C79-986413D41939}" dt="2025-11-16T22:07:02.073" v="203" actId="27636"/>
        <pc:sldMkLst>
          <pc:docMk/>
          <pc:sldMk cId="3907436396" sldId="267"/>
        </pc:sldMkLst>
        <pc:spChg chg="mod">
          <ac:chgData name="alison evans" userId="5451bafcb9229d30" providerId="LiveId" clId="{8017D495-C39C-4749-8C79-986413D41939}" dt="2025-11-16T22:07:02.073" v="203" actId="27636"/>
          <ac:spMkLst>
            <pc:docMk/>
            <pc:sldMk cId="3907436396" sldId="267"/>
            <ac:spMk id="3" creationId="{F7E23288-1169-CB91-3823-773F89CC275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BC4B2C-F346-435F-86DA-A21BC11B8C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A10326C-CBBE-4E44-9EB8-CBA838E05CD3}">
      <dgm:prSet/>
      <dgm:spPr/>
      <dgm:t>
        <a:bodyPr/>
        <a:lstStyle/>
        <a:p>
          <a:r>
            <a:rPr lang="en-GB" dirty="0"/>
            <a:t>Purpose of presentation: I Will demonstrate how the role of a Therapy Assistant Practitioner (TAP) works within the Community Therapy team.</a:t>
          </a:r>
          <a:endParaRPr lang="en-US" dirty="0"/>
        </a:p>
      </dgm:t>
    </dgm:pt>
    <dgm:pt modelId="{55A5AC4A-3D0B-481A-BE45-44C1B6813059}" type="parTrans" cxnId="{5E4FD902-757E-4D17-B063-FE6B542D8906}">
      <dgm:prSet/>
      <dgm:spPr/>
      <dgm:t>
        <a:bodyPr/>
        <a:lstStyle/>
        <a:p>
          <a:endParaRPr lang="en-US"/>
        </a:p>
      </dgm:t>
    </dgm:pt>
    <dgm:pt modelId="{E705F156-C27A-4FA7-B330-0E3C9DEB9B8D}" type="sibTrans" cxnId="{5E4FD902-757E-4D17-B063-FE6B542D8906}">
      <dgm:prSet/>
      <dgm:spPr/>
      <dgm:t>
        <a:bodyPr/>
        <a:lstStyle/>
        <a:p>
          <a:endParaRPr lang="en-US"/>
        </a:p>
      </dgm:t>
    </dgm:pt>
    <dgm:pt modelId="{396D0661-0437-4C3D-8DAA-93EF182807FD}">
      <dgm:prSet/>
      <dgm:spPr/>
      <dgm:t>
        <a:bodyPr/>
        <a:lstStyle/>
        <a:p>
          <a:r>
            <a:rPr lang="en-GB" dirty="0"/>
            <a:t>Demonstrate how a Therapy Assistant Practitioner working in a Community therapy setting can work more effectively and efficiently when caseloads demands increase.</a:t>
          </a:r>
          <a:endParaRPr lang="en-US" dirty="0"/>
        </a:p>
      </dgm:t>
    </dgm:pt>
    <dgm:pt modelId="{95CDCCE3-A89F-4E34-8E35-5D9F64730068}" type="parTrans" cxnId="{6BA21162-8366-471A-901C-51422D8DE562}">
      <dgm:prSet/>
      <dgm:spPr/>
      <dgm:t>
        <a:bodyPr/>
        <a:lstStyle/>
        <a:p>
          <a:endParaRPr lang="en-US"/>
        </a:p>
      </dgm:t>
    </dgm:pt>
    <dgm:pt modelId="{CDEA44CD-720C-4DC4-B7D1-E903E9B03E96}" type="sibTrans" cxnId="{6BA21162-8366-471A-901C-51422D8DE562}">
      <dgm:prSet/>
      <dgm:spPr/>
      <dgm:t>
        <a:bodyPr/>
        <a:lstStyle/>
        <a:p>
          <a:endParaRPr lang="en-US"/>
        </a:p>
      </dgm:t>
    </dgm:pt>
    <dgm:pt modelId="{F13C833D-14F5-4E15-B69F-452579D35986}">
      <dgm:prSet/>
      <dgm:spPr/>
      <dgm:t>
        <a:bodyPr/>
        <a:lstStyle/>
        <a:p>
          <a:r>
            <a:rPr lang="en-GB" dirty="0"/>
            <a:t>Explore a wheelchair clinic to carry out assessments as opposed to completing in the patient's home to meet the demands of increased caseloads.</a:t>
          </a:r>
          <a:endParaRPr lang="en-US" dirty="0"/>
        </a:p>
      </dgm:t>
    </dgm:pt>
    <dgm:pt modelId="{5EDC214F-F8A3-4F38-B234-11B48153DC7C}" type="parTrans" cxnId="{D40B6FB3-B49C-4B8F-94A3-AEDE14A947B2}">
      <dgm:prSet/>
      <dgm:spPr/>
      <dgm:t>
        <a:bodyPr/>
        <a:lstStyle/>
        <a:p>
          <a:endParaRPr lang="en-US"/>
        </a:p>
      </dgm:t>
    </dgm:pt>
    <dgm:pt modelId="{D29823EE-6CA9-42BE-8F44-FE1C714B95A0}" type="sibTrans" cxnId="{D40B6FB3-B49C-4B8F-94A3-AEDE14A947B2}">
      <dgm:prSet/>
      <dgm:spPr/>
      <dgm:t>
        <a:bodyPr/>
        <a:lstStyle/>
        <a:p>
          <a:endParaRPr lang="en-US"/>
        </a:p>
      </dgm:t>
    </dgm:pt>
    <dgm:pt modelId="{EE84A1DC-1287-4A49-97EE-3362F08D5116}" type="pres">
      <dgm:prSet presAssocID="{F2BC4B2C-F346-435F-86DA-A21BC11B8CE3}" presName="root" presStyleCnt="0">
        <dgm:presLayoutVars>
          <dgm:dir/>
          <dgm:resizeHandles val="exact"/>
        </dgm:presLayoutVars>
      </dgm:prSet>
      <dgm:spPr/>
    </dgm:pt>
    <dgm:pt modelId="{9362C0AB-8407-45FA-AE47-4A044957F8CC}" type="pres">
      <dgm:prSet presAssocID="{BA10326C-CBBE-4E44-9EB8-CBA838E05CD3}" presName="compNode" presStyleCnt="0"/>
      <dgm:spPr/>
    </dgm:pt>
    <dgm:pt modelId="{543AC225-A102-4561-89DF-C83AA3CD9CFF}" type="pres">
      <dgm:prSet presAssocID="{BA10326C-CBBE-4E44-9EB8-CBA838E05CD3}" presName="bgRect" presStyleLbl="bgShp" presStyleIdx="0" presStyleCnt="3"/>
      <dgm:spPr/>
    </dgm:pt>
    <dgm:pt modelId="{EBE01435-39B7-4264-85B8-D4E8198C16D6}" type="pres">
      <dgm:prSet presAssocID="{BA10326C-CBBE-4E44-9EB8-CBA838E05C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90749E5-6C31-4173-A84A-3F1469B8E5C3}" type="pres">
      <dgm:prSet presAssocID="{BA10326C-CBBE-4E44-9EB8-CBA838E05CD3}" presName="spaceRect" presStyleCnt="0"/>
      <dgm:spPr/>
    </dgm:pt>
    <dgm:pt modelId="{8C4CF983-51EA-4195-8450-1E54CB23076A}" type="pres">
      <dgm:prSet presAssocID="{BA10326C-CBBE-4E44-9EB8-CBA838E05CD3}" presName="parTx" presStyleLbl="revTx" presStyleIdx="0" presStyleCnt="3">
        <dgm:presLayoutVars>
          <dgm:chMax val="0"/>
          <dgm:chPref val="0"/>
        </dgm:presLayoutVars>
      </dgm:prSet>
      <dgm:spPr/>
    </dgm:pt>
    <dgm:pt modelId="{7D4C89B8-C9DF-4F3F-A01C-DCEF22BE8A0B}" type="pres">
      <dgm:prSet presAssocID="{E705F156-C27A-4FA7-B330-0E3C9DEB9B8D}" presName="sibTrans" presStyleCnt="0"/>
      <dgm:spPr/>
    </dgm:pt>
    <dgm:pt modelId="{D9838B05-F18B-4109-979E-0C0C68B70DFE}" type="pres">
      <dgm:prSet presAssocID="{396D0661-0437-4C3D-8DAA-93EF182807FD}" presName="compNode" presStyleCnt="0"/>
      <dgm:spPr/>
    </dgm:pt>
    <dgm:pt modelId="{DE89B664-8AC5-49D1-A97C-0348134E07F1}" type="pres">
      <dgm:prSet presAssocID="{396D0661-0437-4C3D-8DAA-93EF182807FD}" presName="bgRect" presStyleLbl="bgShp" presStyleIdx="1" presStyleCnt="3"/>
      <dgm:spPr/>
    </dgm:pt>
    <dgm:pt modelId="{BDC2E62B-0504-44A6-AA89-187595555B3F}" type="pres">
      <dgm:prSet presAssocID="{396D0661-0437-4C3D-8DAA-93EF182807F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5B5A40F-E859-4C61-B38E-241CE22B6A7B}" type="pres">
      <dgm:prSet presAssocID="{396D0661-0437-4C3D-8DAA-93EF182807FD}" presName="spaceRect" presStyleCnt="0"/>
      <dgm:spPr/>
    </dgm:pt>
    <dgm:pt modelId="{8F7CD1B1-ACAE-4817-922D-85D7DC0FBD23}" type="pres">
      <dgm:prSet presAssocID="{396D0661-0437-4C3D-8DAA-93EF182807FD}" presName="parTx" presStyleLbl="revTx" presStyleIdx="1" presStyleCnt="3">
        <dgm:presLayoutVars>
          <dgm:chMax val="0"/>
          <dgm:chPref val="0"/>
        </dgm:presLayoutVars>
      </dgm:prSet>
      <dgm:spPr/>
    </dgm:pt>
    <dgm:pt modelId="{6765515A-6837-4F05-8F92-A0C30736B8C0}" type="pres">
      <dgm:prSet presAssocID="{CDEA44CD-720C-4DC4-B7D1-E903E9B03E96}" presName="sibTrans" presStyleCnt="0"/>
      <dgm:spPr/>
    </dgm:pt>
    <dgm:pt modelId="{4AADFE51-07F3-4306-9693-5137DFAB3DF2}" type="pres">
      <dgm:prSet presAssocID="{F13C833D-14F5-4E15-B69F-452579D35986}" presName="compNode" presStyleCnt="0"/>
      <dgm:spPr/>
    </dgm:pt>
    <dgm:pt modelId="{2F4DBD38-9EBD-4909-BBF5-C7DDBFF91572}" type="pres">
      <dgm:prSet presAssocID="{F13C833D-14F5-4E15-B69F-452579D35986}" presName="bgRect" presStyleLbl="bgShp" presStyleIdx="2" presStyleCnt="3"/>
      <dgm:spPr/>
    </dgm:pt>
    <dgm:pt modelId="{76233269-FF50-4F46-9BC1-D8BF645A1727}" type="pres">
      <dgm:prSet presAssocID="{F13C833D-14F5-4E15-B69F-452579D359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9C8E566-2DFE-4331-BD19-6D3FE37060E3}" type="pres">
      <dgm:prSet presAssocID="{F13C833D-14F5-4E15-B69F-452579D35986}" presName="spaceRect" presStyleCnt="0"/>
      <dgm:spPr/>
    </dgm:pt>
    <dgm:pt modelId="{D107DFE7-2F3A-4E0D-9F49-55EDE6C0DE09}" type="pres">
      <dgm:prSet presAssocID="{F13C833D-14F5-4E15-B69F-452579D359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4FD902-757E-4D17-B063-FE6B542D8906}" srcId="{F2BC4B2C-F346-435F-86DA-A21BC11B8CE3}" destId="{BA10326C-CBBE-4E44-9EB8-CBA838E05CD3}" srcOrd="0" destOrd="0" parTransId="{55A5AC4A-3D0B-481A-BE45-44C1B6813059}" sibTransId="{E705F156-C27A-4FA7-B330-0E3C9DEB9B8D}"/>
    <dgm:cxn modelId="{557D6B5D-0BEE-46DD-A0AB-7014A6C237B1}" type="presOf" srcId="{BA10326C-CBBE-4E44-9EB8-CBA838E05CD3}" destId="{8C4CF983-51EA-4195-8450-1E54CB23076A}" srcOrd="0" destOrd="0" presId="urn:microsoft.com/office/officeart/2018/2/layout/IconVerticalSolidList"/>
    <dgm:cxn modelId="{6BA21162-8366-471A-901C-51422D8DE562}" srcId="{F2BC4B2C-F346-435F-86DA-A21BC11B8CE3}" destId="{396D0661-0437-4C3D-8DAA-93EF182807FD}" srcOrd="1" destOrd="0" parTransId="{95CDCCE3-A89F-4E34-8E35-5D9F64730068}" sibTransId="{CDEA44CD-720C-4DC4-B7D1-E903E9B03E96}"/>
    <dgm:cxn modelId="{B41F968A-1C31-4CA8-88E9-AB7887BC9E42}" type="presOf" srcId="{396D0661-0437-4C3D-8DAA-93EF182807FD}" destId="{8F7CD1B1-ACAE-4817-922D-85D7DC0FBD23}" srcOrd="0" destOrd="0" presId="urn:microsoft.com/office/officeart/2018/2/layout/IconVerticalSolidList"/>
    <dgm:cxn modelId="{61A9F5B1-B9AF-4001-8CC1-0707F6A3DD5B}" type="presOf" srcId="{F13C833D-14F5-4E15-B69F-452579D35986}" destId="{D107DFE7-2F3A-4E0D-9F49-55EDE6C0DE09}" srcOrd="0" destOrd="0" presId="urn:microsoft.com/office/officeart/2018/2/layout/IconVerticalSolidList"/>
    <dgm:cxn modelId="{D40B6FB3-B49C-4B8F-94A3-AEDE14A947B2}" srcId="{F2BC4B2C-F346-435F-86DA-A21BC11B8CE3}" destId="{F13C833D-14F5-4E15-B69F-452579D35986}" srcOrd="2" destOrd="0" parTransId="{5EDC214F-F8A3-4F38-B234-11B48153DC7C}" sibTransId="{D29823EE-6CA9-42BE-8F44-FE1C714B95A0}"/>
    <dgm:cxn modelId="{91F0FAB9-225D-4EF5-BFEF-A44D6FB9DDB4}" type="presOf" srcId="{F2BC4B2C-F346-435F-86DA-A21BC11B8CE3}" destId="{EE84A1DC-1287-4A49-97EE-3362F08D5116}" srcOrd="0" destOrd="0" presId="urn:microsoft.com/office/officeart/2018/2/layout/IconVerticalSolidList"/>
    <dgm:cxn modelId="{A9B2CE3D-2B5A-4377-8A82-4A512ECB5DE7}" type="presParOf" srcId="{EE84A1DC-1287-4A49-97EE-3362F08D5116}" destId="{9362C0AB-8407-45FA-AE47-4A044957F8CC}" srcOrd="0" destOrd="0" presId="urn:microsoft.com/office/officeart/2018/2/layout/IconVerticalSolidList"/>
    <dgm:cxn modelId="{1A8B10BA-3887-4FAD-9EF5-CDA925A5B9CC}" type="presParOf" srcId="{9362C0AB-8407-45FA-AE47-4A044957F8CC}" destId="{543AC225-A102-4561-89DF-C83AA3CD9CFF}" srcOrd="0" destOrd="0" presId="urn:microsoft.com/office/officeart/2018/2/layout/IconVerticalSolidList"/>
    <dgm:cxn modelId="{6AA4164D-D3F2-4177-8495-678B2DFE8901}" type="presParOf" srcId="{9362C0AB-8407-45FA-AE47-4A044957F8CC}" destId="{EBE01435-39B7-4264-85B8-D4E8198C16D6}" srcOrd="1" destOrd="0" presId="urn:microsoft.com/office/officeart/2018/2/layout/IconVerticalSolidList"/>
    <dgm:cxn modelId="{F262620D-DB3C-46C5-B3B6-38B86721E4CC}" type="presParOf" srcId="{9362C0AB-8407-45FA-AE47-4A044957F8CC}" destId="{A90749E5-6C31-4173-A84A-3F1469B8E5C3}" srcOrd="2" destOrd="0" presId="urn:microsoft.com/office/officeart/2018/2/layout/IconVerticalSolidList"/>
    <dgm:cxn modelId="{85A76591-BB57-40F1-AE4A-FADF3640DC99}" type="presParOf" srcId="{9362C0AB-8407-45FA-AE47-4A044957F8CC}" destId="{8C4CF983-51EA-4195-8450-1E54CB23076A}" srcOrd="3" destOrd="0" presId="urn:microsoft.com/office/officeart/2018/2/layout/IconVerticalSolidList"/>
    <dgm:cxn modelId="{3E23A0C7-1318-419B-9D8E-C4D2E610ED81}" type="presParOf" srcId="{EE84A1DC-1287-4A49-97EE-3362F08D5116}" destId="{7D4C89B8-C9DF-4F3F-A01C-DCEF22BE8A0B}" srcOrd="1" destOrd="0" presId="urn:microsoft.com/office/officeart/2018/2/layout/IconVerticalSolidList"/>
    <dgm:cxn modelId="{5FDC6FC6-330B-4226-8162-61F9CFEABA63}" type="presParOf" srcId="{EE84A1DC-1287-4A49-97EE-3362F08D5116}" destId="{D9838B05-F18B-4109-979E-0C0C68B70DFE}" srcOrd="2" destOrd="0" presId="urn:microsoft.com/office/officeart/2018/2/layout/IconVerticalSolidList"/>
    <dgm:cxn modelId="{6ECE8DCE-D7B1-4367-B24F-3D6A8719AE7C}" type="presParOf" srcId="{D9838B05-F18B-4109-979E-0C0C68B70DFE}" destId="{DE89B664-8AC5-49D1-A97C-0348134E07F1}" srcOrd="0" destOrd="0" presId="urn:microsoft.com/office/officeart/2018/2/layout/IconVerticalSolidList"/>
    <dgm:cxn modelId="{A11325A1-E253-4FBE-91B1-FC65611EAC86}" type="presParOf" srcId="{D9838B05-F18B-4109-979E-0C0C68B70DFE}" destId="{BDC2E62B-0504-44A6-AA89-187595555B3F}" srcOrd="1" destOrd="0" presId="urn:microsoft.com/office/officeart/2018/2/layout/IconVerticalSolidList"/>
    <dgm:cxn modelId="{853AAB86-D941-4FE1-9646-BEC44D93BD60}" type="presParOf" srcId="{D9838B05-F18B-4109-979E-0C0C68B70DFE}" destId="{55B5A40F-E859-4C61-B38E-241CE22B6A7B}" srcOrd="2" destOrd="0" presId="urn:microsoft.com/office/officeart/2018/2/layout/IconVerticalSolidList"/>
    <dgm:cxn modelId="{D6CD29F1-FD33-4DD0-8272-9E25150B1FFE}" type="presParOf" srcId="{D9838B05-F18B-4109-979E-0C0C68B70DFE}" destId="{8F7CD1B1-ACAE-4817-922D-85D7DC0FBD23}" srcOrd="3" destOrd="0" presId="urn:microsoft.com/office/officeart/2018/2/layout/IconVerticalSolidList"/>
    <dgm:cxn modelId="{F499B307-65C8-44F9-96E1-1503BEAFC015}" type="presParOf" srcId="{EE84A1DC-1287-4A49-97EE-3362F08D5116}" destId="{6765515A-6837-4F05-8F92-A0C30736B8C0}" srcOrd="3" destOrd="0" presId="urn:microsoft.com/office/officeart/2018/2/layout/IconVerticalSolidList"/>
    <dgm:cxn modelId="{12CBF4FB-BC34-4BB9-9613-8AD5CF623CA4}" type="presParOf" srcId="{EE84A1DC-1287-4A49-97EE-3362F08D5116}" destId="{4AADFE51-07F3-4306-9693-5137DFAB3DF2}" srcOrd="4" destOrd="0" presId="urn:microsoft.com/office/officeart/2018/2/layout/IconVerticalSolidList"/>
    <dgm:cxn modelId="{F0E0FA53-0C7E-4231-AB88-A1DA2477611B}" type="presParOf" srcId="{4AADFE51-07F3-4306-9693-5137DFAB3DF2}" destId="{2F4DBD38-9EBD-4909-BBF5-C7DDBFF91572}" srcOrd="0" destOrd="0" presId="urn:microsoft.com/office/officeart/2018/2/layout/IconVerticalSolidList"/>
    <dgm:cxn modelId="{B5B80E98-788E-4A80-8B1F-6AE1D9E7B4A0}" type="presParOf" srcId="{4AADFE51-07F3-4306-9693-5137DFAB3DF2}" destId="{76233269-FF50-4F46-9BC1-D8BF645A1727}" srcOrd="1" destOrd="0" presId="urn:microsoft.com/office/officeart/2018/2/layout/IconVerticalSolidList"/>
    <dgm:cxn modelId="{2163ECD7-DD91-45D5-BC3F-16A6182F42C4}" type="presParOf" srcId="{4AADFE51-07F3-4306-9693-5137DFAB3DF2}" destId="{39C8E566-2DFE-4331-BD19-6D3FE37060E3}" srcOrd="2" destOrd="0" presId="urn:microsoft.com/office/officeart/2018/2/layout/IconVerticalSolidList"/>
    <dgm:cxn modelId="{2DF41FEA-2836-4AC6-9F68-21E424C337A0}" type="presParOf" srcId="{4AADFE51-07F3-4306-9693-5137DFAB3DF2}" destId="{D107DFE7-2F3A-4E0D-9F49-55EDE6C0DE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9BAD6B-83B7-4833-802C-FBA5556288A4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2B9179-F1E3-4949-93C2-ECF3D3311E67}">
      <dgm:prSet/>
      <dgm:spPr/>
      <dgm:t>
        <a:bodyPr/>
        <a:lstStyle/>
        <a:p>
          <a:r>
            <a:rPr lang="en-GB" b="1"/>
            <a:t>Prioritisation &amp; Triage - </a:t>
          </a:r>
          <a:r>
            <a:rPr lang="en-GB"/>
            <a:t>Triage referrals, escalate concerns appropriately</a:t>
          </a:r>
          <a:endParaRPr lang="en-US"/>
        </a:p>
      </dgm:t>
    </dgm:pt>
    <dgm:pt modelId="{F0D06D58-4B11-4DDC-A71D-5F7907E32824}" type="parTrans" cxnId="{EB035D05-13C0-4215-84FA-BB16F2419BD8}">
      <dgm:prSet/>
      <dgm:spPr/>
      <dgm:t>
        <a:bodyPr/>
        <a:lstStyle/>
        <a:p>
          <a:endParaRPr lang="en-US"/>
        </a:p>
      </dgm:t>
    </dgm:pt>
    <dgm:pt modelId="{266CC3E1-40FF-440E-BB3F-FBF214AE7D35}" type="sibTrans" cxnId="{EB035D05-13C0-4215-84FA-BB16F2419BD8}">
      <dgm:prSet/>
      <dgm:spPr/>
      <dgm:t>
        <a:bodyPr/>
        <a:lstStyle/>
        <a:p>
          <a:endParaRPr lang="en-US"/>
        </a:p>
      </dgm:t>
    </dgm:pt>
    <dgm:pt modelId="{C446F4C5-3C24-4D77-AB3E-BAB9D59D97BC}">
      <dgm:prSet/>
      <dgm:spPr/>
      <dgm:t>
        <a:bodyPr/>
        <a:lstStyle/>
        <a:p>
          <a:r>
            <a:rPr lang="en-GB" b="1"/>
            <a:t>Communication &amp; Collaboration - </a:t>
          </a:r>
          <a:r>
            <a:rPr lang="en-GB"/>
            <a:t>Liaise with registered therapists, patients, and carers</a:t>
          </a:r>
          <a:endParaRPr lang="en-US"/>
        </a:p>
      </dgm:t>
    </dgm:pt>
    <dgm:pt modelId="{30DC28A0-A3B2-4757-9442-595AD7203709}" type="parTrans" cxnId="{8ECD0F67-FB47-4EE6-88BF-14499DCF3136}">
      <dgm:prSet/>
      <dgm:spPr/>
      <dgm:t>
        <a:bodyPr/>
        <a:lstStyle/>
        <a:p>
          <a:endParaRPr lang="en-US"/>
        </a:p>
      </dgm:t>
    </dgm:pt>
    <dgm:pt modelId="{F10EB713-59F6-4F54-A894-7D67691A57FF}" type="sibTrans" cxnId="{8ECD0F67-FB47-4EE6-88BF-14499DCF3136}">
      <dgm:prSet/>
      <dgm:spPr/>
      <dgm:t>
        <a:bodyPr/>
        <a:lstStyle/>
        <a:p>
          <a:endParaRPr lang="en-US"/>
        </a:p>
      </dgm:t>
    </dgm:pt>
    <dgm:pt modelId="{BF537E26-3B31-4D44-AAE8-0B8CE9EEF845}">
      <dgm:prSet/>
      <dgm:spPr/>
      <dgm:t>
        <a:bodyPr/>
        <a:lstStyle/>
        <a:p>
          <a:r>
            <a:rPr lang="en-GB" b="1"/>
            <a:t>Accountability &amp; Delegation - </a:t>
          </a:r>
          <a:r>
            <a:rPr lang="en-GB"/>
            <a:t>Work within scope, escalate when needed</a:t>
          </a:r>
          <a:endParaRPr lang="en-US"/>
        </a:p>
      </dgm:t>
    </dgm:pt>
    <dgm:pt modelId="{B62B4751-9063-4C33-A783-149899C7A8E4}" type="parTrans" cxnId="{EA84849F-10DF-482B-80B2-BF5464FCA9D9}">
      <dgm:prSet/>
      <dgm:spPr/>
      <dgm:t>
        <a:bodyPr/>
        <a:lstStyle/>
        <a:p>
          <a:endParaRPr lang="en-US"/>
        </a:p>
      </dgm:t>
    </dgm:pt>
    <dgm:pt modelId="{6A029F7A-C1D7-4DC5-8A70-AEB1817F32AD}" type="sibTrans" cxnId="{EA84849F-10DF-482B-80B2-BF5464FCA9D9}">
      <dgm:prSet/>
      <dgm:spPr/>
      <dgm:t>
        <a:bodyPr/>
        <a:lstStyle/>
        <a:p>
          <a:endParaRPr lang="en-US"/>
        </a:p>
      </dgm:t>
    </dgm:pt>
    <dgm:pt modelId="{9518F174-CD84-412C-84BD-164E7D4F0143}">
      <dgm:prSet/>
      <dgm:spPr/>
      <dgm:t>
        <a:bodyPr/>
        <a:lstStyle/>
        <a:p>
          <a:r>
            <a:rPr lang="en-GB" b="1"/>
            <a:t>Initiative &amp; Reflective Practice - </a:t>
          </a:r>
          <a:r>
            <a:rPr lang="en-GB"/>
            <a:t>Propose service improvements, reflect on outcomes</a:t>
          </a:r>
          <a:endParaRPr lang="en-US"/>
        </a:p>
      </dgm:t>
    </dgm:pt>
    <dgm:pt modelId="{EFC2534D-2EF5-4098-B686-3B5A0121D02B}" type="parTrans" cxnId="{72E74183-E2D4-48DC-ADA5-EC93F6F34DB5}">
      <dgm:prSet/>
      <dgm:spPr/>
      <dgm:t>
        <a:bodyPr/>
        <a:lstStyle/>
        <a:p>
          <a:endParaRPr lang="en-US"/>
        </a:p>
      </dgm:t>
    </dgm:pt>
    <dgm:pt modelId="{61AFCF92-3BC6-4D77-8B75-78089538EDF8}" type="sibTrans" cxnId="{72E74183-E2D4-48DC-ADA5-EC93F6F34DB5}">
      <dgm:prSet/>
      <dgm:spPr/>
      <dgm:t>
        <a:bodyPr/>
        <a:lstStyle/>
        <a:p>
          <a:endParaRPr lang="en-US"/>
        </a:p>
      </dgm:t>
    </dgm:pt>
    <dgm:pt modelId="{372E43B8-6769-4217-8BF6-F0137BB40ADB}" type="pres">
      <dgm:prSet presAssocID="{D49BAD6B-83B7-4833-802C-FBA5556288A4}" presName="diagram" presStyleCnt="0">
        <dgm:presLayoutVars>
          <dgm:dir/>
          <dgm:resizeHandles val="exact"/>
        </dgm:presLayoutVars>
      </dgm:prSet>
      <dgm:spPr/>
    </dgm:pt>
    <dgm:pt modelId="{49B55298-52EE-43EE-959E-7B7966B90B3C}" type="pres">
      <dgm:prSet presAssocID="{352B9179-F1E3-4949-93C2-ECF3D3311E67}" presName="node" presStyleLbl="node1" presStyleIdx="0" presStyleCnt="4">
        <dgm:presLayoutVars>
          <dgm:bulletEnabled val="1"/>
        </dgm:presLayoutVars>
      </dgm:prSet>
      <dgm:spPr/>
    </dgm:pt>
    <dgm:pt modelId="{9271E76C-FA5C-47DB-8DC9-EA5866C48003}" type="pres">
      <dgm:prSet presAssocID="{266CC3E1-40FF-440E-BB3F-FBF214AE7D35}" presName="sibTrans" presStyleLbl="sibTrans2D1" presStyleIdx="0" presStyleCnt="3"/>
      <dgm:spPr/>
    </dgm:pt>
    <dgm:pt modelId="{4F239AED-43EC-4826-BC1B-1AB0DA6012B3}" type="pres">
      <dgm:prSet presAssocID="{266CC3E1-40FF-440E-BB3F-FBF214AE7D35}" presName="connectorText" presStyleLbl="sibTrans2D1" presStyleIdx="0" presStyleCnt="3"/>
      <dgm:spPr/>
    </dgm:pt>
    <dgm:pt modelId="{C886AF1E-C365-4156-B68D-F348C078DFF6}" type="pres">
      <dgm:prSet presAssocID="{C446F4C5-3C24-4D77-AB3E-BAB9D59D97BC}" presName="node" presStyleLbl="node1" presStyleIdx="1" presStyleCnt="4">
        <dgm:presLayoutVars>
          <dgm:bulletEnabled val="1"/>
        </dgm:presLayoutVars>
      </dgm:prSet>
      <dgm:spPr/>
    </dgm:pt>
    <dgm:pt modelId="{ED94E0AD-1301-4DBB-9237-B7CB145629B3}" type="pres">
      <dgm:prSet presAssocID="{F10EB713-59F6-4F54-A894-7D67691A57FF}" presName="sibTrans" presStyleLbl="sibTrans2D1" presStyleIdx="1" presStyleCnt="3"/>
      <dgm:spPr/>
    </dgm:pt>
    <dgm:pt modelId="{38603101-712D-4F09-830D-26CAA82B8D1F}" type="pres">
      <dgm:prSet presAssocID="{F10EB713-59F6-4F54-A894-7D67691A57FF}" presName="connectorText" presStyleLbl="sibTrans2D1" presStyleIdx="1" presStyleCnt="3"/>
      <dgm:spPr/>
    </dgm:pt>
    <dgm:pt modelId="{FD341A0B-CFEF-4F28-B329-334EAA191779}" type="pres">
      <dgm:prSet presAssocID="{BF537E26-3B31-4D44-AAE8-0B8CE9EEF845}" presName="node" presStyleLbl="node1" presStyleIdx="2" presStyleCnt="4">
        <dgm:presLayoutVars>
          <dgm:bulletEnabled val="1"/>
        </dgm:presLayoutVars>
      </dgm:prSet>
      <dgm:spPr/>
    </dgm:pt>
    <dgm:pt modelId="{F7507F60-7617-4468-A812-ABB761B620FF}" type="pres">
      <dgm:prSet presAssocID="{6A029F7A-C1D7-4DC5-8A70-AEB1817F32AD}" presName="sibTrans" presStyleLbl="sibTrans2D1" presStyleIdx="2" presStyleCnt="3"/>
      <dgm:spPr/>
    </dgm:pt>
    <dgm:pt modelId="{29ECF1B5-FC17-4984-A5FF-3B46BCFDF905}" type="pres">
      <dgm:prSet presAssocID="{6A029F7A-C1D7-4DC5-8A70-AEB1817F32AD}" presName="connectorText" presStyleLbl="sibTrans2D1" presStyleIdx="2" presStyleCnt="3"/>
      <dgm:spPr/>
    </dgm:pt>
    <dgm:pt modelId="{24735546-BE4C-4B02-B24B-C668B106278E}" type="pres">
      <dgm:prSet presAssocID="{9518F174-CD84-412C-84BD-164E7D4F0143}" presName="node" presStyleLbl="node1" presStyleIdx="3" presStyleCnt="4">
        <dgm:presLayoutVars>
          <dgm:bulletEnabled val="1"/>
        </dgm:presLayoutVars>
      </dgm:prSet>
      <dgm:spPr/>
    </dgm:pt>
  </dgm:ptLst>
  <dgm:cxnLst>
    <dgm:cxn modelId="{EB035D05-13C0-4215-84FA-BB16F2419BD8}" srcId="{D49BAD6B-83B7-4833-802C-FBA5556288A4}" destId="{352B9179-F1E3-4949-93C2-ECF3D3311E67}" srcOrd="0" destOrd="0" parTransId="{F0D06D58-4B11-4DDC-A71D-5F7907E32824}" sibTransId="{266CC3E1-40FF-440E-BB3F-FBF214AE7D35}"/>
    <dgm:cxn modelId="{7C548C16-FCB8-4522-8034-4C235A44D203}" type="presOf" srcId="{6A029F7A-C1D7-4DC5-8A70-AEB1817F32AD}" destId="{F7507F60-7617-4468-A812-ABB761B620FF}" srcOrd="0" destOrd="0" presId="urn:microsoft.com/office/officeart/2005/8/layout/process5"/>
    <dgm:cxn modelId="{CFB22544-2938-4F6A-A4B4-08A009E995D7}" type="presOf" srcId="{F10EB713-59F6-4F54-A894-7D67691A57FF}" destId="{ED94E0AD-1301-4DBB-9237-B7CB145629B3}" srcOrd="0" destOrd="0" presId="urn:microsoft.com/office/officeart/2005/8/layout/process5"/>
    <dgm:cxn modelId="{8ECD0F67-FB47-4EE6-88BF-14499DCF3136}" srcId="{D49BAD6B-83B7-4833-802C-FBA5556288A4}" destId="{C446F4C5-3C24-4D77-AB3E-BAB9D59D97BC}" srcOrd="1" destOrd="0" parTransId="{30DC28A0-A3B2-4757-9442-595AD7203709}" sibTransId="{F10EB713-59F6-4F54-A894-7D67691A57FF}"/>
    <dgm:cxn modelId="{37012250-BE8C-4ABD-A3C7-3ABE94CC6BC9}" type="presOf" srcId="{266CC3E1-40FF-440E-BB3F-FBF214AE7D35}" destId="{9271E76C-FA5C-47DB-8DC9-EA5866C48003}" srcOrd="0" destOrd="0" presId="urn:microsoft.com/office/officeart/2005/8/layout/process5"/>
    <dgm:cxn modelId="{A9045C55-254C-4619-9463-A924A5C836DD}" type="presOf" srcId="{9518F174-CD84-412C-84BD-164E7D4F0143}" destId="{24735546-BE4C-4B02-B24B-C668B106278E}" srcOrd="0" destOrd="0" presId="urn:microsoft.com/office/officeart/2005/8/layout/process5"/>
    <dgm:cxn modelId="{EDD6247C-1EFA-4A23-8791-B2973CE6E8DB}" type="presOf" srcId="{BF537E26-3B31-4D44-AAE8-0B8CE9EEF845}" destId="{FD341A0B-CFEF-4F28-B329-334EAA191779}" srcOrd="0" destOrd="0" presId="urn:microsoft.com/office/officeart/2005/8/layout/process5"/>
    <dgm:cxn modelId="{72E74183-E2D4-48DC-ADA5-EC93F6F34DB5}" srcId="{D49BAD6B-83B7-4833-802C-FBA5556288A4}" destId="{9518F174-CD84-412C-84BD-164E7D4F0143}" srcOrd="3" destOrd="0" parTransId="{EFC2534D-2EF5-4098-B686-3B5A0121D02B}" sibTransId="{61AFCF92-3BC6-4D77-8B75-78089538EDF8}"/>
    <dgm:cxn modelId="{312DA691-D072-4C01-AC81-04048BC8190C}" type="presOf" srcId="{266CC3E1-40FF-440E-BB3F-FBF214AE7D35}" destId="{4F239AED-43EC-4826-BC1B-1AB0DA6012B3}" srcOrd="1" destOrd="0" presId="urn:microsoft.com/office/officeart/2005/8/layout/process5"/>
    <dgm:cxn modelId="{E7AE819A-E928-48EF-9BED-5DC792F8E9B3}" type="presOf" srcId="{C446F4C5-3C24-4D77-AB3E-BAB9D59D97BC}" destId="{C886AF1E-C365-4156-B68D-F348C078DFF6}" srcOrd="0" destOrd="0" presId="urn:microsoft.com/office/officeart/2005/8/layout/process5"/>
    <dgm:cxn modelId="{EA84849F-10DF-482B-80B2-BF5464FCA9D9}" srcId="{D49BAD6B-83B7-4833-802C-FBA5556288A4}" destId="{BF537E26-3B31-4D44-AAE8-0B8CE9EEF845}" srcOrd="2" destOrd="0" parTransId="{B62B4751-9063-4C33-A783-149899C7A8E4}" sibTransId="{6A029F7A-C1D7-4DC5-8A70-AEB1817F32AD}"/>
    <dgm:cxn modelId="{A6D8B1AD-FD86-4A5F-86A5-FAB6167864B8}" type="presOf" srcId="{D49BAD6B-83B7-4833-802C-FBA5556288A4}" destId="{372E43B8-6769-4217-8BF6-F0137BB40ADB}" srcOrd="0" destOrd="0" presId="urn:microsoft.com/office/officeart/2005/8/layout/process5"/>
    <dgm:cxn modelId="{B2F662CC-7E44-4B07-A2C9-6E7688824E99}" type="presOf" srcId="{6A029F7A-C1D7-4DC5-8A70-AEB1817F32AD}" destId="{29ECF1B5-FC17-4984-A5FF-3B46BCFDF905}" srcOrd="1" destOrd="0" presId="urn:microsoft.com/office/officeart/2005/8/layout/process5"/>
    <dgm:cxn modelId="{19C962D1-C200-498C-9B6C-B0B7E4A051DD}" type="presOf" srcId="{F10EB713-59F6-4F54-A894-7D67691A57FF}" destId="{38603101-712D-4F09-830D-26CAA82B8D1F}" srcOrd="1" destOrd="0" presId="urn:microsoft.com/office/officeart/2005/8/layout/process5"/>
    <dgm:cxn modelId="{D921D5E4-1486-4A17-BC38-8578CB6E2669}" type="presOf" srcId="{352B9179-F1E3-4949-93C2-ECF3D3311E67}" destId="{49B55298-52EE-43EE-959E-7B7966B90B3C}" srcOrd="0" destOrd="0" presId="urn:microsoft.com/office/officeart/2005/8/layout/process5"/>
    <dgm:cxn modelId="{DC00B556-25F8-4397-9014-86DD3F01DA94}" type="presParOf" srcId="{372E43B8-6769-4217-8BF6-F0137BB40ADB}" destId="{49B55298-52EE-43EE-959E-7B7966B90B3C}" srcOrd="0" destOrd="0" presId="urn:microsoft.com/office/officeart/2005/8/layout/process5"/>
    <dgm:cxn modelId="{4D579C07-6BF1-4B06-A6C3-967D3BDE7C3D}" type="presParOf" srcId="{372E43B8-6769-4217-8BF6-F0137BB40ADB}" destId="{9271E76C-FA5C-47DB-8DC9-EA5866C48003}" srcOrd="1" destOrd="0" presId="urn:microsoft.com/office/officeart/2005/8/layout/process5"/>
    <dgm:cxn modelId="{91D98798-EB95-4514-B4A9-775F7C5043EE}" type="presParOf" srcId="{9271E76C-FA5C-47DB-8DC9-EA5866C48003}" destId="{4F239AED-43EC-4826-BC1B-1AB0DA6012B3}" srcOrd="0" destOrd="0" presId="urn:microsoft.com/office/officeart/2005/8/layout/process5"/>
    <dgm:cxn modelId="{A463923C-79ED-4979-B92C-FB679C40B9F4}" type="presParOf" srcId="{372E43B8-6769-4217-8BF6-F0137BB40ADB}" destId="{C886AF1E-C365-4156-B68D-F348C078DFF6}" srcOrd="2" destOrd="0" presId="urn:microsoft.com/office/officeart/2005/8/layout/process5"/>
    <dgm:cxn modelId="{229B1A87-E62A-4F14-ABEF-91F293A95510}" type="presParOf" srcId="{372E43B8-6769-4217-8BF6-F0137BB40ADB}" destId="{ED94E0AD-1301-4DBB-9237-B7CB145629B3}" srcOrd="3" destOrd="0" presId="urn:microsoft.com/office/officeart/2005/8/layout/process5"/>
    <dgm:cxn modelId="{3455B93C-6569-49CA-BFFF-59ADA907D487}" type="presParOf" srcId="{ED94E0AD-1301-4DBB-9237-B7CB145629B3}" destId="{38603101-712D-4F09-830D-26CAA82B8D1F}" srcOrd="0" destOrd="0" presId="urn:microsoft.com/office/officeart/2005/8/layout/process5"/>
    <dgm:cxn modelId="{68BA56AA-C58A-4C5E-837A-9F58414E5C62}" type="presParOf" srcId="{372E43B8-6769-4217-8BF6-F0137BB40ADB}" destId="{FD341A0B-CFEF-4F28-B329-334EAA191779}" srcOrd="4" destOrd="0" presId="urn:microsoft.com/office/officeart/2005/8/layout/process5"/>
    <dgm:cxn modelId="{8A2A9A5C-517B-4C4A-B99E-3B13F599AE73}" type="presParOf" srcId="{372E43B8-6769-4217-8BF6-F0137BB40ADB}" destId="{F7507F60-7617-4468-A812-ABB761B620FF}" srcOrd="5" destOrd="0" presId="urn:microsoft.com/office/officeart/2005/8/layout/process5"/>
    <dgm:cxn modelId="{270B6309-E268-46EF-A3D4-42032F355837}" type="presParOf" srcId="{F7507F60-7617-4468-A812-ABB761B620FF}" destId="{29ECF1B5-FC17-4984-A5FF-3B46BCFDF905}" srcOrd="0" destOrd="0" presId="urn:microsoft.com/office/officeart/2005/8/layout/process5"/>
    <dgm:cxn modelId="{C95FF0D6-340A-4644-B4D8-BC4EAF3197C5}" type="presParOf" srcId="{372E43B8-6769-4217-8BF6-F0137BB40ADB}" destId="{24735546-BE4C-4B02-B24B-C668B106278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00C968-1516-456E-9E42-BB1BE09BEC6A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14F609-97D6-4445-A30C-1B7D5B5C7269}">
      <dgm:prSet/>
      <dgm:spPr/>
      <dgm:t>
        <a:bodyPr/>
        <a:lstStyle/>
        <a:p>
          <a:r>
            <a:rPr lang="en-GB" b="1"/>
            <a:t>Time Pressure - </a:t>
          </a:r>
          <a:r>
            <a:rPr lang="en-GB"/>
            <a:t>Reduced time per patient, risk of rushed care</a:t>
          </a:r>
          <a:endParaRPr lang="en-US"/>
        </a:p>
      </dgm:t>
    </dgm:pt>
    <dgm:pt modelId="{C5942EEF-0D51-40CE-8E2E-C3DD407EF6EA}" type="parTrans" cxnId="{F05DBC10-F179-45B0-BA63-14A9868480E6}">
      <dgm:prSet/>
      <dgm:spPr/>
      <dgm:t>
        <a:bodyPr/>
        <a:lstStyle/>
        <a:p>
          <a:endParaRPr lang="en-US"/>
        </a:p>
      </dgm:t>
    </dgm:pt>
    <dgm:pt modelId="{918BB337-5A8C-4A82-B6E6-70B869FE48F9}" type="sibTrans" cxnId="{F05DBC10-F179-45B0-BA63-14A9868480E6}">
      <dgm:prSet/>
      <dgm:spPr/>
      <dgm:t>
        <a:bodyPr/>
        <a:lstStyle/>
        <a:p>
          <a:endParaRPr lang="en-US"/>
        </a:p>
      </dgm:t>
    </dgm:pt>
    <dgm:pt modelId="{4F70C1EA-E138-402E-B9B2-5C16A392A2DB}">
      <dgm:prSet/>
      <dgm:spPr/>
      <dgm:t>
        <a:bodyPr/>
        <a:lstStyle/>
        <a:p>
          <a:r>
            <a:rPr lang="en-GB" b="1"/>
            <a:t>Impact on Person-Centred Care - </a:t>
          </a:r>
          <a:r>
            <a:rPr lang="en-GB"/>
            <a:t>Risk of depersonalisation or missed needs</a:t>
          </a:r>
          <a:endParaRPr lang="en-US"/>
        </a:p>
      </dgm:t>
    </dgm:pt>
    <dgm:pt modelId="{9EACD83B-F17B-43F4-8F4C-C158B6295508}" type="parTrans" cxnId="{2D57D92A-C804-4166-A62C-0182DAB33666}">
      <dgm:prSet/>
      <dgm:spPr/>
      <dgm:t>
        <a:bodyPr/>
        <a:lstStyle/>
        <a:p>
          <a:endParaRPr lang="en-US"/>
        </a:p>
      </dgm:t>
    </dgm:pt>
    <dgm:pt modelId="{76001086-7BB9-4228-928A-75904186A9FC}" type="sibTrans" cxnId="{2D57D92A-C804-4166-A62C-0182DAB33666}">
      <dgm:prSet/>
      <dgm:spPr/>
      <dgm:t>
        <a:bodyPr/>
        <a:lstStyle/>
        <a:p>
          <a:endParaRPr lang="en-US"/>
        </a:p>
      </dgm:t>
    </dgm:pt>
    <dgm:pt modelId="{1ED64BFB-8F87-47B8-8268-3A658F778E7D}">
      <dgm:prSet/>
      <dgm:spPr/>
      <dgm:t>
        <a:bodyPr/>
        <a:lstStyle/>
        <a:p>
          <a:r>
            <a:rPr lang="en-GB" b="1"/>
            <a:t>Quality vs Quantity - </a:t>
          </a:r>
          <a:r>
            <a:rPr lang="en-GB"/>
            <a:t>Balancing throughput with therapeutic outcomes</a:t>
          </a:r>
          <a:endParaRPr lang="en-US"/>
        </a:p>
      </dgm:t>
    </dgm:pt>
    <dgm:pt modelId="{33E03C32-8345-43E8-B963-8E359401F4BF}" type="parTrans" cxnId="{A9DF05A1-2BD4-4CCB-AA49-77AB58161445}">
      <dgm:prSet/>
      <dgm:spPr/>
      <dgm:t>
        <a:bodyPr/>
        <a:lstStyle/>
        <a:p>
          <a:endParaRPr lang="en-US"/>
        </a:p>
      </dgm:t>
    </dgm:pt>
    <dgm:pt modelId="{EC9C9E71-6FEB-4520-AA9A-BFD90E9956D0}" type="sibTrans" cxnId="{A9DF05A1-2BD4-4CCB-AA49-77AB58161445}">
      <dgm:prSet/>
      <dgm:spPr/>
      <dgm:t>
        <a:bodyPr/>
        <a:lstStyle/>
        <a:p>
          <a:endParaRPr lang="en-US"/>
        </a:p>
      </dgm:t>
    </dgm:pt>
    <dgm:pt modelId="{921FD545-5630-48A2-9A58-46C0813C616E}">
      <dgm:prSet/>
      <dgm:spPr/>
      <dgm:t>
        <a:bodyPr/>
        <a:lstStyle/>
        <a:p>
          <a:r>
            <a:rPr lang="en-GB" b="1"/>
            <a:t>Staff Wellbeing - </a:t>
          </a:r>
          <a:r>
            <a:rPr lang="en-GB"/>
            <a:t>Stress, burnout, reduced morale</a:t>
          </a:r>
          <a:endParaRPr lang="en-US"/>
        </a:p>
      </dgm:t>
    </dgm:pt>
    <dgm:pt modelId="{32B7339A-1173-4D49-8D51-D27245E0F6FF}" type="parTrans" cxnId="{E7285959-5170-44B4-AF39-2BB412C9E6C2}">
      <dgm:prSet/>
      <dgm:spPr/>
      <dgm:t>
        <a:bodyPr/>
        <a:lstStyle/>
        <a:p>
          <a:endParaRPr lang="en-US"/>
        </a:p>
      </dgm:t>
    </dgm:pt>
    <dgm:pt modelId="{C8555C9E-D033-4211-B1AB-CB625B54E8FE}" type="sibTrans" cxnId="{E7285959-5170-44B4-AF39-2BB412C9E6C2}">
      <dgm:prSet/>
      <dgm:spPr/>
      <dgm:t>
        <a:bodyPr/>
        <a:lstStyle/>
        <a:p>
          <a:endParaRPr lang="en-US"/>
        </a:p>
      </dgm:t>
    </dgm:pt>
    <dgm:pt modelId="{5B38716B-A33A-4B8C-B214-79BF04E962E8}" type="pres">
      <dgm:prSet presAssocID="{1300C968-1516-456E-9E42-BB1BE09BEC6A}" presName="matrix" presStyleCnt="0">
        <dgm:presLayoutVars>
          <dgm:chMax val="1"/>
          <dgm:dir/>
          <dgm:resizeHandles val="exact"/>
        </dgm:presLayoutVars>
      </dgm:prSet>
      <dgm:spPr/>
    </dgm:pt>
    <dgm:pt modelId="{D69FE25A-1F50-401F-BAB4-1C0FAEFB4DA5}" type="pres">
      <dgm:prSet presAssocID="{1300C968-1516-456E-9E42-BB1BE09BEC6A}" presName="diamond" presStyleLbl="bgShp" presStyleIdx="0" presStyleCnt="1"/>
      <dgm:spPr/>
    </dgm:pt>
    <dgm:pt modelId="{A669A5E1-4AD4-49C1-8AFC-1874ADC76280}" type="pres">
      <dgm:prSet presAssocID="{1300C968-1516-456E-9E42-BB1BE09BEC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1C70695-D553-4AD7-AE26-96B7D25FFC82}" type="pres">
      <dgm:prSet presAssocID="{1300C968-1516-456E-9E42-BB1BE09BEC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8FD8342-45B3-4ABE-8865-2BB08FBB45D2}" type="pres">
      <dgm:prSet presAssocID="{1300C968-1516-456E-9E42-BB1BE09BEC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E61FF5D-5DB8-4512-80C8-9C54E7714D5C}" type="pres">
      <dgm:prSet presAssocID="{1300C968-1516-456E-9E42-BB1BE09BEC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05DBC10-F179-45B0-BA63-14A9868480E6}" srcId="{1300C968-1516-456E-9E42-BB1BE09BEC6A}" destId="{8314F609-97D6-4445-A30C-1B7D5B5C7269}" srcOrd="0" destOrd="0" parTransId="{C5942EEF-0D51-40CE-8E2E-C3DD407EF6EA}" sibTransId="{918BB337-5A8C-4A82-B6E6-70B869FE48F9}"/>
    <dgm:cxn modelId="{2D57D92A-C804-4166-A62C-0182DAB33666}" srcId="{1300C968-1516-456E-9E42-BB1BE09BEC6A}" destId="{4F70C1EA-E138-402E-B9B2-5C16A392A2DB}" srcOrd="1" destOrd="0" parTransId="{9EACD83B-F17B-43F4-8F4C-C158B6295508}" sibTransId="{76001086-7BB9-4228-928A-75904186A9FC}"/>
    <dgm:cxn modelId="{43191764-CB3A-4AD1-9D74-ECB6C1F53351}" type="presOf" srcId="{1300C968-1516-456E-9E42-BB1BE09BEC6A}" destId="{5B38716B-A33A-4B8C-B214-79BF04E962E8}" srcOrd="0" destOrd="0" presId="urn:microsoft.com/office/officeart/2005/8/layout/matrix3"/>
    <dgm:cxn modelId="{FF2F9673-E71F-4B31-B04C-4FEC8C944E86}" type="presOf" srcId="{921FD545-5630-48A2-9A58-46C0813C616E}" destId="{9E61FF5D-5DB8-4512-80C8-9C54E7714D5C}" srcOrd="0" destOrd="0" presId="urn:microsoft.com/office/officeart/2005/8/layout/matrix3"/>
    <dgm:cxn modelId="{E7285959-5170-44B4-AF39-2BB412C9E6C2}" srcId="{1300C968-1516-456E-9E42-BB1BE09BEC6A}" destId="{921FD545-5630-48A2-9A58-46C0813C616E}" srcOrd="3" destOrd="0" parTransId="{32B7339A-1173-4D49-8D51-D27245E0F6FF}" sibTransId="{C8555C9E-D033-4211-B1AB-CB625B54E8FE}"/>
    <dgm:cxn modelId="{9D4D3B9E-AF11-4A80-B3D3-EF8AFA518D10}" type="presOf" srcId="{8314F609-97D6-4445-A30C-1B7D5B5C7269}" destId="{A669A5E1-4AD4-49C1-8AFC-1874ADC76280}" srcOrd="0" destOrd="0" presId="urn:microsoft.com/office/officeart/2005/8/layout/matrix3"/>
    <dgm:cxn modelId="{A9DF05A1-2BD4-4CCB-AA49-77AB58161445}" srcId="{1300C968-1516-456E-9E42-BB1BE09BEC6A}" destId="{1ED64BFB-8F87-47B8-8268-3A658F778E7D}" srcOrd="2" destOrd="0" parTransId="{33E03C32-8345-43E8-B963-8E359401F4BF}" sibTransId="{EC9C9E71-6FEB-4520-AA9A-BFD90E9956D0}"/>
    <dgm:cxn modelId="{ACC443BA-990C-446D-8E2D-2C5E993792D2}" type="presOf" srcId="{1ED64BFB-8F87-47B8-8268-3A658F778E7D}" destId="{F8FD8342-45B3-4ABE-8865-2BB08FBB45D2}" srcOrd="0" destOrd="0" presId="urn:microsoft.com/office/officeart/2005/8/layout/matrix3"/>
    <dgm:cxn modelId="{F7DC69D3-D57C-4E71-B287-07B63DE997C7}" type="presOf" srcId="{4F70C1EA-E138-402E-B9B2-5C16A392A2DB}" destId="{E1C70695-D553-4AD7-AE26-96B7D25FFC82}" srcOrd="0" destOrd="0" presId="urn:microsoft.com/office/officeart/2005/8/layout/matrix3"/>
    <dgm:cxn modelId="{2AA20B8C-6089-4D8D-8138-1B3B672E443F}" type="presParOf" srcId="{5B38716B-A33A-4B8C-B214-79BF04E962E8}" destId="{D69FE25A-1F50-401F-BAB4-1C0FAEFB4DA5}" srcOrd="0" destOrd="0" presId="urn:microsoft.com/office/officeart/2005/8/layout/matrix3"/>
    <dgm:cxn modelId="{FE799386-B86A-4F26-83E1-07E31E484A8F}" type="presParOf" srcId="{5B38716B-A33A-4B8C-B214-79BF04E962E8}" destId="{A669A5E1-4AD4-49C1-8AFC-1874ADC76280}" srcOrd="1" destOrd="0" presId="urn:microsoft.com/office/officeart/2005/8/layout/matrix3"/>
    <dgm:cxn modelId="{70B129E2-9A35-4A3A-BE97-BC0A0174DCDC}" type="presParOf" srcId="{5B38716B-A33A-4B8C-B214-79BF04E962E8}" destId="{E1C70695-D553-4AD7-AE26-96B7D25FFC82}" srcOrd="2" destOrd="0" presId="urn:microsoft.com/office/officeart/2005/8/layout/matrix3"/>
    <dgm:cxn modelId="{23C4AF94-4373-4422-BB7B-840B585C8F59}" type="presParOf" srcId="{5B38716B-A33A-4B8C-B214-79BF04E962E8}" destId="{F8FD8342-45B3-4ABE-8865-2BB08FBB45D2}" srcOrd="3" destOrd="0" presId="urn:microsoft.com/office/officeart/2005/8/layout/matrix3"/>
    <dgm:cxn modelId="{274D8C65-705B-492C-B323-C072067E8DE1}" type="presParOf" srcId="{5B38716B-A33A-4B8C-B214-79BF04E962E8}" destId="{9E61FF5D-5DB8-4512-80C8-9C54E7714D5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DC7A35-DE58-4787-B1DC-1A8E4F5CD8F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1A8F129-4168-4F90-A275-407069A005D9}">
      <dgm:prSet/>
      <dgm:spPr/>
      <dgm:t>
        <a:bodyPr/>
        <a:lstStyle/>
        <a:p>
          <a:pPr>
            <a:defRPr cap="all"/>
          </a:pPr>
          <a:r>
            <a:rPr lang="en-GB" b="1"/>
            <a:t>Enhanced Leadership Confidence- </a:t>
          </a:r>
          <a:r>
            <a:rPr lang="en-GB"/>
            <a:t>Navigating complexity builds resilience</a:t>
          </a:r>
          <a:endParaRPr lang="en-US"/>
        </a:p>
      </dgm:t>
    </dgm:pt>
    <dgm:pt modelId="{BA9FEA46-54EC-4E00-9E1B-9C3535ECD11E}" type="parTrans" cxnId="{E037C47A-8262-435B-81B6-7756A1D42F5B}">
      <dgm:prSet/>
      <dgm:spPr/>
      <dgm:t>
        <a:bodyPr/>
        <a:lstStyle/>
        <a:p>
          <a:endParaRPr lang="en-US"/>
        </a:p>
      </dgm:t>
    </dgm:pt>
    <dgm:pt modelId="{86C40E03-358E-450C-B6F7-411063801773}" type="sibTrans" cxnId="{E037C47A-8262-435B-81B6-7756A1D42F5B}">
      <dgm:prSet/>
      <dgm:spPr/>
      <dgm:t>
        <a:bodyPr/>
        <a:lstStyle/>
        <a:p>
          <a:endParaRPr lang="en-US"/>
        </a:p>
      </dgm:t>
    </dgm:pt>
    <dgm:pt modelId="{FCE333C3-7A75-4FF7-8743-EE0680E16A2C}">
      <dgm:prSet/>
      <dgm:spPr/>
      <dgm:t>
        <a:bodyPr/>
        <a:lstStyle/>
        <a:p>
          <a:pPr>
            <a:defRPr cap="all"/>
          </a:pPr>
          <a:r>
            <a:rPr lang="en-GB" b="1"/>
            <a:t>Improved Clinical Judgement - </a:t>
          </a:r>
          <a:r>
            <a:rPr lang="en-GB"/>
            <a:t>Exposure to diverse cases</a:t>
          </a:r>
          <a:endParaRPr lang="en-US"/>
        </a:p>
      </dgm:t>
    </dgm:pt>
    <dgm:pt modelId="{B8AF84B7-882F-40E0-ADED-1CE186055F91}" type="parTrans" cxnId="{B064B78B-1A28-4139-AF74-9526A7360C8E}">
      <dgm:prSet/>
      <dgm:spPr/>
      <dgm:t>
        <a:bodyPr/>
        <a:lstStyle/>
        <a:p>
          <a:endParaRPr lang="en-US"/>
        </a:p>
      </dgm:t>
    </dgm:pt>
    <dgm:pt modelId="{57AAC2C9-F513-41FA-8A0D-90D0091F74D2}" type="sibTrans" cxnId="{B064B78B-1A28-4139-AF74-9526A7360C8E}">
      <dgm:prSet/>
      <dgm:spPr/>
      <dgm:t>
        <a:bodyPr/>
        <a:lstStyle/>
        <a:p>
          <a:endParaRPr lang="en-US"/>
        </a:p>
      </dgm:t>
    </dgm:pt>
    <dgm:pt modelId="{850D9476-4F82-4C16-AAA7-CA9294A4B07D}">
      <dgm:prSet/>
      <dgm:spPr/>
      <dgm:t>
        <a:bodyPr/>
        <a:lstStyle/>
        <a:p>
          <a:pPr>
            <a:defRPr cap="all"/>
          </a:pPr>
          <a:r>
            <a:rPr lang="en-GB" b="1"/>
            <a:t>Reflective Practice - </a:t>
          </a:r>
          <a:r>
            <a:rPr lang="en-GB"/>
            <a:t>Learning from outcomes and feedback</a:t>
          </a:r>
          <a:endParaRPr lang="en-US"/>
        </a:p>
      </dgm:t>
    </dgm:pt>
    <dgm:pt modelId="{A5AD61B1-9BDD-41F6-894D-9E39216EFD08}" type="parTrans" cxnId="{BA0AB6CA-98D4-4BB0-AF6A-DE877D86C801}">
      <dgm:prSet/>
      <dgm:spPr/>
      <dgm:t>
        <a:bodyPr/>
        <a:lstStyle/>
        <a:p>
          <a:endParaRPr lang="en-US"/>
        </a:p>
      </dgm:t>
    </dgm:pt>
    <dgm:pt modelId="{6950F7C5-8E6B-486B-8D23-EF26B9498F14}" type="sibTrans" cxnId="{BA0AB6CA-98D4-4BB0-AF6A-DE877D86C801}">
      <dgm:prSet/>
      <dgm:spPr/>
      <dgm:t>
        <a:bodyPr/>
        <a:lstStyle/>
        <a:p>
          <a:endParaRPr lang="en-US"/>
        </a:p>
      </dgm:t>
    </dgm:pt>
    <dgm:pt modelId="{0B18256C-00E0-4321-9002-45F6EC6DA8B4}">
      <dgm:prSet/>
      <dgm:spPr/>
      <dgm:t>
        <a:bodyPr/>
        <a:lstStyle/>
        <a:p>
          <a:pPr>
            <a:defRPr cap="all"/>
          </a:pPr>
          <a:r>
            <a:rPr lang="en-GB" b="1"/>
            <a:t>Professional Growth - </a:t>
          </a:r>
          <a:r>
            <a:rPr lang="en-GB"/>
            <a:t>Contributing to service improvement</a:t>
          </a:r>
          <a:endParaRPr lang="en-US"/>
        </a:p>
      </dgm:t>
    </dgm:pt>
    <dgm:pt modelId="{941407BC-6797-44F5-B417-E6FD6479C5FD}" type="parTrans" cxnId="{BDAA93B9-EAE5-4AFD-B590-40A7E80B162E}">
      <dgm:prSet/>
      <dgm:spPr/>
      <dgm:t>
        <a:bodyPr/>
        <a:lstStyle/>
        <a:p>
          <a:endParaRPr lang="en-US"/>
        </a:p>
      </dgm:t>
    </dgm:pt>
    <dgm:pt modelId="{B9AEA2EC-8EDE-4B1B-92CD-E1411D804522}" type="sibTrans" cxnId="{BDAA93B9-EAE5-4AFD-B590-40A7E80B162E}">
      <dgm:prSet/>
      <dgm:spPr/>
      <dgm:t>
        <a:bodyPr/>
        <a:lstStyle/>
        <a:p>
          <a:endParaRPr lang="en-US"/>
        </a:p>
      </dgm:t>
    </dgm:pt>
    <dgm:pt modelId="{7472182F-8741-4079-A86C-1531B12E4820}" type="pres">
      <dgm:prSet presAssocID="{82DC7A35-DE58-4787-B1DC-1A8E4F5CD8F4}" presName="root" presStyleCnt="0">
        <dgm:presLayoutVars>
          <dgm:dir/>
          <dgm:resizeHandles val="exact"/>
        </dgm:presLayoutVars>
      </dgm:prSet>
      <dgm:spPr/>
    </dgm:pt>
    <dgm:pt modelId="{5A4F99EB-88F0-4493-BA94-CBD5F7A96115}" type="pres">
      <dgm:prSet presAssocID="{B1A8F129-4168-4F90-A275-407069A005D9}" presName="compNode" presStyleCnt="0"/>
      <dgm:spPr/>
    </dgm:pt>
    <dgm:pt modelId="{FC234113-D18C-44AE-8A3C-FD47001B1AF2}" type="pres">
      <dgm:prSet presAssocID="{B1A8F129-4168-4F90-A275-407069A005D9}" presName="iconBgRect" presStyleLbl="bgShp" presStyleIdx="0" presStyleCnt="4"/>
      <dgm:spPr/>
    </dgm:pt>
    <dgm:pt modelId="{46ABFD31-BCB9-4614-86C7-EE6C62138F20}" type="pres">
      <dgm:prSet presAssocID="{B1A8F129-4168-4F90-A275-407069A005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D67AD6-8B4D-40F4-9E76-FCECA3DBBECC}" type="pres">
      <dgm:prSet presAssocID="{B1A8F129-4168-4F90-A275-407069A005D9}" presName="spaceRect" presStyleCnt="0"/>
      <dgm:spPr/>
    </dgm:pt>
    <dgm:pt modelId="{3C9D049B-E3E4-40D4-9E9C-4C17B6763BC1}" type="pres">
      <dgm:prSet presAssocID="{B1A8F129-4168-4F90-A275-407069A005D9}" presName="textRect" presStyleLbl="revTx" presStyleIdx="0" presStyleCnt="4">
        <dgm:presLayoutVars>
          <dgm:chMax val="1"/>
          <dgm:chPref val="1"/>
        </dgm:presLayoutVars>
      </dgm:prSet>
      <dgm:spPr/>
    </dgm:pt>
    <dgm:pt modelId="{EB8993BD-3CB2-4D8B-87C0-5E2B81D7D41F}" type="pres">
      <dgm:prSet presAssocID="{86C40E03-358E-450C-B6F7-411063801773}" presName="sibTrans" presStyleCnt="0"/>
      <dgm:spPr/>
    </dgm:pt>
    <dgm:pt modelId="{FD39A174-4A06-473E-8155-4453F09A9BBE}" type="pres">
      <dgm:prSet presAssocID="{FCE333C3-7A75-4FF7-8743-EE0680E16A2C}" presName="compNode" presStyleCnt="0"/>
      <dgm:spPr/>
    </dgm:pt>
    <dgm:pt modelId="{B68CA178-7D74-4CA8-ADB2-B0F8FAB516EA}" type="pres">
      <dgm:prSet presAssocID="{FCE333C3-7A75-4FF7-8743-EE0680E16A2C}" presName="iconBgRect" presStyleLbl="bgShp" presStyleIdx="1" presStyleCnt="4"/>
      <dgm:spPr/>
    </dgm:pt>
    <dgm:pt modelId="{14E26EC4-5E4E-49BB-AEB3-CA987848AF1F}" type="pres">
      <dgm:prSet presAssocID="{FCE333C3-7A75-4FF7-8743-EE0680E16A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0FEFAA4-2D2B-4980-9C07-33D4D07DBA7D}" type="pres">
      <dgm:prSet presAssocID="{FCE333C3-7A75-4FF7-8743-EE0680E16A2C}" presName="spaceRect" presStyleCnt="0"/>
      <dgm:spPr/>
    </dgm:pt>
    <dgm:pt modelId="{1B1388A9-9B3C-4B15-B7D8-33BF0C3724D3}" type="pres">
      <dgm:prSet presAssocID="{FCE333C3-7A75-4FF7-8743-EE0680E16A2C}" presName="textRect" presStyleLbl="revTx" presStyleIdx="1" presStyleCnt="4">
        <dgm:presLayoutVars>
          <dgm:chMax val="1"/>
          <dgm:chPref val="1"/>
        </dgm:presLayoutVars>
      </dgm:prSet>
      <dgm:spPr/>
    </dgm:pt>
    <dgm:pt modelId="{554CEDAC-A127-4577-A5AE-D2DD86074A32}" type="pres">
      <dgm:prSet presAssocID="{57AAC2C9-F513-41FA-8A0D-90D0091F74D2}" presName="sibTrans" presStyleCnt="0"/>
      <dgm:spPr/>
    </dgm:pt>
    <dgm:pt modelId="{1E0757EA-0353-4F77-86F5-23C4434EE239}" type="pres">
      <dgm:prSet presAssocID="{850D9476-4F82-4C16-AAA7-CA9294A4B07D}" presName="compNode" presStyleCnt="0"/>
      <dgm:spPr/>
    </dgm:pt>
    <dgm:pt modelId="{3C1B73F8-51E8-4E74-8A21-C10F8E3BFFCC}" type="pres">
      <dgm:prSet presAssocID="{850D9476-4F82-4C16-AAA7-CA9294A4B07D}" presName="iconBgRect" presStyleLbl="bgShp" presStyleIdx="2" presStyleCnt="4"/>
      <dgm:spPr/>
    </dgm:pt>
    <dgm:pt modelId="{9937F7D4-F602-4AC5-9FF4-4740015B2DCD}" type="pres">
      <dgm:prSet presAssocID="{850D9476-4F82-4C16-AAA7-CA9294A4B0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4717961-52FD-4292-8361-33CA13955F7B}" type="pres">
      <dgm:prSet presAssocID="{850D9476-4F82-4C16-AAA7-CA9294A4B07D}" presName="spaceRect" presStyleCnt="0"/>
      <dgm:spPr/>
    </dgm:pt>
    <dgm:pt modelId="{466388A3-3F55-4887-B4DA-7C613B1AB952}" type="pres">
      <dgm:prSet presAssocID="{850D9476-4F82-4C16-AAA7-CA9294A4B07D}" presName="textRect" presStyleLbl="revTx" presStyleIdx="2" presStyleCnt="4">
        <dgm:presLayoutVars>
          <dgm:chMax val="1"/>
          <dgm:chPref val="1"/>
        </dgm:presLayoutVars>
      </dgm:prSet>
      <dgm:spPr/>
    </dgm:pt>
    <dgm:pt modelId="{C760C567-5F8E-4F7C-BD18-AA3DCB2C9DFC}" type="pres">
      <dgm:prSet presAssocID="{6950F7C5-8E6B-486B-8D23-EF26B9498F14}" presName="sibTrans" presStyleCnt="0"/>
      <dgm:spPr/>
    </dgm:pt>
    <dgm:pt modelId="{31D5A52A-09B5-4E17-979A-69A90D5CF63A}" type="pres">
      <dgm:prSet presAssocID="{0B18256C-00E0-4321-9002-45F6EC6DA8B4}" presName="compNode" presStyleCnt="0"/>
      <dgm:spPr/>
    </dgm:pt>
    <dgm:pt modelId="{E79D11E4-CF59-4769-A3C2-C21DD0027AD7}" type="pres">
      <dgm:prSet presAssocID="{0B18256C-00E0-4321-9002-45F6EC6DA8B4}" presName="iconBgRect" presStyleLbl="bgShp" presStyleIdx="3" presStyleCnt="4"/>
      <dgm:spPr/>
    </dgm:pt>
    <dgm:pt modelId="{EE08ED0E-390C-4FD2-B4CE-4CB0DC2F804C}" type="pres">
      <dgm:prSet presAssocID="{0B18256C-00E0-4321-9002-45F6EC6DA8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611FF72-E918-4D8E-BEA1-1B78C748402C}" type="pres">
      <dgm:prSet presAssocID="{0B18256C-00E0-4321-9002-45F6EC6DA8B4}" presName="spaceRect" presStyleCnt="0"/>
      <dgm:spPr/>
    </dgm:pt>
    <dgm:pt modelId="{CD793B03-98B1-4F27-B51A-ADF15FE0A6C5}" type="pres">
      <dgm:prSet presAssocID="{0B18256C-00E0-4321-9002-45F6EC6DA8B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1FD6603-D4F4-400F-B233-78E0B182900A}" type="presOf" srcId="{850D9476-4F82-4C16-AAA7-CA9294A4B07D}" destId="{466388A3-3F55-4887-B4DA-7C613B1AB952}" srcOrd="0" destOrd="0" presId="urn:microsoft.com/office/officeart/2018/5/layout/IconCircleLabelList"/>
    <dgm:cxn modelId="{E037C47A-8262-435B-81B6-7756A1D42F5B}" srcId="{82DC7A35-DE58-4787-B1DC-1A8E4F5CD8F4}" destId="{B1A8F129-4168-4F90-A275-407069A005D9}" srcOrd="0" destOrd="0" parTransId="{BA9FEA46-54EC-4E00-9E1B-9C3535ECD11E}" sibTransId="{86C40E03-358E-450C-B6F7-411063801773}"/>
    <dgm:cxn modelId="{4471B781-0AD6-4592-B479-BECEE641E22C}" type="presOf" srcId="{FCE333C3-7A75-4FF7-8743-EE0680E16A2C}" destId="{1B1388A9-9B3C-4B15-B7D8-33BF0C3724D3}" srcOrd="0" destOrd="0" presId="urn:microsoft.com/office/officeart/2018/5/layout/IconCircleLabelList"/>
    <dgm:cxn modelId="{B064B78B-1A28-4139-AF74-9526A7360C8E}" srcId="{82DC7A35-DE58-4787-B1DC-1A8E4F5CD8F4}" destId="{FCE333C3-7A75-4FF7-8743-EE0680E16A2C}" srcOrd="1" destOrd="0" parTransId="{B8AF84B7-882F-40E0-ADED-1CE186055F91}" sibTransId="{57AAC2C9-F513-41FA-8A0D-90D0091F74D2}"/>
    <dgm:cxn modelId="{BDAA93B9-EAE5-4AFD-B590-40A7E80B162E}" srcId="{82DC7A35-DE58-4787-B1DC-1A8E4F5CD8F4}" destId="{0B18256C-00E0-4321-9002-45F6EC6DA8B4}" srcOrd="3" destOrd="0" parTransId="{941407BC-6797-44F5-B417-E6FD6479C5FD}" sibTransId="{B9AEA2EC-8EDE-4B1B-92CD-E1411D804522}"/>
    <dgm:cxn modelId="{75B62ABF-EF4F-49BB-8DBD-D2CFF3F54B5D}" type="presOf" srcId="{0B18256C-00E0-4321-9002-45F6EC6DA8B4}" destId="{CD793B03-98B1-4F27-B51A-ADF15FE0A6C5}" srcOrd="0" destOrd="0" presId="urn:microsoft.com/office/officeart/2018/5/layout/IconCircleLabelList"/>
    <dgm:cxn modelId="{BA0AB6CA-98D4-4BB0-AF6A-DE877D86C801}" srcId="{82DC7A35-DE58-4787-B1DC-1A8E4F5CD8F4}" destId="{850D9476-4F82-4C16-AAA7-CA9294A4B07D}" srcOrd="2" destOrd="0" parTransId="{A5AD61B1-9BDD-41F6-894D-9E39216EFD08}" sibTransId="{6950F7C5-8E6B-486B-8D23-EF26B9498F14}"/>
    <dgm:cxn modelId="{56AFF7D5-1522-4F47-98A9-8A3D5912F5BA}" type="presOf" srcId="{B1A8F129-4168-4F90-A275-407069A005D9}" destId="{3C9D049B-E3E4-40D4-9E9C-4C17B6763BC1}" srcOrd="0" destOrd="0" presId="urn:microsoft.com/office/officeart/2018/5/layout/IconCircleLabelList"/>
    <dgm:cxn modelId="{987F9EF5-5D6B-47F8-9551-520EB54539D9}" type="presOf" srcId="{82DC7A35-DE58-4787-B1DC-1A8E4F5CD8F4}" destId="{7472182F-8741-4079-A86C-1531B12E4820}" srcOrd="0" destOrd="0" presId="urn:microsoft.com/office/officeart/2018/5/layout/IconCircleLabelList"/>
    <dgm:cxn modelId="{92F4D329-B957-4E60-A15C-268D430DF31D}" type="presParOf" srcId="{7472182F-8741-4079-A86C-1531B12E4820}" destId="{5A4F99EB-88F0-4493-BA94-CBD5F7A96115}" srcOrd="0" destOrd="0" presId="urn:microsoft.com/office/officeart/2018/5/layout/IconCircleLabelList"/>
    <dgm:cxn modelId="{09A2CE8C-99C8-4462-9EEE-6B368A6314F8}" type="presParOf" srcId="{5A4F99EB-88F0-4493-BA94-CBD5F7A96115}" destId="{FC234113-D18C-44AE-8A3C-FD47001B1AF2}" srcOrd="0" destOrd="0" presId="urn:microsoft.com/office/officeart/2018/5/layout/IconCircleLabelList"/>
    <dgm:cxn modelId="{0BAFC583-EBA8-403B-A3BB-2AF98A7D7068}" type="presParOf" srcId="{5A4F99EB-88F0-4493-BA94-CBD5F7A96115}" destId="{46ABFD31-BCB9-4614-86C7-EE6C62138F20}" srcOrd="1" destOrd="0" presId="urn:microsoft.com/office/officeart/2018/5/layout/IconCircleLabelList"/>
    <dgm:cxn modelId="{612872E1-8E86-4E66-9514-2294D1DA0DEC}" type="presParOf" srcId="{5A4F99EB-88F0-4493-BA94-CBD5F7A96115}" destId="{49D67AD6-8B4D-40F4-9E76-FCECA3DBBECC}" srcOrd="2" destOrd="0" presId="urn:microsoft.com/office/officeart/2018/5/layout/IconCircleLabelList"/>
    <dgm:cxn modelId="{EF48155A-260F-4E17-8861-85C15C68BA02}" type="presParOf" srcId="{5A4F99EB-88F0-4493-BA94-CBD5F7A96115}" destId="{3C9D049B-E3E4-40D4-9E9C-4C17B6763BC1}" srcOrd="3" destOrd="0" presId="urn:microsoft.com/office/officeart/2018/5/layout/IconCircleLabelList"/>
    <dgm:cxn modelId="{6C4EDA41-872E-47D9-94B5-01E374990C77}" type="presParOf" srcId="{7472182F-8741-4079-A86C-1531B12E4820}" destId="{EB8993BD-3CB2-4D8B-87C0-5E2B81D7D41F}" srcOrd="1" destOrd="0" presId="urn:microsoft.com/office/officeart/2018/5/layout/IconCircleLabelList"/>
    <dgm:cxn modelId="{31291789-CBD5-45BF-B066-EE69EFC8BA2B}" type="presParOf" srcId="{7472182F-8741-4079-A86C-1531B12E4820}" destId="{FD39A174-4A06-473E-8155-4453F09A9BBE}" srcOrd="2" destOrd="0" presId="urn:microsoft.com/office/officeart/2018/5/layout/IconCircleLabelList"/>
    <dgm:cxn modelId="{A139D496-F2C6-4325-A43D-AE48656045ED}" type="presParOf" srcId="{FD39A174-4A06-473E-8155-4453F09A9BBE}" destId="{B68CA178-7D74-4CA8-ADB2-B0F8FAB516EA}" srcOrd="0" destOrd="0" presId="urn:microsoft.com/office/officeart/2018/5/layout/IconCircleLabelList"/>
    <dgm:cxn modelId="{CBFBF4F2-0DD2-446A-8AF9-A166537B1CC3}" type="presParOf" srcId="{FD39A174-4A06-473E-8155-4453F09A9BBE}" destId="{14E26EC4-5E4E-49BB-AEB3-CA987848AF1F}" srcOrd="1" destOrd="0" presId="urn:microsoft.com/office/officeart/2018/5/layout/IconCircleLabelList"/>
    <dgm:cxn modelId="{6029CABA-A19D-4916-9AF2-7CD6DF2EF057}" type="presParOf" srcId="{FD39A174-4A06-473E-8155-4453F09A9BBE}" destId="{70FEFAA4-2D2B-4980-9C07-33D4D07DBA7D}" srcOrd="2" destOrd="0" presId="urn:microsoft.com/office/officeart/2018/5/layout/IconCircleLabelList"/>
    <dgm:cxn modelId="{BEA6B201-B468-41AF-8CCC-1DD8F72AB6C5}" type="presParOf" srcId="{FD39A174-4A06-473E-8155-4453F09A9BBE}" destId="{1B1388A9-9B3C-4B15-B7D8-33BF0C3724D3}" srcOrd="3" destOrd="0" presId="urn:microsoft.com/office/officeart/2018/5/layout/IconCircleLabelList"/>
    <dgm:cxn modelId="{81B61CF6-9372-4FFD-9618-ADCC417A2CDD}" type="presParOf" srcId="{7472182F-8741-4079-A86C-1531B12E4820}" destId="{554CEDAC-A127-4577-A5AE-D2DD86074A32}" srcOrd="3" destOrd="0" presId="urn:microsoft.com/office/officeart/2018/5/layout/IconCircleLabelList"/>
    <dgm:cxn modelId="{D8BF5F65-13E2-4D60-9CC9-F945EFDD6726}" type="presParOf" srcId="{7472182F-8741-4079-A86C-1531B12E4820}" destId="{1E0757EA-0353-4F77-86F5-23C4434EE239}" srcOrd="4" destOrd="0" presId="urn:microsoft.com/office/officeart/2018/5/layout/IconCircleLabelList"/>
    <dgm:cxn modelId="{48D2F955-139A-4516-9FCB-97696301D04B}" type="presParOf" srcId="{1E0757EA-0353-4F77-86F5-23C4434EE239}" destId="{3C1B73F8-51E8-4E74-8A21-C10F8E3BFFCC}" srcOrd="0" destOrd="0" presId="urn:microsoft.com/office/officeart/2018/5/layout/IconCircleLabelList"/>
    <dgm:cxn modelId="{3993CB63-78A5-417F-971D-BFFCF2171EFF}" type="presParOf" srcId="{1E0757EA-0353-4F77-86F5-23C4434EE239}" destId="{9937F7D4-F602-4AC5-9FF4-4740015B2DCD}" srcOrd="1" destOrd="0" presId="urn:microsoft.com/office/officeart/2018/5/layout/IconCircleLabelList"/>
    <dgm:cxn modelId="{2D6516C8-FCAE-42FE-B3F4-6E04F75D8205}" type="presParOf" srcId="{1E0757EA-0353-4F77-86F5-23C4434EE239}" destId="{C4717961-52FD-4292-8361-33CA13955F7B}" srcOrd="2" destOrd="0" presId="urn:microsoft.com/office/officeart/2018/5/layout/IconCircleLabelList"/>
    <dgm:cxn modelId="{44ECEBC9-3CB1-48A1-99F9-8AD4527F3069}" type="presParOf" srcId="{1E0757EA-0353-4F77-86F5-23C4434EE239}" destId="{466388A3-3F55-4887-B4DA-7C613B1AB952}" srcOrd="3" destOrd="0" presId="urn:microsoft.com/office/officeart/2018/5/layout/IconCircleLabelList"/>
    <dgm:cxn modelId="{287BBB5F-8408-4FBA-BC1F-0FBE6EE47A68}" type="presParOf" srcId="{7472182F-8741-4079-A86C-1531B12E4820}" destId="{C760C567-5F8E-4F7C-BD18-AA3DCB2C9DFC}" srcOrd="5" destOrd="0" presId="urn:microsoft.com/office/officeart/2018/5/layout/IconCircleLabelList"/>
    <dgm:cxn modelId="{1B53F2EE-D7D8-4ABB-811A-FFE00EFDCFA4}" type="presParOf" srcId="{7472182F-8741-4079-A86C-1531B12E4820}" destId="{31D5A52A-09B5-4E17-979A-69A90D5CF63A}" srcOrd="6" destOrd="0" presId="urn:microsoft.com/office/officeart/2018/5/layout/IconCircleLabelList"/>
    <dgm:cxn modelId="{AA37BE17-D533-4BCF-94E9-C7542E64428C}" type="presParOf" srcId="{31D5A52A-09B5-4E17-979A-69A90D5CF63A}" destId="{E79D11E4-CF59-4769-A3C2-C21DD0027AD7}" srcOrd="0" destOrd="0" presId="urn:microsoft.com/office/officeart/2018/5/layout/IconCircleLabelList"/>
    <dgm:cxn modelId="{475450F8-7AC2-475A-9BBD-A693964E1B47}" type="presParOf" srcId="{31D5A52A-09B5-4E17-979A-69A90D5CF63A}" destId="{EE08ED0E-390C-4FD2-B4CE-4CB0DC2F804C}" srcOrd="1" destOrd="0" presId="urn:microsoft.com/office/officeart/2018/5/layout/IconCircleLabelList"/>
    <dgm:cxn modelId="{F5EBB362-28B0-406D-9E20-3B98E1F59326}" type="presParOf" srcId="{31D5A52A-09B5-4E17-979A-69A90D5CF63A}" destId="{C611FF72-E918-4D8E-BEA1-1B78C748402C}" srcOrd="2" destOrd="0" presId="urn:microsoft.com/office/officeart/2018/5/layout/IconCircleLabelList"/>
    <dgm:cxn modelId="{B86DD485-6712-452E-9E95-E24A948A4703}" type="presParOf" srcId="{31D5A52A-09B5-4E17-979A-69A90D5CF63A}" destId="{CD793B03-98B1-4F27-B51A-ADF15FE0A6C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D2F4C5-8352-4733-A43C-9BF2AEC2A8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F57684-9BC7-4C66-845C-116B50F42D6A}">
      <dgm:prSet/>
      <dgm:spPr/>
      <dgm:t>
        <a:bodyPr/>
        <a:lstStyle/>
        <a:p>
          <a:r>
            <a:rPr lang="en-GB"/>
            <a:t>Summary of key leadership skills</a:t>
          </a:r>
          <a:endParaRPr lang="en-US"/>
        </a:p>
      </dgm:t>
    </dgm:pt>
    <dgm:pt modelId="{970DA510-0320-4594-8B19-108FF6AE2F6B}" type="parTrans" cxnId="{BAA825AD-6D6F-4C9C-95E8-9C2FA073CFE4}">
      <dgm:prSet/>
      <dgm:spPr/>
      <dgm:t>
        <a:bodyPr/>
        <a:lstStyle/>
        <a:p>
          <a:endParaRPr lang="en-US"/>
        </a:p>
      </dgm:t>
    </dgm:pt>
    <dgm:pt modelId="{BEB54B93-BC25-4F66-BF45-212C04930A6A}" type="sibTrans" cxnId="{BAA825AD-6D6F-4C9C-95E8-9C2FA073CFE4}">
      <dgm:prSet/>
      <dgm:spPr/>
      <dgm:t>
        <a:bodyPr/>
        <a:lstStyle/>
        <a:p>
          <a:endParaRPr lang="en-US"/>
        </a:p>
      </dgm:t>
    </dgm:pt>
    <dgm:pt modelId="{2F7F0CB3-15BF-4ED4-96B7-58070D69D579}">
      <dgm:prSet/>
      <dgm:spPr/>
      <dgm:t>
        <a:bodyPr/>
        <a:lstStyle/>
        <a:p>
          <a:r>
            <a:rPr lang="en-GB"/>
            <a:t>Importance of maintaining person-centred care</a:t>
          </a:r>
          <a:endParaRPr lang="en-US"/>
        </a:p>
      </dgm:t>
    </dgm:pt>
    <dgm:pt modelId="{31F17EC2-C827-4D4A-AEC2-09B5DB31C676}" type="parTrans" cxnId="{5CC39FEE-E1B8-460D-B782-421E5624D981}">
      <dgm:prSet/>
      <dgm:spPr/>
      <dgm:t>
        <a:bodyPr/>
        <a:lstStyle/>
        <a:p>
          <a:endParaRPr lang="en-US"/>
        </a:p>
      </dgm:t>
    </dgm:pt>
    <dgm:pt modelId="{9B9FF605-A617-46D4-935B-DBB3489579EF}" type="sibTrans" cxnId="{5CC39FEE-E1B8-460D-B782-421E5624D981}">
      <dgm:prSet/>
      <dgm:spPr/>
      <dgm:t>
        <a:bodyPr/>
        <a:lstStyle/>
        <a:p>
          <a:endParaRPr lang="en-US"/>
        </a:p>
      </dgm:t>
    </dgm:pt>
    <dgm:pt modelId="{E1E89882-B5D4-4AA7-A187-CEC77C559B2E}">
      <dgm:prSet/>
      <dgm:spPr/>
      <dgm:t>
        <a:bodyPr/>
        <a:lstStyle/>
        <a:p>
          <a:r>
            <a:rPr lang="en-GB" dirty="0"/>
            <a:t>The Pro’s and cons for a wheelchair clinic</a:t>
          </a:r>
          <a:endParaRPr lang="en-US" dirty="0"/>
        </a:p>
      </dgm:t>
    </dgm:pt>
    <dgm:pt modelId="{86D4E66C-FD5E-4246-813B-EBDD05E3058F}" type="parTrans" cxnId="{00A6FAD2-1AF1-4A4B-A3D1-80336C76F26E}">
      <dgm:prSet/>
      <dgm:spPr/>
      <dgm:t>
        <a:bodyPr/>
        <a:lstStyle/>
        <a:p>
          <a:endParaRPr lang="en-US"/>
        </a:p>
      </dgm:t>
    </dgm:pt>
    <dgm:pt modelId="{0D4DAB3D-8476-4F7F-840B-5F3DAC906239}" type="sibTrans" cxnId="{00A6FAD2-1AF1-4A4B-A3D1-80336C76F26E}">
      <dgm:prSet/>
      <dgm:spPr/>
      <dgm:t>
        <a:bodyPr/>
        <a:lstStyle/>
        <a:p>
          <a:endParaRPr lang="en-US"/>
        </a:p>
      </dgm:t>
    </dgm:pt>
    <dgm:pt modelId="{686FF59F-D191-40C9-87BC-33C6E06C1F1D}">
      <dgm:prSet/>
      <dgm:spPr/>
      <dgm:t>
        <a:bodyPr/>
        <a:lstStyle/>
        <a:p>
          <a:r>
            <a:rPr lang="en-GB"/>
            <a:t>Commitment to continuous improvement</a:t>
          </a:r>
          <a:endParaRPr lang="en-US"/>
        </a:p>
      </dgm:t>
    </dgm:pt>
    <dgm:pt modelId="{9D665264-CA3B-4ACA-9710-537A31BCC0A0}" type="parTrans" cxnId="{6F0FCAB7-49EB-47C4-BABE-D3796E0BAB62}">
      <dgm:prSet/>
      <dgm:spPr/>
      <dgm:t>
        <a:bodyPr/>
        <a:lstStyle/>
        <a:p>
          <a:endParaRPr lang="en-US"/>
        </a:p>
      </dgm:t>
    </dgm:pt>
    <dgm:pt modelId="{54EA4B9C-CC60-4817-8AD4-1A9DDBA31261}" type="sibTrans" cxnId="{6F0FCAB7-49EB-47C4-BABE-D3796E0BAB62}">
      <dgm:prSet/>
      <dgm:spPr/>
      <dgm:t>
        <a:bodyPr/>
        <a:lstStyle/>
        <a:p>
          <a:endParaRPr lang="en-US"/>
        </a:p>
      </dgm:t>
    </dgm:pt>
    <dgm:pt modelId="{F89CF228-0EF9-4924-BA0E-9F8A8717E4BD}" type="pres">
      <dgm:prSet presAssocID="{CAD2F4C5-8352-4733-A43C-9BF2AEC2A899}" presName="linear" presStyleCnt="0">
        <dgm:presLayoutVars>
          <dgm:animLvl val="lvl"/>
          <dgm:resizeHandles val="exact"/>
        </dgm:presLayoutVars>
      </dgm:prSet>
      <dgm:spPr/>
    </dgm:pt>
    <dgm:pt modelId="{13D1ACB8-FA75-46B3-96C2-FD23F824F0E6}" type="pres">
      <dgm:prSet presAssocID="{58F57684-9BC7-4C66-845C-116B50F42D6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E01D3F-0E45-416D-A069-A1C6905AB61E}" type="pres">
      <dgm:prSet presAssocID="{BEB54B93-BC25-4F66-BF45-212C04930A6A}" presName="spacer" presStyleCnt="0"/>
      <dgm:spPr/>
    </dgm:pt>
    <dgm:pt modelId="{52828F6A-AFD6-459A-ABDE-7E62FD1ECDBA}" type="pres">
      <dgm:prSet presAssocID="{2F7F0CB3-15BF-4ED4-96B7-58070D69D57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9D9834C-054E-4DB0-936A-0FA8C29D3055}" type="pres">
      <dgm:prSet presAssocID="{9B9FF605-A617-46D4-935B-DBB3489579EF}" presName="spacer" presStyleCnt="0"/>
      <dgm:spPr/>
    </dgm:pt>
    <dgm:pt modelId="{01CDA148-3F1B-407E-92A3-E8648F1826A4}" type="pres">
      <dgm:prSet presAssocID="{E1E89882-B5D4-4AA7-A187-CEC77C559B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A7BD83-1508-459C-8121-B18329F59C36}" type="pres">
      <dgm:prSet presAssocID="{0D4DAB3D-8476-4F7F-840B-5F3DAC906239}" presName="spacer" presStyleCnt="0"/>
      <dgm:spPr/>
    </dgm:pt>
    <dgm:pt modelId="{4450D92C-06DB-4EBE-A20C-8BCF4E3DAC6D}" type="pres">
      <dgm:prSet presAssocID="{686FF59F-D191-40C9-87BC-33C6E06C1F1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826604-C3C7-4B4E-BC05-FC7EAE892486}" type="presOf" srcId="{2F7F0CB3-15BF-4ED4-96B7-58070D69D579}" destId="{52828F6A-AFD6-459A-ABDE-7E62FD1ECDBA}" srcOrd="0" destOrd="0" presId="urn:microsoft.com/office/officeart/2005/8/layout/vList2"/>
    <dgm:cxn modelId="{C14273A4-E47F-4C8B-8323-B343396DC3A9}" type="presOf" srcId="{686FF59F-D191-40C9-87BC-33C6E06C1F1D}" destId="{4450D92C-06DB-4EBE-A20C-8BCF4E3DAC6D}" srcOrd="0" destOrd="0" presId="urn:microsoft.com/office/officeart/2005/8/layout/vList2"/>
    <dgm:cxn modelId="{159428AA-9C46-434D-923A-A2A62982F9B1}" type="presOf" srcId="{E1E89882-B5D4-4AA7-A187-CEC77C559B2E}" destId="{01CDA148-3F1B-407E-92A3-E8648F1826A4}" srcOrd="0" destOrd="0" presId="urn:microsoft.com/office/officeart/2005/8/layout/vList2"/>
    <dgm:cxn modelId="{BAA825AD-6D6F-4C9C-95E8-9C2FA073CFE4}" srcId="{CAD2F4C5-8352-4733-A43C-9BF2AEC2A899}" destId="{58F57684-9BC7-4C66-845C-116B50F42D6A}" srcOrd="0" destOrd="0" parTransId="{970DA510-0320-4594-8B19-108FF6AE2F6B}" sibTransId="{BEB54B93-BC25-4F66-BF45-212C04930A6A}"/>
    <dgm:cxn modelId="{94CA5EB1-1644-4617-85A3-14530EA6FC67}" type="presOf" srcId="{CAD2F4C5-8352-4733-A43C-9BF2AEC2A899}" destId="{F89CF228-0EF9-4924-BA0E-9F8A8717E4BD}" srcOrd="0" destOrd="0" presId="urn:microsoft.com/office/officeart/2005/8/layout/vList2"/>
    <dgm:cxn modelId="{6F0FCAB7-49EB-47C4-BABE-D3796E0BAB62}" srcId="{CAD2F4C5-8352-4733-A43C-9BF2AEC2A899}" destId="{686FF59F-D191-40C9-87BC-33C6E06C1F1D}" srcOrd="3" destOrd="0" parTransId="{9D665264-CA3B-4ACA-9710-537A31BCC0A0}" sibTransId="{54EA4B9C-CC60-4817-8AD4-1A9DDBA31261}"/>
    <dgm:cxn modelId="{6B5B09C1-03F3-4661-9BCE-5340EDDACAFB}" type="presOf" srcId="{58F57684-9BC7-4C66-845C-116B50F42D6A}" destId="{13D1ACB8-FA75-46B3-96C2-FD23F824F0E6}" srcOrd="0" destOrd="0" presId="urn:microsoft.com/office/officeart/2005/8/layout/vList2"/>
    <dgm:cxn modelId="{00A6FAD2-1AF1-4A4B-A3D1-80336C76F26E}" srcId="{CAD2F4C5-8352-4733-A43C-9BF2AEC2A899}" destId="{E1E89882-B5D4-4AA7-A187-CEC77C559B2E}" srcOrd="2" destOrd="0" parTransId="{86D4E66C-FD5E-4246-813B-EBDD05E3058F}" sibTransId="{0D4DAB3D-8476-4F7F-840B-5F3DAC906239}"/>
    <dgm:cxn modelId="{5CC39FEE-E1B8-460D-B782-421E5624D981}" srcId="{CAD2F4C5-8352-4733-A43C-9BF2AEC2A899}" destId="{2F7F0CB3-15BF-4ED4-96B7-58070D69D579}" srcOrd="1" destOrd="0" parTransId="{31F17EC2-C827-4D4A-AEC2-09B5DB31C676}" sibTransId="{9B9FF605-A617-46D4-935B-DBB3489579EF}"/>
    <dgm:cxn modelId="{8DD983C8-5CBD-49A2-8B0C-3979838669F7}" type="presParOf" srcId="{F89CF228-0EF9-4924-BA0E-9F8A8717E4BD}" destId="{13D1ACB8-FA75-46B3-96C2-FD23F824F0E6}" srcOrd="0" destOrd="0" presId="urn:microsoft.com/office/officeart/2005/8/layout/vList2"/>
    <dgm:cxn modelId="{29D01CF1-F0DF-4A35-8B9A-33301A2F2D99}" type="presParOf" srcId="{F89CF228-0EF9-4924-BA0E-9F8A8717E4BD}" destId="{BAE01D3F-0E45-416D-A069-A1C6905AB61E}" srcOrd="1" destOrd="0" presId="urn:microsoft.com/office/officeart/2005/8/layout/vList2"/>
    <dgm:cxn modelId="{1F88DEC1-CBB3-4AB2-89F2-BC1B1E214280}" type="presParOf" srcId="{F89CF228-0EF9-4924-BA0E-9F8A8717E4BD}" destId="{52828F6A-AFD6-459A-ABDE-7E62FD1ECDBA}" srcOrd="2" destOrd="0" presId="urn:microsoft.com/office/officeart/2005/8/layout/vList2"/>
    <dgm:cxn modelId="{134C6311-D277-4BCC-B830-A65B8AC21A20}" type="presParOf" srcId="{F89CF228-0EF9-4924-BA0E-9F8A8717E4BD}" destId="{79D9834C-054E-4DB0-936A-0FA8C29D3055}" srcOrd="3" destOrd="0" presId="urn:microsoft.com/office/officeart/2005/8/layout/vList2"/>
    <dgm:cxn modelId="{1CBB091A-B844-4A52-95BF-FDE5622F8714}" type="presParOf" srcId="{F89CF228-0EF9-4924-BA0E-9F8A8717E4BD}" destId="{01CDA148-3F1B-407E-92A3-E8648F1826A4}" srcOrd="4" destOrd="0" presId="urn:microsoft.com/office/officeart/2005/8/layout/vList2"/>
    <dgm:cxn modelId="{3A090D14-E5F2-41C1-9510-606E27DA0D66}" type="presParOf" srcId="{F89CF228-0EF9-4924-BA0E-9F8A8717E4BD}" destId="{EEA7BD83-1508-459C-8121-B18329F59C36}" srcOrd="5" destOrd="0" presId="urn:microsoft.com/office/officeart/2005/8/layout/vList2"/>
    <dgm:cxn modelId="{DFEBCAB2-6702-4CC6-9C1E-E3336373467A}" type="presParOf" srcId="{F89CF228-0EF9-4924-BA0E-9F8A8717E4BD}" destId="{4450D92C-06DB-4EBE-A20C-8BCF4E3DAC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3AC225-A102-4561-89DF-C83AA3CD9CFF}">
      <dsp:nvSpPr>
        <dsp:cNvPr id="0" name=""/>
        <dsp:cNvSpPr/>
      </dsp:nvSpPr>
      <dsp:spPr>
        <a:xfrm>
          <a:off x="0" y="499"/>
          <a:ext cx="9618133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E01435-39B7-4264-85B8-D4E8198C16D6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CF983-51EA-4195-8450-1E54CB23076A}">
      <dsp:nvSpPr>
        <dsp:cNvPr id="0" name=""/>
        <dsp:cNvSpPr/>
      </dsp:nvSpPr>
      <dsp:spPr>
        <a:xfrm>
          <a:off x="1350519" y="499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Purpose of presentation: I Will demonstrate how the role of a Therapy Assistant Practitioner (TAP) works within the Community Therapy team.</a:t>
          </a:r>
          <a:endParaRPr lang="en-US" sz="2300" kern="1200" dirty="0"/>
        </a:p>
      </dsp:txBody>
      <dsp:txXfrm>
        <a:off x="1350519" y="499"/>
        <a:ext cx="8267613" cy="1169280"/>
      </dsp:txXfrm>
    </dsp:sp>
    <dsp:sp modelId="{DE89B664-8AC5-49D1-A97C-0348134E07F1}">
      <dsp:nvSpPr>
        <dsp:cNvPr id="0" name=""/>
        <dsp:cNvSpPr/>
      </dsp:nvSpPr>
      <dsp:spPr>
        <a:xfrm>
          <a:off x="0" y="1462100"/>
          <a:ext cx="9618133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C2E62B-0504-44A6-AA89-187595555B3F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CD1B1-ACAE-4817-922D-85D7DC0FBD23}">
      <dsp:nvSpPr>
        <dsp:cNvPr id="0" name=""/>
        <dsp:cNvSpPr/>
      </dsp:nvSpPr>
      <dsp:spPr>
        <a:xfrm>
          <a:off x="1350519" y="1462100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Demonstrate how a Therapy Assistant Practitioner working in a Community therapy setting can work more effectively and efficiently when caseloads demands increase.</a:t>
          </a:r>
          <a:endParaRPr lang="en-US" sz="2300" kern="1200" dirty="0"/>
        </a:p>
      </dsp:txBody>
      <dsp:txXfrm>
        <a:off x="1350519" y="1462100"/>
        <a:ext cx="8267613" cy="1169280"/>
      </dsp:txXfrm>
    </dsp:sp>
    <dsp:sp modelId="{2F4DBD38-9EBD-4909-BBF5-C7DDBFF91572}">
      <dsp:nvSpPr>
        <dsp:cNvPr id="0" name=""/>
        <dsp:cNvSpPr/>
      </dsp:nvSpPr>
      <dsp:spPr>
        <a:xfrm>
          <a:off x="0" y="2923701"/>
          <a:ext cx="9618133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33269-FF50-4F46-9BC1-D8BF645A1727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7DFE7-2F3A-4E0D-9F49-55EDE6C0DE09}">
      <dsp:nvSpPr>
        <dsp:cNvPr id="0" name=""/>
        <dsp:cNvSpPr/>
      </dsp:nvSpPr>
      <dsp:spPr>
        <a:xfrm>
          <a:off x="1350519" y="2923701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Explore a wheelchair clinic to carry out assessments as opposed to completing in the patient's home to meet the demands of increased caseloads.</a:t>
          </a:r>
          <a:endParaRPr lang="en-US" sz="2300" kern="1200" dirty="0"/>
        </a:p>
      </dsp:txBody>
      <dsp:txXfrm>
        <a:off x="1350519" y="2923701"/>
        <a:ext cx="8267613" cy="11692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55298-52EE-43EE-959E-7B7966B90B3C}">
      <dsp:nvSpPr>
        <dsp:cNvPr id="0" name=""/>
        <dsp:cNvSpPr/>
      </dsp:nvSpPr>
      <dsp:spPr>
        <a:xfrm>
          <a:off x="1391863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Prioritisation &amp; Triage - </a:t>
          </a:r>
          <a:r>
            <a:rPr lang="en-GB" sz="1700" kern="1200"/>
            <a:t>Triage referrals, escalate concerns appropriately</a:t>
          </a:r>
          <a:endParaRPr lang="en-US" sz="1700" kern="1200"/>
        </a:p>
      </dsp:txBody>
      <dsp:txXfrm>
        <a:off x="1434424" y="45751"/>
        <a:ext cx="2336788" cy="1368024"/>
      </dsp:txXfrm>
    </dsp:sp>
    <dsp:sp modelId="{9271E76C-FA5C-47DB-8DC9-EA5866C48003}">
      <dsp:nvSpPr>
        <dsp:cNvPr id="0" name=""/>
        <dsp:cNvSpPr/>
      </dsp:nvSpPr>
      <dsp:spPr>
        <a:xfrm>
          <a:off x="4026902" y="42944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026902" y="549573"/>
        <a:ext cx="359411" cy="360379"/>
      </dsp:txXfrm>
    </dsp:sp>
    <dsp:sp modelId="{C886AF1E-C365-4156-B68D-F348C078DFF6}">
      <dsp:nvSpPr>
        <dsp:cNvPr id="0" name=""/>
        <dsp:cNvSpPr/>
      </dsp:nvSpPr>
      <dsp:spPr>
        <a:xfrm>
          <a:off x="4782538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Communication &amp; Collaboration - </a:t>
          </a:r>
          <a:r>
            <a:rPr lang="en-GB" sz="1700" kern="1200"/>
            <a:t>Liaise with registered therapists, patients, and carers</a:t>
          </a:r>
          <a:endParaRPr lang="en-US" sz="1700" kern="1200"/>
        </a:p>
      </dsp:txBody>
      <dsp:txXfrm>
        <a:off x="4825099" y="45751"/>
        <a:ext cx="2336788" cy="1368024"/>
      </dsp:txXfrm>
    </dsp:sp>
    <dsp:sp modelId="{ED94E0AD-1301-4DBB-9237-B7CB145629B3}">
      <dsp:nvSpPr>
        <dsp:cNvPr id="0" name=""/>
        <dsp:cNvSpPr/>
      </dsp:nvSpPr>
      <dsp:spPr>
        <a:xfrm rot="5400000">
          <a:off x="5736770" y="1625870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5813303" y="1669465"/>
        <a:ext cx="360379" cy="359411"/>
      </dsp:txXfrm>
    </dsp:sp>
    <dsp:sp modelId="{FD341A0B-CFEF-4F28-B329-334EAA191779}">
      <dsp:nvSpPr>
        <dsp:cNvPr id="0" name=""/>
        <dsp:cNvSpPr/>
      </dsp:nvSpPr>
      <dsp:spPr>
        <a:xfrm>
          <a:off x="4782538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Accountability &amp; Delegation - </a:t>
          </a:r>
          <a:r>
            <a:rPr lang="en-GB" sz="1700" kern="1200"/>
            <a:t>Work within scope, escalate when needed</a:t>
          </a:r>
          <a:endParaRPr lang="en-US" sz="1700" kern="1200"/>
        </a:p>
      </dsp:txBody>
      <dsp:txXfrm>
        <a:off x="4825099" y="2467661"/>
        <a:ext cx="2336788" cy="1368024"/>
      </dsp:txXfrm>
    </dsp:sp>
    <dsp:sp modelId="{F7507F60-7617-4468-A812-ABB761B620FF}">
      <dsp:nvSpPr>
        <dsp:cNvPr id="0" name=""/>
        <dsp:cNvSpPr/>
      </dsp:nvSpPr>
      <dsp:spPr>
        <a:xfrm rot="10800000">
          <a:off x="4055964" y="285135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4209997" y="2971483"/>
        <a:ext cx="359411" cy="360379"/>
      </dsp:txXfrm>
    </dsp:sp>
    <dsp:sp modelId="{24735546-BE4C-4B02-B24B-C668B106278E}">
      <dsp:nvSpPr>
        <dsp:cNvPr id="0" name=""/>
        <dsp:cNvSpPr/>
      </dsp:nvSpPr>
      <dsp:spPr>
        <a:xfrm>
          <a:off x="1391863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Initiative &amp; Reflective Practice - </a:t>
          </a:r>
          <a:r>
            <a:rPr lang="en-GB" sz="1700" kern="1200"/>
            <a:t>Propose service improvements, reflect on outcomes</a:t>
          </a:r>
          <a:endParaRPr lang="en-US" sz="1700" kern="1200"/>
        </a:p>
      </dsp:txBody>
      <dsp:txXfrm>
        <a:off x="1434424" y="2467661"/>
        <a:ext cx="2336788" cy="13680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9FE25A-1F50-401F-BAB4-1C0FAEFB4DA5}">
      <dsp:nvSpPr>
        <dsp:cNvPr id="0" name=""/>
        <dsp:cNvSpPr/>
      </dsp:nvSpPr>
      <dsp:spPr>
        <a:xfrm>
          <a:off x="824611" y="0"/>
          <a:ext cx="4979580" cy="497958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669A5E1-4AD4-49C1-8AFC-1874ADC76280}">
      <dsp:nvSpPr>
        <dsp:cNvPr id="0" name=""/>
        <dsp:cNvSpPr/>
      </dsp:nvSpPr>
      <dsp:spPr>
        <a:xfrm>
          <a:off x="1297671" y="473060"/>
          <a:ext cx="1942036" cy="194203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Time Pressure - </a:t>
          </a:r>
          <a:r>
            <a:rPr lang="en-GB" sz="1600" kern="1200"/>
            <a:t>Reduced time per patient, risk of rushed care</a:t>
          </a:r>
          <a:endParaRPr lang="en-US" sz="1600" kern="1200"/>
        </a:p>
      </dsp:txBody>
      <dsp:txXfrm>
        <a:off x="1392473" y="567862"/>
        <a:ext cx="1752432" cy="1752432"/>
      </dsp:txXfrm>
    </dsp:sp>
    <dsp:sp modelId="{E1C70695-D553-4AD7-AE26-96B7D25FFC82}">
      <dsp:nvSpPr>
        <dsp:cNvPr id="0" name=""/>
        <dsp:cNvSpPr/>
      </dsp:nvSpPr>
      <dsp:spPr>
        <a:xfrm>
          <a:off x="3389095" y="473060"/>
          <a:ext cx="1942036" cy="194203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Impact on Person-Centred Care - </a:t>
          </a:r>
          <a:r>
            <a:rPr lang="en-GB" sz="1600" kern="1200"/>
            <a:t>Risk of depersonalisation or missed needs</a:t>
          </a:r>
          <a:endParaRPr lang="en-US" sz="1600" kern="1200"/>
        </a:p>
      </dsp:txBody>
      <dsp:txXfrm>
        <a:off x="3483897" y="567862"/>
        <a:ext cx="1752432" cy="1752432"/>
      </dsp:txXfrm>
    </dsp:sp>
    <dsp:sp modelId="{F8FD8342-45B3-4ABE-8865-2BB08FBB45D2}">
      <dsp:nvSpPr>
        <dsp:cNvPr id="0" name=""/>
        <dsp:cNvSpPr/>
      </dsp:nvSpPr>
      <dsp:spPr>
        <a:xfrm>
          <a:off x="1297671" y="2564484"/>
          <a:ext cx="1942036" cy="194203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Quality vs Quantity - </a:t>
          </a:r>
          <a:r>
            <a:rPr lang="en-GB" sz="1600" kern="1200"/>
            <a:t>Balancing throughput with therapeutic outcomes</a:t>
          </a:r>
          <a:endParaRPr lang="en-US" sz="1600" kern="1200"/>
        </a:p>
      </dsp:txBody>
      <dsp:txXfrm>
        <a:off x="1392473" y="2659286"/>
        <a:ext cx="1752432" cy="1752432"/>
      </dsp:txXfrm>
    </dsp:sp>
    <dsp:sp modelId="{9E61FF5D-5DB8-4512-80C8-9C54E7714D5C}">
      <dsp:nvSpPr>
        <dsp:cNvPr id="0" name=""/>
        <dsp:cNvSpPr/>
      </dsp:nvSpPr>
      <dsp:spPr>
        <a:xfrm>
          <a:off x="3389095" y="2564484"/>
          <a:ext cx="1942036" cy="194203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Staff Wellbeing - </a:t>
          </a:r>
          <a:r>
            <a:rPr lang="en-GB" sz="1600" kern="1200"/>
            <a:t>Stress, burnout, reduced morale</a:t>
          </a:r>
          <a:endParaRPr lang="en-US" sz="1600" kern="1200"/>
        </a:p>
      </dsp:txBody>
      <dsp:txXfrm>
        <a:off x="3483897" y="2659286"/>
        <a:ext cx="1752432" cy="1752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234113-D18C-44AE-8A3C-FD47001B1AF2}">
      <dsp:nvSpPr>
        <dsp:cNvPr id="0" name=""/>
        <dsp:cNvSpPr/>
      </dsp:nvSpPr>
      <dsp:spPr>
        <a:xfrm>
          <a:off x="582441" y="869014"/>
          <a:ext cx="1247033" cy="12470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BFD31-BCB9-4614-86C7-EE6C62138F20}">
      <dsp:nvSpPr>
        <dsp:cNvPr id="0" name=""/>
        <dsp:cNvSpPr/>
      </dsp:nvSpPr>
      <dsp:spPr>
        <a:xfrm>
          <a:off x="848202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D049B-E3E4-40D4-9E9C-4C17B6763BC1}">
      <dsp:nvSpPr>
        <dsp:cNvPr id="0" name=""/>
        <dsp:cNvSpPr/>
      </dsp:nvSpPr>
      <dsp:spPr>
        <a:xfrm>
          <a:off x="183800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Enhanced Leadership Confidence- </a:t>
          </a:r>
          <a:r>
            <a:rPr lang="en-GB" sz="1300" kern="1200"/>
            <a:t>Navigating complexity builds resilience</a:t>
          </a:r>
          <a:endParaRPr lang="en-US" sz="1300" kern="1200"/>
        </a:p>
      </dsp:txBody>
      <dsp:txXfrm>
        <a:off x="183800" y="2504467"/>
        <a:ext cx="2044316" cy="720000"/>
      </dsp:txXfrm>
    </dsp:sp>
    <dsp:sp modelId="{B68CA178-7D74-4CA8-ADB2-B0F8FAB516EA}">
      <dsp:nvSpPr>
        <dsp:cNvPr id="0" name=""/>
        <dsp:cNvSpPr/>
      </dsp:nvSpPr>
      <dsp:spPr>
        <a:xfrm>
          <a:off x="2984513" y="869014"/>
          <a:ext cx="1247033" cy="12470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26EC4-5E4E-49BB-AEB3-CA987848AF1F}">
      <dsp:nvSpPr>
        <dsp:cNvPr id="0" name=""/>
        <dsp:cNvSpPr/>
      </dsp:nvSpPr>
      <dsp:spPr>
        <a:xfrm>
          <a:off x="3250275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1388A9-9B3C-4B15-B7D8-33BF0C3724D3}">
      <dsp:nvSpPr>
        <dsp:cNvPr id="0" name=""/>
        <dsp:cNvSpPr/>
      </dsp:nvSpPr>
      <dsp:spPr>
        <a:xfrm>
          <a:off x="2585872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Improved Clinical Judgement - </a:t>
          </a:r>
          <a:r>
            <a:rPr lang="en-GB" sz="1300" kern="1200"/>
            <a:t>Exposure to diverse cases</a:t>
          </a:r>
          <a:endParaRPr lang="en-US" sz="1300" kern="1200"/>
        </a:p>
      </dsp:txBody>
      <dsp:txXfrm>
        <a:off x="2585872" y="2504467"/>
        <a:ext cx="2044316" cy="720000"/>
      </dsp:txXfrm>
    </dsp:sp>
    <dsp:sp modelId="{3C1B73F8-51E8-4E74-8A21-C10F8E3BFFCC}">
      <dsp:nvSpPr>
        <dsp:cNvPr id="0" name=""/>
        <dsp:cNvSpPr/>
      </dsp:nvSpPr>
      <dsp:spPr>
        <a:xfrm>
          <a:off x="5386585" y="869014"/>
          <a:ext cx="1247033" cy="12470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7F7D4-F602-4AC5-9FF4-4740015B2DCD}">
      <dsp:nvSpPr>
        <dsp:cNvPr id="0" name=""/>
        <dsp:cNvSpPr/>
      </dsp:nvSpPr>
      <dsp:spPr>
        <a:xfrm>
          <a:off x="5652347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388A3-3F55-4887-B4DA-7C613B1AB952}">
      <dsp:nvSpPr>
        <dsp:cNvPr id="0" name=""/>
        <dsp:cNvSpPr/>
      </dsp:nvSpPr>
      <dsp:spPr>
        <a:xfrm>
          <a:off x="4987944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Reflective Practice - </a:t>
          </a:r>
          <a:r>
            <a:rPr lang="en-GB" sz="1300" kern="1200"/>
            <a:t>Learning from outcomes and feedback</a:t>
          </a:r>
          <a:endParaRPr lang="en-US" sz="1300" kern="1200"/>
        </a:p>
      </dsp:txBody>
      <dsp:txXfrm>
        <a:off x="4987944" y="2504467"/>
        <a:ext cx="2044316" cy="720000"/>
      </dsp:txXfrm>
    </dsp:sp>
    <dsp:sp modelId="{E79D11E4-CF59-4769-A3C2-C21DD0027AD7}">
      <dsp:nvSpPr>
        <dsp:cNvPr id="0" name=""/>
        <dsp:cNvSpPr/>
      </dsp:nvSpPr>
      <dsp:spPr>
        <a:xfrm>
          <a:off x="7788658" y="869014"/>
          <a:ext cx="1247033" cy="12470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8ED0E-390C-4FD2-B4CE-4CB0DC2F804C}">
      <dsp:nvSpPr>
        <dsp:cNvPr id="0" name=""/>
        <dsp:cNvSpPr/>
      </dsp:nvSpPr>
      <dsp:spPr>
        <a:xfrm>
          <a:off x="8054419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93B03-98B1-4F27-B51A-ADF15FE0A6C5}">
      <dsp:nvSpPr>
        <dsp:cNvPr id="0" name=""/>
        <dsp:cNvSpPr/>
      </dsp:nvSpPr>
      <dsp:spPr>
        <a:xfrm>
          <a:off x="7390016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Professional Growth - </a:t>
          </a:r>
          <a:r>
            <a:rPr lang="en-GB" sz="1300" kern="1200"/>
            <a:t>Contributing to service improvement</a:t>
          </a:r>
          <a:endParaRPr lang="en-US" sz="1300" kern="1200"/>
        </a:p>
      </dsp:txBody>
      <dsp:txXfrm>
        <a:off x="7390016" y="2504467"/>
        <a:ext cx="2044316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1ACB8-FA75-46B3-96C2-FD23F824F0E6}">
      <dsp:nvSpPr>
        <dsp:cNvPr id="0" name=""/>
        <dsp:cNvSpPr/>
      </dsp:nvSpPr>
      <dsp:spPr>
        <a:xfrm>
          <a:off x="0" y="406786"/>
          <a:ext cx="8596668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Summary of key leadership skills</a:t>
          </a:r>
          <a:endParaRPr lang="en-US" sz="3000" kern="1200"/>
        </a:p>
      </dsp:txBody>
      <dsp:txXfrm>
        <a:off x="34269" y="441055"/>
        <a:ext cx="8528130" cy="633462"/>
      </dsp:txXfrm>
    </dsp:sp>
    <dsp:sp modelId="{52828F6A-AFD6-459A-ABDE-7E62FD1ECDBA}">
      <dsp:nvSpPr>
        <dsp:cNvPr id="0" name=""/>
        <dsp:cNvSpPr/>
      </dsp:nvSpPr>
      <dsp:spPr>
        <a:xfrm>
          <a:off x="0" y="1195186"/>
          <a:ext cx="8596668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Importance of maintaining person-centred care</a:t>
          </a:r>
          <a:endParaRPr lang="en-US" sz="3000" kern="1200"/>
        </a:p>
      </dsp:txBody>
      <dsp:txXfrm>
        <a:off x="34269" y="1229455"/>
        <a:ext cx="8528130" cy="633462"/>
      </dsp:txXfrm>
    </dsp:sp>
    <dsp:sp modelId="{01CDA148-3F1B-407E-92A3-E8648F1826A4}">
      <dsp:nvSpPr>
        <dsp:cNvPr id="0" name=""/>
        <dsp:cNvSpPr/>
      </dsp:nvSpPr>
      <dsp:spPr>
        <a:xfrm>
          <a:off x="0" y="1983586"/>
          <a:ext cx="8596668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Pro’s and cons for a wheelchair clinic</a:t>
          </a:r>
          <a:endParaRPr lang="en-US" sz="3000" kern="1200" dirty="0"/>
        </a:p>
      </dsp:txBody>
      <dsp:txXfrm>
        <a:off x="34269" y="2017855"/>
        <a:ext cx="8528130" cy="633462"/>
      </dsp:txXfrm>
    </dsp:sp>
    <dsp:sp modelId="{4450D92C-06DB-4EBE-A20C-8BCF4E3DAC6D}">
      <dsp:nvSpPr>
        <dsp:cNvPr id="0" name=""/>
        <dsp:cNvSpPr/>
      </dsp:nvSpPr>
      <dsp:spPr>
        <a:xfrm>
          <a:off x="0" y="2771986"/>
          <a:ext cx="8596668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Commitment to continuous improvement</a:t>
          </a:r>
          <a:endParaRPr lang="en-US" sz="3000" kern="1200"/>
        </a:p>
      </dsp:txBody>
      <dsp:txXfrm>
        <a:off x="34269" y="2806255"/>
        <a:ext cx="8528130" cy="633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3FB70A-AA67-4914-8AF5-D7B54C68BE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3684D6-8F7E-4A98-B213-247D73E8C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0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170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0645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50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477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989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068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6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525A008D-4018-D836-FC17-BA7F894E0F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192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25043"/>
            <a:ext cx="5486400" cy="360045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918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539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8565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3684D6-8F7E-4A98-B213-247D73E8CD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27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13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30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16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821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10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276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8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341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184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40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9472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8431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0558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725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753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20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EC8D6-6B01-4080-B180-2B792A93D5F1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C02BFF4-C916-4E8F-9374-C3CE1D424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451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kecko/18146364972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pxhere.com/en/photo/1230824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hyperlink" Target="https://lagranbibliotecadedavid.blogspot.com/2019/07/resena-papel-y-tinta-maria-reig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freepngimg.com/png/88489-text-symbol-question-drawing-mark-free-download-png-hq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dults talking over laptop">
            <a:extLst>
              <a:ext uri="{FF2B5EF4-FFF2-40B4-BE49-F238E27FC236}">
                <a16:creationId xmlns:a16="http://schemas.microsoft.com/office/drawing/2014/main" id="{39379CDE-0210-59FA-C00B-957EA7BD2D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9091" r="707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8BD098-59DD-D317-408F-FA0CD0C86F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Demonstrating Leadership Skills as a Therapy Assistant Practitioner in Response to Increased Caseload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574434-6E40-6ED8-E713-3A46AF637B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i="1" dirty="0"/>
              <a:t>Alison Evans, Therapy Assistant Practitioner</a:t>
            </a:r>
          </a:p>
          <a:p>
            <a:r>
              <a:rPr lang="en-GB" sz="1600" i="1" dirty="0"/>
              <a:t>November 20</a:t>
            </a:r>
            <a:r>
              <a:rPr lang="en-GB" sz="1600" i="1" baseline="30000" dirty="0"/>
              <a:t>th</a:t>
            </a:r>
            <a:r>
              <a:rPr lang="en-GB" sz="1600" i="1" dirty="0"/>
              <a:t>, 2025</a:t>
            </a:r>
            <a:endParaRPr lang="en-GB" sz="160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9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C16B2-3E43-5E5C-D913-7F9207B65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B91D1-A6E7-A453-475E-9073B2E70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81203" y="6182876"/>
            <a:ext cx="629761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accent1"/>
                </a:solidFill>
              </a:rPr>
              <a:t>NHS England and Health Education England (2018)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CC7333F-9CE3-1E5D-FE2B-A43872825E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03750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4990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2BDF8-2228-0671-FCF1-7706C56F6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Leadership skills required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F46B9B-0299-E1F7-673B-541B0244A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8844" y="6248400"/>
            <a:ext cx="6297612" cy="365125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1800" dirty="0">
                <a:solidFill>
                  <a:schemeClr val="accent1"/>
                </a:solidFill>
              </a:rPr>
              <a:t>Sharkiya (2023)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997066B-FD9F-BA6B-BC2A-D43345EA1A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141531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70175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27EE4-0A68-DBAF-B597-9386DE0C0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/>
              <a:t>Implications of Increased Caseload</a:t>
            </a:r>
            <a:endParaRPr lang="en-GB" sz="44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47034B-BCF8-9CF0-D961-2F12DF3A6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554" y="6041362"/>
            <a:ext cx="5490190" cy="365125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1800">
                <a:solidFill>
                  <a:srgbClr val="FFFFFF"/>
                </a:solidFill>
              </a:rPr>
              <a:t>Odell (2019)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F6934C7-8D6F-5D17-487F-AF2043D119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42058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1298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714AA-DFD9-0D8A-9A59-4925A5505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Pros and Con’s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C21CB-1B22-DDC5-609C-668DA6B76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1185827"/>
            <a:ext cx="4185623" cy="317909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DC9E6-6243-5B3E-DDC6-46644605F3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632156"/>
            <a:ext cx="4185623" cy="4707452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ptos" panose="020B0004020202020204" pitchFamily="34" charset="0"/>
              </a:rPr>
              <a:t>Delegate to administration the booking of appointments and clinic room</a:t>
            </a:r>
          </a:p>
          <a:p>
            <a:r>
              <a:rPr lang="en-GB" sz="1600" dirty="0">
                <a:latin typeface="Aptos" panose="020B0004020202020204" pitchFamily="34" charset="0"/>
              </a:rPr>
              <a:t>More patients seen as allocated time slots</a:t>
            </a:r>
          </a:p>
          <a:p>
            <a:r>
              <a:rPr lang="en-GB" sz="1600" dirty="0">
                <a:latin typeface="Aptos" panose="020B0004020202020204" pitchFamily="34" charset="0"/>
              </a:rPr>
              <a:t>Reduced/No travel time for Therapy assistant Practitioner</a:t>
            </a:r>
          </a:p>
          <a:p>
            <a:r>
              <a:rPr lang="en-GB" sz="1600" dirty="0">
                <a:latin typeface="Aptos" panose="020B0004020202020204" pitchFamily="34" charset="0"/>
              </a:rPr>
              <a:t>During the assessment, only dealing with the wheelchair referral</a:t>
            </a:r>
          </a:p>
          <a:p>
            <a:r>
              <a:rPr lang="en-GB" sz="1600" dirty="0">
                <a:latin typeface="Aptos" panose="020B0004020202020204" pitchFamily="34" charset="0"/>
              </a:rPr>
              <a:t>Easier to consult with Physio/Occupational therapist, consultants</a:t>
            </a:r>
          </a:p>
          <a:p>
            <a:r>
              <a:rPr lang="en-GB" sz="1600" dirty="0">
                <a:latin typeface="Aptos" panose="020B0004020202020204" pitchFamily="34" charset="0"/>
              </a:rPr>
              <a:t>immediate access to patient notes and digital systems</a:t>
            </a:r>
          </a:p>
          <a:p>
            <a:r>
              <a:rPr lang="en-GB" sz="1600" dirty="0">
                <a:latin typeface="Aptos" panose="020B0004020202020204" pitchFamily="34" charset="0"/>
              </a:rPr>
              <a:t>Ensures privacy, safety standards such as, lone working and infection control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11FE2E-79DC-7122-BB0B-D48871877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4" y="1110289"/>
            <a:ext cx="4185618" cy="39344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Con’s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4C83B1-41D1-49D5-280B-48FA32ABB3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5" y="1632156"/>
            <a:ext cx="4185617" cy="4483509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ptos" panose="020B0004020202020204" pitchFamily="34" charset="0"/>
              </a:rPr>
              <a:t>Limited clinic space</a:t>
            </a:r>
          </a:p>
          <a:p>
            <a:r>
              <a:rPr lang="en-GB" sz="1600" dirty="0">
                <a:latin typeface="Aptos" panose="020B0004020202020204" pitchFamily="34" charset="0"/>
              </a:rPr>
              <a:t>Transport issues with patients attending clinic and lack of disabled parking</a:t>
            </a:r>
          </a:p>
          <a:p>
            <a:r>
              <a:rPr lang="en-GB" sz="1600" dirty="0">
                <a:latin typeface="Aptos" panose="020B0004020202020204" pitchFamily="34" charset="0"/>
              </a:rPr>
              <a:t>Patients’ mobility issues, complex needs, confusion for Dementia patients’</a:t>
            </a:r>
          </a:p>
          <a:p>
            <a:r>
              <a:rPr lang="en-GB" sz="1600" dirty="0">
                <a:latin typeface="Aptos" panose="020B0004020202020204" pitchFamily="34" charset="0"/>
              </a:rPr>
              <a:t>Allocated time slots- Rushing process- open to errors</a:t>
            </a:r>
          </a:p>
          <a:p>
            <a:r>
              <a:rPr lang="en-GB" sz="1600" dirty="0">
                <a:latin typeface="Aptos" panose="020B0004020202020204" pitchFamily="34" charset="0"/>
              </a:rPr>
              <a:t>Not seeing the patients home environment to assess for accessibility</a:t>
            </a:r>
          </a:p>
          <a:p>
            <a:r>
              <a:rPr lang="en-GB" sz="1600" dirty="0">
                <a:latin typeface="Aptos" panose="020B0004020202020204" pitchFamily="34" charset="0"/>
              </a:rPr>
              <a:t>Patients’ cancelling appointment last minute, leaving empty clinic slots</a:t>
            </a:r>
          </a:p>
          <a:p>
            <a:endParaRPr lang="en-GB" sz="1600" dirty="0">
              <a:latin typeface="Aptos" panose="020B0004020202020204" pitchFamily="34" charset="0"/>
            </a:endParaRPr>
          </a:p>
          <a:p>
            <a:endParaRPr lang="en-GB" sz="1600" dirty="0">
              <a:latin typeface="Aptos" panose="020B0004020202020204" pitchFamily="34" charset="0"/>
            </a:endParaRPr>
          </a:p>
          <a:p>
            <a:endParaRPr lang="en-GB" sz="1600" dirty="0">
              <a:latin typeface="Aptos" panose="020B0004020202020204" pitchFamily="34" charset="0"/>
            </a:endParaRPr>
          </a:p>
          <a:p>
            <a:endParaRPr lang="en-GB" sz="1600" dirty="0">
              <a:latin typeface="Aptos" panose="020B0004020202020204" pitchFamily="34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415D04B-557A-EA81-29A9-FFCE4678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accent2"/>
                </a:solidFill>
              </a:rPr>
              <a:t>National Rural Health Association (2020)</a:t>
            </a:r>
          </a:p>
        </p:txBody>
      </p:sp>
      <p:pic>
        <p:nvPicPr>
          <p:cNvPr id="9" name="Picture 8" descr="Father and daughter">
            <a:extLst>
              <a:ext uri="{FF2B5EF4-FFF2-40B4-BE49-F238E27FC236}">
                <a16:creationId xmlns:a16="http://schemas.microsoft.com/office/drawing/2014/main" id="{6ED8982C-3EDA-5E89-0DFB-A63E87F297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002" y="1503736"/>
            <a:ext cx="2600442" cy="173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032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F05D4-432E-2D78-1AAC-BB7950179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Data to include and why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D2FC3-2B2D-5DE8-CFEC-8B787B3B0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Caseload - </a:t>
            </a:r>
            <a:r>
              <a:rPr lang="en-GB" dirty="0"/>
              <a:t>Number of patients, referral trends</a:t>
            </a:r>
          </a:p>
          <a:p>
            <a:r>
              <a:rPr lang="en-GB" b="1" dirty="0"/>
              <a:t>Patient Outcomes - </a:t>
            </a:r>
            <a:r>
              <a:rPr lang="en-GB" dirty="0"/>
              <a:t>Goal attainment, satisfaction scores</a:t>
            </a:r>
          </a:p>
          <a:p>
            <a:r>
              <a:rPr lang="en-GB" b="1" dirty="0"/>
              <a:t>Time Allocation- </a:t>
            </a:r>
            <a:r>
              <a:rPr lang="en-GB" dirty="0"/>
              <a:t>Time per patient, travel vs contact time</a:t>
            </a:r>
          </a:p>
          <a:p>
            <a:r>
              <a:rPr lang="en-GB" b="1" dirty="0"/>
              <a:t>Staff Feedback- </a:t>
            </a:r>
            <a:r>
              <a:rPr lang="en-GB" dirty="0"/>
              <a:t>Insights into workload and wellbeing</a:t>
            </a:r>
          </a:p>
          <a:p>
            <a:r>
              <a:rPr lang="en-GB" b="1" dirty="0"/>
              <a:t>Audit &amp; Compliance - </a:t>
            </a:r>
            <a:r>
              <a:rPr lang="en-GB" dirty="0"/>
              <a:t>Evidence of safe, effective care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B1028E-6A4B-4FC6-DDC6-EB9CD78B9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accent2"/>
                </a:solidFill>
              </a:rPr>
              <a:t>NHS Wales (2025)</a:t>
            </a:r>
          </a:p>
        </p:txBody>
      </p:sp>
      <p:pic>
        <p:nvPicPr>
          <p:cNvPr id="6" name="Picture 5" descr="A clock in the grass&#10;&#10;AI-generated content may be incorrect.">
            <a:extLst>
              <a:ext uri="{FF2B5EF4-FFF2-40B4-BE49-F238E27FC236}">
                <a16:creationId xmlns:a16="http://schemas.microsoft.com/office/drawing/2014/main" id="{EBD73535-A549-0F1D-AE85-8F4D3895ED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489003" y="4258459"/>
            <a:ext cx="2245751" cy="1493185"/>
          </a:xfrm>
          <a:prstGeom prst="rect">
            <a:avLst/>
          </a:prstGeom>
        </p:spPr>
      </p:pic>
      <p:pic>
        <p:nvPicPr>
          <p:cNvPr id="8" name="Picture 7" descr="A round white table with smiley faces on it&#10;&#10;AI-generated content may be incorrect.">
            <a:extLst>
              <a:ext uri="{FF2B5EF4-FFF2-40B4-BE49-F238E27FC236}">
                <a16:creationId xmlns:a16="http://schemas.microsoft.com/office/drawing/2014/main" id="{AAFAB37D-5509-CE6A-DE46-C41A3E7CA7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V="1">
            <a:off x="1219200" y="-6700909"/>
            <a:ext cx="10310648" cy="68771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751AED-EFD4-A4BA-7EC4-33B18122CF16}"/>
              </a:ext>
            </a:extLst>
          </p:cNvPr>
          <p:cNvSpPr txBox="1"/>
          <p:nvPr/>
        </p:nvSpPr>
        <p:spPr>
          <a:xfrm flipV="1">
            <a:off x="1219200" y="6589986"/>
            <a:ext cx="103106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flickr.com/photos/kecko/18146364972"/>
              </a:rPr>
              <a:t>This</a:t>
            </a:r>
            <a:endParaRPr lang="en-GB" sz="900"/>
          </a:p>
        </p:txBody>
      </p:sp>
      <p:pic>
        <p:nvPicPr>
          <p:cNvPr id="11" name="Picture 10" descr="A round white table with smiley faces on it&#10;&#10;AI-generated content may be incorrect.">
            <a:extLst>
              <a:ext uri="{FF2B5EF4-FFF2-40B4-BE49-F238E27FC236}">
                <a16:creationId xmlns:a16="http://schemas.microsoft.com/office/drawing/2014/main" id="{AAAC99F1-5E40-0B97-4424-886F3FD0D1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65373" y="609600"/>
            <a:ext cx="2535484" cy="169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842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3A57C-9FCF-5F49-6B9A-3D992F318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Through Challenges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03752C-177D-CDD3-2DB9-E921D2171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35508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0945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1A61-BE9B-44FE-8935-B310307C1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273AC88-EFE7-C067-88A2-D94D41D1C7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380813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colorful paint splatter with purple text&#10;&#10;AI-generated content may be incorrect.">
            <a:extLst>
              <a:ext uri="{FF2B5EF4-FFF2-40B4-BE49-F238E27FC236}">
                <a16:creationId xmlns:a16="http://schemas.microsoft.com/office/drawing/2014/main" id="{47328721-855E-0D84-C54D-DA8E9F3D84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091557" y="609600"/>
            <a:ext cx="6852745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888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131A-2D5A-5BFC-3D0E-81786E996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002890"/>
            <a:ext cx="8596668" cy="1612491"/>
          </a:xfrm>
        </p:spPr>
        <p:txBody>
          <a:bodyPr>
            <a:normAutofit/>
          </a:bodyPr>
          <a:lstStyle/>
          <a:p>
            <a:r>
              <a:rPr lang="en-GB" dirty="0"/>
              <a:t>Thank you for listening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5204E-F474-2B84-FF8D-DBB472C367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3037490"/>
            <a:ext cx="8596668" cy="10300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Any questions?</a:t>
            </a:r>
          </a:p>
        </p:txBody>
      </p:sp>
      <p:pic>
        <p:nvPicPr>
          <p:cNvPr id="5" name="Picture 4" descr="A group of colorful question marks&#10;&#10;AI-generated content may be incorrect.">
            <a:extLst>
              <a:ext uri="{FF2B5EF4-FFF2-40B4-BE49-F238E27FC236}">
                <a16:creationId xmlns:a16="http://schemas.microsoft.com/office/drawing/2014/main" id="{B6E92287-CEF5-046D-31FD-222D168607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61765" y="2330552"/>
            <a:ext cx="4655396" cy="258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579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F7D7A-9D7B-C344-553A-FC08A840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23288-1169-CB91-3823-773F89CC2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054942"/>
            <a:ext cx="8741969" cy="39864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Association (2020) Policy brief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Addressing workforce shortages and access barriers in rural healthcare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https://www.ruralhealth.us/NRHA/media/Emerge_NRHA/Advocacy/Policy%20documents/2020-NRHA-Workforce-Policy-Brief.pdf (Accessed 13 November 2025). 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and Health Education England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https://www.england.nhs.uk/wp-content/uploads/2018/03/leadership-development.pdf (Accessed 12 November 2025).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Wales Shared Services Partnership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Clinical Audit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https://nwssp.nhs.wales/a-wp/governance-e-manual/putting-the-citizen-first/clinical-audit/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13 November 2025).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Odell, J. (2021) Compassion in leadership: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staff morale and burnout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 Practice Nursing,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(9), pp.374-377. Available at: https://www.magonlinelibrary.com/doi/abs/10.12968/pnur.2021.32.9.374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Sharkiya, S.H. (2023) Quality communication can improve patient-centred health outcomes among older patients: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rapid review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 BMC Health Services Research,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p.886. Available at: https://bmchealthservres.biomedcentral.com/articles/10.1186/s12913-023-09869-8</a:t>
            </a:r>
            <a:endParaRPr lang="en-GB" sz="1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4363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</TotalTime>
  <Words>702</Words>
  <Application>Microsoft Office PowerPoint</Application>
  <PresentationFormat>Widescreen</PresentationFormat>
  <Paragraphs>83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Demonstrating Leadership Skills as a Therapy Assistant Practitioner in Response to Increased Caseload</vt:lpstr>
      <vt:lpstr>Introduction</vt:lpstr>
      <vt:lpstr>Leadership skills required</vt:lpstr>
      <vt:lpstr>Implications of Increased Caseload</vt:lpstr>
      <vt:lpstr>Pros and Con’s</vt:lpstr>
      <vt:lpstr>Data to include and why</vt:lpstr>
      <vt:lpstr>Personal Development Through Challenges</vt:lpstr>
      <vt:lpstr> </vt:lpstr>
      <vt:lpstr>Thank you for listening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evans</dc:creator>
  <cp:lastModifiedBy>alison evans</cp:lastModifiedBy>
  <cp:revision>1</cp:revision>
  <dcterms:created xsi:type="dcterms:W3CDTF">2025-11-04T10:07:55Z</dcterms:created>
  <dcterms:modified xsi:type="dcterms:W3CDTF">2025-11-17T22:27:52Z</dcterms:modified>
</cp:coreProperties>
</file>