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3004800" cy="9753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286312-2EBF-44A0-A459-13AE73048A2E}" v="1" dt="2023-03-14T20:39:29.384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6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96286312-2EBF-44A0-A459-13AE73048A2E}"/>
    <pc:docChg chg="custSel modSld">
      <pc:chgData name="Deborah Jenkins" userId="3cd02ba5-e528-4585-978d-4fde2b47730a" providerId="ADAL" clId="{96286312-2EBF-44A0-A459-13AE73048A2E}" dt="2023-03-14T20:40:16.133" v="15" actId="1076"/>
      <pc:docMkLst>
        <pc:docMk/>
      </pc:docMkLst>
      <pc:sldChg chg="modSp modTransition">
        <pc:chgData name="Deborah Jenkins" userId="3cd02ba5-e528-4585-978d-4fde2b47730a" providerId="ADAL" clId="{96286312-2EBF-44A0-A459-13AE73048A2E}" dt="2023-03-14T20:39:29.384" v="0"/>
        <pc:sldMkLst>
          <pc:docMk/>
          <pc:sldMk cId="0" sldId="256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56"/>
            <ac:spMk id="119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56"/>
            <ac:spMk id="120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40:16.133" v="15" actId="1076"/>
        <pc:sldMkLst>
          <pc:docMk/>
          <pc:sldMk cId="0" sldId="257"/>
        </pc:sldMkLst>
        <pc:spChg chg="mod">
          <ac:chgData name="Deborah Jenkins" userId="3cd02ba5-e528-4585-978d-4fde2b47730a" providerId="ADAL" clId="{96286312-2EBF-44A0-A459-13AE73048A2E}" dt="2023-03-14T20:40:12.704" v="14" actId="1076"/>
          <ac:spMkLst>
            <pc:docMk/>
            <pc:sldMk cId="0" sldId="257"/>
            <ac:spMk id="122" creationId="{00000000-0000-0000-0000-000000000000}"/>
          </ac:spMkLst>
        </pc:spChg>
        <pc:picChg chg="mod">
          <ac:chgData name="Deborah Jenkins" userId="3cd02ba5-e528-4585-978d-4fde2b47730a" providerId="ADAL" clId="{96286312-2EBF-44A0-A459-13AE73048A2E}" dt="2023-03-14T20:40:16.133" v="15" actId="1076"/>
          <ac:picMkLst>
            <pc:docMk/>
            <pc:sldMk cId="0" sldId="257"/>
            <ac:picMk id="123" creationId="{00000000-0000-0000-0000-000000000000}"/>
          </ac:picMkLst>
        </pc:picChg>
      </pc:sldChg>
      <pc:sldChg chg="modSp">
        <pc:chgData name="Deborah Jenkins" userId="3cd02ba5-e528-4585-978d-4fde2b47730a" providerId="ADAL" clId="{96286312-2EBF-44A0-A459-13AE73048A2E}" dt="2023-03-14T20:39:29.384" v="0"/>
        <pc:sldMkLst>
          <pc:docMk/>
          <pc:sldMk cId="0" sldId="258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58"/>
            <ac:spMk id="125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58"/>
            <ac:spMk id="126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552" v="1" actId="27636"/>
        <pc:sldMkLst>
          <pc:docMk/>
          <pc:sldMk cId="0" sldId="259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59"/>
            <ac:spMk id="128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552" v="1" actId="27636"/>
          <ac:spMkLst>
            <pc:docMk/>
            <pc:sldMk cId="0" sldId="259"/>
            <ac:spMk id="129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679" v="2" actId="27636"/>
        <pc:sldMkLst>
          <pc:docMk/>
          <pc:sldMk cId="0" sldId="260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0"/>
            <ac:spMk id="131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679" v="2" actId="27636"/>
          <ac:spMkLst>
            <pc:docMk/>
            <pc:sldMk cId="0" sldId="260"/>
            <ac:spMk id="132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708" v="3" actId="27636"/>
        <pc:sldMkLst>
          <pc:docMk/>
          <pc:sldMk cId="0" sldId="261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1"/>
            <ac:spMk id="134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708" v="3" actId="27636"/>
          <ac:spMkLst>
            <pc:docMk/>
            <pc:sldMk cId="0" sldId="261"/>
            <ac:spMk id="135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708" v="4" actId="27636"/>
        <pc:sldMkLst>
          <pc:docMk/>
          <pc:sldMk cId="0" sldId="262"/>
        </pc:sldMkLst>
        <pc:spChg chg="mod">
          <ac:chgData name="Deborah Jenkins" userId="3cd02ba5-e528-4585-978d-4fde2b47730a" providerId="ADAL" clId="{96286312-2EBF-44A0-A459-13AE73048A2E}" dt="2023-03-14T20:39:29.708" v="4" actId="27636"/>
          <ac:spMkLst>
            <pc:docMk/>
            <pc:sldMk cId="0" sldId="262"/>
            <ac:spMk id="137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730" v="5" actId="27636"/>
        <pc:sldMkLst>
          <pc:docMk/>
          <pc:sldMk cId="0" sldId="263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3"/>
            <ac:spMk id="140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730" v="5" actId="27636"/>
          <ac:spMkLst>
            <pc:docMk/>
            <pc:sldMk cId="0" sldId="263"/>
            <ac:spMk id="141" creationId="{00000000-0000-0000-0000-000000000000}"/>
          </ac:spMkLst>
        </pc:spChg>
      </pc:sldChg>
      <pc:sldChg chg="modSp">
        <pc:chgData name="Deborah Jenkins" userId="3cd02ba5-e528-4585-978d-4fde2b47730a" providerId="ADAL" clId="{96286312-2EBF-44A0-A459-13AE73048A2E}" dt="2023-03-14T20:39:29.384" v="0"/>
        <pc:sldMkLst>
          <pc:docMk/>
          <pc:sldMk cId="0" sldId="264"/>
        </pc:sldMkLst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4"/>
            <ac:spMk id="143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4"/>
            <ac:spMk id="144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737" v="6" actId="27636"/>
        <pc:sldMkLst>
          <pc:docMk/>
          <pc:sldMk cId="0" sldId="266"/>
        </pc:sldMkLst>
        <pc:spChg chg="mod">
          <ac:chgData name="Deborah Jenkins" userId="3cd02ba5-e528-4585-978d-4fde2b47730a" providerId="ADAL" clId="{96286312-2EBF-44A0-A459-13AE73048A2E}" dt="2023-03-14T20:39:29.737" v="6" actId="27636"/>
          <ac:spMkLst>
            <pc:docMk/>
            <pc:sldMk cId="0" sldId="266"/>
            <ac:spMk id="154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384" v="0"/>
          <ac:spMkLst>
            <pc:docMk/>
            <pc:sldMk cId="0" sldId="266"/>
            <ac:spMk id="155" creationId="{00000000-0000-0000-0000-000000000000}"/>
          </ac:spMkLst>
        </pc:spChg>
      </pc:sldChg>
      <pc:sldChg chg="modSp mod">
        <pc:chgData name="Deborah Jenkins" userId="3cd02ba5-e528-4585-978d-4fde2b47730a" providerId="ADAL" clId="{96286312-2EBF-44A0-A459-13AE73048A2E}" dt="2023-03-14T20:39:29.764" v="8" actId="27636"/>
        <pc:sldMkLst>
          <pc:docMk/>
          <pc:sldMk cId="0" sldId="267"/>
        </pc:sldMkLst>
        <pc:spChg chg="mod">
          <ac:chgData name="Deborah Jenkins" userId="3cd02ba5-e528-4585-978d-4fde2b47730a" providerId="ADAL" clId="{96286312-2EBF-44A0-A459-13AE73048A2E}" dt="2023-03-14T20:39:29.742" v="7" actId="27636"/>
          <ac:spMkLst>
            <pc:docMk/>
            <pc:sldMk cId="0" sldId="267"/>
            <ac:spMk id="157" creationId="{00000000-0000-0000-0000-000000000000}"/>
          </ac:spMkLst>
        </pc:spChg>
        <pc:spChg chg="mod">
          <ac:chgData name="Deborah Jenkins" userId="3cd02ba5-e528-4585-978d-4fde2b47730a" providerId="ADAL" clId="{96286312-2EBF-44A0-A459-13AE73048A2E}" dt="2023-03-14T20:39:29.764" v="8" actId="27636"/>
          <ac:spMkLst>
            <pc:docMk/>
            <pc:sldMk cId="0" sldId="267"/>
            <ac:spMk id="15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8099" y="1141048"/>
            <a:ext cx="7990777" cy="3614480"/>
          </a:xfrm>
        </p:spPr>
        <p:txBody>
          <a:bodyPr bIns="0" anchor="b">
            <a:normAutofit/>
          </a:bodyPr>
          <a:lstStyle>
            <a:lvl1pPr algn="l"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08099" y="5022159"/>
            <a:ext cx="7990777" cy="1390394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2276" b="0" cap="all" baseline="0">
                <a:solidFill>
                  <a:schemeClr val="tx1"/>
                </a:solidFill>
              </a:defRPr>
            </a:lvl1pPr>
            <a:lvl2pPr marL="487672" indent="0" algn="ctr">
              <a:buNone/>
              <a:defRPr sz="2133"/>
            </a:lvl2pPr>
            <a:lvl3pPr marL="975345" indent="0" algn="ctr">
              <a:buNone/>
              <a:defRPr sz="1920"/>
            </a:lvl3pPr>
            <a:lvl4pPr marL="1463017" indent="0" algn="ctr">
              <a:buNone/>
              <a:defRPr sz="1707"/>
            </a:lvl4pPr>
            <a:lvl5pPr marL="1950690" indent="0" algn="ctr">
              <a:buNone/>
              <a:defRPr sz="1707"/>
            </a:lvl5pPr>
            <a:lvl6pPr marL="2438362" indent="0" algn="ctr">
              <a:buNone/>
              <a:defRPr sz="1707"/>
            </a:lvl6pPr>
            <a:lvl7pPr marL="2926034" indent="0" algn="ctr">
              <a:buNone/>
              <a:defRPr sz="1707"/>
            </a:lvl7pPr>
            <a:lvl8pPr marL="3413707" indent="0" algn="ctr">
              <a:buNone/>
              <a:defRPr sz="1707"/>
            </a:lvl8pPr>
            <a:lvl9pPr marL="3901379" indent="0" algn="ctr">
              <a:buNone/>
              <a:defRPr sz="1707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08098" y="468350"/>
            <a:ext cx="4389393" cy="43975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040467" y="1136317"/>
            <a:ext cx="1140629" cy="716200"/>
          </a:xfrm>
        </p:spPr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3408099" y="5018371"/>
            <a:ext cx="79907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0243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2052966" y="2626970"/>
            <a:ext cx="93459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728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2965" y="2497607"/>
            <a:ext cx="7988625" cy="2685084"/>
          </a:xfrm>
        </p:spPr>
        <p:txBody>
          <a:bodyPr anchor="b">
            <a:normAutofit/>
          </a:bodyPr>
          <a:lstStyle>
            <a:lvl1pPr algn="l">
              <a:defRPr sz="455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2966" y="5413257"/>
            <a:ext cx="7988625" cy="1440610"/>
          </a:xfrm>
        </p:spPr>
        <p:txBody>
          <a:bodyPr tIns="91440">
            <a:normAutofit/>
          </a:bodyPr>
          <a:lstStyle>
            <a:lvl1pPr marL="0" indent="0" algn="l">
              <a:buNone/>
              <a:defRPr sz="2560">
                <a:solidFill>
                  <a:schemeClr val="tx1"/>
                </a:solidFill>
              </a:defRPr>
            </a:lvl1pPr>
            <a:lvl2pPr marL="487672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2pPr>
            <a:lvl3pPr marL="975345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463017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4pPr>
            <a:lvl5pPr marL="1950690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5pPr>
            <a:lvl6pPr marL="2438362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6pPr>
            <a:lvl7pPr marL="2926034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7pPr>
            <a:lvl8pPr marL="3413707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8pPr>
            <a:lvl9pPr marL="3901379" indent="0">
              <a:buNone/>
              <a:defRPr sz="170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52965" y="5411534"/>
            <a:ext cx="798862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361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2966" y="1144733"/>
            <a:ext cx="9345910" cy="15065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2964" y="2864265"/>
            <a:ext cx="4445683" cy="48889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53503" y="2864265"/>
            <a:ext cx="4445372" cy="4888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2052966" y="2626970"/>
            <a:ext cx="93459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5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2052966" y="2626970"/>
            <a:ext cx="93459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2965" y="1143701"/>
            <a:ext cx="9345911" cy="15023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2965" y="2872250"/>
            <a:ext cx="4445534" cy="1140541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3129" b="0" cap="all" baseline="0">
                <a:solidFill>
                  <a:schemeClr val="accent1"/>
                </a:solidFill>
              </a:defRPr>
            </a:lvl1pPr>
            <a:lvl2pPr marL="487672" indent="0">
              <a:buNone/>
              <a:defRPr sz="2133" b="1"/>
            </a:lvl2pPr>
            <a:lvl3pPr marL="975345" indent="0">
              <a:buNone/>
              <a:defRPr sz="1920" b="1"/>
            </a:lvl3pPr>
            <a:lvl4pPr marL="1463017" indent="0">
              <a:buNone/>
              <a:defRPr sz="1707" b="1"/>
            </a:lvl4pPr>
            <a:lvl5pPr marL="1950690" indent="0">
              <a:buNone/>
              <a:defRPr sz="1707" b="1"/>
            </a:lvl5pPr>
            <a:lvl6pPr marL="2438362" indent="0">
              <a:buNone/>
              <a:defRPr sz="1707" b="1"/>
            </a:lvl6pPr>
            <a:lvl7pPr marL="2926034" indent="0">
              <a:buNone/>
              <a:defRPr sz="1707" b="1"/>
            </a:lvl7pPr>
            <a:lvl8pPr marL="3413707" indent="0">
              <a:buNone/>
              <a:defRPr sz="1707" b="1"/>
            </a:lvl8pPr>
            <a:lvl9pPr marL="3901379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52965" y="4016740"/>
            <a:ext cx="4445534" cy="37610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53503" y="2877162"/>
            <a:ext cx="4445372" cy="114095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3129" b="0" cap="all" baseline="0">
                <a:solidFill>
                  <a:schemeClr val="accent1"/>
                </a:solidFill>
              </a:defRPr>
            </a:lvl1pPr>
            <a:lvl2pPr marL="487672" indent="0">
              <a:buNone/>
              <a:defRPr sz="2133" b="1"/>
            </a:lvl2pPr>
            <a:lvl3pPr marL="975345" indent="0">
              <a:buNone/>
              <a:defRPr sz="1920" b="1"/>
            </a:lvl3pPr>
            <a:lvl4pPr marL="1463017" indent="0">
              <a:buNone/>
              <a:defRPr sz="1707" b="1"/>
            </a:lvl4pPr>
            <a:lvl5pPr marL="1950690" indent="0">
              <a:buNone/>
              <a:defRPr sz="1707" b="1"/>
            </a:lvl5pPr>
            <a:lvl6pPr marL="2438362" indent="0">
              <a:buNone/>
              <a:defRPr sz="1707" b="1"/>
            </a:lvl6pPr>
            <a:lvl7pPr marL="2926034" indent="0">
              <a:buNone/>
              <a:defRPr sz="1707" b="1"/>
            </a:lvl7pPr>
            <a:lvl8pPr marL="3413707" indent="0">
              <a:buNone/>
              <a:defRPr sz="1707" b="1"/>
            </a:lvl8pPr>
            <a:lvl9pPr marL="3901379" indent="0">
              <a:buNone/>
              <a:defRPr sz="170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53503" y="4012788"/>
            <a:ext cx="4445372" cy="37509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294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2052966" y="2626970"/>
            <a:ext cx="93459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71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652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6638" y="1136318"/>
            <a:ext cx="3450240" cy="3195900"/>
          </a:xfrm>
        </p:spPr>
        <p:txBody>
          <a:bodyPr anchor="b">
            <a:normAutofit/>
          </a:bodyPr>
          <a:lstStyle>
            <a:lvl1pPr algn="l">
              <a:defRPr sz="34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4355" y="1136319"/>
            <a:ext cx="5444520" cy="662588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46638" y="4558923"/>
            <a:ext cx="3452258" cy="3197413"/>
          </a:xfrm>
        </p:spPr>
        <p:txBody>
          <a:bodyPr>
            <a:normAutofit/>
          </a:bodyPr>
          <a:lstStyle>
            <a:lvl1pPr marL="0" indent="0" algn="l">
              <a:buNone/>
              <a:defRPr sz="2276"/>
            </a:lvl1pPr>
            <a:lvl2pPr marL="487672" indent="0">
              <a:buNone/>
              <a:defRPr sz="1493"/>
            </a:lvl2pPr>
            <a:lvl3pPr marL="975345" indent="0">
              <a:buNone/>
              <a:defRPr sz="1280"/>
            </a:lvl3pPr>
            <a:lvl4pPr marL="1463017" indent="0">
              <a:buNone/>
              <a:defRPr sz="1067"/>
            </a:lvl4pPr>
            <a:lvl5pPr marL="1950690" indent="0">
              <a:buNone/>
              <a:defRPr sz="1067"/>
            </a:lvl5pPr>
            <a:lvl6pPr marL="2438362" indent="0">
              <a:buNone/>
              <a:defRPr sz="1067"/>
            </a:lvl6pPr>
            <a:lvl7pPr marL="2926034" indent="0">
              <a:buNone/>
              <a:defRPr sz="1067"/>
            </a:lvl7pPr>
            <a:lvl8pPr marL="3413707" indent="0">
              <a:buNone/>
              <a:defRPr sz="1067"/>
            </a:lvl8pPr>
            <a:lvl9pPr marL="3901379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2050486" y="4558921"/>
            <a:ext cx="344643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206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7106135" y="685755"/>
            <a:ext cx="4993973" cy="7323166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3900" y="1606419"/>
            <a:ext cx="4615019" cy="2603497"/>
          </a:xfrm>
        </p:spPr>
        <p:txBody>
          <a:bodyPr anchor="b">
            <a:normAutofit/>
          </a:bodyPr>
          <a:lstStyle>
            <a:lvl1pPr>
              <a:defRPr sz="455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21515" y="1596506"/>
            <a:ext cx="3178664" cy="5498776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413"/>
            </a:lvl1pPr>
            <a:lvl2pPr marL="487672" indent="0">
              <a:buNone/>
              <a:defRPr sz="2987"/>
            </a:lvl2pPr>
            <a:lvl3pPr marL="975345" indent="0">
              <a:buNone/>
              <a:defRPr sz="2560"/>
            </a:lvl3pPr>
            <a:lvl4pPr marL="1463017" indent="0">
              <a:buNone/>
              <a:defRPr sz="2133"/>
            </a:lvl4pPr>
            <a:lvl5pPr marL="1950690" indent="0">
              <a:buNone/>
              <a:defRPr sz="2133"/>
            </a:lvl5pPr>
            <a:lvl6pPr marL="2438362" indent="0">
              <a:buNone/>
              <a:defRPr sz="2133"/>
            </a:lvl6pPr>
            <a:lvl7pPr marL="2926034" indent="0">
              <a:buNone/>
              <a:defRPr sz="2133"/>
            </a:lvl7pPr>
            <a:lvl8pPr marL="3413707" indent="0">
              <a:buNone/>
              <a:defRPr sz="2133"/>
            </a:lvl8pPr>
            <a:lvl9pPr marL="3901379" indent="0">
              <a:buNone/>
              <a:defRPr sz="213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2966" y="4474300"/>
            <a:ext cx="4608407" cy="2849766"/>
          </a:xfrm>
        </p:spPr>
        <p:txBody>
          <a:bodyPr>
            <a:normAutofit/>
          </a:bodyPr>
          <a:lstStyle>
            <a:lvl1pPr marL="0" indent="0" algn="l">
              <a:buNone/>
              <a:defRPr sz="2560"/>
            </a:lvl1pPr>
            <a:lvl2pPr marL="487672" indent="0">
              <a:buNone/>
              <a:defRPr sz="1493"/>
            </a:lvl2pPr>
            <a:lvl3pPr marL="975345" indent="0">
              <a:buNone/>
              <a:defRPr sz="1280"/>
            </a:lvl3pPr>
            <a:lvl4pPr marL="1463017" indent="0">
              <a:buNone/>
              <a:defRPr sz="1067"/>
            </a:lvl4pPr>
            <a:lvl5pPr marL="1950690" indent="0">
              <a:buNone/>
              <a:defRPr sz="1067"/>
            </a:lvl5pPr>
            <a:lvl6pPr marL="2438362" indent="0">
              <a:buNone/>
              <a:defRPr sz="1067"/>
            </a:lvl6pPr>
            <a:lvl7pPr marL="2926034" indent="0">
              <a:buNone/>
              <a:defRPr sz="1067"/>
            </a:lvl7pPr>
            <a:lvl8pPr marL="3413707" indent="0">
              <a:buNone/>
              <a:defRPr sz="1067"/>
            </a:lvl8pPr>
            <a:lvl9pPr marL="3901379" indent="0">
              <a:buNone/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043255" y="7779353"/>
            <a:ext cx="4625664" cy="455286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44488" y="453179"/>
            <a:ext cx="4624431" cy="45643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2049822" y="4470905"/>
            <a:ext cx="461086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7448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2052966" y="2626970"/>
            <a:ext cx="93459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706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38974" y="1136319"/>
            <a:ext cx="1568750" cy="662739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52966" y="1136319"/>
            <a:ext cx="7539335" cy="66273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838973" y="1136319"/>
            <a:ext cx="0" cy="6627398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803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4247129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866822"/>
            <a:ext cx="13004800" cy="5801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8668805"/>
            <a:ext cx="13004801" cy="1101834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8677158"/>
            <a:ext cx="130048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52966" y="1144207"/>
            <a:ext cx="9345910" cy="14922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2966" y="2866821"/>
            <a:ext cx="9345910" cy="49075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30637" y="469860"/>
            <a:ext cx="3368238" cy="4397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2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52965" y="468350"/>
            <a:ext cx="5737250" cy="43975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2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3653" y="1136317"/>
            <a:ext cx="1131728" cy="7162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3982">
                <a:solidFill>
                  <a:schemeClr val="accent1"/>
                </a:solidFill>
              </a:defRPr>
            </a:lvl1pPr>
          </a:lstStyle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68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75345" rtl="0" eaLnBrk="1" latinLnBrk="0" hangingPunct="1">
        <a:lnSpc>
          <a:spcPct val="90000"/>
        </a:lnSpc>
        <a:spcBef>
          <a:spcPct val="0"/>
        </a:spcBef>
        <a:buNone/>
        <a:defRPr sz="4551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25115" indent="-325115" algn="l" defTabSz="975345" rtl="0" eaLnBrk="1" latinLnBrk="0" hangingPunct="1">
        <a:lnSpc>
          <a:spcPct val="120000"/>
        </a:lnSpc>
        <a:spcBef>
          <a:spcPts val="1422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844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75345" indent="-325115" algn="l" defTabSz="975345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276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25575" indent="-325115" algn="l" defTabSz="975345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276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275804" indent="-325115" algn="l" defTabSz="975345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991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926034" indent="-325115" algn="l" defTabSz="975345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7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576264" indent="-325115" algn="l" defTabSz="1300460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7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226494" indent="-325115" algn="l" defTabSz="1300460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7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876724" indent="-325115" algn="l" defTabSz="1300460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7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526954" indent="-325115" algn="l" defTabSz="1300460" rtl="0" eaLnBrk="1" latinLnBrk="0" hangingPunct="1">
        <a:lnSpc>
          <a:spcPct val="120000"/>
        </a:lnSpc>
        <a:spcBef>
          <a:spcPts val="711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7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1pPr>
      <a:lvl2pPr marL="487672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975345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3pPr>
      <a:lvl4pPr marL="1463017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4pPr>
      <a:lvl5pPr marL="1950690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5pPr>
      <a:lvl6pPr marL="2438362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6pPr>
      <a:lvl7pPr marL="2926034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7pPr>
      <a:lvl8pPr marL="3413707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8pPr>
      <a:lvl9pPr marL="3901379" algn="l" defTabSz="975345" rtl="0" eaLnBrk="1" latinLnBrk="0" hangingPunct="1">
        <a:defRPr sz="19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urismni.com/business-guidance/sector/activities-attractions/activities-and-attractions-trends-and-opportunities/trends-and-innovations-post-covid/increased-demand-for-technology-innovations-in-attractions/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Virtual Attractions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Attractions</a:t>
            </a:r>
          </a:p>
        </p:txBody>
      </p:sp>
      <p:sp>
        <p:nvSpPr>
          <p:cNvPr id="120" name="The Future of Leisure Attraction Management ??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The Future of Leisure Attraction Management ??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reparing for the Future?"/>
          <p:cNvSpPr txBox="1">
            <a:spLocks noGrp="1"/>
          </p:cNvSpPr>
          <p:nvPr>
            <p:ph type="title"/>
          </p:nvPr>
        </p:nvSpPr>
        <p:spPr>
          <a:xfrm>
            <a:off x="2122123" y="590956"/>
            <a:ext cx="9345910" cy="1492245"/>
          </a:xfrm>
          <a:prstGeom prst="rect">
            <a:avLst/>
          </a:prstGeom>
        </p:spPr>
        <p:txBody>
          <a:bodyPr>
            <a:noAutofit/>
          </a:bodyPr>
          <a:lstStyle>
            <a:lvl1pPr defTabSz="566674">
              <a:defRPr sz="7760"/>
            </a:lvl1pPr>
          </a:lstStyle>
          <a:p>
            <a:r>
              <a:rPr sz="4800" dirty="0"/>
              <a:t>Preparing for the Future?</a:t>
            </a:r>
          </a:p>
        </p:txBody>
      </p:sp>
      <p:pic>
        <p:nvPicPr>
          <p:cNvPr id="123" name="IMG_3272.jpg" descr="IMG_327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455" y="2617725"/>
            <a:ext cx="8496496" cy="69983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Virtual Tou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Virtual Tours</a:t>
            </a:r>
          </a:p>
        </p:txBody>
      </p:sp>
      <p:sp>
        <p:nvSpPr>
          <p:cNvPr id="126" name="Coronavirus Impac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/>
              <a:t>Coronavirus Impact</a:t>
            </a:r>
          </a:p>
          <a:p>
            <a:r>
              <a:rPr dirty="0"/>
              <a:t>Home Schooling</a:t>
            </a:r>
          </a:p>
          <a:p>
            <a:r>
              <a:rPr dirty="0"/>
              <a:t>No cost</a:t>
            </a:r>
          </a:p>
          <a:p>
            <a:r>
              <a:rPr dirty="0"/>
              <a:t>Taster Sessions</a:t>
            </a:r>
          </a:p>
          <a:p>
            <a:r>
              <a:rPr dirty="0"/>
              <a:t>Global Travel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antas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Fantasy</a:t>
            </a:r>
          </a:p>
        </p:txBody>
      </p:sp>
      <p:sp>
        <p:nvSpPr>
          <p:cNvPr id="129" name="Theme Parks - 1960’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Theme Parks - 1960’s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Magic - Imagineering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Rides &amp; Attractions - 1950’s World Fair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Senses - Visual, Hear, Smells, Touch &amp; Taste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Interpretation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Storytelling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Digital Imagination 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Virtual, Augmented &amp; Mixed Real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484886">
              <a:defRPr sz="6640"/>
            </a:lvl1pPr>
          </a:lstStyle>
          <a:p>
            <a:r>
              <a:t>Virtual, Augmented &amp; Mixed Reality</a:t>
            </a:r>
          </a:p>
        </p:txBody>
      </p:sp>
      <p:sp>
        <p:nvSpPr>
          <p:cNvPr id="132" name="Virtual Reality -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Virtual Reality -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Augmented - 3D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Mixed Reality - Blends virtual with real world views &amp; 3D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Explorable Scenes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Engagement. - Science, History, Nature or Entertainment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Immersion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Tasters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Headsets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Virtual World within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484886">
              <a:defRPr sz="6640"/>
            </a:lvl1pPr>
          </a:lstStyle>
          <a:p>
            <a:r>
              <a:t>Virtual World within Attractions</a:t>
            </a:r>
          </a:p>
        </p:txBody>
      </p:sp>
      <p:sp>
        <p:nvSpPr>
          <p:cNvPr id="135" name="Aquariam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dirty="0" err="1"/>
              <a:t>Aquariams</a:t>
            </a:r>
            <a:endParaRPr dirty="0"/>
          </a:p>
          <a:p>
            <a:r>
              <a:rPr dirty="0" err="1"/>
              <a:t>Musuems</a:t>
            </a:r>
            <a:endParaRPr dirty="0"/>
          </a:p>
          <a:p>
            <a:r>
              <a:rPr dirty="0" err="1"/>
              <a:t>Stadias</a:t>
            </a:r>
            <a:endParaRPr dirty="0"/>
          </a:p>
          <a:p>
            <a:r>
              <a:rPr dirty="0"/>
              <a:t>Theme Parks</a:t>
            </a:r>
          </a:p>
          <a:p>
            <a:r>
              <a:rPr dirty="0"/>
              <a:t>Zoos</a:t>
            </a:r>
            <a:endParaRPr lang="en-GB" dirty="0"/>
          </a:p>
          <a:p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https://www.tourismni.com/business-guidance/sector/activities-attractions/activities-and-attractions-trends-and-opportunities/trends-and-innovations-post-covid/increased-demand-for-technology-innovations-in-attractions/</a:t>
            </a:r>
            <a:endParaRPr lang="en-GB" dirty="0">
              <a:solidFill>
                <a:schemeClr val="tx1"/>
              </a:solidFill>
            </a:endParaRPr>
          </a:p>
          <a:p>
            <a:endParaRPr dirty="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ducational Experiences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869150"/>
          </a:xfrm>
          <a:prstGeom prst="rect">
            <a:avLst/>
          </a:prstGeom>
        </p:spPr>
        <p:txBody>
          <a:bodyPr>
            <a:normAutofit/>
          </a:bodyPr>
          <a:lstStyle>
            <a:lvl1pPr defTabSz="566674">
              <a:defRPr sz="7760"/>
            </a:lvl1pPr>
          </a:lstStyle>
          <a:p>
            <a:r>
              <a:rPr sz="5400" dirty="0"/>
              <a:t>Educational Experiences</a:t>
            </a:r>
          </a:p>
        </p:txBody>
      </p:sp>
      <p:sp>
        <p:nvSpPr>
          <p:cNvPr id="138" name="Linkage to curriculum content…"/>
          <p:cNvSpPr txBox="1">
            <a:spLocks noGrp="1"/>
          </p:cNvSpPr>
          <p:nvPr>
            <p:ph type="body" idx="1"/>
          </p:nvPr>
        </p:nvSpPr>
        <p:spPr>
          <a:xfrm>
            <a:off x="952499" y="1429230"/>
            <a:ext cx="11610895" cy="7448070"/>
          </a:xfrm>
          <a:prstGeom prst="rect">
            <a:avLst/>
          </a:prstGeom>
        </p:spPr>
        <p:txBody>
          <a:bodyPr>
            <a:noAutofit/>
          </a:bodyPr>
          <a:lstStyle/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Linkage to curriculum content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Real life encounter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Natural Habitats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Animal Experiences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Travel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History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Geography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Culture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Guides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Story Telling 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Classroom Use - Interactive &amp; work sheets</a:t>
            </a:r>
          </a:p>
          <a:p>
            <a:pPr marL="219455" indent="-219455" defTabSz="280415">
              <a:spcBef>
                <a:spcPts val="2000"/>
              </a:spcBef>
              <a:defRPr sz="1824"/>
            </a:pPr>
            <a:r>
              <a:rPr sz="2400" dirty="0"/>
              <a:t>Home Use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rlando Experien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Orlando Experience</a:t>
            </a:r>
          </a:p>
        </p:txBody>
      </p:sp>
      <p:sp>
        <p:nvSpPr>
          <p:cNvPr id="141" name="The Void @ Disney Springs - 2 Full Sensory Experien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The Void @ Disney Springs - 2 Full Sensory Experiences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Star Wars Secrets of the Empire - Interactive space experience &amp; solving puzzles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RalphBreaks VR - Wreck it Ralph - video game &amp; food fight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Lego Race - 1st VR Rollercoaster opens 2023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VR Games Room - Universal Adventure Hotel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iFly your Dragon Orlando Indoor Sky Diving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Opportun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Opportunities</a:t>
            </a:r>
          </a:p>
        </p:txBody>
      </p:sp>
      <p:sp>
        <p:nvSpPr>
          <p:cNvPr id="144" name="Google Earth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Google Earth</a:t>
            </a:r>
          </a:p>
          <a:p>
            <a:r>
              <a:t>Library Tours</a:t>
            </a:r>
          </a:p>
          <a:p>
            <a:r>
              <a:t>UNESCO World Heritage Sites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G_3267.jpg" descr="IMG_326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83" y="1783071"/>
            <a:ext cx="3830512" cy="3318543"/>
          </a:xfrm>
          <a:prstGeom prst="rect">
            <a:avLst/>
          </a:prstGeom>
          <a:ln w="12700">
            <a:miter lim="400000"/>
          </a:ln>
        </p:spPr>
      </p:pic>
      <p:pic>
        <p:nvPicPr>
          <p:cNvPr id="147" name="IMG_3266.jpg" descr="IMG_326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46" y="856698"/>
            <a:ext cx="3830512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IMG_3269.jpg" descr="IMG_326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8288" y="5565626"/>
            <a:ext cx="4099842" cy="368721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9" name="IMG_3270.jpg" descr="IMG_327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7006" y="3765144"/>
            <a:ext cx="2927634" cy="26070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50" name="IMG_3271 2.jpg" descr="IMG_3271 2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6602" y="358057"/>
            <a:ext cx="3328442" cy="304437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IMG_3265.jpg" descr="IMG_3265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660" y="5163842"/>
            <a:ext cx="3751498" cy="336789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IMG_3268.jpg" descr="IMG_3268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4537" y="6734916"/>
            <a:ext cx="3492571" cy="32282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Virtual Attraction Experi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484886">
              <a:defRPr sz="6640"/>
            </a:lvl1pPr>
          </a:lstStyle>
          <a:p>
            <a:r>
              <a:t>Virtual Attraction Experiences</a:t>
            </a:r>
          </a:p>
        </p:txBody>
      </p:sp>
      <p:sp>
        <p:nvSpPr>
          <p:cNvPr id="155" name="British Museum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British Museum</a:t>
            </a:r>
          </a:p>
          <a:p>
            <a:r>
              <a:t>Buckingham Palace</a:t>
            </a:r>
          </a:p>
          <a:p>
            <a:r>
              <a:t>Natural History Museum London Virtual Tour</a:t>
            </a:r>
          </a:p>
          <a:p>
            <a:r>
              <a:t>Tate Modern UK Virtual Tour 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lobal Virtual Attrac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defTabSz="566674">
              <a:defRPr sz="7760"/>
            </a:lvl1pPr>
          </a:lstStyle>
          <a:p>
            <a:r>
              <a:t>Global Virtual Attractions</a:t>
            </a:r>
          </a:p>
        </p:txBody>
      </p:sp>
      <p:sp>
        <p:nvSpPr>
          <p:cNvPr id="158" name="Ancient Rome Virtual Tour with Less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Ancient Rome Virtual Tour with Lessons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Anne Frank House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Eiffel Tower Virtual Tour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Great Wall of China 360 Degree or Virtual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Louvre Museum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National Park Service Virtual Tours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VanGogh Museum Amsterdam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276</Words>
  <Application>Microsoft Office PowerPoint</Application>
  <PresentationFormat>Custom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Helvetica Neue</vt:lpstr>
      <vt:lpstr>Arial</vt:lpstr>
      <vt:lpstr>Gill Sans MT</vt:lpstr>
      <vt:lpstr>Gallery</vt:lpstr>
      <vt:lpstr>Virtual Attractions</vt:lpstr>
      <vt:lpstr>Preparing for the Future?</vt:lpstr>
      <vt:lpstr>Virtual Tours</vt:lpstr>
      <vt:lpstr>Fantasy</vt:lpstr>
      <vt:lpstr>Virtual, Augmented &amp; Mixed Reality</vt:lpstr>
      <vt:lpstr>Virtual World within Attractions</vt:lpstr>
      <vt:lpstr>Educational Experiences</vt:lpstr>
      <vt:lpstr>Orlando Experience</vt:lpstr>
      <vt:lpstr>Opportunities</vt:lpstr>
      <vt:lpstr>PowerPoint Presentation</vt:lpstr>
      <vt:lpstr>Virtual Attraction Experiences</vt:lpstr>
      <vt:lpstr>Global Virtual Attractions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Attractions</dc:title>
  <dc:creator>Jacqui Jones</dc:creator>
  <cp:lastModifiedBy>Deborah Jenkins</cp:lastModifiedBy>
  <cp:revision>2</cp:revision>
  <dcterms:modified xsi:type="dcterms:W3CDTF">2023-03-14T20:40:22Z</dcterms:modified>
</cp:coreProperties>
</file>