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4"/>
    <p:sldMasterId id="2147483713" r:id="rId5"/>
  </p:sldMasterIdLst>
  <p:notesMasterIdLst>
    <p:notesMasterId r:id="rId23"/>
  </p:notesMasterIdLst>
  <p:sldIdLst>
    <p:sldId id="663" r:id="rId6"/>
    <p:sldId id="662" r:id="rId7"/>
    <p:sldId id="697" r:id="rId8"/>
    <p:sldId id="711" r:id="rId9"/>
    <p:sldId id="712" r:id="rId10"/>
    <p:sldId id="718" r:id="rId11"/>
    <p:sldId id="705" r:id="rId12"/>
    <p:sldId id="642" r:id="rId13"/>
    <p:sldId id="716" r:id="rId14"/>
    <p:sldId id="704" r:id="rId15"/>
    <p:sldId id="635" r:id="rId16"/>
    <p:sldId id="343" r:id="rId17"/>
    <p:sldId id="411" r:id="rId18"/>
    <p:sldId id="715" r:id="rId19"/>
    <p:sldId id="714" r:id="rId20"/>
    <p:sldId id="719" r:id="rId21"/>
    <p:sldId id="643" r:id="rId22"/>
  </p:sldIdLst>
  <p:sldSz cx="12192000" cy="6858000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A1A1A"/>
    <a:srgbClr val="B9401B"/>
    <a:srgbClr val="C00000"/>
    <a:srgbClr val="F3673B"/>
    <a:srgbClr val="0070AD"/>
    <a:srgbClr val="7AC155"/>
    <a:srgbClr val="95E1F8"/>
    <a:srgbClr val="D5FCDF"/>
    <a:srgbClr val="98E784"/>
    <a:srgbClr val="A2E0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96A5B0-DCE0-4395-B6A0-FF4C6235BB7D}" v="2" dt="2024-02-14T11:55:32.6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07" autoAdjust="0"/>
    <p:restoredTop sz="73557" autoAdjust="0"/>
  </p:normalViewPr>
  <p:slideViewPr>
    <p:cSldViewPr>
      <p:cViewPr varScale="1">
        <p:scale>
          <a:sx n="65" d="100"/>
          <a:sy n="65" d="100"/>
        </p:scale>
        <p:origin x="528" y="7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sa Flatley" userId="0242edfc-aa31-435e-a161-b1e1fa7a13bd" providerId="ADAL" clId="{DA96A5B0-DCE0-4395-B6A0-FF4C6235BB7D}"/>
    <pc:docChg chg="undo custSel addSld delSld modSld sldOrd">
      <pc:chgData name="Alissa Flatley" userId="0242edfc-aa31-435e-a161-b1e1fa7a13bd" providerId="ADAL" clId="{DA96A5B0-DCE0-4395-B6A0-FF4C6235BB7D}" dt="2024-02-14T11:56:38.369" v="630" actId="13926"/>
      <pc:docMkLst>
        <pc:docMk/>
      </pc:docMkLst>
      <pc:sldChg chg="addSp modSp mod">
        <pc:chgData name="Alissa Flatley" userId="0242edfc-aa31-435e-a161-b1e1fa7a13bd" providerId="ADAL" clId="{DA96A5B0-DCE0-4395-B6A0-FF4C6235BB7D}" dt="2024-02-14T10:34:00.877" v="4" actId="1076"/>
        <pc:sldMkLst>
          <pc:docMk/>
          <pc:sldMk cId="994033321" sldId="411"/>
        </pc:sldMkLst>
        <pc:picChg chg="add mod modCrop">
          <ac:chgData name="Alissa Flatley" userId="0242edfc-aa31-435e-a161-b1e1fa7a13bd" providerId="ADAL" clId="{DA96A5B0-DCE0-4395-B6A0-FF4C6235BB7D}" dt="2024-02-14T10:34:00.877" v="4" actId="1076"/>
          <ac:picMkLst>
            <pc:docMk/>
            <pc:sldMk cId="994033321" sldId="411"/>
            <ac:picMk id="7" creationId="{D459C103-0DA8-75E4-B500-DFD79DDC4B9B}"/>
          </ac:picMkLst>
        </pc:picChg>
      </pc:sldChg>
      <pc:sldChg chg="addSp delSp modSp mod">
        <pc:chgData name="Alissa Flatley" userId="0242edfc-aa31-435e-a161-b1e1fa7a13bd" providerId="ADAL" clId="{DA96A5B0-DCE0-4395-B6A0-FF4C6235BB7D}" dt="2024-02-14T11:53:21.602" v="406" actId="14100"/>
        <pc:sldMkLst>
          <pc:docMk/>
          <pc:sldMk cId="318168044" sldId="635"/>
        </pc:sldMkLst>
        <pc:spChg chg="add mod">
          <ac:chgData name="Alissa Flatley" userId="0242edfc-aa31-435e-a161-b1e1fa7a13bd" providerId="ADAL" clId="{DA96A5B0-DCE0-4395-B6A0-FF4C6235BB7D}" dt="2024-02-14T11:52:22.412" v="393" actId="1076"/>
          <ac:spMkLst>
            <pc:docMk/>
            <pc:sldMk cId="318168044" sldId="635"/>
            <ac:spMk id="3" creationId="{B7002C12-9607-F1E5-4672-E659CF4DA4BE}"/>
          </ac:spMkLst>
        </pc:spChg>
        <pc:spChg chg="mod">
          <ac:chgData name="Alissa Flatley" userId="0242edfc-aa31-435e-a161-b1e1fa7a13bd" providerId="ADAL" clId="{DA96A5B0-DCE0-4395-B6A0-FF4C6235BB7D}" dt="2024-02-14T10:58:56.138" v="300" actId="113"/>
          <ac:spMkLst>
            <pc:docMk/>
            <pc:sldMk cId="318168044" sldId="635"/>
            <ac:spMk id="5" creationId="{00000000-0000-0000-0000-000000000000}"/>
          </ac:spMkLst>
        </pc:spChg>
        <pc:spChg chg="add del">
          <ac:chgData name="Alissa Flatley" userId="0242edfc-aa31-435e-a161-b1e1fa7a13bd" providerId="ADAL" clId="{DA96A5B0-DCE0-4395-B6A0-FF4C6235BB7D}" dt="2024-02-14T11:52:31.924" v="395" actId="478"/>
          <ac:spMkLst>
            <pc:docMk/>
            <pc:sldMk cId="318168044" sldId="635"/>
            <ac:spMk id="6" creationId="{62F47AB6-DAE8-F332-DCF1-8649D7E76DDD}"/>
          </ac:spMkLst>
        </pc:spChg>
        <pc:spChg chg="add del mod">
          <ac:chgData name="Alissa Flatley" userId="0242edfc-aa31-435e-a161-b1e1fa7a13bd" providerId="ADAL" clId="{DA96A5B0-DCE0-4395-B6A0-FF4C6235BB7D}" dt="2024-02-14T11:52:45.438" v="398" actId="478"/>
          <ac:spMkLst>
            <pc:docMk/>
            <pc:sldMk cId="318168044" sldId="635"/>
            <ac:spMk id="9" creationId="{64C31C81-DEA4-94E0-09EE-BC243D47DA29}"/>
          </ac:spMkLst>
        </pc:spChg>
        <pc:picChg chg="add mod modCrop">
          <ac:chgData name="Alissa Flatley" userId="0242edfc-aa31-435e-a161-b1e1fa7a13bd" providerId="ADAL" clId="{DA96A5B0-DCE0-4395-B6A0-FF4C6235BB7D}" dt="2024-02-14T11:53:21.602" v="406" actId="14100"/>
          <ac:picMkLst>
            <pc:docMk/>
            <pc:sldMk cId="318168044" sldId="635"/>
            <ac:picMk id="11" creationId="{84F2084D-05C2-21BE-1F08-0825470B8DA6}"/>
          </ac:picMkLst>
        </pc:picChg>
      </pc:sldChg>
      <pc:sldChg chg="modSp mod ord">
        <pc:chgData name="Alissa Flatley" userId="0242edfc-aa31-435e-a161-b1e1fa7a13bd" providerId="ADAL" clId="{DA96A5B0-DCE0-4395-B6A0-FF4C6235BB7D}" dt="2024-02-14T11:51:44.445" v="391" actId="20577"/>
        <pc:sldMkLst>
          <pc:docMk/>
          <pc:sldMk cId="182854386" sldId="642"/>
        </pc:sldMkLst>
        <pc:spChg chg="mod">
          <ac:chgData name="Alissa Flatley" userId="0242edfc-aa31-435e-a161-b1e1fa7a13bd" providerId="ADAL" clId="{DA96A5B0-DCE0-4395-B6A0-FF4C6235BB7D}" dt="2024-02-14T10:57:45.623" v="174" actId="20577"/>
          <ac:spMkLst>
            <pc:docMk/>
            <pc:sldMk cId="182854386" sldId="642"/>
            <ac:spMk id="2" creationId="{E985A69E-6969-4B52-95B6-4F8F896AF0C2}"/>
          </ac:spMkLst>
        </pc:spChg>
        <pc:spChg chg="mod">
          <ac:chgData name="Alissa Flatley" userId="0242edfc-aa31-435e-a161-b1e1fa7a13bd" providerId="ADAL" clId="{DA96A5B0-DCE0-4395-B6A0-FF4C6235BB7D}" dt="2024-02-14T11:51:44.445" v="391" actId="20577"/>
          <ac:spMkLst>
            <pc:docMk/>
            <pc:sldMk cId="182854386" sldId="642"/>
            <ac:spMk id="3" creationId="{4E895DB9-04C8-44B6-827F-42CE957C74F9}"/>
          </ac:spMkLst>
        </pc:spChg>
      </pc:sldChg>
      <pc:sldChg chg="addSp modSp mod ord">
        <pc:chgData name="Alissa Flatley" userId="0242edfc-aa31-435e-a161-b1e1fa7a13bd" providerId="ADAL" clId="{DA96A5B0-DCE0-4395-B6A0-FF4C6235BB7D}" dt="2024-02-14T11:56:38.369" v="630" actId="13926"/>
        <pc:sldMkLst>
          <pc:docMk/>
          <pc:sldMk cId="3415226470" sldId="643"/>
        </pc:sldMkLst>
        <pc:spChg chg="mod">
          <ac:chgData name="Alissa Flatley" userId="0242edfc-aa31-435e-a161-b1e1fa7a13bd" providerId="ADAL" clId="{DA96A5B0-DCE0-4395-B6A0-FF4C6235BB7D}" dt="2024-02-14T11:55:22.393" v="432" actId="20577"/>
          <ac:spMkLst>
            <pc:docMk/>
            <pc:sldMk cId="3415226470" sldId="643"/>
            <ac:spMk id="2" creationId="{05483A86-B8B0-80E0-32D2-E0E29885B152}"/>
          </ac:spMkLst>
        </pc:spChg>
        <pc:spChg chg="add mod">
          <ac:chgData name="Alissa Flatley" userId="0242edfc-aa31-435e-a161-b1e1fa7a13bd" providerId="ADAL" clId="{DA96A5B0-DCE0-4395-B6A0-FF4C6235BB7D}" dt="2024-02-14T11:56:38.369" v="630" actId="13926"/>
          <ac:spMkLst>
            <pc:docMk/>
            <pc:sldMk cId="3415226470" sldId="643"/>
            <ac:spMk id="7" creationId="{F12888F0-0F46-E2B6-EB43-AB5D9ACA89B2}"/>
          </ac:spMkLst>
        </pc:spChg>
      </pc:sldChg>
      <pc:sldChg chg="addSp modSp mod">
        <pc:chgData name="Alissa Flatley" userId="0242edfc-aa31-435e-a161-b1e1fa7a13bd" providerId="ADAL" clId="{DA96A5B0-DCE0-4395-B6A0-FF4C6235BB7D}" dt="2024-02-14T10:41:22.043" v="107" actId="14100"/>
        <pc:sldMkLst>
          <pc:docMk/>
          <pc:sldMk cId="2178727220" sldId="662"/>
        </pc:sldMkLst>
        <pc:spChg chg="mod">
          <ac:chgData name="Alissa Flatley" userId="0242edfc-aa31-435e-a161-b1e1fa7a13bd" providerId="ADAL" clId="{DA96A5B0-DCE0-4395-B6A0-FF4C6235BB7D}" dt="2024-02-14T10:39:47.266" v="64" actId="14100"/>
          <ac:spMkLst>
            <pc:docMk/>
            <pc:sldMk cId="2178727220" sldId="662"/>
            <ac:spMk id="6" creationId="{23ED6FD2-6BE9-3C6C-C1C6-529768F3B9D0}"/>
          </ac:spMkLst>
        </pc:spChg>
        <pc:spChg chg="add mod">
          <ac:chgData name="Alissa Flatley" userId="0242edfc-aa31-435e-a161-b1e1fa7a13bd" providerId="ADAL" clId="{DA96A5B0-DCE0-4395-B6A0-FF4C6235BB7D}" dt="2024-02-14T10:41:22.043" v="107" actId="14100"/>
          <ac:spMkLst>
            <pc:docMk/>
            <pc:sldMk cId="2178727220" sldId="662"/>
            <ac:spMk id="7" creationId="{4FE3F5DD-876A-CF4B-8717-7128C09E6468}"/>
          </ac:spMkLst>
        </pc:spChg>
      </pc:sldChg>
      <pc:sldChg chg="modSp mod">
        <pc:chgData name="Alissa Flatley" userId="0242edfc-aa31-435e-a161-b1e1fa7a13bd" providerId="ADAL" clId="{DA96A5B0-DCE0-4395-B6A0-FF4C6235BB7D}" dt="2024-02-14T11:37:20.731" v="308" actId="113"/>
        <pc:sldMkLst>
          <pc:docMk/>
          <pc:sldMk cId="2153962417" sldId="663"/>
        </pc:sldMkLst>
        <pc:spChg chg="mod">
          <ac:chgData name="Alissa Flatley" userId="0242edfc-aa31-435e-a161-b1e1fa7a13bd" providerId="ADAL" clId="{DA96A5B0-DCE0-4395-B6A0-FF4C6235BB7D}" dt="2024-02-14T11:37:20.731" v="308" actId="113"/>
          <ac:spMkLst>
            <pc:docMk/>
            <pc:sldMk cId="2153962417" sldId="663"/>
            <ac:spMk id="2" creationId="{00000000-0000-0000-0000-000000000000}"/>
          </ac:spMkLst>
        </pc:spChg>
      </pc:sldChg>
      <pc:sldChg chg="del">
        <pc:chgData name="Alissa Flatley" userId="0242edfc-aa31-435e-a161-b1e1fa7a13bd" providerId="ADAL" clId="{DA96A5B0-DCE0-4395-B6A0-FF4C6235BB7D}" dt="2024-02-14T10:59:14.813" v="302" actId="47"/>
        <pc:sldMkLst>
          <pc:docMk/>
          <pc:sldMk cId="2129878429" sldId="665"/>
        </pc:sldMkLst>
      </pc:sldChg>
      <pc:sldChg chg="del">
        <pc:chgData name="Alissa Flatley" userId="0242edfc-aa31-435e-a161-b1e1fa7a13bd" providerId="ADAL" clId="{DA96A5B0-DCE0-4395-B6A0-FF4C6235BB7D}" dt="2024-02-14T10:59:06.184" v="301" actId="47"/>
        <pc:sldMkLst>
          <pc:docMk/>
          <pc:sldMk cId="1012891955" sldId="674"/>
        </pc:sldMkLst>
      </pc:sldChg>
      <pc:sldChg chg="del">
        <pc:chgData name="Alissa Flatley" userId="0242edfc-aa31-435e-a161-b1e1fa7a13bd" providerId="ADAL" clId="{DA96A5B0-DCE0-4395-B6A0-FF4C6235BB7D}" dt="2024-02-14T10:58:37.945" v="293" actId="47"/>
        <pc:sldMkLst>
          <pc:docMk/>
          <pc:sldMk cId="3674164543" sldId="698"/>
        </pc:sldMkLst>
      </pc:sldChg>
      <pc:sldChg chg="del">
        <pc:chgData name="Alissa Flatley" userId="0242edfc-aa31-435e-a161-b1e1fa7a13bd" providerId="ADAL" clId="{DA96A5B0-DCE0-4395-B6A0-FF4C6235BB7D}" dt="2024-02-14T10:58:39.115" v="294" actId="47"/>
        <pc:sldMkLst>
          <pc:docMk/>
          <pc:sldMk cId="293401775" sldId="700"/>
        </pc:sldMkLst>
      </pc:sldChg>
      <pc:sldChg chg="del">
        <pc:chgData name="Alissa Flatley" userId="0242edfc-aa31-435e-a161-b1e1fa7a13bd" providerId="ADAL" clId="{DA96A5B0-DCE0-4395-B6A0-FF4C6235BB7D}" dt="2024-02-14T10:58:40.397" v="295" actId="47"/>
        <pc:sldMkLst>
          <pc:docMk/>
          <pc:sldMk cId="927170273" sldId="702"/>
        </pc:sldMkLst>
      </pc:sldChg>
      <pc:sldChg chg="del">
        <pc:chgData name="Alissa Flatley" userId="0242edfc-aa31-435e-a161-b1e1fa7a13bd" providerId="ADAL" clId="{DA96A5B0-DCE0-4395-B6A0-FF4C6235BB7D}" dt="2024-02-14T10:58:42.081" v="296" actId="47"/>
        <pc:sldMkLst>
          <pc:docMk/>
          <pc:sldMk cId="1961153640" sldId="703"/>
        </pc:sldMkLst>
      </pc:sldChg>
      <pc:sldChg chg="ord">
        <pc:chgData name="Alissa Flatley" userId="0242edfc-aa31-435e-a161-b1e1fa7a13bd" providerId="ADAL" clId="{DA96A5B0-DCE0-4395-B6A0-FF4C6235BB7D}" dt="2024-02-14T10:41:38.540" v="109"/>
        <pc:sldMkLst>
          <pc:docMk/>
          <pc:sldMk cId="2928384245" sldId="704"/>
        </pc:sldMkLst>
      </pc:sldChg>
      <pc:sldChg chg="modSp mod ord">
        <pc:chgData name="Alissa Flatley" userId="0242edfc-aa31-435e-a161-b1e1fa7a13bd" providerId="ADAL" clId="{DA96A5B0-DCE0-4395-B6A0-FF4C6235BB7D}" dt="2024-02-14T11:51:31.188" v="359" actId="20577"/>
        <pc:sldMkLst>
          <pc:docMk/>
          <pc:sldMk cId="1823477238" sldId="705"/>
        </pc:sldMkLst>
        <pc:spChg chg="mod">
          <ac:chgData name="Alissa Flatley" userId="0242edfc-aa31-435e-a161-b1e1fa7a13bd" providerId="ADAL" clId="{DA96A5B0-DCE0-4395-B6A0-FF4C6235BB7D}" dt="2024-02-14T11:51:31.188" v="359" actId="20577"/>
          <ac:spMkLst>
            <pc:docMk/>
            <pc:sldMk cId="1823477238" sldId="705"/>
            <ac:spMk id="2" creationId="{E985A69E-6969-4B52-95B6-4F8F896AF0C2}"/>
          </ac:spMkLst>
        </pc:spChg>
      </pc:sldChg>
      <pc:sldChg chg="del">
        <pc:chgData name="Alissa Flatley" userId="0242edfc-aa31-435e-a161-b1e1fa7a13bd" providerId="ADAL" clId="{DA96A5B0-DCE0-4395-B6A0-FF4C6235BB7D}" dt="2024-02-14T10:59:17.763" v="304" actId="47"/>
        <pc:sldMkLst>
          <pc:docMk/>
          <pc:sldMk cId="2972647822" sldId="707"/>
        </pc:sldMkLst>
      </pc:sldChg>
      <pc:sldChg chg="del">
        <pc:chgData name="Alissa Flatley" userId="0242edfc-aa31-435e-a161-b1e1fa7a13bd" providerId="ADAL" clId="{DA96A5B0-DCE0-4395-B6A0-FF4C6235BB7D}" dt="2024-02-14T10:59:19.013" v="305" actId="47"/>
        <pc:sldMkLst>
          <pc:docMk/>
          <pc:sldMk cId="4151052505" sldId="708"/>
        </pc:sldMkLst>
      </pc:sldChg>
      <pc:sldChg chg="del">
        <pc:chgData name="Alissa Flatley" userId="0242edfc-aa31-435e-a161-b1e1fa7a13bd" providerId="ADAL" clId="{DA96A5B0-DCE0-4395-B6A0-FF4C6235BB7D}" dt="2024-02-14T10:59:16.096" v="303" actId="47"/>
        <pc:sldMkLst>
          <pc:docMk/>
          <pc:sldMk cId="180196642" sldId="709"/>
        </pc:sldMkLst>
      </pc:sldChg>
      <pc:sldChg chg="del">
        <pc:chgData name="Alissa Flatley" userId="0242edfc-aa31-435e-a161-b1e1fa7a13bd" providerId="ADAL" clId="{DA96A5B0-DCE0-4395-B6A0-FF4C6235BB7D}" dt="2024-02-14T10:59:20.159" v="306" actId="47"/>
        <pc:sldMkLst>
          <pc:docMk/>
          <pc:sldMk cId="4235915689" sldId="710"/>
        </pc:sldMkLst>
      </pc:sldChg>
      <pc:sldChg chg="del">
        <pc:chgData name="Alissa Flatley" userId="0242edfc-aa31-435e-a161-b1e1fa7a13bd" providerId="ADAL" clId="{DA96A5B0-DCE0-4395-B6A0-FF4C6235BB7D}" dt="2024-02-14T10:39:05.121" v="61" actId="47"/>
        <pc:sldMkLst>
          <pc:docMk/>
          <pc:sldMk cId="989193497" sldId="713"/>
        </pc:sldMkLst>
      </pc:sldChg>
      <pc:sldChg chg="addSp modSp add mod">
        <pc:chgData name="Alissa Flatley" userId="0242edfc-aa31-435e-a161-b1e1fa7a13bd" providerId="ADAL" clId="{DA96A5B0-DCE0-4395-B6A0-FF4C6235BB7D}" dt="2024-02-14T10:38:56.131" v="60" actId="20577"/>
        <pc:sldMkLst>
          <pc:docMk/>
          <pc:sldMk cId="1228866571" sldId="715"/>
        </pc:sldMkLst>
        <pc:spChg chg="add mod">
          <ac:chgData name="Alissa Flatley" userId="0242edfc-aa31-435e-a161-b1e1fa7a13bd" providerId="ADAL" clId="{DA96A5B0-DCE0-4395-B6A0-FF4C6235BB7D}" dt="2024-02-14T10:38:41.297" v="12"/>
          <ac:spMkLst>
            <pc:docMk/>
            <pc:sldMk cId="1228866571" sldId="715"/>
            <ac:spMk id="5" creationId="{B26D8FA0-9E2B-0BAE-ABD6-E1A53D2198BE}"/>
          </ac:spMkLst>
        </pc:spChg>
        <pc:spChg chg="add mod">
          <ac:chgData name="Alissa Flatley" userId="0242edfc-aa31-435e-a161-b1e1fa7a13bd" providerId="ADAL" clId="{DA96A5B0-DCE0-4395-B6A0-FF4C6235BB7D}" dt="2024-02-14T10:38:56.131" v="60" actId="20577"/>
          <ac:spMkLst>
            <pc:docMk/>
            <pc:sldMk cId="1228866571" sldId="715"/>
            <ac:spMk id="9" creationId="{9C611746-35F7-56B2-6BEC-9678C8DE22AE}"/>
          </ac:spMkLst>
        </pc:spChg>
      </pc:sldChg>
      <pc:sldChg chg="add">
        <pc:chgData name="Alissa Flatley" userId="0242edfc-aa31-435e-a161-b1e1fa7a13bd" providerId="ADAL" clId="{DA96A5B0-DCE0-4395-B6A0-FF4C6235BB7D}" dt="2024-02-14T10:57:40.386" v="158" actId="2890"/>
        <pc:sldMkLst>
          <pc:docMk/>
          <pc:sldMk cId="3677590290" sldId="716"/>
        </pc:sldMkLst>
      </pc:sldChg>
      <pc:sldChg chg="addSp delSp modSp new del mod">
        <pc:chgData name="Alissa Flatley" userId="0242edfc-aa31-435e-a161-b1e1fa7a13bd" providerId="ADAL" clId="{DA96A5B0-DCE0-4395-B6A0-FF4C6235BB7D}" dt="2024-02-14T11:51:09.435" v="346" actId="47"/>
        <pc:sldMkLst>
          <pc:docMk/>
          <pc:sldMk cId="1455748883" sldId="717"/>
        </pc:sldMkLst>
        <pc:spChg chg="mod">
          <ac:chgData name="Alissa Flatley" userId="0242edfc-aa31-435e-a161-b1e1fa7a13bd" providerId="ADAL" clId="{DA96A5B0-DCE0-4395-B6A0-FF4C6235BB7D}" dt="2024-02-14T11:44:24.862" v="330" actId="113"/>
          <ac:spMkLst>
            <pc:docMk/>
            <pc:sldMk cId="1455748883" sldId="717"/>
            <ac:spMk id="2" creationId="{CAEE7396-557B-BCC3-3C4D-C06BF002A1D5}"/>
          </ac:spMkLst>
        </pc:spChg>
        <pc:spChg chg="mod">
          <ac:chgData name="Alissa Flatley" userId="0242edfc-aa31-435e-a161-b1e1fa7a13bd" providerId="ADAL" clId="{DA96A5B0-DCE0-4395-B6A0-FF4C6235BB7D}" dt="2024-02-14T11:46:42.227" v="341"/>
          <ac:spMkLst>
            <pc:docMk/>
            <pc:sldMk cId="1455748883" sldId="717"/>
            <ac:spMk id="3" creationId="{8C961928-2864-5AB1-0C38-EBECAFB087F0}"/>
          </ac:spMkLst>
        </pc:spChg>
        <pc:spChg chg="add del mod">
          <ac:chgData name="Alissa Flatley" userId="0242edfc-aa31-435e-a161-b1e1fa7a13bd" providerId="ADAL" clId="{DA96A5B0-DCE0-4395-B6A0-FF4C6235BB7D}" dt="2024-02-14T11:45:55.994" v="339" actId="478"/>
          <ac:spMkLst>
            <pc:docMk/>
            <pc:sldMk cId="1455748883" sldId="717"/>
            <ac:spMk id="5" creationId="{73FA93B0-B75A-AF41-5FF3-44F51C1AD1F7}"/>
          </ac:spMkLst>
        </pc:spChg>
      </pc:sldChg>
      <pc:sldChg chg="modSp add mod">
        <pc:chgData name="Alissa Flatley" userId="0242edfc-aa31-435e-a161-b1e1fa7a13bd" providerId="ADAL" clId="{DA96A5B0-DCE0-4395-B6A0-FF4C6235BB7D}" dt="2024-02-14T11:51:01.893" v="345" actId="27636"/>
        <pc:sldMkLst>
          <pc:docMk/>
          <pc:sldMk cId="116961747" sldId="718"/>
        </pc:sldMkLst>
        <pc:spChg chg="mod">
          <ac:chgData name="Alissa Flatley" userId="0242edfc-aa31-435e-a161-b1e1fa7a13bd" providerId="ADAL" clId="{DA96A5B0-DCE0-4395-B6A0-FF4C6235BB7D}" dt="2024-02-14T11:51:01.893" v="345" actId="27636"/>
          <ac:spMkLst>
            <pc:docMk/>
            <pc:sldMk cId="116961747" sldId="718"/>
            <ac:spMk id="3" creationId="{D262B47A-EFA0-029B-322E-65D7ADCA31E3}"/>
          </ac:spMkLst>
        </pc:spChg>
      </pc:sldChg>
      <pc:sldChg chg="addSp delSp modSp add mod">
        <pc:chgData name="Alissa Flatley" userId="0242edfc-aa31-435e-a161-b1e1fa7a13bd" providerId="ADAL" clId="{DA96A5B0-DCE0-4395-B6A0-FF4C6235BB7D}" dt="2024-02-14T11:54:46.785" v="409"/>
        <pc:sldMkLst>
          <pc:docMk/>
          <pc:sldMk cId="3954026088" sldId="719"/>
        </pc:sldMkLst>
        <pc:spChg chg="add mod">
          <ac:chgData name="Alissa Flatley" userId="0242edfc-aa31-435e-a161-b1e1fa7a13bd" providerId="ADAL" clId="{DA96A5B0-DCE0-4395-B6A0-FF4C6235BB7D}" dt="2024-02-14T11:54:46.785" v="409"/>
          <ac:spMkLst>
            <pc:docMk/>
            <pc:sldMk cId="3954026088" sldId="719"/>
            <ac:spMk id="5" creationId="{F1CA19E8-C452-3D73-62AD-84793A7D9727}"/>
          </ac:spMkLst>
        </pc:spChg>
        <pc:picChg chg="del">
          <ac:chgData name="Alissa Flatley" userId="0242edfc-aa31-435e-a161-b1e1fa7a13bd" providerId="ADAL" clId="{DA96A5B0-DCE0-4395-B6A0-FF4C6235BB7D}" dt="2024-02-14T11:54:09.916" v="408" actId="478"/>
          <ac:picMkLst>
            <pc:docMk/>
            <pc:sldMk cId="3954026088" sldId="719"/>
            <ac:picMk id="4" creationId="{7C7965B0-B2CA-B014-83E5-28D130554639}"/>
          </ac:picMkLst>
        </pc:picChg>
      </pc:sldChg>
      <pc:sldChg chg="new del">
        <pc:chgData name="Alissa Flatley" userId="0242edfc-aa31-435e-a161-b1e1fa7a13bd" providerId="ADAL" clId="{DA96A5B0-DCE0-4395-B6A0-FF4C6235BB7D}" dt="2024-02-14T11:55:13.547" v="411" actId="47"/>
        <pc:sldMkLst>
          <pc:docMk/>
          <pc:sldMk cId="1964923996" sldId="72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F4DF37FC-369E-4A39-AAD7-B8B45CB7A6A6}" type="datetimeFigureOut">
              <a:rPr lang="en-US" smtClean="0"/>
              <a:pPr/>
              <a:t>2/14/2024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6400" y="696913"/>
            <a:ext cx="61976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5790"/>
            <a:ext cx="5608320" cy="4183380"/>
          </a:xfrm>
          <a:prstGeom prst="rect">
            <a:avLst/>
          </a:prstGeom>
        </p:spPr>
        <p:txBody>
          <a:bodyPr vert="horz" lIns="93177" tIns="46589" rIns="93177" bIns="4658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D15A1276-FD2E-4BAC-97EF-49DDABDAF1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573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5A1276-FD2E-4BAC-97EF-49DDABDAF13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895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GIS stands for geographic information system but what does that really mean?</a:t>
            </a:r>
            <a:endParaRPr lang="en-US" dirty="0"/>
          </a:p>
          <a:p>
            <a:endParaRPr lang="en-US" dirty="0"/>
          </a:p>
          <a:p>
            <a:r>
              <a:rPr lang="en-US" dirty="0"/>
              <a:t>A GIS system can do</a:t>
            </a:r>
            <a:r>
              <a:rPr lang="en-US" baseline="0" dirty="0"/>
              <a:t> a lot of things.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0277A-B44E-4FB7-BA3D-FA9F0C674FF0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7205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6400" y="696913"/>
            <a:ext cx="6197600" cy="34861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GIS software can read common tabular data formats. If there is geographic information included in the data table, GIS tools can be used to transform the table into a shapefile.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5A1276-FD2E-4BAC-97EF-49DDABDAF134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844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CF31-8D27-B0B5-63F0-FE79F888D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8880E0-FC7E-E6AB-EFCA-F496D95AD5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5F63D-16B3-535B-39D7-00AD10F91A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CB387-BDA9-8B9D-6F88-3EE247170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940557-ADCD-784D-58B5-DA5454C14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726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D7E30-8D60-19CE-3725-5BAC8023C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1A13E-1C90-AB36-D499-9040890EC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DDF78-BF8A-D2F8-BF54-6FF234FC8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4CED8D-9DDB-F17A-2FDB-B70BFC02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AF286-EF8A-CE6E-0989-0A0AD37DBB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12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3B3EA-3DD4-AD32-D960-CCCED43C8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E5DFD9-E2EE-1E35-6881-F4347FBD9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CC1520-C100-97FD-8AA8-A25F4C21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27DB9-1FCD-8F71-2D8E-9DF7D870C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9FAC-0DAA-9702-1978-7813DBC17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83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34D1D-DD33-ACD5-5F4C-C5DF6D92B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97B90-49C8-C753-5F34-8A2982A3AA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BC50D1-0875-2F84-7E62-AEAEE85D26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BB0147-83DE-4E35-EFCE-2310BB707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DBF60E-6CE5-9FBE-2F1D-F4078D0EE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3A3B79-7B5F-B431-37A9-15D42C6B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541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B4279B-13FE-0395-3EF0-BC96FFD1B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02E3C9-9125-1BBE-C12E-A452B4CDD8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8BDBAD-1582-42A4-8137-4AEE5F6006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0422D0-8143-7730-A006-A69C7EA042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B9BD3B-37B2-FBDE-4474-4A436E478B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70E2F-8B91-F47C-37D5-D10D88AF7B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6CC9E6-7E22-9140-D9CF-4B835B0AC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4BEF6D-F551-6DC8-E5B7-837EA5EE0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289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7CB0A-B66A-208B-54AC-8FA3F7683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4F6B9-536A-CBF1-15BE-496C27A23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F69AC0-BBFE-F6A1-86D5-DD521E6A9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07D5F6-A24B-67C6-BBBE-27FCADE2A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526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91380F-9D68-B0B9-5760-3DC0923EE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947F9C-23B9-BD2E-0340-11766C876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728208-4911-6BF0-5A01-A11B0689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055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1AF78-FF36-F2FE-9BBA-04B68886C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32880-7793-B698-4BE9-59304A7AB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BB6D9E-4610-5926-C769-F3469A5F6B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303DB-D7B9-EF71-EDD3-81692C0B7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795B86-8FB2-9621-B66B-D0CE01895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F8E45-81D4-4D47-D904-0809F9244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666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1DDEA-B9A2-8151-DC1B-7CFB46AD4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A034C4-9414-1E27-E44F-6D972E8367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CA44DB-E865-CB6B-1CB0-67CC6E0B7C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19EF7E-17E0-BB96-9505-88867A3C2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BCA57-8E4B-2924-47FE-7B7FFFB66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7A3DE8-A6F3-1133-4FA3-F8C853359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997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BAF72-9239-54E3-3A8D-696E97B42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5616F0-42C8-83D8-383E-D665259754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8361F-4CFD-1A75-926D-E34FBB0528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F2D10-4647-8395-F877-052CA1F846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1E9382-0A74-4B4B-D17F-8B1FC1CFC5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306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699FC0-5117-6879-E92A-23D1B189AA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6EFEF0-FA78-3945-981B-9138C7F6F5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DB52B8-BA30-130F-598C-85AD20A59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B2E0E-DE75-E7E5-6D32-BBEC1679D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Jennie Murack, MIT Libraries, November 2017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DAAA9-EA79-8B59-BECB-E30B123F9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3A57D4-87ED-4CAA-BB40-080EE3DEB9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6307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51C745E-9B5A-59BF-BF50-4F251E39D58D}"/>
              </a:ext>
            </a:extLst>
          </p:cNvPr>
          <p:cNvSpPr/>
          <p:nvPr userDrawn="1"/>
        </p:nvSpPr>
        <p:spPr>
          <a:xfrm>
            <a:off x="304800" y="266701"/>
            <a:ext cx="11582400" cy="63245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6044184"/>
            <a:ext cx="9144000" cy="356616"/>
          </a:xfrm>
        </p:spPr>
        <p:txBody>
          <a:bodyPr/>
          <a:lstStyle>
            <a:lvl1pPr marL="0" indent="0" algn="ct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2B4A7EA-9E3F-9CE1-56B5-92F4FDDA699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2324100" y="758952"/>
            <a:ext cx="7543800" cy="5029200"/>
          </a:xfrm>
          <a:custGeom>
            <a:avLst/>
            <a:gdLst>
              <a:gd name="connsiteX0" fmla="*/ 3567113 w 7543800"/>
              <a:gd name="connsiteY0" fmla="*/ 4869270 h 5029200"/>
              <a:gd name="connsiteX1" fmla="*/ 3567113 w 7543800"/>
              <a:gd name="connsiteY1" fmla="*/ 4957572 h 5029200"/>
              <a:gd name="connsiteX2" fmla="*/ 3976688 w 7543800"/>
              <a:gd name="connsiteY2" fmla="*/ 4957572 h 5029200"/>
              <a:gd name="connsiteX3" fmla="*/ 3976688 w 7543800"/>
              <a:gd name="connsiteY3" fmla="*/ 4869270 h 5029200"/>
              <a:gd name="connsiteX4" fmla="*/ 0 w 7543800"/>
              <a:gd name="connsiteY4" fmla="*/ 0 h 5029200"/>
              <a:gd name="connsiteX5" fmla="*/ 7543800 w 7543800"/>
              <a:gd name="connsiteY5" fmla="*/ 0 h 5029200"/>
              <a:gd name="connsiteX6" fmla="*/ 7543800 w 7543800"/>
              <a:gd name="connsiteY6" fmla="*/ 5029200 h 5029200"/>
              <a:gd name="connsiteX7" fmla="*/ 0 w 7543800"/>
              <a:gd name="connsiteY7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43800" h="5029200">
                <a:moveTo>
                  <a:pt x="3567113" y="4869270"/>
                </a:moveTo>
                <a:lnTo>
                  <a:pt x="3567113" y="4957572"/>
                </a:lnTo>
                <a:lnTo>
                  <a:pt x="3976688" y="4957572"/>
                </a:lnTo>
                <a:lnTo>
                  <a:pt x="3976688" y="4869270"/>
                </a:lnTo>
                <a:close/>
                <a:moveTo>
                  <a:pt x="0" y="0"/>
                </a:moveTo>
                <a:lnTo>
                  <a:pt x="7543800" y="0"/>
                </a:lnTo>
                <a:lnTo>
                  <a:pt x="7543800" y="5029200"/>
                </a:lnTo>
                <a:lnTo>
                  <a:pt x="0" y="50292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42398E06-9E0E-BC81-DEB5-1DB2F8635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8960"/>
            <a:ext cx="10515600" cy="640080"/>
          </a:xfrm>
        </p:spPr>
        <p:txBody>
          <a:bodyPr anchor="ctr"/>
          <a:lstStyle>
            <a:lvl1pPr algn="ctr">
              <a:defRPr sz="60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9F70834-CB8D-A95B-D859-6E5B4C6B4F78}"/>
              </a:ext>
            </a:extLst>
          </p:cNvPr>
          <p:cNvSpPr/>
          <p:nvPr userDrawn="1"/>
        </p:nvSpPr>
        <p:spPr>
          <a:xfrm>
            <a:off x="5891213" y="562822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20109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94B2501-78A9-E41B-7C2D-09F09ADDCB5E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4462849" y="685800"/>
            <a:ext cx="7119551" cy="54864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124712"/>
            <a:ext cx="388620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2816352"/>
            <a:ext cx="3602736" cy="336499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all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46904" y="1188720"/>
            <a:ext cx="6638544" cy="4480560"/>
          </a:xfr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792E47F-4E2C-B4B2-51F0-43D9D15C5A60}"/>
              </a:ext>
            </a:extLst>
          </p:cNvPr>
          <p:cNvCxnSpPr>
            <a:cxnSpLocks/>
          </p:cNvCxnSpPr>
          <p:nvPr userDrawn="1"/>
        </p:nvCxnSpPr>
        <p:spPr>
          <a:xfrm>
            <a:off x="1295400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18207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BA0478E-A529-CF4E-CE5C-583ACA20D66C}"/>
              </a:ext>
            </a:extLst>
          </p:cNvPr>
          <p:cNvSpPr/>
          <p:nvPr userDrawn="1"/>
        </p:nvSpPr>
        <p:spPr>
          <a:xfrm>
            <a:off x="3578352" y="0"/>
            <a:ext cx="861364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9824" y="1124712"/>
            <a:ext cx="5760720" cy="548640"/>
          </a:xfrm>
        </p:spPr>
        <p:txBody>
          <a:bodyPr/>
          <a:lstStyle>
            <a:lvl1pPr>
              <a:defRPr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9824" y="2889504"/>
            <a:ext cx="5760720" cy="3319272"/>
          </a:xfrm>
        </p:spPr>
        <p:txBody>
          <a:bodyPr/>
          <a:lstStyle>
            <a:lvl1pPr marL="0" indent="0">
              <a:lnSpc>
                <a:spcPct val="150000"/>
              </a:lnSpc>
              <a:buNone/>
              <a:defRPr sz="2000" cap="none" spc="0" baseline="0"/>
            </a:lvl1pPr>
            <a:lvl2pPr marL="228600">
              <a:defRPr spc="0" baseline="0"/>
            </a:lvl2pPr>
            <a:lvl3pPr marL="457200">
              <a:defRPr spc="0" baseline="0"/>
            </a:lvl3pPr>
            <a:lvl4pPr marL="685800">
              <a:defRPr spc="0" baseline="0"/>
            </a:lvl4pPr>
            <a:lvl5pPr marL="1143000"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0AD0F96-99DE-C9D9-569E-AE6FC6307EA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98448" y="1828800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36BAAC-D89F-682D-12A3-1C31F92F0FAF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F877625-E710-6DF2-3E49-374C6DD8DBC0}"/>
              </a:ext>
            </a:extLst>
          </p:cNvPr>
          <p:cNvCxnSpPr>
            <a:cxnSpLocks/>
          </p:cNvCxnSpPr>
          <p:nvPr userDrawn="1"/>
        </p:nvCxnSpPr>
        <p:spPr>
          <a:xfrm>
            <a:off x="5447344" y="2057400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9705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it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D0AC02C-19A4-4754-CC96-34357DEFF55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527048" y="1481328"/>
            <a:ext cx="9144000" cy="3886200"/>
          </a:xfrm>
          <a:custGeom>
            <a:avLst/>
            <a:gdLst>
              <a:gd name="connsiteX0" fmla="*/ 6521576 w 9144000"/>
              <a:gd name="connsiteY0" fmla="*/ 2811867 h 3886200"/>
              <a:gd name="connsiteX1" fmla="*/ 6521576 w 9144000"/>
              <a:gd name="connsiteY1" fmla="*/ 2900169 h 3886200"/>
              <a:gd name="connsiteX2" fmla="*/ 6931151 w 9144000"/>
              <a:gd name="connsiteY2" fmla="*/ 2900169 h 3886200"/>
              <a:gd name="connsiteX3" fmla="*/ 6931151 w 9144000"/>
              <a:gd name="connsiteY3" fmla="*/ 2811867 h 3886200"/>
              <a:gd name="connsiteX4" fmla="*/ 0 w 9144000"/>
              <a:gd name="connsiteY4" fmla="*/ 0 h 3886200"/>
              <a:gd name="connsiteX5" fmla="*/ 9144000 w 9144000"/>
              <a:gd name="connsiteY5" fmla="*/ 0 h 3886200"/>
              <a:gd name="connsiteX6" fmla="*/ 9144000 w 9144000"/>
              <a:gd name="connsiteY6" fmla="*/ 3886200 h 3886200"/>
              <a:gd name="connsiteX7" fmla="*/ 0 w 9144000"/>
              <a:gd name="connsiteY7" fmla="*/ 3886200 h 388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44000" h="3886200">
                <a:moveTo>
                  <a:pt x="6521576" y="2811867"/>
                </a:moveTo>
                <a:lnTo>
                  <a:pt x="6521576" y="2900169"/>
                </a:lnTo>
                <a:lnTo>
                  <a:pt x="6931151" y="2900169"/>
                </a:lnTo>
                <a:lnTo>
                  <a:pt x="6931151" y="2811867"/>
                </a:lnTo>
                <a:close/>
                <a:moveTo>
                  <a:pt x="0" y="0"/>
                </a:moveTo>
                <a:lnTo>
                  <a:pt x="9144000" y="0"/>
                </a:lnTo>
                <a:lnTo>
                  <a:pt x="9144000" y="3886200"/>
                </a:lnTo>
                <a:lnTo>
                  <a:pt x="0" y="38862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636" y="3200400"/>
            <a:ext cx="8110728" cy="457200"/>
          </a:xfrm>
        </p:spPr>
        <p:txBody>
          <a:bodyPr anchor="ctr"/>
          <a:lstStyle>
            <a:lvl1pPr algn="ctr">
              <a:defRPr sz="4800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6720" y="4745736"/>
            <a:ext cx="1389888" cy="1280160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2E7004C-CFEF-6E88-A3C1-60FBC7F8CD13}"/>
              </a:ext>
            </a:extLst>
          </p:cNvPr>
          <p:cNvSpPr/>
          <p:nvPr userDrawn="1"/>
        </p:nvSpPr>
        <p:spPr>
          <a:xfrm>
            <a:off x="8048624" y="4293195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84223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399" y="609600"/>
            <a:ext cx="10058400" cy="914400"/>
          </a:xfrm>
        </p:spPr>
        <p:txBody>
          <a:bodyPr/>
          <a:lstStyle>
            <a:lvl1pPr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1855945"/>
            <a:ext cx="9820656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586349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20" y="609600"/>
            <a:ext cx="9829800" cy="914400"/>
          </a:xfrm>
        </p:spPr>
        <p:txBody>
          <a:bodyPr/>
          <a:lstStyle>
            <a:lvl1pPr algn="ctr">
              <a:defRPr spc="3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720" y="1746504"/>
            <a:ext cx="9829800" cy="4352544"/>
          </a:xfrm>
        </p:spPr>
        <p:txBody>
          <a:bodyPr/>
          <a:lstStyle>
            <a:lvl1pPr>
              <a:defRPr spc="0" baseline="0"/>
            </a:lvl1pPr>
            <a:lvl2pPr>
              <a:defRPr spc="0" baseline="0"/>
            </a:lvl2pPr>
            <a:lvl3pPr>
              <a:defRPr spc="0" baseline="0"/>
            </a:lvl3pPr>
            <a:lvl4pPr>
              <a:defRPr spc="0" baseline="0"/>
            </a:lvl4pPr>
            <a:lvl5pPr>
              <a:defRPr spc="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4103938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7F99EA-AB5F-24F3-D971-2B9BDE3B4F3C}"/>
              </a:ext>
            </a:extLst>
          </p:cNvPr>
          <p:cNvSpPr txBox="1"/>
          <p:nvPr userDrawn="1"/>
        </p:nvSpPr>
        <p:spPr>
          <a:xfrm>
            <a:off x="641838" y="55479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9BB099-33E8-8B24-7E54-70E7457A1C7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E607086-83FC-E680-56CD-FD986ACF5B7E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B7811310-A21F-0BFB-8198-22EDFCF9F45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70576" y="658368"/>
            <a:ext cx="6821424" cy="3346704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3D2EFC-F14F-5508-06EE-4E5B5C535E16}"/>
              </a:ext>
            </a:extLst>
          </p:cNvPr>
          <p:cNvCxnSpPr>
            <a:cxnSpLocks/>
          </p:cNvCxnSpPr>
          <p:nvPr userDrawn="1"/>
        </p:nvCxnSpPr>
        <p:spPr>
          <a:xfrm>
            <a:off x="1819102" y="554884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ubtitle 2">
            <a:extLst>
              <a:ext uri="{FF2B5EF4-FFF2-40B4-BE49-F238E27FC236}">
                <a16:creationId xmlns:a16="http://schemas.microsoft.com/office/drawing/2014/main" id="{28A6ACFB-D620-056D-1C62-903C5FBCE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9656" y="5943600"/>
            <a:ext cx="4809744" cy="256032"/>
          </a:xfrm>
        </p:spPr>
        <p:txBody>
          <a:bodyPr/>
          <a:lstStyle>
            <a:lvl1pPr marL="0" indent="0" algn="l">
              <a:buNone/>
              <a:defRPr sz="2000" cap="all" spc="200" baseline="0"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9656" y="2459736"/>
            <a:ext cx="5157216" cy="2670048"/>
          </a:xfrm>
        </p:spPr>
        <p:txBody>
          <a:bodyPr anchor="b"/>
          <a:lstStyle>
            <a:lvl1pPr algn="l">
              <a:lnSpc>
                <a:spcPts val="5200"/>
              </a:lnSpc>
              <a:defRPr sz="3600" spc="0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5778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021824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298448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886200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47395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34272" y="2441448"/>
            <a:ext cx="1828800" cy="18288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73952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473952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70848" y="4974336"/>
            <a:ext cx="1828800" cy="539496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70848" y="5596128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6E73E07-0346-2BA8-44BC-6CB3BDEAAA99}"/>
              </a:ext>
            </a:extLst>
          </p:cNvPr>
          <p:cNvCxnSpPr>
            <a:cxnSpLocks/>
          </p:cNvCxnSpPr>
          <p:nvPr userDrawn="1"/>
        </p:nvCxnSpPr>
        <p:spPr>
          <a:xfrm>
            <a:off x="45924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E62977-27C7-5882-6A33-75257911D09A}"/>
              </a:ext>
            </a:extLst>
          </p:cNvPr>
          <p:cNvCxnSpPr>
            <a:cxnSpLocks/>
          </p:cNvCxnSpPr>
          <p:nvPr userDrawn="1"/>
        </p:nvCxnSpPr>
        <p:spPr>
          <a:xfrm>
            <a:off x="2004720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705476C-2972-A423-7282-BABA9AAB32E6}"/>
              </a:ext>
            </a:extLst>
          </p:cNvPr>
          <p:cNvCxnSpPr>
            <a:cxnSpLocks/>
          </p:cNvCxnSpPr>
          <p:nvPr userDrawn="1"/>
        </p:nvCxnSpPr>
        <p:spPr>
          <a:xfrm>
            <a:off x="9737699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DE0D781B-3CB4-A523-427F-3D444B28E60E}"/>
              </a:ext>
            </a:extLst>
          </p:cNvPr>
          <p:cNvCxnSpPr>
            <a:cxnSpLocks/>
          </p:cNvCxnSpPr>
          <p:nvPr userDrawn="1"/>
        </p:nvCxnSpPr>
        <p:spPr>
          <a:xfrm>
            <a:off x="7183278" y="4688743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8049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609600"/>
            <a:ext cx="10332720" cy="53949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8">
            <a:extLst>
              <a:ext uri="{FF2B5EF4-FFF2-40B4-BE49-F238E27FC236}">
                <a16:creationId xmlns:a16="http://schemas.microsoft.com/office/drawing/2014/main" id="{6F01F221-54DA-6EF2-D9DE-2B9A7AB60B1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63677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9BEECCD2-A0EF-0622-7377-A2BAE978656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24528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DDD9A982-D940-ADB7-F949-B3898D1984E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8856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92630AD-4FA0-C5D3-DC29-AE0E67CB6CA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381744" y="17556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886200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886200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510528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510528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034272" y="3300984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9034272" y="37307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4684061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2096160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983798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7306235" y="3104299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09A756E1-5275-58A9-7B09-95BEA4F4FACA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63677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A4DA2F88-85BF-29B8-6321-AF19B25A6261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4224528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4636CEF4-05E9-F5BB-BD6F-6B081DBDCA9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848856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67B57C06-A1D0-7C74-6A14-2BFF0B1FC172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9381744" y="4270248"/>
            <a:ext cx="1143000" cy="1143000"/>
          </a:xfrm>
          <a:prstGeom prst="ellipse">
            <a:avLst/>
          </a:prstGeom>
        </p:spPr>
        <p:txBody>
          <a:bodyPr anchor="ctr">
            <a:noAutofit/>
          </a:bodyPr>
          <a:lstStyle>
            <a:lvl1pPr marL="0" indent="0"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129844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9844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3">
            <a:extLst>
              <a:ext uri="{FF2B5EF4-FFF2-40B4-BE49-F238E27FC236}">
                <a16:creationId xmlns:a16="http://schemas.microsoft.com/office/drawing/2014/main" id="{697C28E5-6260-6DA9-B4F0-665506F52586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886200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3">
            <a:extLst>
              <a:ext uri="{FF2B5EF4-FFF2-40B4-BE49-F238E27FC236}">
                <a16:creationId xmlns:a16="http://schemas.microsoft.com/office/drawing/2014/main" id="{A594A25E-7F2D-4188-16B7-C34485FDD2F8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86200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Text Placeholder 13">
            <a:extLst>
              <a:ext uri="{FF2B5EF4-FFF2-40B4-BE49-F238E27FC236}">
                <a16:creationId xmlns:a16="http://schemas.microsoft.com/office/drawing/2014/main" id="{584B38BF-6197-486D-7134-F86E1754AF7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510528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13">
            <a:extLst>
              <a:ext uri="{FF2B5EF4-FFF2-40B4-BE49-F238E27FC236}">
                <a16:creationId xmlns:a16="http://schemas.microsoft.com/office/drawing/2014/main" id="{D788F8D9-8CDB-C458-9AAD-0426AB467D2A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10528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78447882-2C86-B3A7-9450-29A0778E1B08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9034272" y="5824728"/>
            <a:ext cx="1828800" cy="411480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E321AAE1-532A-23F0-9108-055D0D7BDFB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9034272" y="6245352"/>
            <a:ext cx="1828800" cy="347472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1BC4478-FBEA-422F-73BA-0A422F15D7EA}"/>
              </a:ext>
            </a:extLst>
          </p:cNvPr>
          <p:cNvCxnSpPr>
            <a:cxnSpLocks/>
          </p:cNvCxnSpPr>
          <p:nvPr userDrawn="1"/>
        </p:nvCxnSpPr>
        <p:spPr>
          <a:xfrm>
            <a:off x="4684061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2096160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A9C9F7A3-B120-C59A-E379-173F84B7D153}"/>
              </a:ext>
            </a:extLst>
          </p:cNvPr>
          <p:cNvCxnSpPr>
            <a:cxnSpLocks/>
          </p:cNvCxnSpPr>
          <p:nvPr userDrawn="1"/>
        </p:nvCxnSpPr>
        <p:spPr>
          <a:xfrm>
            <a:off x="983798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073A4E7-9D16-A6C0-E297-A36B10A2FABB}"/>
              </a:ext>
            </a:extLst>
          </p:cNvPr>
          <p:cNvCxnSpPr>
            <a:cxnSpLocks/>
          </p:cNvCxnSpPr>
          <p:nvPr userDrawn="1"/>
        </p:nvCxnSpPr>
        <p:spPr>
          <a:xfrm>
            <a:off x="7306235" y="5623560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13176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5175504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088" y="609600"/>
            <a:ext cx="10021824" cy="1252728"/>
          </a:xfrm>
        </p:spPr>
        <p:txBody>
          <a:bodyPr/>
          <a:lstStyle>
            <a:lvl1pPr algn="ctr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83280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83280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468112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468112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552944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552944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42A71B-2F05-7F67-85C0-0C5AA947983D}"/>
              </a:ext>
            </a:extLst>
          </p:cNvPr>
          <p:cNvCxnSpPr>
            <a:cxnSpLocks/>
          </p:cNvCxnSpPr>
          <p:nvPr userDrawn="1"/>
        </p:nvCxnSpPr>
        <p:spPr>
          <a:xfrm>
            <a:off x="3383280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BC25395-CA95-6040-8ED6-C7D8A2E16C49}"/>
              </a:ext>
            </a:extLst>
          </p:cNvPr>
          <p:cNvCxnSpPr>
            <a:cxnSpLocks/>
          </p:cNvCxnSpPr>
          <p:nvPr userDrawn="1"/>
        </p:nvCxnSpPr>
        <p:spPr>
          <a:xfrm>
            <a:off x="9637776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2F589B-649A-57C2-1D3E-79FDFF84BADB}"/>
              </a:ext>
            </a:extLst>
          </p:cNvPr>
          <p:cNvCxnSpPr>
            <a:cxnSpLocks/>
          </p:cNvCxnSpPr>
          <p:nvPr userDrawn="1"/>
        </p:nvCxnSpPr>
        <p:spPr>
          <a:xfrm>
            <a:off x="7552944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1F3728F-0FBF-5AD2-357E-FFCFFBF7687E}"/>
              </a:ext>
            </a:extLst>
          </p:cNvPr>
          <p:cNvCxnSpPr>
            <a:cxnSpLocks/>
          </p:cNvCxnSpPr>
          <p:nvPr userDrawn="1"/>
        </p:nvCxnSpPr>
        <p:spPr>
          <a:xfrm>
            <a:off x="5468112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637776" y="2441448"/>
            <a:ext cx="1280160" cy="758952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637776" y="3730752"/>
            <a:ext cx="128016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A9AA302-5107-FDE7-557C-3305A9A7DEC2}"/>
              </a:ext>
            </a:extLst>
          </p:cNvPr>
          <p:cNvCxnSpPr>
            <a:cxnSpLocks/>
          </p:cNvCxnSpPr>
          <p:nvPr userDrawn="1"/>
        </p:nvCxnSpPr>
        <p:spPr>
          <a:xfrm>
            <a:off x="1298448" y="3438144"/>
            <a:ext cx="22860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38176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icture Placeholder 37">
            <a:extLst>
              <a:ext uri="{FF2B5EF4-FFF2-40B4-BE49-F238E27FC236}">
                <a16:creationId xmlns:a16="http://schemas.microsoft.com/office/drawing/2014/main" id="{7068A9B7-F56A-44B7-D61E-66289C79F1C3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0" y="0"/>
            <a:ext cx="12188952" cy="1682496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83ED19-9B5E-8852-24D6-62401816C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5221224"/>
            <a:ext cx="3621024" cy="621792"/>
          </a:xfrm>
        </p:spPr>
        <p:txBody>
          <a:bodyPr/>
          <a:lstStyle>
            <a:lvl1pPr algn="l">
              <a:lnSpc>
                <a:spcPts val="576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307A8A0-5009-A086-A6AE-542CA468489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46F73-AB2D-A55B-67FD-85A2F20D5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Text Placeholder 13">
            <a:extLst>
              <a:ext uri="{FF2B5EF4-FFF2-40B4-BE49-F238E27FC236}">
                <a16:creationId xmlns:a16="http://schemas.microsoft.com/office/drawing/2014/main" id="{AA3DDCC3-9231-434E-A1D1-8A078DE7BF1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8448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3">
            <a:extLst>
              <a:ext uri="{FF2B5EF4-FFF2-40B4-BE49-F238E27FC236}">
                <a16:creationId xmlns:a16="http://schemas.microsoft.com/office/drawing/2014/main" id="{BF27FC0A-1C34-6BFF-806A-6911C16F21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30098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3">
            <a:extLst>
              <a:ext uri="{FF2B5EF4-FFF2-40B4-BE49-F238E27FC236}">
                <a16:creationId xmlns:a16="http://schemas.microsoft.com/office/drawing/2014/main" id="{8E685B28-FC51-9FE8-2F7E-C8255BD7594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312664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7138E486-F729-AEC8-0C2D-44FA21EDC61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73152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3">
            <a:extLst>
              <a:ext uri="{FF2B5EF4-FFF2-40B4-BE49-F238E27FC236}">
                <a16:creationId xmlns:a16="http://schemas.microsoft.com/office/drawing/2014/main" id="{1025D334-8990-1960-8865-C877ECC47E67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9321800" y="3351784"/>
            <a:ext cx="1620520" cy="411476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000" b="0" cap="all" spc="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3769F54-E10C-40C4-5EFF-E8A9CA520AEC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6E7B1EF-9D07-1E66-7467-93C9AE48BD85}"/>
              </a:ext>
            </a:extLst>
          </p:cNvPr>
          <p:cNvCxnSpPr>
            <a:cxnSpLocks/>
          </p:cNvCxnSpPr>
          <p:nvPr userDrawn="1"/>
        </p:nvCxnSpPr>
        <p:spPr>
          <a:xfrm flipH="1">
            <a:off x="1219200" y="2871216"/>
            <a:ext cx="9595104" cy="0"/>
          </a:xfrm>
          <a:prstGeom prst="line">
            <a:avLst/>
          </a:prstGeom>
          <a:ln w="12700" cap="flat" cmpd="sng" algn="ctr">
            <a:solidFill>
              <a:schemeClr val="accent1"/>
            </a:solidFill>
            <a:prstDash val="solid"/>
            <a:round/>
            <a:headEnd type="triangl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0" name="Text Placeholder 13">
            <a:extLst>
              <a:ext uri="{FF2B5EF4-FFF2-40B4-BE49-F238E27FC236}">
                <a16:creationId xmlns:a16="http://schemas.microsoft.com/office/drawing/2014/main" id="{970A1046-F88C-E11E-0E2E-A7F3AEDB3A2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298448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13">
            <a:extLst>
              <a:ext uri="{FF2B5EF4-FFF2-40B4-BE49-F238E27FC236}">
                <a16:creationId xmlns:a16="http://schemas.microsoft.com/office/drawing/2014/main" id="{EF94CC5A-0B90-D0D3-CF42-2A9B8633172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30098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472F1E6-DAE5-AE6D-F688-575FC243CD0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5312664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0F182FA8-4DA0-527F-89C3-96D9A996F2C7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73152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3">
            <a:extLst>
              <a:ext uri="{FF2B5EF4-FFF2-40B4-BE49-F238E27FC236}">
                <a16:creationId xmlns:a16="http://schemas.microsoft.com/office/drawing/2014/main" id="{7F491CA2-1A10-E7DB-4203-DC7E9E48CCFF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9321800" y="3803904"/>
            <a:ext cx="1620520" cy="114300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ts val="1580"/>
              </a:lnSpc>
              <a:spcBef>
                <a:spcPts val="0"/>
              </a:spcBef>
              <a:buNone/>
              <a:defRPr sz="1400" b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5476138-49FF-70BE-6359-0A511EFB243F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30098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2" name="Text Placeholder 7">
            <a:extLst>
              <a:ext uri="{FF2B5EF4-FFF2-40B4-BE49-F238E27FC236}">
                <a16:creationId xmlns:a16="http://schemas.microsoft.com/office/drawing/2014/main" id="{46EFC43B-3F8D-6957-F343-F3D9C3E7A71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298448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D6007DD2-0F2E-6F92-8457-FC670750ED3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312664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06C5667F-C463-51B6-B8D6-F757BDB8AFC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73152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0FF09CBB-BD48-E8E5-EECF-B6CBC36B236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321800" y="2638738"/>
            <a:ext cx="91440" cy="411480"/>
          </a:xfrm>
          <a:solidFill>
            <a:schemeClr val="accent1"/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7371119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1A881D2A-2C75-8B2A-DA41-F42ABBA59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56832" cy="6858000"/>
          </a:xfrm>
          <a:custGeom>
            <a:avLst/>
            <a:gdLst>
              <a:gd name="connsiteX0" fmla="*/ 1295400 w 6656832"/>
              <a:gd name="connsiteY0" fmla="*/ 1492377 h 6858000"/>
              <a:gd name="connsiteX1" fmla="*/ 1295400 w 6656832"/>
              <a:gd name="connsiteY1" fmla="*/ 1580679 h 6858000"/>
              <a:gd name="connsiteX2" fmla="*/ 1704975 w 6656832"/>
              <a:gd name="connsiteY2" fmla="*/ 1580679 h 6858000"/>
              <a:gd name="connsiteX3" fmla="*/ 1704975 w 6656832"/>
              <a:gd name="connsiteY3" fmla="*/ 1492377 h 6858000"/>
              <a:gd name="connsiteX4" fmla="*/ 0 w 6656832"/>
              <a:gd name="connsiteY4" fmla="*/ 0 h 6858000"/>
              <a:gd name="connsiteX5" fmla="*/ 6656832 w 6656832"/>
              <a:gd name="connsiteY5" fmla="*/ 0 h 6858000"/>
              <a:gd name="connsiteX6" fmla="*/ 6656832 w 6656832"/>
              <a:gd name="connsiteY6" fmla="*/ 6858000 h 6858000"/>
              <a:gd name="connsiteX7" fmla="*/ 0 w 6656832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56832" h="6858000">
                <a:moveTo>
                  <a:pt x="1295400" y="1492377"/>
                </a:moveTo>
                <a:lnTo>
                  <a:pt x="1295400" y="1580679"/>
                </a:lnTo>
                <a:lnTo>
                  <a:pt x="1704975" y="1580679"/>
                </a:lnTo>
                <a:lnTo>
                  <a:pt x="1704975" y="1492377"/>
                </a:lnTo>
                <a:close/>
                <a:moveTo>
                  <a:pt x="0" y="0"/>
                </a:moveTo>
                <a:lnTo>
                  <a:pt x="6656832" y="0"/>
                </a:lnTo>
                <a:lnTo>
                  <a:pt x="6656832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609600"/>
            <a:ext cx="6656832" cy="530352"/>
          </a:xfrm>
        </p:spPr>
        <p:txBody>
          <a:bodyPr anchor="t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8448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1848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05600" y="2209800"/>
            <a:ext cx="4495744" cy="4648200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 lIns="310896" tIns="365760" rIns="274320" anchor="t" anchorCtr="0">
            <a:noAutofit/>
          </a:bodyPr>
          <a:lstStyle>
            <a:lvl1pPr marL="0" indent="0">
              <a:lnSpc>
                <a:spcPts val="240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013448" y="3630168"/>
            <a:ext cx="3886200" cy="2514600"/>
          </a:xfrm>
        </p:spPr>
        <p:txBody>
          <a:bodyPr/>
          <a:lstStyle>
            <a:lvl1pPr marL="0" indent="0">
              <a:buNone/>
              <a:defRPr sz="1400"/>
            </a:lvl1pPr>
            <a:lvl2pPr marL="228600">
              <a:defRPr sz="1400"/>
            </a:lvl2pPr>
            <a:lvl3pPr marL="457200">
              <a:defRPr sz="1400"/>
            </a:lvl3pPr>
            <a:lvl4pPr marL="685800">
              <a:defRPr sz="1400"/>
            </a:lvl4pPr>
            <a:lvl5pPr marL="11430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896335-CC4F-4D72-23F0-F7FBFA640021}"/>
              </a:ext>
            </a:extLst>
          </p:cNvPr>
          <p:cNvSpPr/>
          <p:nvPr userDrawn="1"/>
        </p:nvSpPr>
        <p:spPr>
          <a:xfrm>
            <a:off x="1295400" y="1492377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3904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mparizon x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B9EF4E7-F4EF-FFCD-9B0C-961E519F6DDD}"/>
              </a:ext>
            </a:extLst>
          </p:cNvPr>
          <p:cNvSpPr/>
          <p:nvPr userDrawn="1"/>
        </p:nvSpPr>
        <p:spPr>
          <a:xfrm>
            <a:off x="5791200" y="0"/>
            <a:ext cx="640080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014216"/>
            <a:ext cx="4160520" cy="1828800"/>
          </a:xfrm>
        </p:spPr>
        <p:txBody>
          <a:bodyPr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CCA7A15A-B484-E46E-FF4D-179F31F17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98080" y="621792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98080" y="1069848"/>
            <a:ext cx="3886200" cy="15270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A123542D-139D-45CC-7853-FE3702B4BB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98080" y="3172968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98080" y="3621024"/>
            <a:ext cx="3886200" cy="117957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59A9D2-C6ED-A99E-6041-56B5688418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71F094C-919A-3E78-DE58-27C2B997C940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AD6DBECB-0E53-C186-A485-96A8FC1252C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298448" y="612648"/>
            <a:ext cx="3200400" cy="3200400"/>
          </a:xfrm>
          <a:prstGeom prst="ellipse">
            <a:avLst/>
          </a:prstGeom>
          <a:noFill/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F0B28D44-29B3-3396-973D-82E361161253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498080" y="5129784"/>
            <a:ext cx="4114800" cy="347472"/>
          </a:xfrm>
          <a:custGeom>
            <a:avLst/>
            <a:gdLst>
              <a:gd name="connsiteX0" fmla="*/ 0 w 4495744"/>
              <a:gd name="connsiteY0" fmla="*/ 0 h 4648200"/>
              <a:gd name="connsiteX1" fmla="*/ 4495744 w 4495744"/>
              <a:gd name="connsiteY1" fmla="*/ 0 h 4648200"/>
              <a:gd name="connsiteX2" fmla="*/ 4495744 w 4495744"/>
              <a:gd name="connsiteY2" fmla="*/ 4648200 h 4648200"/>
              <a:gd name="connsiteX3" fmla="*/ 0 w 4495744"/>
              <a:gd name="connsiteY3" fmla="*/ 4648200 h 4648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95744" h="4648200">
                <a:moveTo>
                  <a:pt x="0" y="0"/>
                </a:moveTo>
                <a:lnTo>
                  <a:pt x="4495744" y="0"/>
                </a:lnTo>
                <a:lnTo>
                  <a:pt x="4495744" y="4648200"/>
                </a:lnTo>
                <a:lnTo>
                  <a:pt x="0" y="4648200"/>
                </a:lnTo>
                <a:close/>
              </a:path>
            </a:pathLst>
          </a:custGeom>
          <a:noFill/>
        </p:spPr>
        <p:txBody>
          <a:bodyPr wrap="square" lIns="0" tIns="0" rIns="0" anchor="b" anchorCtr="0">
            <a:noAutofit/>
          </a:bodyPr>
          <a:lstStyle>
            <a:lvl1pPr marL="0" indent="0">
              <a:lnSpc>
                <a:spcPts val="1720"/>
              </a:lnSpc>
              <a:buNone/>
              <a:defRPr sz="2000" b="0" i="0" cap="all" spc="200" baseline="0">
                <a:latin typeface="+mj-lt"/>
                <a:cs typeface="Posterama" panose="020B0504020200020000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C06156AC-1153-3958-CFE6-6CDCC21C38A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498080" y="5568696"/>
            <a:ext cx="3886200" cy="905256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400"/>
            </a:lvl1pPr>
            <a:lvl2pPr marL="228600">
              <a:lnSpc>
                <a:spcPct val="100000"/>
              </a:lnSpc>
              <a:defRPr sz="1400"/>
            </a:lvl2pPr>
            <a:lvl3pPr marL="457200">
              <a:lnSpc>
                <a:spcPct val="100000"/>
              </a:lnSpc>
              <a:defRPr sz="1400"/>
            </a:lvl3pPr>
            <a:lvl4pPr marL="685800">
              <a:lnSpc>
                <a:spcPct val="100000"/>
              </a:lnSpc>
              <a:defRPr sz="1400"/>
            </a:lvl4pPr>
            <a:lvl5pPr marL="1143000">
              <a:lnSpc>
                <a:spcPct val="100000"/>
              </a:lnSpc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4CE90CA-176B-1E45-FECF-0290B1DCF55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245352" y="704088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365BC287-99EE-D6FA-48B9-1E6FFE9357EA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45352" y="3273552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ECE7A377-A1E6-77DF-79F9-F251BD75774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245352" y="5166360"/>
            <a:ext cx="914400" cy="914400"/>
          </a:xfrm>
        </p:spPr>
        <p:txBody>
          <a:bodyPr anchor="ctr"/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2D976B1-BEF2-CB69-E97E-A6DAD1F04689}"/>
              </a:ext>
            </a:extLst>
          </p:cNvPr>
          <p:cNvCxnSpPr>
            <a:cxnSpLocks/>
          </p:cNvCxnSpPr>
          <p:nvPr userDrawn="1"/>
        </p:nvCxnSpPr>
        <p:spPr>
          <a:xfrm>
            <a:off x="1298448" y="6111876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955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9358819-7D9B-11CB-DBC5-CC8BC5C076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EB2EEB-FE70-98B2-9437-0E1E91F92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FAA902D-BDC9-E5AF-D40D-7B8DE616EBE0}"/>
              </a:ext>
            </a:extLst>
          </p:cNvPr>
          <p:cNvCxnSpPr>
            <a:cxnSpLocks/>
          </p:cNvCxnSpPr>
          <p:nvPr userDrawn="1"/>
        </p:nvCxnSpPr>
        <p:spPr>
          <a:xfrm>
            <a:off x="5890260" y="1536192"/>
            <a:ext cx="411480" cy="0"/>
          </a:xfrm>
          <a:prstGeom prst="line">
            <a:avLst/>
          </a:prstGeom>
          <a:ln w="889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92A4017E-4CAA-8499-38AE-3A3306A7EB2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34640" y="2057400"/>
            <a:ext cx="6519672" cy="2971800"/>
          </a:xfrm>
          <a:solidFill>
            <a:schemeClr val="accent4"/>
          </a:solidFill>
        </p:spPr>
        <p:txBody>
          <a:bodyPr lIns="576072" tIns="228600" rIns="576072" bIns="228600" anchor="ctr"/>
          <a:lstStyle>
            <a:lvl1pPr marL="0" indent="0" algn="ctr">
              <a:lnSpc>
                <a:spcPts val="2460"/>
              </a:lnSpc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9103CB5-F9EF-D6DA-A5D4-DCCAEBEBE61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71216" y="5330952"/>
            <a:ext cx="6519672" cy="1527048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17F00C-8F19-CB9F-D5BF-9A5F4C77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6324" y="609600"/>
            <a:ext cx="3959352" cy="530352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25781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C402F40-958A-D2BF-629C-39B659EC95D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1"/>
            <a:ext cx="12191999" cy="6858000"/>
          </a:xfrm>
          <a:custGeom>
            <a:avLst/>
            <a:gdLst>
              <a:gd name="connsiteX0" fmla="*/ 5890261 w 12191999"/>
              <a:gd name="connsiteY0" fmla="*/ 4496651 h 6858000"/>
              <a:gd name="connsiteX1" fmla="*/ 5890261 w 12191999"/>
              <a:gd name="connsiteY1" fmla="*/ 4584953 h 6858000"/>
              <a:gd name="connsiteX2" fmla="*/ 6299835 w 12191999"/>
              <a:gd name="connsiteY2" fmla="*/ 4584953 h 6858000"/>
              <a:gd name="connsiteX3" fmla="*/ 6299835 w 12191999"/>
              <a:gd name="connsiteY3" fmla="*/ 4496651 h 6858000"/>
              <a:gd name="connsiteX4" fmla="*/ 0 w 12191999"/>
              <a:gd name="connsiteY4" fmla="*/ 0 h 6858000"/>
              <a:gd name="connsiteX5" fmla="*/ 12191999 w 12191999"/>
              <a:gd name="connsiteY5" fmla="*/ 0 h 6858000"/>
              <a:gd name="connsiteX6" fmla="*/ 12191999 w 12191999"/>
              <a:gd name="connsiteY6" fmla="*/ 6858000 h 6858000"/>
              <a:gd name="connsiteX7" fmla="*/ 0 w 121919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6858000">
                <a:moveTo>
                  <a:pt x="5890261" y="4496651"/>
                </a:moveTo>
                <a:lnTo>
                  <a:pt x="5890261" y="4584953"/>
                </a:lnTo>
                <a:lnTo>
                  <a:pt x="6299835" y="4584953"/>
                </a:lnTo>
                <a:lnTo>
                  <a:pt x="6299835" y="4496651"/>
                </a:ln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ABAFD431-F46D-3701-6A51-738ADAF3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715" y="1485302"/>
            <a:ext cx="9120570" cy="3887396"/>
          </a:xfrm>
          <a:custGeom>
            <a:avLst/>
            <a:gdLst>
              <a:gd name="connsiteX0" fmla="*/ 4354545 w 9120570"/>
              <a:gd name="connsiteY0" fmla="*/ 3011350 h 3887396"/>
              <a:gd name="connsiteX1" fmla="*/ 4354545 w 9120570"/>
              <a:gd name="connsiteY1" fmla="*/ 3099652 h 3887396"/>
              <a:gd name="connsiteX2" fmla="*/ 4764120 w 9120570"/>
              <a:gd name="connsiteY2" fmla="*/ 3099652 h 3887396"/>
              <a:gd name="connsiteX3" fmla="*/ 4764120 w 9120570"/>
              <a:gd name="connsiteY3" fmla="*/ 3011350 h 3887396"/>
              <a:gd name="connsiteX4" fmla="*/ 0 w 9120570"/>
              <a:gd name="connsiteY4" fmla="*/ 0 h 3887396"/>
              <a:gd name="connsiteX5" fmla="*/ 9120570 w 9120570"/>
              <a:gd name="connsiteY5" fmla="*/ 0 h 3887396"/>
              <a:gd name="connsiteX6" fmla="*/ 9120570 w 9120570"/>
              <a:gd name="connsiteY6" fmla="*/ 3887396 h 3887396"/>
              <a:gd name="connsiteX7" fmla="*/ 0 w 9120570"/>
              <a:gd name="connsiteY7" fmla="*/ 3887396 h 38873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20570" h="3887396">
                <a:moveTo>
                  <a:pt x="4354545" y="3011350"/>
                </a:moveTo>
                <a:lnTo>
                  <a:pt x="4354545" y="3099652"/>
                </a:lnTo>
                <a:lnTo>
                  <a:pt x="4764120" y="3099652"/>
                </a:lnTo>
                <a:lnTo>
                  <a:pt x="4764120" y="3011350"/>
                </a:lnTo>
                <a:close/>
                <a:moveTo>
                  <a:pt x="0" y="0"/>
                </a:moveTo>
                <a:lnTo>
                  <a:pt x="9120570" y="0"/>
                </a:lnTo>
                <a:lnTo>
                  <a:pt x="9120570" y="3887396"/>
                </a:lnTo>
                <a:lnTo>
                  <a:pt x="0" y="3887396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bIns="1097280" anchor="b">
            <a:noAutofit/>
          </a:bodyPr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AFD788D-D699-2BA7-3637-AA3B48C090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53000" y="612648"/>
            <a:ext cx="2286000" cy="2286000"/>
          </a:xfrm>
          <a:prstGeom prst="ellipse">
            <a:avLst/>
          </a:prstGeom>
        </p:spPr>
        <p:txBody>
          <a:bodyPr anchor="ctr"/>
          <a:lstStyle>
            <a:lvl1pPr marL="0" indent="0" algn="ctr">
              <a:buNone/>
              <a:defRPr sz="105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808A0C0-A02B-D1C7-6DE5-CA25624AD09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2768" y="5751576"/>
            <a:ext cx="9116568" cy="722376"/>
          </a:xfrm>
        </p:spPr>
        <p:txBody>
          <a:bodyPr anchor="ctr"/>
          <a:lstStyle>
            <a:lvl1pPr marL="0" indent="0" algn="ctr">
              <a:buNone/>
              <a:defRPr sz="2000" cap="all" baseline="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69017C4-5BB0-DF6F-781B-FB81A3A5D977}"/>
              </a:ext>
            </a:extLst>
          </p:cNvPr>
          <p:cNvSpPr/>
          <p:nvPr userDrawn="1"/>
        </p:nvSpPr>
        <p:spPr>
          <a:xfrm>
            <a:off x="5890260" y="4496652"/>
            <a:ext cx="409575" cy="883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69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4BC7BE-FECC-8573-D4F0-FA004B4A04F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DB0707-D3A6-4BF0-3225-EC3851AD7387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0104966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1AE946-135C-E4E8-BA60-64AB48B87F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FD67329-9F30-BEB7-31E2-FECA7FD59B06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36581469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0684" y="987425"/>
            <a:ext cx="612470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183587-0236-046F-3B80-4D4EEA7A800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60C67779-9FAD-3FE4-5C67-7E5313C03B45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405353352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844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0684" y="993775"/>
            <a:ext cx="6124703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844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D70A4E-ED43-B5A1-F8FE-762E21A30A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5DF2D63-3FF5-D547-96B9-BE9CCD1ABA5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A4125545-56D8-5212-AA45-63F7C1DBF101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32809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BB4B7A8-4D8F-B910-56FA-EF561057B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5B62C4-6E74-50E4-E886-E29D3CE709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CA42AA-2AA7-B50C-0CFD-65BE5D55D1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2/14/2024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E60EEF-E7F6-E4DA-6B9A-43A94EF6CD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21691-0CDA-16A0-D6F3-7737F82FA6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8228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09600"/>
            <a:ext cx="9821955" cy="1256118"/>
          </a:xfrm>
          <a:prstGeom prst="rect">
            <a:avLst/>
          </a:prstGeom>
        </p:spPr>
        <p:txBody>
          <a:bodyPr vert="horz" lIns="0" tIns="0" rIns="0" bIns="0" rtlCol="0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5400" y="1855945"/>
            <a:ext cx="9821955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78A08F60-CEF1-832D-D403-282EA76CB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20624" y="6019801"/>
            <a:ext cx="457200" cy="18415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cap="all" spc="2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fld id="{75DF2D63-3FF5-D547-96B9-BE9CCD1ABA5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5" name="Footer Placeholder 24">
            <a:extLst>
              <a:ext uri="{FF2B5EF4-FFF2-40B4-BE49-F238E27FC236}">
                <a16:creationId xmlns:a16="http://schemas.microsoft.com/office/drawing/2014/main" id="{010F9766-B67A-A34E-2927-9A2D6360F7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42952" y="1451496"/>
            <a:ext cx="1784352" cy="189457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cap="all" spc="100" baseline="0">
                <a:solidFill>
                  <a:schemeClr val="accent1"/>
                </a:solidFill>
                <a:latin typeface="Posterama" panose="020B0504020200020000" pitchFamily="34" charset="0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A131BE-DFE5-28BE-2AF8-50ADF9AFDB94}"/>
              </a:ext>
            </a:extLst>
          </p:cNvPr>
          <p:cNvCxnSpPr>
            <a:cxnSpLocks/>
          </p:cNvCxnSpPr>
          <p:nvPr userDrawn="1"/>
        </p:nvCxnSpPr>
        <p:spPr>
          <a:xfrm>
            <a:off x="649224" y="2667000"/>
            <a:ext cx="0" cy="312420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412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  <p:sldLayoutId id="2147483731" r:id="rId18"/>
    <p:sldLayoutId id="2147483732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all" spc="300" baseline="0">
          <a:solidFill>
            <a:schemeClr val="tx1"/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b="0" i="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b="0" i="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eos.org/editors-vox/understanding-the-importance-of-salt-marshes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os.org/editors-vox/understanding-the-importance-of-salt-marshe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896310/mod_resource/content/1/Marsh%20Vulnerability.pdf" TargetMode="External"/><Relationship Id="rId2" Type="http://schemas.openxmlformats.org/officeDocument/2006/relationships/hyperlink" Target="https://www.wwt.org.uk/discover-wetlands/wetlands/saltmarsh/#:~:text=Saltmarshes%20form%20in%20sheltered%20places,by%20larger%20plants%20and%20organisms.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oodle.uwtsd.ac.uk/pluginfile.php/896277/mod_resource/content/1/Dale%20et%20al%20%282021%29%20Cwm%20Ivy.pdf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online.co.uk/news/wales-news/stunning-centuries-old-marshland-walk-14253997" TargetMode="External"/><Relationship Id="rId2" Type="http://schemas.openxmlformats.org/officeDocument/2006/relationships/hyperlink" Target="https://www.theguardian.com/uk-news/2021/jul/01/welsh-salt-marsh-blocks-much-prized-coastal-path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naturalresources.wales/media/4112/cwm-ivy-site-signboard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https://www.theguardian.com/uk-news/2021/may/10/wales-wildlife-haven-born-out-of-disaster-cwm-iv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marine.usgs.gov/coastalchangehazardsportal/ui/item/JoDCAjXG" TargetMode="Externa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mc.wales/" TargetMode="External"/><Relationship Id="rId2" Type="http://schemas.openxmlformats.org/officeDocument/2006/relationships/hyperlink" Target="https://coastalmonitoring.org/wales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cmc.wales/" TargetMode="External"/><Relationship Id="rId2" Type="http://schemas.openxmlformats.org/officeDocument/2006/relationships/hyperlink" Target="https://coastalmonitoring.org/wales/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map.edina.ac.uk/" TargetMode="External"/><Relationship Id="rId2" Type="http://schemas.openxmlformats.org/officeDocument/2006/relationships/hyperlink" Target="https://smnr-nrw.hub.arcgis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39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4717C7E-04A6-9E6F-4115-B9639A049E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4461" y="2133600"/>
            <a:ext cx="2580481" cy="1193472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7835" y="991220"/>
            <a:ext cx="8547470" cy="177875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sz="53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3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Coastal Margins and Changing Habitat</a:t>
            </a:r>
            <a:br>
              <a:rPr lang="en-US" sz="53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53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br>
              <a:rPr lang="en-US" sz="3000" b="1" u="sng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30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122" name="Picture 2" descr="Understanding the Importance of Salt Marshes - Eos">
            <a:extLst>
              <a:ext uri="{FF2B5EF4-FFF2-40B4-BE49-F238E27FC236}">
                <a16:creationId xmlns:a16="http://schemas.microsoft.com/office/drawing/2014/main" id="{ADCEF932-0E75-DCEA-267C-3B06D0F3BE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" t="18914" r="-227" b="31741"/>
          <a:stretch/>
        </p:blipFill>
        <p:spPr bwMode="auto">
          <a:xfrm>
            <a:off x="0" y="3490956"/>
            <a:ext cx="12195048" cy="3384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3962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90800" y="243846"/>
            <a:ext cx="8385572" cy="1219199"/>
          </a:xfrm>
        </p:spPr>
        <p:txBody>
          <a:bodyPr>
            <a:noAutofit/>
          </a:bodyPr>
          <a:lstStyle/>
          <a:p>
            <a:pPr algn="ctr"/>
            <a:r>
              <a:rPr lang="en-US" b="1" dirty="0">
                <a:latin typeface="+mn-lt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7800" y="2575216"/>
            <a:ext cx="9677400" cy="312950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F0C61E-D28A-FC45-54EA-66EC2A5C3593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2</a:t>
            </a:fld>
            <a:endParaRPr lang="en-US" sz="12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BE5277F-7B55-9F9E-AA27-700999EE5D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321442"/>
              </p:ext>
            </p:extLst>
          </p:nvPr>
        </p:nvGraphicFramePr>
        <p:xfrm>
          <a:off x="762000" y="1657387"/>
          <a:ext cx="10591800" cy="35209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8253">
                  <a:extLst>
                    <a:ext uri="{9D8B030D-6E8A-4147-A177-3AD203B41FA5}">
                      <a16:colId xmlns:a16="http://schemas.microsoft.com/office/drawing/2014/main" val="1368661131"/>
                    </a:ext>
                  </a:extLst>
                </a:gridCol>
                <a:gridCol w="1315054">
                  <a:extLst>
                    <a:ext uri="{9D8B030D-6E8A-4147-A177-3AD203B41FA5}">
                      <a16:colId xmlns:a16="http://schemas.microsoft.com/office/drawing/2014/main" val="2904023425"/>
                    </a:ext>
                  </a:extLst>
                </a:gridCol>
                <a:gridCol w="5978833">
                  <a:extLst>
                    <a:ext uri="{9D8B030D-6E8A-4147-A177-3AD203B41FA5}">
                      <a16:colId xmlns:a16="http://schemas.microsoft.com/office/drawing/2014/main" val="1854336953"/>
                    </a:ext>
                  </a:extLst>
                </a:gridCol>
                <a:gridCol w="2229660">
                  <a:extLst>
                    <a:ext uri="{9D8B030D-6E8A-4147-A177-3AD203B41FA5}">
                      <a16:colId xmlns:a16="http://schemas.microsoft.com/office/drawing/2014/main" val="33693343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Week No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Date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Theme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Tutor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369236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1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31/01/24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Introduction to module and Management Plans 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877133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7/02/24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Phase 1 Habitat Surveys and National Vegetation Classification (NVC)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5135811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3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14/02/24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Natural Flood Salt March – Cwm Ivy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973979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21/02/24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Flood risk, climate change and building resilience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17198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5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28/02/24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Habitat Classification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545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6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6/03/24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LiDAR (theory and application)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81381858"/>
                  </a:ext>
                </a:extLst>
              </a:tr>
              <a:tr h="320511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7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13/03/24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Near-census GIS (</a:t>
                      </a:r>
                      <a:r>
                        <a:rPr lang="en-GB" sz="1400" dirty="0" err="1">
                          <a:effectLst/>
                        </a:rPr>
                        <a:t>SfM</a:t>
                      </a:r>
                      <a:r>
                        <a:rPr lang="en-GB" sz="1400" dirty="0">
                          <a:effectLst/>
                        </a:rPr>
                        <a:t>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MD/AF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868565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8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20/03/24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Habitat Creation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62871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27/03/24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Easter Break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0333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bg1"/>
                          </a:solidFill>
                          <a:effectLst/>
                        </a:rPr>
                        <a:t>3/04/24</a:t>
                      </a:r>
                      <a:endParaRPr lang="en-GB" sz="14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Easter Break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47235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solidFill>
                            <a:schemeClr val="bg1"/>
                          </a:solidFill>
                          <a:effectLst/>
                        </a:rPr>
                        <a:t> </a:t>
                      </a:r>
                      <a:endParaRPr lang="en-GB" sz="140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10/04/24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solidFill>
                            <a:schemeClr val="bg1"/>
                          </a:solidFill>
                          <a:effectLst/>
                        </a:rPr>
                        <a:t>Easter Break</a:t>
                      </a:r>
                      <a:endParaRPr lang="en-GB" sz="14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20005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9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17/04/24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Google Earth Engine (the cloud!)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416578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10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24/04/24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</a:rPr>
                        <a:t>Biodiversity on degraded landscapes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63507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11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1/05/24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Course Recap &amp; assignment drop in ‘surgery’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AF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235402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12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>
                          <a:effectLst/>
                        </a:rPr>
                        <a:t>8/05/24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Assignment Presentation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dirty="0">
                          <a:effectLst/>
                        </a:rPr>
                        <a:t>AF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5178839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23ED6FD2-6BE9-3C6C-C1C6-529768F3B9D0}"/>
              </a:ext>
            </a:extLst>
          </p:cNvPr>
          <p:cNvSpPr/>
          <p:nvPr/>
        </p:nvSpPr>
        <p:spPr>
          <a:xfrm>
            <a:off x="762000" y="2260135"/>
            <a:ext cx="10591800" cy="483065"/>
          </a:xfrm>
          <a:prstGeom prst="rect">
            <a:avLst/>
          </a:prstGeom>
          <a:noFill/>
          <a:ln w="762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FE3F5DD-876A-CF4B-8717-7128C09E6468}"/>
              </a:ext>
            </a:extLst>
          </p:cNvPr>
          <p:cNvSpPr txBox="1">
            <a:spLocks/>
          </p:cNvSpPr>
          <p:nvPr/>
        </p:nvSpPr>
        <p:spPr>
          <a:xfrm>
            <a:off x="4953000" y="1912434"/>
            <a:ext cx="8153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400" b="1" dirty="0">
                <a:highlight>
                  <a:srgbClr val="FFFF00"/>
                </a:highlight>
                <a:latin typeface="Neue Haas Grotesk Text Pro" panose="020B0504020202020204" pitchFamily="34" charset="0"/>
              </a:rPr>
              <a:t>Geoprocessing and Raster Operations</a:t>
            </a:r>
          </a:p>
        </p:txBody>
      </p:sp>
    </p:spTree>
    <p:extLst>
      <p:ext uri="{BB962C8B-B14F-4D97-AF65-F5344CB8AC3E}">
        <p14:creationId xmlns:p14="http://schemas.microsoft.com/office/powerpoint/2010/main" val="2178727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5A69E-6969-4B52-95B6-4F8F896A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5DB9-04C8-44B6-827F-42CE957C7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Salt Marsh Habitat</a:t>
            </a:r>
          </a:p>
          <a:p>
            <a:r>
              <a:rPr lang="en-US" sz="2800" dirty="0"/>
              <a:t>Options for coastal management?</a:t>
            </a:r>
          </a:p>
          <a:p>
            <a:r>
              <a:rPr lang="en-US" dirty="0"/>
              <a:t>USGS Coastal Monitoring; Sea level rise and risk?</a:t>
            </a:r>
          </a:p>
          <a:p>
            <a:r>
              <a:rPr lang="en-US" dirty="0"/>
              <a:t>Wales Coastal Monitoring Centre</a:t>
            </a:r>
          </a:p>
          <a:p>
            <a:endParaRPr lang="en-US" dirty="0"/>
          </a:p>
          <a:p>
            <a:r>
              <a:rPr lang="en-US" b="1" dirty="0"/>
              <a:t>Big data for big questions? Google Earth Engine (Activity)</a:t>
            </a:r>
          </a:p>
          <a:p>
            <a:endParaRPr lang="en-US" sz="2800" dirty="0"/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D79B6-4D9E-652A-7DEE-E654F87E9EFF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3</a:t>
            </a:fld>
            <a:endParaRPr lang="en-US" sz="1200" dirty="0"/>
          </a:p>
        </p:txBody>
      </p:sp>
      <p:pic>
        <p:nvPicPr>
          <p:cNvPr id="1026" name="Picture 2" descr="What is GIS? | Geographic Information System Mapping Technology">
            <a:extLst>
              <a:ext uri="{FF2B5EF4-FFF2-40B4-BE49-F238E27FC236}">
                <a16:creationId xmlns:a16="http://schemas.microsoft.com/office/drawing/2014/main" id="{0E25A75B-AEBA-26B3-C881-EE859EC077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365125"/>
            <a:ext cx="4619625" cy="3108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5914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5A69E-6969-4B52-95B6-4F8F896A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Importance of Salt Marsh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5DB9-04C8-44B6-827F-42CE957C7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Salt Marsh Habitat</a:t>
            </a:r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D79B6-4D9E-652A-7DEE-E654F87E9EFF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4</a:t>
            </a:fld>
            <a:endParaRPr lang="en-US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D3AEAC-95F1-F743-983B-A15D540743BA}"/>
              </a:ext>
            </a:extLst>
          </p:cNvPr>
          <p:cNvSpPr txBox="1"/>
          <p:nvPr/>
        </p:nvSpPr>
        <p:spPr>
          <a:xfrm>
            <a:off x="821575" y="6021186"/>
            <a:ext cx="6097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Understanding the Importance of Salt Marshes - Eos</a:t>
            </a:r>
            <a:endParaRPr lang="en-GB" dirty="0"/>
          </a:p>
        </p:txBody>
      </p:sp>
      <p:pic>
        <p:nvPicPr>
          <p:cNvPr id="4100" name="Picture 4" descr="Valuing the Salt Marsh Ecosystem: Developing Ecosystem Accounts">
            <a:extLst>
              <a:ext uri="{FF2B5EF4-FFF2-40B4-BE49-F238E27FC236}">
                <a16:creationId xmlns:a16="http://schemas.microsoft.com/office/drawing/2014/main" id="{A8B405BE-905B-3476-9D21-63207B8EEE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1347177"/>
            <a:ext cx="5972175" cy="4565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6857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5A69E-6969-4B52-95B6-4F8F896A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Importance of Salt Marsh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5DB9-04C8-44B6-827F-42CE957C7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Salt Marsh Habitat</a:t>
            </a:r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D79B6-4D9E-652A-7DEE-E654F87E9EFF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5</a:t>
            </a:fld>
            <a:endParaRPr lang="en-US" sz="1200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5967A9EA-F187-5E7F-04DB-C1D0828080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1605756"/>
            <a:ext cx="7429500" cy="479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D3AEAC-95F1-F743-983B-A15D540743BA}"/>
              </a:ext>
            </a:extLst>
          </p:cNvPr>
          <p:cNvSpPr txBox="1"/>
          <p:nvPr/>
        </p:nvSpPr>
        <p:spPr>
          <a:xfrm>
            <a:off x="821575" y="6021186"/>
            <a:ext cx="60973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Understanding the Importance of Salt Marshes - Eos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302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45AD8-B1AB-0EE4-A00A-695277E980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2F0D54-616B-C089-2E90-8D1395820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Salt Marsh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2B47A-EFA0-029B-322E-65D7ADCA31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Saltmarshes form in sheltered places along the coast, particularly in estuaries like the Thames, The Wash, Solway Firth and Severn Estuary. </a:t>
            </a:r>
          </a:p>
          <a:p>
            <a:r>
              <a:rPr lang="en-GB" dirty="0"/>
              <a:t>They’re created when mud and silt are deposited along a sheltered part of the coastline. Small plants known as ‘pioneer’ species take root, followed by larger plants and organisms. </a:t>
            </a:r>
          </a:p>
          <a:p>
            <a:r>
              <a:rPr lang="en-GB" dirty="0">
                <a:hlinkClick r:id="rId2"/>
              </a:rPr>
              <a:t>Saltmarsh | WWT</a:t>
            </a:r>
            <a:endParaRPr lang="en-GB" dirty="0"/>
          </a:p>
          <a:p>
            <a:r>
              <a:rPr lang="en-GB" dirty="0">
                <a:hlinkClick r:id="rId3"/>
              </a:rPr>
              <a:t>Predicting marsh vulnerability to sea-level rise using Holocene relative sea-level data (uwtsd.ac.uk)</a:t>
            </a:r>
            <a:endParaRPr lang="en-GB" dirty="0"/>
          </a:p>
          <a:p>
            <a:r>
              <a:rPr lang="en-GB" dirty="0">
                <a:hlinkClick r:id="rId4"/>
              </a:rPr>
              <a:t>Morphological evolution of a non-engineered managed realignment site following tidal inundation (uwtsd.ac.uk)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961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5A69E-6969-4B52-95B6-4F8F896A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Cwm Ivy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5DB9-04C8-44B6-827F-42CE957C7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project aimed to identify the best way to manage the breach so that the marsh could be reintegrated back into the wider estuary. It attempted to identify a sustainable solution for the re-establishment of the access along this section of the coastline. </a:t>
            </a:r>
            <a:endParaRPr lang="en-GB" sz="2800" b="1" dirty="0"/>
          </a:p>
          <a:p>
            <a:endParaRPr lang="en-US" sz="2800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D79B6-4D9E-652A-7DEE-E654F87E9EFF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7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23477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5A69E-6969-4B52-95B6-4F8F896AF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Local Relevance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5DB9-04C8-44B6-827F-42CE957C74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kern="1200" dirty="0">
                <a:latin typeface="+mj-lt"/>
                <a:ea typeface="+mj-ea"/>
                <a:cs typeface="+mj-cs"/>
              </a:rPr>
              <a:t>Cwm Ivy Managed Retreat</a:t>
            </a:r>
          </a:p>
          <a:p>
            <a:r>
              <a:rPr lang="en-US" b="1" dirty="0">
                <a:latin typeface="+mj-lt"/>
                <a:ea typeface="+mj-ea"/>
                <a:cs typeface="+mj-cs"/>
              </a:rPr>
              <a:t>Themes of sea-level rise, biodiversity, carbon capture</a:t>
            </a:r>
          </a:p>
          <a:p>
            <a:r>
              <a:rPr lang="en-US" sz="2800" b="1" dirty="0">
                <a:latin typeface="+mj-lt"/>
                <a:ea typeface="+mj-ea"/>
                <a:cs typeface="+mj-cs"/>
              </a:rPr>
              <a:t>Managed retreat</a:t>
            </a:r>
          </a:p>
          <a:p>
            <a:r>
              <a:rPr lang="en-US" b="1" dirty="0">
                <a:latin typeface="+mj-lt"/>
                <a:ea typeface="+mj-ea"/>
                <a:cs typeface="+mj-cs"/>
              </a:rPr>
              <a:t>Stakeholder conflict</a:t>
            </a:r>
          </a:p>
          <a:p>
            <a:r>
              <a:rPr lang="en-US" sz="2800" b="1" dirty="0">
                <a:latin typeface="+mj-lt"/>
                <a:ea typeface="+mj-ea"/>
                <a:cs typeface="+mj-cs"/>
              </a:rPr>
              <a:t>Importance of consultation</a:t>
            </a:r>
            <a:endParaRPr lang="en-GB" sz="2800" b="1" dirty="0"/>
          </a:p>
          <a:p>
            <a:endParaRPr lang="en-US" sz="2800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D79B6-4D9E-652A-7DEE-E654F87E9EFF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8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82854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F9A29-76CF-0520-512D-BF8EC4D5F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B0A78-1D70-0885-F971-AEF4D01C6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The story of Cwm Ivy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FBCB0-6F20-B2D6-9C50-09138B7EB7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/>
              <a:t>Click on this link: </a:t>
            </a:r>
            <a:r>
              <a:rPr lang="en-GB" dirty="0">
                <a:hlinkClick r:id="rId2"/>
              </a:rPr>
              <a:t>Welsh salt marsh blocks much-prized coastal path | Letters | The Guardian</a:t>
            </a:r>
            <a:endParaRPr lang="en-GB" dirty="0"/>
          </a:p>
          <a:p>
            <a:endParaRPr lang="en-GB" sz="2800" b="1" dirty="0"/>
          </a:p>
          <a:p>
            <a:r>
              <a:rPr lang="en-GB" dirty="0">
                <a:hlinkClick r:id="rId3"/>
              </a:rPr>
              <a:t>The stunning centuries-old marshland walk in Gower no-one can use - Wales Online</a:t>
            </a:r>
            <a:endParaRPr lang="en-GB" b="1" dirty="0"/>
          </a:p>
          <a:p>
            <a:endParaRPr lang="en-GB" sz="2800" b="1" dirty="0"/>
          </a:p>
          <a:p>
            <a:endParaRPr lang="en-US" sz="2800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B3955A-3CD7-2F64-E0E7-34539E7BFEC1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9</a:t>
            </a:fld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775902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5A69E-6969-4B52-95B6-4F8F896AF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228600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>
                <a:latin typeface="Neue Haas Grotesk Text Pro" panose="020B0504020202020204" pitchFamily="34" charset="0"/>
              </a:rPr>
              <a:t>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95DB9-04C8-44B6-827F-42CE957C74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62600" cy="4351338"/>
          </a:xfrm>
        </p:spPr>
        <p:txBody>
          <a:bodyPr>
            <a:normAutofit/>
          </a:bodyPr>
          <a:lstStyle/>
          <a:p>
            <a:r>
              <a:rPr lang="en-GB" sz="2800" b="1" dirty="0"/>
              <a:t>Link: </a:t>
            </a:r>
            <a:r>
              <a:rPr lang="en-GB" dirty="0">
                <a:hlinkClick r:id="rId2"/>
              </a:rPr>
              <a:t>Cwm Ivy Habitat Creation Project - Coastal Embankment Access (</a:t>
            </a:r>
            <a:r>
              <a:rPr lang="en-GB" dirty="0" err="1">
                <a:hlinkClick r:id="rId2"/>
              </a:rPr>
              <a:t>naturalresources.wales</a:t>
            </a:r>
            <a:r>
              <a:rPr lang="en-GB" dirty="0">
                <a:hlinkClick r:id="rId2"/>
              </a:rPr>
              <a:t>)</a:t>
            </a:r>
            <a:endParaRPr lang="en-GB" b="1" dirty="0"/>
          </a:p>
          <a:p>
            <a:endParaRPr lang="en-GB" sz="2800" b="1" dirty="0"/>
          </a:p>
          <a:p>
            <a:endParaRPr lang="en-US" sz="2800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ED79B6-4D9E-652A-7DEE-E654F87E9EFF}"/>
              </a:ext>
            </a:extLst>
          </p:cNvPr>
          <p:cNvSpPr txBox="1"/>
          <p:nvPr/>
        </p:nvSpPr>
        <p:spPr>
          <a:xfrm>
            <a:off x="10210800" y="6019801"/>
            <a:ext cx="2632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10</a:t>
            </a:fld>
            <a:endParaRPr lang="en-US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9AB745-5833-64C2-28CC-9A019D60C6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185" t="21111" r="3333" b="6666"/>
          <a:stretch/>
        </p:blipFill>
        <p:spPr>
          <a:xfrm>
            <a:off x="6248400" y="145143"/>
            <a:ext cx="5715000" cy="6633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84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Cwm Ivy – loss, damage or opportunity?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7D3FBC1-01F0-2151-F9A4-EE1ED619466E}"/>
              </a:ext>
            </a:extLst>
          </p:cNvPr>
          <p:cNvSpPr txBox="1"/>
          <p:nvPr/>
        </p:nvSpPr>
        <p:spPr>
          <a:xfrm>
            <a:off x="10210800" y="6019801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11</a:t>
            </a:fld>
            <a:endParaRPr lang="en-US" sz="1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2349B2-D943-7517-1A0C-CDD7E88290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296" t="15556" r="27037" b="5324"/>
          <a:stretch/>
        </p:blipFill>
        <p:spPr>
          <a:xfrm>
            <a:off x="825731" y="1506183"/>
            <a:ext cx="4238393" cy="47906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002C12-9607-F1E5-4672-E659CF4DA4BE}"/>
              </a:ext>
            </a:extLst>
          </p:cNvPr>
          <p:cNvSpPr txBox="1"/>
          <p:nvPr/>
        </p:nvSpPr>
        <p:spPr>
          <a:xfrm>
            <a:off x="5486400" y="569663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‘It wasn’t pretty at first’: the Welsh wildlife haven born out of disaster | Wales | The Guardian</a:t>
            </a:r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4F2084D-05C2-21BE-1F08-0825470B8DA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489" t="21498" r="35483" b="26020"/>
          <a:stretch/>
        </p:blipFill>
        <p:spPr>
          <a:xfrm>
            <a:off x="5486399" y="2286000"/>
            <a:ext cx="5622179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680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DF2D63-3FF5-D547-96B9-BE9CCD1ABA58}" type="slidenum">
              <a:rPr kumimoji="0" lang="en-US" sz="1200" b="0" i="0" u="none" strike="noStrike" kern="1200" cap="all" spc="200" normalizeH="0" baseline="0" noProof="0" smtClean="0">
                <a:ln>
                  <a:noFill/>
                </a:ln>
                <a:solidFill>
                  <a:srgbClr val="96D3ED"/>
                </a:solidFill>
                <a:effectLst/>
                <a:uLnTx/>
                <a:uFillTx/>
                <a:latin typeface="Posterama" panose="020B0504020200020000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all" spc="200" normalizeH="0" baseline="0" noProof="0" dirty="0">
              <a:ln>
                <a:noFill/>
              </a:ln>
              <a:solidFill>
                <a:srgbClr val="96D3ED"/>
              </a:solidFill>
              <a:effectLst/>
              <a:uLnTx/>
              <a:uFillTx/>
              <a:latin typeface="Posterama" panose="020B0504020200020000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FD60B-019E-67DE-2C7D-1AC7040EA212}"/>
              </a:ext>
            </a:extLst>
          </p:cNvPr>
          <p:cNvSpPr txBox="1"/>
          <p:nvPr/>
        </p:nvSpPr>
        <p:spPr>
          <a:xfrm>
            <a:off x="1306711" y="1744818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USGS Coastal Change Hazards Portal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52678-F586-062E-B1AF-0A1F2CE05144}"/>
              </a:ext>
            </a:extLst>
          </p:cNvPr>
          <p:cNvSpPr txBox="1"/>
          <p:nvPr/>
        </p:nvSpPr>
        <p:spPr>
          <a:xfrm>
            <a:off x="1306711" y="2305160"/>
            <a:ext cx="95785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Click on the USGS Coastal Change Hazards Portal and Navigate to </a:t>
            </a:r>
            <a:r>
              <a:rPr kumimoji="0" lang="en-GB" sz="2000" b="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Shoreline Change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. 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F4251E-1BF1-C48C-4AFE-D3AA0C3241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719" t="11179" r="3443" b="6909"/>
          <a:stretch/>
        </p:blipFill>
        <p:spPr>
          <a:xfrm>
            <a:off x="1306711" y="2865502"/>
            <a:ext cx="6110835" cy="351867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265B61C-9817-F87B-18C6-C817094DD01B}"/>
              </a:ext>
            </a:extLst>
          </p:cNvPr>
          <p:cNvSpPr/>
          <p:nvPr/>
        </p:nvSpPr>
        <p:spPr>
          <a:xfrm>
            <a:off x="5514109" y="3925455"/>
            <a:ext cx="1903437" cy="1413163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Daytona Condensed Light"/>
              <a:ea typeface="+mn-ea"/>
              <a:cs typeface="+mn-cs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DC77E97-8376-2213-1637-8E5015702A77}"/>
              </a:ext>
            </a:extLst>
          </p:cNvPr>
          <p:cNvSpPr txBox="1">
            <a:spLocks/>
          </p:cNvSpPr>
          <p:nvPr/>
        </p:nvSpPr>
        <p:spPr>
          <a:xfrm>
            <a:off x="1270153" y="2367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is GIS used to assess risk and change?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5DFE9FA-0BDF-2D37-F9B0-76CE21F0C0E0}"/>
              </a:ext>
            </a:extLst>
          </p:cNvPr>
          <p:cNvSpPr txBox="1"/>
          <p:nvPr/>
        </p:nvSpPr>
        <p:spPr>
          <a:xfrm>
            <a:off x="7846432" y="3284173"/>
            <a:ext cx="335496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1) Explore the three key layers: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LT Shoreline Change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ST Shoreline Change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Historical Shoreline Positions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96D2348-5245-28DC-1DE3-3595B5B52E20}"/>
              </a:ext>
            </a:extLst>
          </p:cNvPr>
          <p:cNvSpPr txBox="1"/>
          <p:nvPr/>
        </p:nvSpPr>
        <p:spPr>
          <a:xfrm>
            <a:off x="6982087" y="6011285"/>
            <a:ext cx="957857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2) Next, explore the SEALEVEL rise section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aytona Condensed Light"/>
                <a:ea typeface="+mn-ea"/>
                <a:cs typeface="+mn-cs"/>
              </a:rPr>
              <a:t>. 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616E1E-4ED7-D14A-49F9-47649B4F6337}"/>
              </a:ext>
            </a:extLst>
          </p:cNvPr>
          <p:cNvSpPr/>
          <p:nvPr/>
        </p:nvSpPr>
        <p:spPr>
          <a:xfrm>
            <a:off x="5514108" y="5315526"/>
            <a:ext cx="1903437" cy="271705"/>
          </a:xfrm>
          <a:prstGeom prst="rect">
            <a:avLst/>
          </a:prstGeom>
          <a:noFill/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Daytona Condensed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72986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6DE2E-F5E3-8CAF-A5C3-E67C03F538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DF2D63-3FF5-D547-96B9-BE9CCD1ABA58}" type="slidenum">
              <a:rPr kumimoji="0" lang="en-US" sz="1200" b="0" i="0" u="none" strike="noStrike" kern="1200" cap="all" spc="200" normalizeH="0" baseline="0" noProof="0" smtClean="0">
                <a:ln>
                  <a:noFill/>
                </a:ln>
                <a:solidFill>
                  <a:srgbClr val="96D3ED"/>
                </a:solidFill>
                <a:effectLst/>
                <a:uLnTx/>
                <a:uFillTx/>
                <a:latin typeface="Posterama" panose="020B0504020200020000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all" spc="200" normalizeH="0" baseline="0" noProof="0" dirty="0">
              <a:ln>
                <a:noFill/>
              </a:ln>
              <a:solidFill>
                <a:srgbClr val="96D3ED"/>
              </a:solidFill>
              <a:effectLst/>
              <a:uLnTx/>
              <a:uFillTx/>
              <a:latin typeface="Posterama" panose="020B0504020200020000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FD60B-019E-67DE-2C7D-1AC7040EA212}"/>
              </a:ext>
            </a:extLst>
          </p:cNvPr>
          <p:cNvSpPr txBox="1"/>
          <p:nvPr/>
        </p:nvSpPr>
        <p:spPr>
          <a:xfrm>
            <a:off x="1306711" y="174481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National Coastal Monitoring - Welcome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52678-F586-062E-B1AF-0A1F2CE05144}"/>
              </a:ext>
            </a:extLst>
          </p:cNvPr>
          <p:cNvSpPr txBox="1"/>
          <p:nvPr/>
        </p:nvSpPr>
        <p:spPr>
          <a:xfrm>
            <a:off x="1380094" y="2332115"/>
            <a:ext cx="957857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Let's explore some content for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Wales Coastal Monitoring Centre | WCMC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being monitored? How?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aytona Condensed Light"/>
                <a:ea typeface="+mn-ea"/>
                <a:cs typeface="+mn-cs"/>
              </a:rPr>
              <a:t>.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4967A-2E0C-DC48-9CF9-5A74E99212E4}"/>
              </a:ext>
            </a:extLst>
          </p:cNvPr>
          <p:cNvSpPr txBox="1">
            <a:spLocks/>
          </p:cNvSpPr>
          <p:nvPr/>
        </p:nvSpPr>
        <p:spPr>
          <a:xfrm>
            <a:off x="1270153" y="2367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is GIS used to assess risk and change?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59C103-0DA8-75E4-B500-DFD79DDC4B9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353" t="13333" r="13889" b="5556"/>
          <a:stretch/>
        </p:blipFill>
        <p:spPr>
          <a:xfrm>
            <a:off x="6492010" y="1385995"/>
            <a:ext cx="5507629" cy="3500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0333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D776F74-19F7-905D-3E41-D0887339B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65CA8A-CD05-CBFC-A47E-69D1F86BC9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5DF2D63-3FF5-D547-96B9-BE9CCD1ABA58}" type="slidenum">
              <a:rPr kumimoji="0" lang="en-US" sz="1200" b="0" i="0" u="none" strike="noStrike" kern="1200" cap="all" spc="200" normalizeH="0" baseline="0" noProof="0" smtClean="0">
                <a:ln>
                  <a:noFill/>
                </a:ln>
                <a:solidFill>
                  <a:srgbClr val="96D3ED"/>
                </a:solidFill>
                <a:effectLst/>
                <a:uLnTx/>
                <a:uFillTx/>
                <a:latin typeface="Posterama" panose="020B0504020200020000" pitchFamily="34" charset="0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all" spc="200" normalizeH="0" baseline="0" noProof="0" dirty="0">
              <a:ln>
                <a:noFill/>
              </a:ln>
              <a:solidFill>
                <a:srgbClr val="96D3ED"/>
              </a:solidFill>
              <a:effectLst/>
              <a:uLnTx/>
              <a:uFillTx/>
              <a:latin typeface="Posterama" panose="020B0504020200020000" pitchFamily="34" charset="0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3D77C9-709A-E688-524F-709547497144}"/>
              </a:ext>
            </a:extLst>
          </p:cNvPr>
          <p:cNvSpPr txBox="1"/>
          <p:nvPr/>
        </p:nvSpPr>
        <p:spPr>
          <a:xfrm>
            <a:off x="1306711" y="174481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National Coastal Monitoring - Welcome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3DDB02-4451-802B-551C-E4B2FBD047B6}"/>
              </a:ext>
            </a:extLst>
          </p:cNvPr>
          <p:cNvSpPr txBox="1"/>
          <p:nvPr/>
        </p:nvSpPr>
        <p:spPr>
          <a:xfrm>
            <a:off x="1380094" y="2332115"/>
            <a:ext cx="957857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Let's explore some content for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Wales Coastal Monitoring Centre | WCMC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What is being monitored? How?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aytona Condensed Light"/>
                <a:ea typeface="+mn-ea"/>
                <a:cs typeface="+mn-cs"/>
              </a:rPr>
              <a:t>. 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95B00-CA13-3778-66E1-965D78E0DA53}"/>
              </a:ext>
            </a:extLst>
          </p:cNvPr>
          <p:cNvSpPr txBox="1">
            <a:spLocks/>
          </p:cNvSpPr>
          <p:nvPr/>
        </p:nvSpPr>
        <p:spPr>
          <a:xfrm>
            <a:off x="1270153" y="2367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is GIS used to assess risk and change?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83F342F-CE35-B276-57D8-9EA4540DE0D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353" t="13333" r="13889" b="5556"/>
          <a:stretch/>
        </p:blipFill>
        <p:spPr>
          <a:xfrm>
            <a:off x="6492010" y="1385995"/>
            <a:ext cx="5507629" cy="350066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6D8FA0-9E2B-0BAE-ABD6-E1A53D2198BE}"/>
              </a:ext>
            </a:extLst>
          </p:cNvPr>
          <p:cNvSpPr txBox="1"/>
          <p:nvPr/>
        </p:nvSpPr>
        <p:spPr>
          <a:xfrm>
            <a:off x="1380094" y="5649031"/>
            <a:ext cx="60988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https://youtu.be/Gstbqc8VK4M</a:t>
            </a:r>
            <a:endParaRPr lang="en-GB" sz="2400" dirty="0">
              <a:highlight>
                <a:srgbClr val="FFFF00"/>
              </a:highligh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611746-35F7-56B2-6BEC-9678C8DE22AE}"/>
              </a:ext>
            </a:extLst>
          </p:cNvPr>
          <p:cNvSpPr txBox="1"/>
          <p:nvPr/>
        </p:nvSpPr>
        <p:spPr>
          <a:xfrm>
            <a:off x="5666751" y="5695197"/>
            <a:ext cx="60988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Youtube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Video Link on how to download data</a:t>
            </a:r>
          </a:p>
        </p:txBody>
      </p:sp>
    </p:spTree>
    <p:extLst>
      <p:ext uri="{BB962C8B-B14F-4D97-AF65-F5344CB8AC3E}">
        <p14:creationId xmlns:p14="http://schemas.microsoft.com/office/powerpoint/2010/main" val="12288665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3DD18B-FCD7-99EE-1CD3-6D74EF4D9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23213-0A17-8F88-2457-B1A20D69E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Earth Engine to explore change</a:t>
            </a:r>
          </a:p>
        </p:txBody>
      </p:sp>
      <p:pic>
        <p:nvPicPr>
          <p:cNvPr id="4" name="Content Placeholder 3" descr="A screenshot of a computer&#10;&#10;Description automatically generated">
            <a:extLst>
              <a:ext uri="{FF2B5EF4-FFF2-40B4-BE49-F238E27FC236}">
                <a16:creationId xmlns:a16="http://schemas.microsoft.com/office/drawing/2014/main" id="{C87632D5-AE79-D715-9C1B-CC7DF99C02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8869" y="1828800"/>
            <a:ext cx="7534261" cy="43513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68695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5600C-679C-5FCF-809D-4DB91070C0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B6C6D-D062-22D8-7740-4000A7F1F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Google Earth Engine to explore change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1CA19E8-C452-3D73-62AD-84793A7D9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Key questions for this week: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Identifying global and local controls on Salt Marsh habitat decline.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can we use GIS to assess this?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can you observe about salt marsh habitat in Wales?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0260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714ED3E-4BD8-87E7-426D-7C2568850FE9}"/>
              </a:ext>
            </a:extLst>
          </p:cNvPr>
          <p:cNvSpPr txBox="1"/>
          <p:nvPr/>
        </p:nvSpPr>
        <p:spPr>
          <a:xfrm>
            <a:off x="990600" y="6117392"/>
            <a:ext cx="8534400" cy="358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fr-FR" sz="1600" dirty="0">
                <a:hlinkClick r:id="rId2"/>
              </a:rPr>
              <a:t>Wales </a:t>
            </a:r>
            <a:r>
              <a:rPr lang="fr-FR" sz="1600" dirty="0" err="1">
                <a:hlinkClick r:id="rId2"/>
              </a:rPr>
              <a:t>Environmental</a:t>
            </a:r>
            <a:r>
              <a:rPr lang="fr-FR" sz="1600" dirty="0">
                <a:hlinkClick r:id="rId2"/>
              </a:rPr>
              <a:t> Information Portal (arcgis.com)</a:t>
            </a:r>
            <a:endParaRPr lang="en-US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B8089E-3E0F-F75F-C4CA-86AAEC5DF755}"/>
              </a:ext>
            </a:extLst>
          </p:cNvPr>
          <p:cNvSpPr txBox="1"/>
          <p:nvPr/>
        </p:nvSpPr>
        <p:spPr>
          <a:xfrm>
            <a:off x="10210800" y="6019801"/>
            <a:ext cx="3417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fld id="{2F8B7DED-8995-7941-9745-9234FFE365FF}" type="slidenum">
              <a:rPr lang="en-US" sz="1200"/>
              <a:t>17</a:t>
            </a:fld>
            <a:endParaRPr lang="en-US" sz="12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83A86-B8B0-80E0-32D2-E0E29885B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b="1" dirty="0"/>
              <a:t>Extra content:</a:t>
            </a:r>
            <a:br>
              <a:rPr lang="en-US" b="1" dirty="0"/>
            </a:br>
            <a:r>
              <a:rPr lang="en-US" b="1" dirty="0"/>
              <a:t>Lets get our own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1304A-2B7A-6DC6-70BD-2A81960CD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819177"/>
            <a:ext cx="5029200" cy="4351338"/>
          </a:xfrm>
        </p:spPr>
        <p:txBody>
          <a:bodyPr>
            <a:normAutofit/>
          </a:bodyPr>
          <a:lstStyle/>
          <a:p>
            <a:r>
              <a:rPr lang="en-US" dirty="0"/>
              <a:t>Instructions: </a:t>
            </a:r>
          </a:p>
          <a:p>
            <a:pPr lvl="1"/>
            <a:r>
              <a:rPr lang="en-US" dirty="0"/>
              <a:t>Click on: </a:t>
            </a:r>
            <a:r>
              <a:rPr lang="en-GB" dirty="0" err="1"/>
              <a:t>Digimap</a:t>
            </a:r>
            <a:r>
              <a:rPr lang="en-GB" dirty="0"/>
              <a:t> </a:t>
            </a:r>
            <a:r>
              <a:rPr lang="en-GB" dirty="0" err="1">
                <a:hlinkClick r:id="rId3"/>
              </a:rPr>
              <a:t>Digimap</a:t>
            </a:r>
            <a:r>
              <a:rPr lang="en-GB" dirty="0">
                <a:hlinkClick r:id="rId3"/>
              </a:rPr>
              <a:t> (edina.ac.uk)</a:t>
            </a:r>
            <a:endParaRPr lang="en-GB" dirty="0"/>
          </a:p>
          <a:p>
            <a:pPr lvl="1"/>
            <a:r>
              <a:rPr lang="fr-FR" dirty="0"/>
              <a:t>Follow the instructions to </a:t>
            </a:r>
            <a:r>
              <a:rPr lang="fr-FR" dirty="0" err="1"/>
              <a:t>create</a:t>
            </a:r>
            <a:r>
              <a:rPr lang="fr-FR" dirty="0"/>
              <a:t> an </a:t>
            </a:r>
            <a:r>
              <a:rPr lang="fr-FR" dirty="0" err="1"/>
              <a:t>account</a:t>
            </a:r>
            <a:r>
              <a:rPr lang="fr-FR" dirty="0"/>
              <a:t>.</a:t>
            </a:r>
          </a:p>
          <a:p>
            <a:pPr lvl="1"/>
            <a:r>
              <a:rPr lang="fr-FR" b="1" dirty="0" err="1"/>
              <a:t>Ordinance</a:t>
            </a:r>
            <a:r>
              <a:rPr lang="fr-FR" b="1" dirty="0"/>
              <a:t> Survey</a:t>
            </a:r>
          </a:p>
          <a:p>
            <a:pPr lvl="1"/>
            <a:r>
              <a:rPr lang="fr-FR" b="1" dirty="0"/>
              <a:t>Historic</a:t>
            </a:r>
          </a:p>
          <a:p>
            <a:pPr lvl="1"/>
            <a:r>
              <a:rPr lang="fr-FR" b="1" dirty="0" err="1"/>
              <a:t>Geology</a:t>
            </a:r>
            <a:endParaRPr lang="fr-FR" b="1" dirty="0"/>
          </a:p>
          <a:p>
            <a:pPr lvl="1"/>
            <a:r>
              <a:rPr lang="fr-FR" b="1" dirty="0"/>
              <a:t>Marine</a:t>
            </a:r>
          </a:p>
          <a:p>
            <a:pPr lvl="1"/>
            <a:r>
              <a:rPr lang="fr-FR" b="1" dirty="0" err="1"/>
              <a:t>Environment</a:t>
            </a:r>
            <a:endParaRPr lang="fr-FR" b="1" dirty="0"/>
          </a:p>
          <a:p>
            <a:pPr lvl="1"/>
            <a:r>
              <a:rPr lang="fr-FR" b="1" dirty="0"/>
              <a:t>Lidar etc.</a:t>
            </a:r>
          </a:p>
          <a:p>
            <a:pPr lvl="1"/>
            <a:endParaRPr lang="fr-FR" dirty="0"/>
          </a:p>
          <a:p>
            <a:pPr marL="457200" lvl="1" indent="0">
              <a:buNone/>
            </a:pPr>
            <a:endParaRPr lang="fr-FR" dirty="0"/>
          </a:p>
          <a:p>
            <a:pPr lvl="1"/>
            <a:endParaRPr lang="en-US" dirty="0"/>
          </a:p>
        </p:txBody>
      </p:sp>
      <p:sp>
        <p:nvSpPr>
          <p:cNvPr id="4" name="AutoShape 2" descr="Digimap Logo">
            <a:extLst>
              <a:ext uri="{FF2B5EF4-FFF2-40B4-BE49-F238E27FC236}">
                <a16:creationId xmlns:a16="http://schemas.microsoft.com/office/drawing/2014/main" id="{D3A26E77-ACA3-7BE3-BF9C-60D9FE440BB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43359B8-D38E-ACA3-B210-A1C7953CD8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70" t="3332" r="1111" b="4445"/>
          <a:stretch/>
        </p:blipFill>
        <p:spPr>
          <a:xfrm>
            <a:off x="6248400" y="256636"/>
            <a:ext cx="5791200" cy="3614057"/>
          </a:xfrm>
          <a:prstGeom prst="rect">
            <a:avLst/>
          </a:prstGeom>
        </p:spPr>
      </p:pic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F12888F0-0F46-E2B6-EB43-AB5D9ACA89B2}"/>
              </a:ext>
            </a:extLst>
          </p:cNvPr>
          <p:cNvSpPr txBox="1">
            <a:spLocks/>
          </p:cNvSpPr>
          <p:nvPr/>
        </p:nvSpPr>
        <p:spPr>
          <a:xfrm>
            <a:off x="6248400" y="4121131"/>
            <a:ext cx="46482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highlight>
                  <a:srgbClr val="FFFF00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Using the sources, we have explored so far, what can you use to explore the pressures facing salt marsh habitat ?</a:t>
            </a:r>
            <a:endParaRPr lang="en-GB" sz="1800" kern="100" dirty="0">
              <a:highlight>
                <a:srgbClr val="FFFF00"/>
              </a:highlight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522647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Scientific Discovery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6D3ED"/>
      </a:accent1>
      <a:accent2>
        <a:srgbClr val="C7DBE1"/>
      </a:accent2>
      <a:accent3>
        <a:srgbClr val="688EBD"/>
      </a:accent3>
      <a:accent4>
        <a:srgbClr val="BCE5DD"/>
      </a:accent4>
      <a:accent5>
        <a:srgbClr val="66DDCC"/>
      </a:accent5>
      <a:accent6>
        <a:srgbClr val="E0CE61"/>
      </a:accent6>
      <a:hlink>
        <a:srgbClr val="0563C1"/>
      </a:hlink>
      <a:folHlink>
        <a:srgbClr val="954F72"/>
      </a:folHlink>
    </a:clrScheme>
    <a:fontScheme name="Custom 36">
      <a:majorFont>
        <a:latin typeface="Posterama"/>
        <a:ea typeface=""/>
        <a:cs typeface=""/>
      </a:majorFont>
      <a:minorFont>
        <a:latin typeface="Daytona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cientific-Discovery_Win32_EF_v4" id="{D94798B6-E450-4518-8015-6EE17CD1412B}" vid="{16A04E6B-C80A-471C-86D6-D49E9EAD763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6BA7425AE0EEF4C8CB63210978E71A1" ma:contentTypeVersion="10" ma:contentTypeDescription="Create a new document." ma:contentTypeScope="" ma:versionID="f9ec25bb3050f3ed0de119c19e71f297">
  <xsd:schema xmlns:xsd="http://www.w3.org/2001/XMLSchema" xmlns:xs="http://www.w3.org/2001/XMLSchema" xmlns:p="http://schemas.microsoft.com/office/2006/metadata/properties" xmlns:ns3="f0e8b960-763a-4aca-bf45-850f4f98fccd" targetNamespace="http://schemas.microsoft.com/office/2006/metadata/properties" ma:root="true" ma:fieldsID="a4044c01edff354908e1e55ce58e497a" ns3:_="">
    <xsd:import namespace="f0e8b960-763a-4aca-bf45-850f4f98fc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0e8b960-763a-4aca-bf45-850f4f98fc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E994389-4A62-4FC1-9A77-E7035602969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24EF006-1886-4560-AA86-655CF7EEFF39}">
  <ds:schemaRefs>
    <ds:schemaRef ds:uri="http://purl.org/dc/terms/"/>
    <ds:schemaRef ds:uri="http://www.w3.org/XML/1998/namespace"/>
    <ds:schemaRef ds:uri="http://schemas.microsoft.com/office/infopath/2007/PartnerControls"/>
    <ds:schemaRef ds:uri="http://purl.org/dc/dcmitype/"/>
    <ds:schemaRef ds:uri="f0e8b960-763a-4aca-bf45-850f4f98fccd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F4AAA8C-4FF6-47DA-9C47-B7013F7B59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0e8b960-763a-4aca-bf45-850f4f98fc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86764</TotalTime>
  <Words>795</Words>
  <Application>Microsoft Office PowerPoint</Application>
  <PresentationFormat>Widescreen</PresentationFormat>
  <Paragraphs>189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Calibri</vt:lpstr>
      <vt:lpstr>Calibri Light</vt:lpstr>
      <vt:lpstr>Daytona Condensed Light</vt:lpstr>
      <vt:lpstr>Neue Haas Grotesk Text Pro</vt:lpstr>
      <vt:lpstr>Posterama</vt:lpstr>
      <vt:lpstr>Symbol</vt:lpstr>
      <vt:lpstr>Office Theme</vt:lpstr>
      <vt:lpstr>1_Office Theme</vt:lpstr>
      <vt:lpstr> Coastal Margins and Changing Habitat    </vt:lpstr>
      <vt:lpstr>Structure</vt:lpstr>
      <vt:lpstr>Outline</vt:lpstr>
      <vt:lpstr>Importance of Salt Marsh</vt:lpstr>
      <vt:lpstr>Importance of Salt Marsh</vt:lpstr>
      <vt:lpstr>Salt Marsh in the UK</vt:lpstr>
      <vt:lpstr>Cwm Ivy Plan</vt:lpstr>
      <vt:lpstr>Local Relevance </vt:lpstr>
      <vt:lpstr>The story of Cwm Ivy</vt:lpstr>
      <vt:lpstr>Setting</vt:lpstr>
      <vt:lpstr>Cwm Ivy – loss, damage or opportunity?</vt:lpstr>
      <vt:lpstr>PowerPoint Presentation</vt:lpstr>
      <vt:lpstr>PowerPoint Presentation</vt:lpstr>
      <vt:lpstr>PowerPoint Presentation</vt:lpstr>
      <vt:lpstr>Google Earth Engine to explore change</vt:lpstr>
      <vt:lpstr>Google Earth Engine to explore change</vt:lpstr>
      <vt:lpstr>Extra content: Lets get our own data</vt:lpstr>
    </vt:vector>
  </TitlesOfParts>
  <Manager/>
  <Company>MIT Libraries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RES.STR-001 Geographic Information System (GIS) Tutorial, GIS Level 1: Introduction to GIS &amp; Mapping</dc:title>
  <dc:subject/>
  <dc:creator>Alissa Flatley</dc:creator>
  <cp:keywords/>
  <dc:description/>
  <cp:lastModifiedBy>Alissa Flatley</cp:lastModifiedBy>
  <cp:revision>591</cp:revision>
  <cp:lastPrinted>2017-07-18T14:47:41Z</cp:lastPrinted>
  <dcterms:created xsi:type="dcterms:W3CDTF">2011-11-21T20:16:52Z</dcterms:created>
  <dcterms:modified xsi:type="dcterms:W3CDTF">2024-02-14T11:56:45Z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0x010100C6BA7425AE0EEF4C8CB63210978E71A1</vt:lpwstr>
  </property>
</Properties>
</file>