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8A80A4-D587-45B0-B565-9A403299697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53EF1-CA40-431B-B102-22CAA74E8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506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653EF1-CA40-431B-B102-22CAA74E818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80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603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527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331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660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546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946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615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04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20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70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5874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08709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388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6347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5071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7873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990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8BE6909-BC18-4F63-83A2-5C11AE7B441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D540614-8434-4325-8651-2DB934BF5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81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68895" y="2967335"/>
            <a:ext cx="485421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MATHEMETEG </a:t>
            </a:r>
          </a:p>
          <a:p>
            <a:pPr algn="ctr"/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774287" y="309092"/>
            <a:ext cx="5100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25eg 2020 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55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74287" y="309092"/>
            <a:ext cx="5100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25eg 2020 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22738" y="1468192"/>
            <a:ext cx="98265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+ 2 = ____</a:t>
            </a:r>
          </a:p>
          <a:p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+ 4 = ____ </a:t>
            </a:r>
          </a:p>
          <a:p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+ 4 = ____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804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74287" y="309092"/>
            <a:ext cx="5100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25eg 2020 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22738" y="1468192"/>
            <a:ext cx="98265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8 - 6 = ____</a:t>
            </a:r>
          </a:p>
          <a:p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4 - 3 = ____ </a:t>
            </a:r>
          </a:p>
          <a:p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7 - 2 = ____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76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42</TotalTime>
  <Words>50</Words>
  <Application>Microsoft Office PowerPoint</Application>
  <PresentationFormat>Widescreen</PresentationFormat>
  <Paragraphs>15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Century Gothic</vt:lpstr>
      <vt:lpstr>Wingdings 3</vt:lpstr>
      <vt:lpstr>Slice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Ryan Bradshaw</dc:creator>
  <cp:lastModifiedBy>Ryan Bradshaw</cp:lastModifiedBy>
  <cp:revision>3</cp:revision>
  <dcterms:created xsi:type="dcterms:W3CDTF">2020-02-12T09:37:44Z</dcterms:created>
  <dcterms:modified xsi:type="dcterms:W3CDTF">2020-02-12T10:20:37Z</dcterms:modified>
</cp:coreProperties>
</file>