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7" r:id="rId3"/>
    <p:sldId id="258" r:id="rId4"/>
    <p:sldId id="269" r:id="rId5"/>
    <p:sldId id="270" r:id="rId6"/>
    <p:sldId id="259" r:id="rId7"/>
    <p:sldId id="260" r:id="rId8"/>
    <p:sldId id="267" r:id="rId9"/>
    <p:sldId id="268" r:id="rId10"/>
    <p:sldId id="263" r:id="rId11"/>
    <p:sldId id="261" r:id="rId12"/>
    <p:sldId id="272" r:id="rId13"/>
    <p:sldId id="271" r:id="rId14"/>
    <p:sldId id="274" r:id="rId15"/>
    <p:sldId id="275" r:id="rId16"/>
    <p:sldId id="273"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C88F4-D585-3293-B215-359DF4536461}" v="36" dt="2021-06-25T16:21:26.589"/>
    <p1510:client id="{06FC7913-BC0E-AF3D-4C0D-C61CA277BF3E}" v="1831" dt="2021-07-02T17:03:49.160"/>
    <p1510:client id="{0C4A33DD-8446-6FC7-174A-27B94ECBEAEA}" v="4" dt="2021-06-11T14:58:57.670"/>
    <p1510:client id="{0D1D5C93-9311-A4F9-0FE2-2B76186F9851}" v="1967" dt="2021-06-12T06:27:44.536"/>
    <p1510:client id="{10C68676-51CE-4357-B54F-976C4DCB7EC8}" v="255" dt="2021-06-10T14:54:41.579"/>
    <p1510:client id="{19CE8334-FE7E-DF98-B96E-F9CD2C0CA5C1}" v="4749" dt="2021-07-08T16:56:39.967"/>
    <p1510:client id="{207055F1-4105-2191-AE11-488FD73E1476}" v="1268" dt="2021-06-25T17:32:24.465"/>
    <p1510:client id="{28229FCB-77D9-1290-35F3-ED0586AB3B99}" v="802" dt="2021-06-18T16:16:48.055"/>
    <p1510:client id="{2F0DAE61-000A-A94F-77C2-AB4286902337}" v="72" dt="2021-07-02T14:09:05.662"/>
    <p1510:client id="{3D88B211-A3BF-56CD-BCE7-91EE97608424}" v="2" dt="2021-06-11T15:27:11.001"/>
    <p1510:client id="{44DE1BC5-97E0-445A-B25D-0A94CFB679A1}" v="784" dt="2021-06-18T16:48:29.003"/>
    <p1510:client id="{478AF571-B8C7-F699-E891-76B636E35E13}" v="50" dt="2021-06-11T15:15:56.586"/>
    <p1510:client id="{528ED5B4-7192-0E57-7139-DFB7183259F0}" v="1025" dt="2021-06-27T15:59:28.103"/>
    <p1510:client id="{5BB190CB-E089-F61C-4B5C-1381A28B70AB}" v="92" dt="2021-07-08T13:43:18.949"/>
    <p1510:client id="{5C723C2D-4852-4AE7-9629-2E465233A70D}" v="335" dt="2021-07-02T16:53:26.298"/>
    <p1510:client id="{5D8B4215-FD66-F103-BA06-3693B3F39099}" v="74" dt="2021-06-11T16:59:04.768"/>
    <p1510:client id="{5ED6FE2E-9A0A-1781-986A-960AF10B0E4B}" v="1959" dt="2021-06-12T13:40:14.904"/>
    <p1510:client id="{61EB55D5-9788-C9D5-D8F5-E6A482E589D1}" v="90" dt="2021-06-19T17:08:57.073"/>
    <p1510:client id="{73035771-36D7-88EE-5EC5-D1A6070BA371}" v="1832" dt="2021-06-12T04:33:52.135"/>
    <p1510:client id="{7B30A6A5-E15B-4F52-B324-963B9B506293}" v="2068" dt="2021-06-25T16:18:05.400"/>
    <p1510:client id="{868694D2-F99C-7500-7264-27D3AE7AAA3E}" v="3093" dt="2021-07-14T18:08:54.552"/>
    <p1510:client id="{8E34CEA9-F11A-F9E6-5800-3D533E0F332A}" v="129" dt="2021-06-11T14:51:02.140"/>
    <p1510:client id="{98D09BE0-114F-581B-1464-8BC22A419416}" v="142" dt="2021-06-12T07:08:41.026"/>
    <p1510:client id="{9A26AE2B-9E77-B959-DE71-A0282E1A43DD}" v="6" dt="2021-06-19T16:13:08.918"/>
    <p1510:client id="{9AECD066-5A6D-E5C6-44FC-CDF90BA84103}" v="541" dt="2021-06-10T15:52:51.207"/>
    <p1510:client id="{A9B05027-45BC-BE47-B1EC-9CAE3F59245B}" v="870" dt="2021-07-10T10:03:44.883"/>
    <p1510:client id="{B05608D6-10C3-245F-49BF-6E1782821B23}" v="717" dt="2021-06-14T18:57:55.702"/>
    <p1510:client id="{B20A37E7-69C1-1A2D-445D-1C8605B612BF}" v="317" dt="2021-06-11T17:06:31.260"/>
    <p1510:client id="{BA01A139-642A-1A9B-E197-AE1F687779BB}" v="10" dt="2021-06-10T17:21:33.991"/>
    <p1510:client id="{BA34F7E6-6F6E-CA69-4242-680A6B41F71E}" v="14" dt="2021-06-11T15:36:32.093"/>
    <p1510:client id="{BAF0BBB1-8AA6-D63B-02E4-306E230C7D39}" v="1452" dt="2021-06-11T15:25:10.933"/>
    <p1510:client id="{BBA152B8-9CD4-F62B-6A04-283920E00A97}" v="162" dt="2021-06-19T16:44:51.391"/>
    <p1510:client id="{BCA65667-C307-A81D-3005-18BD07E329EE}" v="486" dt="2021-06-18T16:33:38.646"/>
    <p1510:client id="{E608CECC-CE78-6E5B-7259-6A94003843A7}" v="356" dt="2021-06-18T15:16:58.735"/>
    <p1510:client id="{F907471F-35EA-3316-FDAF-0C8D9CE427FF}" v="666" dt="2021-06-18T17:36:39.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CDDF92-A68E-455A-83F1-D3F5400771D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617DC3D-661A-4488-A5F4-D6F8D32A9954}">
      <dgm:prSet/>
      <dgm:spPr/>
      <dgm:t>
        <a:bodyPr/>
        <a:lstStyle/>
        <a:p>
          <a:r>
            <a:rPr lang="en-US" b="1"/>
            <a:t>MODULE TITLE: Children, Young People and Families</a:t>
          </a:r>
          <a:endParaRPr lang="en-US"/>
        </a:p>
      </dgm:t>
    </dgm:pt>
    <dgm:pt modelId="{89492818-020F-4DE6-A41C-A73D4D22737A}" type="parTrans" cxnId="{D88D03F5-93B9-4BEB-B6E3-222DB291BBBE}">
      <dgm:prSet/>
      <dgm:spPr/>
      <dgm:t>
        <a:bodyPr/>
        <a:lstStyle/>
        <a:p>
          <a:endParaRPr lang="en-US"/>
        </a:p>
      </dgm:t>
    </dgm:pt>
    <dgm:pt modelId="{1C857580-73A3-4C53-BE04-A8F49E9524F2}" type="sibTrans" cxnId="{D88D03F5-93B9-4BEB-B6E3-222DB291BBBE}">
      <dgm:prSet/>
      <dgm:spPr/>
      <dgm:t>
        <a:bodyPr/>
        <a:lstStyle/>
        <a:p>
          <a:endParaRPr lang="en-US"/>
        </a:p>
      </dgm:t>
    </dgm:pt>
    <dgm:pt modelId="{903B4AD1-B3D0-4E8C-8BCE-33FA851902A6}">
      <dgm:prSet/>
      <dgm:spPr/>
      <dgm:t>
        <a:bodyPr/>
        <a:lstStyle/>
        <a:p>
          <a:r>
            <a:rPr lang="en-US" b="1"/>
            <a:t>MODULE CODE: BMHP5004-BIRM</a:t>
          </a:r>
          <a:endParaRPr lang="en-US"/>
        </a:p>
      </dgm:t>
    </dgm:pt>
    <dgm:pt modelId="{BCA042C2-A2CE-4277-9E64-1287237CDFD7}" type="parTrans" cxnId="{D03F65E5-C885-4208-B004-C445BA498305}">
      <dgm:prSet/>
      <dgm:spPr/>
      <dgm:t>
        <a:bodyPr/>
        <a:lstStyle/>
        <a:p>
          <a:endParaRPr lang="en-US"/>
        </a:p>
      </dgm:t>
    </dgm:pt>
    <dgm:pt modelId="{DB9499E4-D70E-462B-9C7E-F83CE6FFB04C}" type="sibTrans" cxnId="{D03F65E5-C885-4208-B004-C445BA498305}">
      <dgm:prSet/>
      <dgm:spPr/>
      <dgm:t>
        <a:bodyPr/>
        <a:lstStyle/>
        <a:p>
          <a:endParaRPr lang="en-US"/>
        </a:p>
      </dgm:t>
    </dgm:pt>
    <dgm:pt modelId="{FB6D9A33-6C2E-4302-892C-20B96B3D493A}">
      <dgm:prSet/>
      <dgm:spPr/>
      <dgm:t>
        <a:bodyPr/>
        <a:lstStyle/>
        <a:p>
          <a:r>
            <a:rPr lang="en-US" b="1"/>
            <a:t>LECTURES NAME: Dr Crisford Chogugudza</a:t>
          </a:r>
          <a:endParaRPr lang="en-US"/>
        </a:p>
      </dgm:t>
    </dgm:pt>
    <dgm:pt modelId="{36B02A70-0E3F-434F-96A4-BB1864D9CE36}" type="parTrans" cxnId="{D22BAFCD-DF12-4358-8476-F4354B94D6C4}">
      <dgm:prSet/>
      <dgm:spPr/>
      <dgm:t>
        <a:bodyPr/>
        <a:lstStyle/>
        <a:p>
          <a:endParaRPr lang="en-US"/>
        </a:p>
      </dgm:t>
    </dgm:pt>
    <dgm:pt modelId="{E8E68449-3F4E-4B3B-AAAE-05FAFD5A5DAB}" type="sibTrans" cxnId="{D22BAFCD-DF12-4358-8476-F4354B94D6C4}">
      <dgm:prSet/>
      <dgm:spPr/>
      <dgm:t>
        <a:bodyPr/>
        <a:lstStyle/>
        <a:p>
          <a:endParaRPr lang="en-US"/>
        </a:p>
      </dgm:t>
    </dgm:pt>
    <dgm:pt modelId="{4993ACE4-CD0C-498A-8D03-B80DAB0D9012}">
      <dgm:prSet/>
      <dgm:spPr/>
      <dgm:t>
        <a:bodyPr/>
        <a:lstStyle/>
        <a:p>
          <a:r>
            <a:rPr lang="en-US" b="1"/>
            <a:t>ASSIGNMENT TITLE: Task 1- Group Presentation</a:t>
          </a:r>
          <a:endParaRPr lang="en-US"/>
        </a:p>
      </dgm:t>
    </dgm:pt>
    <dgm:pt modelId="{8B8CFE71-5583-4486-99AB-715F734E8815}" type="parTrans" cxnId="{952D24AD-2B61-472A-8399-3003884A54AE}">
      <dgm:prSet/>
      <dgm:spPr/>
      <dgm:t>
        <a:bodyPr/>
        <a:lstStyle/>
        <a:p>
          <a:endParaRPr lang="en-US"/>
        </a:p>
      </dgm:t>
    </dgm:pt>
    <dgm:pt modelId="{C58B6DD6-B182-46DF-A433-211C0AE2A980}" type="sibTrans" cxnId="{952D24AD-2B61-472A-8399-3003884A54AE}">
      <dgm:prSet/>
      <dgm:spPr/>
      <dgm:t>
        <a:bodyPr/>
        <a:lstStyle/>
        <a:p>
          <a:endParaRPr lang="en-US"/>
        </a:p>
      </dgm:t>
    </dgm:pt>
    <dgm:pt modelId="{BD1B799E-B945-4277-85D9-1F42FFFA04CA}" type="pres">
      <dgm:prSet presAssocID="{A7CDDF92-A68E-455A-83F1-D3F5400771D3}" presName="hierChild1" presStyleCnt="0">
        <dgm:presLayoutVars>
          <dgm:chPref val="1"/>
          <dgm:dir/>
          <dgm:animOne val="branch"/>
          <dgm:animLvl val="lvl"/>
          <dgm:resizeHandles/>
        </dgm:presLayoutVars>
      </dgm:prSet>
      <dgm:spPr/>
    </dgm:pt>
    <dgm:pt modelId="{3C93EF81-2672-4E11-99B4-EF63C88FBBA2}" type="pres">
      <dgm:prSet presAssocID="{C617DC3D-661A-4488-A5F4-D6F8D32A9954}" presName="hierRoot1" presStyleCnt="0"/>
      <dgm:spPr/>
    </dgm:pt>
    <dgm:pt modelId="{851B44DB-85D8-4822-8F61-8ABDBA03F1BE}" type="pres">
      <dgm:prSet presAssocID="{C617DC3D-661A-4488-A5F4-D6F8D32A9954}" presName="composite" presStyleCnt="0"/>
      <dgm:spPr/>
    </dgm:pt>
    <dgm:pt modelId="{9D8FB511-85E7-4EDE-96BD-2936B0E569A9}" type="pres">
      <dgm:prSet presAssocID="{C617DC3D-661A-4488-A5F4-D6F8D32A9954}" presName="background" presStyleLbl="node0" presStyleIdx="0" presStyleCnt="4"/>
      <dgm:spPr/>
    </dgm:pt>
    <dgm:pt modelId="{BAA5231F-0941-45F0-986D-04910A2B74D9}" type="pres">
      <dgm:prSet presAssocID="{C617DC3D-661A-4488-A5F4-D6F8D32A9954}" presName="text" presStyleLbl="fgAcc0" presStyleIdx="0" presStyleCnt="4">
        <dgm:presLayoutVars>
          <dgm:chPref val="3"/>
        </dgm:presLayoutVars>
      </dgm:prSet>
      <dgm:spPr/>
    </dgm:pt>
    <dgm:pt modelId="{E893AD1A-3451-4B91-A05C-C117236665BF}" type="pres">
      <dgm:prSet presAssocID="{C617DC3D-661A-4488-A5F4-D6F8D32A9954}" presName="hierChild2" presStyleCnt="0"/>
      <dgm:spPr/>
    </dgm:pt>
    <dgm:pt modelId="{E086EA8C-EA2A-4D52-BF76-D5918488E111}" type="pres">
      <dgm:prSet presAssocID="{903B4AD1-B3D0-4E8C-8BCE-33FA851902A6}" presName="hierRoot1" presStyleCnt="0"/>
      <dgm:spPr/>
    </dgm:pt>
    <dgm:pt modelId="{6F0F8ECE-3B90-4D5E-AB6B-806F38AB6BBE}" type="pres">
      <dgm:prSet presAssocID="{903B4AD1-B3D0-4E8C-8BCE-33FA851902A6}" presName="composite" presStyleCnt="0"/>
      <dgm:spPr/>
    </dgm:pt>
    <dgm:pt modelId="{96EF0B51-F93E-486E-B365-26128BB98665}" type="pres">
      <dgm:prSet presAssocID="{903B4AD1-B3D0-4E8C-8BCE-33FA851902A6}" presName="background" presStyleLbl="node0" presStyleIdx="1" presStyleCnt="4"/>
      <dgm:spPr/>
    </dgm:pt>
    <dgm:pt modelId="{75A2232E-A2D9-42C2-98F4-4C50335E73C4}" type="pres">
      <dgm:prSet presAssocID="{903B4AD1-B3D0-4E8C-8BCE-33FA851902A6}" presName="text" presStyleLbl="fgAcc0" presStyleIdx="1" presStyleCnt="4">
        <dgm:presLayoutVars>
          <dgm:chPref val="3"/>
        </dgm:presLayoutVars>
      </dgm:prSet>
      <dgm:spPr/>
    </dgm:pt>
    <dgm:pt modelId="{5A49A173-FE68-4B15-A958-1B27D56EFFE4}" type="pres">
      <dgm:prSet presAssocID="{903B4AD1-B3D0-4E8C-8BCE-33FA851902A6}" presName="hierChild2" presStyleCnt="0"/>
      <dgm:spPr/>
    </dgm:pt>
    <dgm:pt modelId="{D69F6A80-4367-4A0C-B49C-8F42E4E5247F}" type="pres">
      <dgm:prSet presAssocID="{FB6D9A33-6C2E-4302-892C-20B96B3D493A}" presName="hierRoot1" presStyleCnt="0"/>
      <dgm:spPr/>
    </dgm:pt>
    <dgm:pt modelId="{3A3EB844-9168-43FD-992A-3CA6F796D4BC}" type="pres">
      <dgm:prSet presAssocID="{FB6D9A33-6C2E-4302-892C-20B96B3D493A}" presName="composite" presStyleCnt="0"/>
      <dgm:spPr/>
    </dgm:pt>
    <dgm:pt modelId="{8B9F4545-D280-4011-9ABF-323D25E77EB7}" type="pres">
      <dgm:prSet presAssocID="{FB6D9A33-6C2E-4302-892C-20B96B3D493A}" presName="background" presStyleLbl="node0" presStyleIdx="2" presStyleCnt="4"/>
      <dgm:spPr/>
    </dgm:pt>
    <dgm:pt modelId="{2277DF26-5F15-416B-9536-822B52A56E4C}" type="pres">
      <dgm:prSet presAssocID="{FB6D9A33-6C2E-4302-892C-20B96B3D493A}" presName="text" presStyleLbl="fgAcc0" presStyleIdx="2" presStyleCnt="4">
        <dgm:presLayoutVars>
          <dgm:chPref val="3"/>
        </dgm:presLayoutVars>
      </dgm:prSet>
      <dgm:spPr/>
    </dgm:pt>
    <dgm:pt modelId="{95AF9C90-4B6E-47CA-A038-83E4CE4F8A62}" type="pres">
      <dgm:prSet presAssocID="{FB6D9A33-6C2E-4302-892C-20B96B3D493A}" presName="hierChild2" presStyleCnt="0"/>
      <dgm:spPr/>
    </dgm:pt>
    <dgm:pt modelId="{5DD35079-8A04-472C-82CD-07A8BE5BD7D6}" type="pres">
      <dgm:prSet presAssocID="{4993ACE4-CD0C-498A-8D03-B80DAB0D9012}" presName="hierRoot1" presStyleCnt="0"/>
      <dgm:spPr/>
    </dgm:pt>
    <dgm:pt modelId="{71E08690-8BC0-4F90-B0CB-032D4B507FF7}" type="pres">
      <dgm:prSet presAssocID="{4993ACE4-CD0C-498A-8D03-B80DAB0D9012}" presName="composite" presStyleCnt="0"/>
      <dgm:spPr/>
    </dgm:pt>
    <dgm:pt modelId="{FD3C3A9B-ABA0-4D82-9959-D83E34007E4A}" type="pres">
      <dgm:prSet presAssocID="{4993ACE4-CD0C-498A-8D03-B80DAB0D9012}" presName="background" presStyleLbl="node0" presStyleIdx="3" presStyleCnt="4"/>
      <dgm:spPr/>
    </dgm:pt>
    <dgm:pt modelId="{36C8843B-9378-413F-B8A2-0CD1222E95CE}" type="pres">
      <dgm:prSet presAssocID="{4993ACE4-CD0C-498A-8D03-B80DAB0D9012}" presName="text" presStyleLbl="fgAcc0" presStyleIdx="3" presStyleCnt="4">
        <dgm:presLayoutVars>
          <dgm:chPref val="3"/>
        </dgm:presLayoutVars>
      </dgm:prSet>
      <dgm:spPr/>
    </dgm:pt>
    <dgm:pt modelId="{5DCBE9BC-5268-4EAE-990C-A425B4B2DC2B}" type="pres">
      <dgm:prSet presAssocID="{4993ACE4-CD0C-498A-8D03-B80DAB0D9012}" presName="hierChild2" presStyleCnt="0"/>
      <dgm:spPr/>
    </dgm:pt>
  </dgm:ptLst>
  <dgm:cxnLst>
    <dgm:cxn modelId="{F830F82D-20E8-4085-9CC1-792A5ECB092D}" type="presOf" srcId="{4993ACE4-CD0C-498A-8D03-B80DAB0D9012}" destId="{36C8843B-9378-413F-B8A2-0CD1222E95CE}" srcOrd="0" destOrd="0" presId="urn:microsoft.com/office/officeart/2005/8/layout/hierarchy1"/>
    <dgm:cxn modelId="{DB2ACA31-CAA4-43D8-A18F-B8D8600B2ABC}" type="presOf" srcId="{FB6D9A33-6C2E-4302-892C-20B96B3D493A}" destId="{2277DF26-5F15-416B-9536-822B52A56E4C}" srcOrd="0" destOrd="0" presId="urn:microsoft.com/office/officeart/2005/8/layout/hierarchy1"/>
    <dgm:cxn modelId="{1F3BA132-2315-491C-865C-5E216F0CC051}" type="presOf" srcId="{A7CDDF92-A68E-455A-83F1-D3F5400771D3}" destId="{BD1B799E-B945-4277-85D9-1F42FFFA04CA}" srcOrd="0" destOrd="0" presId="urn:microsoft.com/office/officeart/2005/8/layout/hierarchy1"/>
    <dgm:cxn modelId="{EAF89D39-C4B4-4C85-BBF2-B8826F65E4CB}" type="presOf" srcId="{903B4AD1-B3D0-4E8C-8BCE-33FA851902A6}" destId="{75A2232E-A2D9-42C2-98F4-4C50335E73C4}" srcOrd="0" destOrd="0" presId="urn:microsoft.com/office/officeart/2005/8/layout/hierarchy1"/>
    <dgm:cxn modelId="{952D24AD-2B61-472A-8399-3003884A54AE}" srcId="{A7CDDF92-A68E-455A-83F1-D3F5400771D3}" destId="{4993ACE4-CD0C-498A-8D03-B80DAB0D9012}" srcOrd="3" destOrd="0" parTransId="{8B8CFE71-5583-4486-99AB-715F734E8815}" sibTransId="{C58B6DD6-B182-46DF-A433-211C0AE2A980}"/>
    <dgm:cxn modelId="{D22BAFCD-DF12-4358-8476-F4354B94D6C4}" srcId="{A7CDDF92-A68E-455A-83F1-D3F5400771D3}" destId="{FB6D9A33-6C2E-4302-892C-20B96B3D493A}" srcOrd="2" destOrd="0" parTransId="{36B02A70-0E3F-434F-96A4-BB1864D9CE36}" sibTransId="{E8E68449-3F4E-4B3B-AAAE-05FAFD5A5DAB}"/>
    <dgm:cxn modelId="{D03F65E5-C885-4208-B004-C445BA498305}" srcId="{A7CDDF92-A68E-455A-83F1-D3F5400771D3}" destId="{903B4AD1-B3D0-4E8C-8BCE-33FA851902A6}" srcOrd="1" destOrd="0" parTransId="{BCA042C2-A2CE-4277-9E64-1287237CDFD7}" sibTransId="{DB9499E4-D70E-462B-9C7E-F83CE6FFB04C}"/>
    <dgm:cxn modelId="{759D45E8-FEAB-47DC-98C6-ABCBB0030994}" type="presOf" srcId="{C617DC3D-661A-4488-A5F4-D6F8D32A9954}" destId="{BAA5231F-0941-45F0-986D-04910A2B74D9}" srcOrd="0" destOrd="0" presId="urn:microsoft.com/office/officeart/2005/8/layout/hierarchy1"/>
    <dgm:cxn modelId="{D88D03F5-93B9-4BEB-B6E3-222DB291BBBE}" srcId="{A7CDDF92-A68E-455A-83F1-D3F5400771D3}" destId="{C617DC3D-661A-4488-A5F4-D6F8D32A9954}" srcOrd="0" destOrd="0" parTransId="{89492818-020F-4DE6-A41C-A73D4D22737A}" sibTransId="{1C857580-73A3-4C53-BE04-A8F49E9524F2}"/>
    <dgm:cxn modelId="{E2F0E0F7-78B5-49B2-8362-689242AE60C5}" type="presParOf" srcId="{BD1B799E-B945-4277-85D9-1F42FFFA04CA}" destId="{3C93EF81-2672-4E11-99B4-EF63C88FBBA2}" srcOrd="0" destOrd="0" presId="urn:microsoft.com/office/officeart/2005/8/layout/hierarchy1"/>
    <dgm:cxn modelId="{5181A12D-2386-4DE7-832F-49F960E1D145}" type="presParOf" srcId="{3C93EF81-2672-4E11-99B4-EF63C88FBBA2}" destId="{851B44DB-85D8-4822-8F61-8ABDBA03F1BE}" srcOrd="0" destOrd="0" presId="urn:microsoft.com/office/officeart/2005/8/layout/hierarchy1"/>
    <dgm:cxn modelId="{B33FA698-9E29-47EA-AE92-1CA1E8457708}" type="presParOf" srcId="{851B44DB-85D8-4822-8F61-8ABDBA03F1BE}" destId="{9D8FB511-85E7-4EDE-96BD-2936B0E569A9}" srcOrd="0" destOrd="0" presId="urn:microsoft.com/office/officeart/2005/8/layout/hierarchy1"/>
    <dgm:cxn modelId="{FA040621-45C6-4BE5-B039-6D0556213A75}" type="presParOf" srcId="{851B44DB-85D8-4822-8F61-8ABDBA03F1BE}" destId="{BAA5231F-0941-45F0-986D-04910A2B74D9}" srcOrd="1" destOrd="0" presId="urn:microsoft.com/office/officeart/2005/8/layout/hierarchy1"/>
    <dgm:cxn modelId="{FF252CE3-FF87-4C2B-A8AC-6D5A93143F57}" type="presParOf" srcId="{3C93EF81-2672-4E11-99B4-EF63C88FBBA2}" destId="{E893AD1A-3451-4B91-A05C-C117236665BF}" srcOrd="1" destOrd="0" presId="urn:microsoft.com/office/officeart/2005/8/layout/hierarchy1"/>
    <dgm:cxn modelId="{CA201034-E1CA-4710-8E6C-B6BFBC20AED3}" type="presParOf" srcId="{BD1B799E-B945-4277-85D9-1F42FFFA04CA}" destId="{E086EA8C-EA2A-4D52-BF76-D5918488E111}" srcOrd="1" destOrd="0" presId="urn:microsoft.com/office/officeart/2005/8/layout/hierarchy1"/>
    <dgm:cxn modelId="{2782788A-3EEA-457E-9F68-47EC02B28CC0}" type="presParOf" srcId="{E086EA8C-EA2A-4D52-BF76-D5918488E111}" destId="{6F0F8ECE-3B90-4D5E-AB6B-806F38AB6BBE}" srcOrd="0" destOrd="0" presId="urn:microsoft.com/office/officeart/2005/8/layout/hierarchy1"/>
    <dgm:cxn modelId="{385DDA1E-B7DC-4755-8758-46E1F0E15D1C}" type="presParOf" srcId="{6F0F8ECE-3B90-4D5E-AB6B-806F38AB6BBE}" destId="{96EF0B51-F93E-486E-B365-26128BB98665}" srcOrd="0" destOrd="0" presId="urn:microsoft.com/office/officeart/2005/8/layout/hierarchy1"/>
    <dgm:cxn modelId="{B141D6EB-361C-4124-B628-655CC1EC9830}" type="presParOf" srcId="{6F0F8ECE-3B90-4D5E-AB6B-806F38AB6BBE}" destId="{75A2232E-A2D9-42C2-98F4-4C50335E73C4}" srcOrd="1" destOrd="0" presId="urn:microsoft.com/office/officeart/2005/8/layout/hierarchy1"/>
    <dgm:cxn modelId="{5DEBE81D-D5E0-44BC-88F4-705C028E4119}" type="presParOf" srcId="{E086EA8C-EA2A-4D52-BF76-D5918488E111}" destId="{5A49A173-FE68-4B15-A958-1B27D56EFFE4}" srcOrd="1" destOrd="0" presId="urn:microsoft.com/office/officeart/2005/8/layout/hierarchy1"/>
    <dgm:cxn modelId="{43535709-B2BF-456F-92B6-39CFBCB906AB}" type="presParOf" srcId="{BD1B799E-B945-4277-85D9-1F42FFFA04CA}" destId="{D69F6A80-4367-4A0C-B49C-8F42E4E5247F}" srcOrd="2" destOrd="0" presId="urn:microsoft.com/office/officeart/2005/8/layout/hierarchy1"/>
    <dgm:cxn modelId="{3DE1F526-3F11-4A82-BC68-4D0B62878660}" type="presParOf" srcId="{D69F6A80-4367-4A0C-B49C-8F42E4E5247F}" destId="{3A3EB844-9168-43FD-992A-3CA6F796D4BC}" srcOrd="0" destOrd="0" presId="urn:microsoft.com/office/officeart/2005/8/layout/hierarchy1"/>
    <dgm:cxn modelId="{EC763C31-905F-41EE-AB24-8F3763BE7C52}" type="presParOf" srcId="{3A3EB844-9168-43FD-992A-3CA6F796D4BC}" destId="{8B9F4545-D280-4011-9ABF-323D25E77EB7}" srcOrd="0" destOrd="0" presId="urn:microsoft.com/office/officeart/2005/8/layout/hierarchy1"/>
    <dgm:cxn modelId="{AC3BA89B-3964-43DF-92C5-F890170C9EB6}" type="presParOf" srcId="{3A3EB844-9168-43FD-992A-3CA6F796D4BC}" destId="{2277DF26-5F15-416B-9536-822B52A56E4C}" srcOrd="1" destOrd="0" presId="urn:microsoft.com/office/officeart/2005/8/layout/hierarchy1"/>
    <dgm:cxn modelId="{39CC0421-AFDF-4EFB-971A-D865ED3CF99A}" type="presParOf" srcId="{D69F6A80-4367-4A0C-B49C-8F42E4E5247F}" destId="{95AF9C90-4B6E-47CA-A038-83E4CE4F8A62}" srcOrd="1" destOrd="0" presId="urn:microsoft.com/office/officeart/2005/8/layout/hierarchy1"/>
    <dgm:cxn modelId="{05846F28-1F3D-4C7D-BF62-AC71C55A0AB0}" type="presParOf" srcId="{BD1B799E-B945-4277-85D9-1F42FFFA04CA}" destId="{5DD35079-8A04-472C-82CD-07A8BE5BD7D6}" srcOrd="3" destOrd="0" presId="urn:microsoft.com/office/officeart/2005/8/layout/hierarchy1"/>
    <dgm:cxn modelId="{607934B1-80E4-420B-A6FB-3FB5E4465AB2}" type="presParOf" srcId="{5DD35079-8A04-472C-82CD-07A8BE5BD7D6}" destId="{71E08690-8BC0-4F90-B0CB-032D4B507FF7}" srcOrd="0" destOrd="0" presId="urn:microsoft.com/office/officeart/2005/8/layout/hierarchy1"/>
    <dgm:cxn modelId="{3E8A4BBB-C1AA-439B-84FA-B1FAC4E59523}" type="presParOf" srcId="{71E08690-8BC0-4F90-B0CB-032D4B507FF7}" destId="{FD3C3A9B-ABA0-4D82-9959-D83E34007E4A}" srcOrd="0" destOrd="0" presId="urn:microsoft.com/office/officeart/2005/8/layout/hierarchy1"/>
    <dgm:cxn modelId="{86B3C33E-82FE-454C-98B4-49B2B048A2BA}" type="presParOf" srcId="{71E08690-8BC0-4F90-B0CB-032D4B507FF7}" destId="{36C8843B-9378-413F-B8A2-0CD1222E95CE}" srcOrd="1" destOrd="0" presId="urn:microsoft.com/office/officeart/2005/8/layout/hierarchy1"/>
    <dgm:cxn modelId="{9FF678CA-30DB-4BF2-BC1E-B770FA38B288}" type="presParOf" srcId="{5DD35079-8A04-472C-82CD-07A8BE5BD7D6}" destId="{5DCBE9BC-5268-4EAE-990C-A425B4B2DC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C65C2F-C0DD-42E5-9079-B02792911967}"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2DD1345E-5204-4CC8-A245-8DE59866EA50}">
      <dgm:prSet phldr="0"/>
      <dgm:spPr/>
      <dgm:t>
        <a:bodyPr/>
        <a:lstStyle/>
        <a:p>
          <a:pPr rtl="0"/>
          <a:r>
            <a:rPr lang="en-US" dirty="0">
              <a:latin typeface="Corbel" panose="020B0503020204020204"/>
            </a:rPr>
            <a:t> </a:t>
          </a:r>
          <a:r>
            <a:rPr lang="en-US" dirty="0">
              <a:latin typeface="Arial"/>
              <a:cs typeface="Arial"/>
            </a:rPr>
            <a:t> </a:t>
          </a:r>
          <a:r>
            <a:rPr lang="en-US" b="1" dirty="0">
              <a:latin typeface="Arial"/>
              <a:cs typeface="Arial"/>
            </a:rPr>
            <a:t> </a:t>
          </a:r>
          <a:endParaRPr lang="en-US" b="1" dirty="0">
            <a:latin typeface="Corbel" panose="020B0503020204020204"/>
          </a:endParaRPr>
        </a:p>
      </dgm:t>
    </dgm:pt>
    <dgm:pt modelId="{FA27066B-AFCD-4BAB-938D-8F02118C6C34}" type="parTrans" cxnId="{F888F8CE-8F85-41A6-B703-B6360612BDA1}">
      <dgm:prSet/>
      <dgm:spPr/>
      <dgm:t>
        <a:bodyPr/>
        <a:lstStyle/>
        <a:p>
          <a:endParaRPr lang="en-US"/>
        </a:p>
      </dgm:t>
    </dgm:pt>
    <dgm:pt modelId="{6AC9A640-0186-4152-A80B-CF0561C7F002}" type="sibTrans" cxnId="{F888F8CE-8F85-41A6-B703-B6360612BDA1}">
      <dgm:prSet/>
      <dgm:spPr/>
      <dgm:t>
        <a:bodyPr/>
        <a:lstStyle/>
        <a:p>
          <a:endParaRPr lang="en-US"/>
        </a:p>
      </dgm:t>
    </dgm:pt>
    <dgm:pt modelId="{3F134E6C-A3C3-405D-BE29-0E9C2587E048}">
      <dgm:prSet/>
      <dgm:spPr/>
      <dgm:t>
        <a:bodyPr/>
        <a:lstStyle/>
        <a:p>
          <a:r>
            <a:rPr lang="en-US" b="1" dirty="0">
              <a:latin typeface="Arial"/>
              <a:cs typeface="Arial"/>
            </a:rPr>
            <a:t>Policies, Procedures and Practices for Safe working with Children and Young People.</a:t>
          </a:r>
        </a:p>
      </dgm:t>
    </dgm:pt>
    <dgm:pt modelId="{237FB6B4-E08E-4A80-82FD-C1957FF9217D}" type="parTrans" cxnId="{3FB19F9F-CB5A-41E3-94FF-0B3DCC4E57F3}">
      <dgm:prSet/>
      <dgm:spPr/>
      <dgm:t>
        <a:bodyPr/>
        <a:lstStyle/>
        <a:p>
          <a:endParaRPr lang="en-US"/>
        </a:p>
      </dgm:t>
    </dgm:pt>
    <dgm:pt modelId="{65172D0A-F085-41B6-AB4C-53F8F9F9644C}" type="sibTrans" cxnId="{3FB19F9F-CB5A-41E3-94FF-0B3DCC4E57F3}">
      <dgm:prSet/>
      <dgm:spPr/>
      <dgm:t>
        <a:bodyPr/>
        <a:lstStyle/>
        <a:p>
          <a:endParaRPr lang="en-US"/>
        </a:p>
      </dgm:t>
    </dgm:pt>
    <dgm:pt modelId="{8CAB0BDA-DC20-4582-9DF6-1D36DACAAD60}">
      <dgm:prSet/>
      <dgm:spPr/>
      <dgm:t>
        <a:bodyPr/>
        <a:lstStyle/>
        <a:p>
          <a:pPr rtl="0"/>
          <a:r>
            <a:rPr lang="en-US" b="1" dirty="0">
              <a:latin typeface="Arial"/>
              <a:cs typeface="Arial"/>
            </a:rPr>
            <a:t>Care workers / Families and Significant other/ Social Worker etc.</a:t>
          </a:r>
        </a:p>
      </dgm:t>
    </dgm:pt>
    <dgm:pt modelId="{EC7DA934-044E-49CF-B465-08026D3C8D8D}" type="parTrans" cxnId="{5E01D1BE-884E-4B5A-92C5-13A3773A6BB7}">
      <dgm:prSet/>
      <dgm:spPr/>
      <dgm:t>
        <a:bodyPr/>
        <a:lstStyle/>
        <a:p>
          <a:endParaRPr lang="en-US"/>
        </a:p>
      </dgm:t>
    </dgm:pt>
    <dgm:pt modelId="{33ACB3AF-C8CF-4BFF-90B0-ABCC07D80F32}" type="sibTrans" cxnId="{5E01D1BE-884E-4B5A-92C5-13A3773A6BB7}">
      <dgm:prSet/>
      <dgm:spPr/>
      <dgm:t>
        <a:bodyPr/>
        <a:lstStyle/>
        <a:p>
          <a:endParaRPr lang="en-US"/>
        </a:p>
      </dgm:t>
    </dgm:pt>
    <dgm:pt modelId="{9951A781-DC17-48BB-BFDC-E089DD3CB287}">
      <dgm:prSet/>
      <dgm:spPr/>
      <dgm:t>
        <a:bodyPr/>
        <a:lstStyle/>
        <a:p>
          <a:r>
            <a:rPr lang="en-US" b="1" dirty="0">
              <a:latin typeface="Arial"/>
              <a:cs typeface="Arial"/>
            </a:rPr>
            <a:t>Outcome- Base Practice: Impact of Legislation and Polices Changes.</a:t>
          </a:r>
        </a:p>
      </dgm:t>
    </dgm:pt>
    <dgm:pt modelId="{A700036A-28FB-4FE8-9286-8BD56CEB12AF}" type="parTrans" cxnId="{02C9F4E0-4714-4270-ABD5-6A55685CAC43}">
      <dgm:prSet/>
      <dgm:spPr/>
      <dgm:t>
        <a:bodyPr/>
        <a:lstStyle/>
        <a:p>
          <a:endParaRPr lang="en-US"/>
        </a:p>
      </dgm:t>
    </dgm:pt>
    <dgm:pt modelId="{B0A3F8FD-F764-489D-995A-BA20E56EF001}" type="sibTrans" cxnId="{02C9F4E0-4714-4270-ABD5-6A55685CAC43}">
      <dgm:prSet/>
      <dgm:spPr/>
      <dgm:t>
        <a:bodyPr/>
        <a:lstStyle/>
        <a:p>
          <a:endParaRPr lang="en-US"/>
        </a:p>
      </dgm:t>
    </dgm:pt>
    <dgm:pt modelId="{2462C0CB-C6C9-451C-B885-A0EFDC43B655}">
      <dgm:prSet/>
      <dgm:spPr/>
      <dgm:t>
        <a:bodyPr/>
        <a:lstStyle/>
        <a:p>
          <a:r>
            <a:rPr lang="en-US" b="1" dirty="0">
              <a:latin typeface="Arial"/>
              <a:cs typeface="Arial"/>
            </a:rPr>
            <a:t>Ways to Develop Trust and Accountability    </a:t>
          </a:r>
        </a:p>
      </dgm:t>
    </dgm:pt>
    <dgm:pt modelId="{139FF3CE-1C83-4102-BC28-670EB012D064}" type="parTrans" cxnId="{B229A070-5655-4E64-BCD4-0895FCC58843}">
      <dgm:prSet/>
      <dgm:spPr/>
      <dgm:t>
        <a:bodyPr/>
        <a:lstStyle/>
        <a:p>
          <a:endParaRPr lang="en-US"/>
        </a:p>
      </dgm:t>
    </dgm:pt>
    <dgm:pt modelId="{6E05752F-E284-43BA-9603-0FA93B39E415}" type="sibTrans" cxnId="{B229A070-5655-4E64-BCD4-0895FCC58843}">
      <dgm:prSet/>
      <dgm:spPr/>
      <dgm:t>
        <a:bodyPr/>
        <a:lstStyle/>
        <a:p>
          <a:endParaRPr lang="en-US"/>
        </a:p>
      </dgm:t>
    </dgm:pt>
    <dgm:pt modelId="{4BBE3620-B9B3-4215-9FB5-73DBD70860FB}">
      <dgm:prSet phldr="0"/>
      <dgm:spPr/>
      <dgm:t>
        <a:bodyPr/>
        <a:lstStyle/>
        <a:p>
          <a:pPr rtl="0"/>
          <a:r>
            <a:rPr lang="en-US" b="1" dirty="0">
              <a:latin typeface="Arial"/>
              <a:cs typeface="Arial"/>
            </a:rPr>
            <a:t>Understanding of Children and Young/People, Safeguarding Vulnerability</a:t>
          </a:r>
        </a:p>
      </dgm:t>
    </dgm:pt>
    <dgm:pt modelId="{4C1A8D3D-0737-4419-804D-9EFB2D3C1EF4}" type="parTrans" cxnId="{C784BF6F-9860-433A-8A89-DAAEFF22A7EB}">
      <dgm:prSet/>
      <dgm:spPr/>
    </dgm:pt>
    <dgm:pt modelId="{130776AD-573A-4667-A1E3-AB345F6AA4D7}" type="sibTrans" cxnId="{C784BF6F-9860-433A-8A89-DAAEFF22A7EB}">
      <dgm:prSet/>
      <dgm:spPr/>
    </dgm:pt>
    <dgm:pt modelId="{559367FD-1DA7-437D-98F1-6F2D9386CF3F}" type="pres">
      <dgm:prSet presAssocID="{22C65C2F-C0DD-42E5-9079-B02792911967}" presName="vert0" presStyleCnt="0">
        <dgm:presLayoutVars>
          <dgm:dir/>
          <dgm:animOne val="branch"/>
          <dgm:animLvl val="lvl"/>
        </dgm:presLayoutVars>
      </dgm:prSet>
      <dgm:spPr/>
    </dgm:pt>
    <dgm:pt modelId="{54418ACE-ACC7-4548-89ED-8A282EB85B02}" type="pres">
      <dgm:prSet presAssocID="{2DD1345E-5204-4CC8-A245-8DE59866EA50}" presName="thickLine" presStyleLbl="alignNode1" presStyleIdx="0" presStyleCnt="1"/>
      <dgm:spPr/>
    </dgm:pt>
    <dgm:pt modelId="{6FBFBC90-B127-45B3-BF09-A92267D1F41F}" type="pres">
      <dgm:prSet presAssocID="{2DD1345E-5204-4CC8-A245-8DE59866EA50}" presName="horz1" presStyleCnt="0"/>
      <dgm:spPr/>
    </dgm:pt>
    <dgm:pt modelId="{231800C5-4253-4B02-AA52-C9B0B5463A75}" type="pres">
      <dgm:prSet presAssocID="{2DD1345E-5204-4CC8-A245-8DE59866EA50}" presName="tx1" presStyleLbl="revTx" presStyleIdx="0" presStyleCnt="6"/>
      <dgm:spPr/>
    </dgm:pt>
    <dgm:pt modelId="{D0E0DCD7-4D68-465F-A6D6-98BBB7E74687}" type="pres">
      <dgm:prSet presAssocID="{2DD1345E-5204-4CC8-A245-8DE59866EA50}" presName="vert1" presStyleCnt="0"/>
      <dgm:spPr/>
    </dgm:pt>
    <dgm:pt modelId="{4949E9B9-8DAC-4AFB-AC36-2256839FADAC}" type="pres">
      <dgm:prSet presAssocID="{3F134E6C-A3C3-405D-BE29-0E9C2587E048}" presName="vertSpace2a" presStyleCnt="0"/>
      <dgm:spPr/>
    </dgm:pt>
    <dgm:pt modelId="{3CAA7472-BA66-42C7-8BCF-9ACEDC9F99AF}" type="pres">
      <dgm:prSet presAssocID="{3F134E6C-A3C3-405D-BE29-0E9C2587E048}" presName="horz2" presStyleCnt="0"/>
      <dgm:spPr/>
    </dgm:pt>
    <dgm:pt modelId="{31C00255-922B-46B0-B28B-E273B25E5564}" type="pres">
      <dgm:prSet presAssocID="{3F134E6C-A3C3-405D-BE29-0E9C2587E048}" presName="horzSpace2" presStyleCnt="0"/>
      <dgm:spPr/>
    </dgm:pt>
    <dgm:pt modelId="{E56CA08D-570B-45BC-84BE-033460DF0F10}" type="pres">
      <dgm:prSet presAssocID="{3F134E6C-A3C3-405D-BE29-0E9C2587E048}" presName="tx2" presStyleLbl="revTx" presStyleIdx="1" presStyleCnt="6"/>
      <dgm:spPr/>
    </dgm:pt>
    <dgm:pt modelId="{2815F2F4-4A19-4676-8589-7CD302C728F9}" type="pres">
      <dgm:prSet presAssocID="{3F134E6C-A3C3-405D-BE29-0E9C2587E048}" presName="vert2" presStyleCnt="0"/>
      <dgm:spPr/>
    </dgm:pt>
    <dgm:pt modelId="{921D10DF-C942-443F-AB25-77D37F8D601E}" type="pres">
      <dgm:prSet presAssocID="{3F134E6C-A3C3-405D-BE29-0E9C2587E048}" presName="thinLine2b" presStyleLbl="callout" presStyleIdx="0" presStyleCnt="5"/>
      <dgm:spPr/>
    </dgm:pt>
    <dgm:pt modelId="{B447AF49-3400-405D-83D6-41A7F5CD64DB}" type="pres">
      <dgm:prSet presAssocID="{3F134E6C-A3C3-405D-BE29-0E9C2587E048}" presName="vertSpace2b" presStyleCnt="0"/>
      <dgm:spPr/>
    </dgm:pt>
    <dgm:pt modelId="{304C6FD7-2209-4BCA-AFC5-3BCC39AAA426}" type="pres">
      <dgm:prSet presAssocID="{8CAB0BDA-DC20-4582-9DF6-1D36DACAAD60}" presName="horz2" presStyleCnt="0"/>
      <dgm:spPr/>
    </dgm:pt>
    <dgm:pt modelId="{CD3093EA-5F1F-4C26-91D6-06E05C07405D}" type="pres">
      <dgm:prSet presAssocID="{8CAB0BDA-DC20-4582-9DF6-1D36DACAAD60}" presName="horzSpace2" presStyleCnt="0"/>
      <dgm:spPr/>
    </dgm:pt>
    <dgm:pt modelId="{AE19A5D5-DDCD-4F53-B7DB-44F632254499}" type="pres">
      <dgm:prSet presAssocID="{8CAB0BDA-DC20-4582-9DF6-1D36DACAAD60}" presName="tx2" presStyleLbl="revTx" presStyleIdx="2" presStyleCnt="6"/>
      <dgm:spPr/>
    </dgm:pt>
    <dgm:pt modelId="{013E11C9-294A-41CF-8ECF-542EB5E11B7A}" type="pres">
      <dgm:prSet presAssocID="{8CAB0BDA-DC20-4582-9DF6-1D36DACAAD60}" presName="vert2" presStyleCnt="0"/>
      <dgm:spPr/>
    </dgm:pt>
    <dgm:pt modelId="{30C14428-0B7F-4C21-84C0-E2537E949A54}" type="pres">
      <dgm:prSet presAssocID="{8CAB0BDA-DC20-4582-9DF6-1D36DACAAD60}" presName="thinLine2b" presStyleLbl="callout" presStyleIdx="1" presStyleCnt="5"/>
      <dgm:spPr/>
    </dgm:pt>
    <dgm:pt modelId="{27A36B3C-C079-48B9-B2D4-F21CDD6D10EC}" type="pres">
      <dgm:prSet presAssocID="{8CAB0BDA-DC20-4582-9DF6-1D36DACAAD60}" presName="vertSpace2b" presStyleCnt="0"/>
      <dgm:spPr/>
    </dgm:pt>
    <dgm:pt modelId="{87A616EC-CF50-4965-8C09-8DC6C4D5E59A}" type="pres">
      <dgm:prSet presAssocID="{9951A781-DC17-48BB-BFDC-E089DD3CB287}" presName="horz2" presStyleCnt="0"/>
      <dgm:spPr/>
    </dgm:pt>
    <dgm:pt modelId="{95C04736-943D-4713-82DD-23E80225A791}" type="pres">
      <dgm:prSet presAssocID="{9951A781-DC17-48BB-BFDC-E089DD3CB287}" presName="horzSpace2" presStyleCnt="0"/>
      <dgm:spPr/>
    </dgm:pt>
    <dgm:pt modelId="{1C4D0FD2-F5DA-4B8F-9B14-5354672749CD}" type="pres">
      <dgm:prSet presAssocID="{9951A781-DC17-48BB-BFDC-E089DD3CB287}" presName="tx2" presStyleLbl="revTx" presStyleIdx="3" presStyleCnt="6"/>
      <dgm:spPr/>
    </dgm:pt>
    <dgm:pt modelId="{CC3E2FA7-65DE-4F3A-B6B4-6EC8D62F7CA6}" type="pres">
      <dgm:prSet presAssocID="{9951A781-DC17-48BB-BFDC-E089DD3CB287}" presName="vert2" presStyleCnt="0"/>
      <dgm:spPr/>
    </dgm:pt>
    <dgm:pt modelId="{87931FEB-3C96-4469-8ABA-CD4F14D65947}" type="pres">
      <dgm:prSet presAssocID="{9951A781-DC17-48BB-BFDC-E089DD3CB287}" presName="thinLine2b" presStyleLbl="callout" presStyleIdx="2" presStyleCnt="5"/>
      <dgm:spPr/>
    </dgm:pt>
    <dgm:pt modelId="{06FE3539-4391-48FE-8377-B1DBADF45791}" type="pres">
      <dgm:prSet presAssocID="{9951A781-DC17-48BB-BFDC-E089DD3CB287}" presName="vertSpace2b" presStyleCnt="0"/>
      <dgm:spPr/>
    </dgm:pt>
    <dgm:pt modelId="{701820EA-92DB-4888-BC68-2743939FC99F}" type="pres">
      <dgm:prSet presAssocID="{2462C0CB-C6C9-451C-B885-A0EFDC43B655}" presName="horz2" presStyleCnt="0"/>
      <dgm:spPr/>
    </dgm:pt>
    <dgm:pt modelId="{89D04653-0EC4-4099-9F43-4604C65A9F37}" type="pres">
      <dgm:prSet presAssocID="{2462C0CB-C6C9-451C-B885-A0EFDC43B655}" presName="horzSpace2" presStyleCnt="0"/>
      <dgm:spPr/>
    </dgm:pt>
    <dgm:pt modelId="{FCBBC77C-7124-4636-8B38-47F9FB2F361F}" type="pres">
      <dgm:prSet presAssocID="{2462C0CB-C6C9-451C-B885-A0EFDC43B655}" presName="tx2" presStyleLbl="revTx" presStyleIdx="4" presStyleCnt="6"/>
      <dgm:spPr/>
    </dgm:pt>
    <dgm:pt modelId="{C5DA08CA-954A-44BB-BF6B-E0F938CCD3F2}" type="pres">
      <dgm:prSet presAssocID="{2462C0CB-C6C9-451C-B885-A0EFDC43B655}" presName="vert2" presStyleCnt="0"/>
      <dgm:spPr/>
    </dgm:pt>
    <dgm:pt modelId="{6EA7C6DA-7CE5-4845-BA25-2D2993BD9EEC}" type="pres">
      <dgm:prSet presAssocID="{2462C0CB-C6C9-451C-B885-A0EFDC43B655}" presName="thinLine2b" presStyleLbl="callout" presStyleIdx="3" presStyleCnt="5"/>
      <dgm:spPr/>
    </dgm:pt>
    <dgm:pt modelId="{20E7E1B2-BCB5-4059-BF3E-480343D16247}" type="pres">
      <dgm:prSet presAssocID="{2462C0CB-C6C9-451C-B885-A0EFDC43B655}" presName="vertSpace2b" presStyleCnt="0"/>
      <dgm:spPr/>
    </dgm:pt>
    <dgm:pt modelId="{033B96A3-6A97-462F-820F-80E14311C3A7}" type="pres">
      <dgm:prSet presAssocID="{4BBE3620-B9B3-4215-9FB5-73DBD70860FB}" presName="horz2" presStyleCnt="0"/>
      <dgm:spPr/>
    </dgm:pt>
    <dgm:pt modelId="{D279ADCC-9799-4016-B0C1-B53DF00039E2}" type="pres">
      <dgm:prSet presAssocID="{4BBE3620-B9B3-4215-9FB5-73DBD70860FB}" presName="horzSpace2" presStyleCnt="0"/>
      <dgm:spPr/>
    </dgm:pt>
    <dgm:pt modelId="{C20FA51F-42CB-4DDC-8433-AD241F74A004}" type="pres">
      <dgm:prSet presAssocID="{4BBE3620-B9B3-4215-9FB5-73DBD70860FB}" presName="tx2" presStyleLbl="revTx" presStyleIdx="5" presStyleCnt="6"/>
      <dgm:spPr/>
    </dgm:pt>
    <dgm:pt modelId="{71663EC2-D8DE-4A41-A2BC-1CA87EE3431C}" type="pres">
      <dgm:prSet presAssocID="{4BBE3620-B9B3-4215-9FB5-73DBD70860FB}" presName="vert2" presStyleCnt="0"/>
      <dgm:spPr/>
    </dgm:pt>
    <dgm:pt modelId="{9540BC69-5868-4BBA-9F8C-959D80EE55A4}" type="pres">
      <dgm:prSet presAssocID="{4BBE3620-B9B3-4215-9FB5-73DBD70860FB}" presName="thinLine2b" presStyleLbl="callout" presStyleIdx="4" presStyleCnt="5"/>
      <dgm:spPr/>
    </dgm:pt>
    <dgm:pt modelId="{53F95F21-D709-446F-9E5E-67A8B17A9A4B}" type="pres">
      <dgm:prSet presAssocID="{4BBE3620-B9B3-4215-9FB5-73DBD70860FB}" presName="vertSpace2b" presStyleCnt="0"/>
      <dgm:spPr/>
    </dgm:pt>
  </dgm:ptLst>
  <dgm:cxnLst>
    <dgm:cxn modelId="{F5D9610D-AC2E-485D-91D8-8C871301EA88}" type="presOf" srcId="{4BBE3620-B9B3-4215-9FB5-73DBD70860FB}" destId="{C20FA51F-42CB-4DDC-8433-AD241F74A004}" srcOrd="0" destOrd="0" presId="urn:microsoft.com/office/officeart/2008/layout/LinedList"/>
    <dgm:cxn modelId="{F8F3C313-6219-49F8-91A8-8EEA184D976F}" type="presOf" srcId="{8CAB0BDA-DC20-4582-9DF6-1D36DACAAD60}" destId="{AE19A5D5-DDCD-4F53-B7DB-44F632254499}" srcOrd="0" destOrd="0" presId="urn:microsoft.com/office/officeart/2008/layout/LinedList"/>
    <dgm:cxn modelId="{C784BF6F-9860-433A-8A89-DAAEFF22A7EB}" srcId="{2DD1345E-5204-4CC8-A245-8DE59866EA50}" destId="{4BBE3620-B9B3-4215-9FB5-73DBD70860FB}" srcOrd="4" destOrd="0" parTransId="{4C1A8D3D-0737-4419-804D-9EFB2D3C1EF4}" sibTransId="{130776AD-573A-4667-A1E3-AB345F6AA4D7}"/>
    <dgm:cxn modelId="{B229A070-5655-4E64-BCD4-0895FCC58843}" srcId="{2DD1345E-5204-4CC8-A245-8DE59866EA50}" destId="{2462C0CB-C6C9-451C-B885-A0EFDC43B655}" srcOrd="3" destOrd="0" parTransId="{139FF3CE-1C83-4102-BC28-670EB012D064}" sibTransId="{6E05752F-E284-43BA-9603-0FA93B39E415}"/>
    <dgm:cxn modelId="{B4126676-9704-40AB-AFBB-9F430F459C27}" type="presOf" srcId="{3F134E6C-A3C3-405D-BE29-0E9C2587E048}" destId="{E56CA08D-570B-45BC-84BE-033460DF0F10}" srcOrd="0" destOrd="0" presId="urn:microsoft.com/office/officeart/2008/layout/LinedList"/>
    <dgm:cxn modelId="{3FB19F9F-CB5A-41E3-94FF-0B3DCC4E57F3}" srcId="{2DD1345E-5204-4CC8-A245-8DE59866EA50}" destId="{3F134E6C-A3C3-405D-BE29-0E9C2587E048}" srcOrd="0" destOrd="0" parTransId="{237FB6B4-E08E-4A80-82FD-C1957FF9217D}" sibTransId="{65172D0A-F085-41B6-AB4C-53F8F9F9644C}"/>
    <dgm:cxn modelId="{17E6DFA7-5971-4365-9161-C474DE4DA425}" type="presOf" srcId="{2DD1345E-5204-4CC8-A245-8DE59866EA50}" destId="{231800C5-4253-4B02-AA52-C9B0B5463A75}" srcOrd="0" destOrd="0" presId="urn:microsoft.com/office/officeart/2008/layout/LinedList"/>
    <dgm:cxn modelId="{5E01D1BE-884E-4B5A-92C5-13A3773A6BB7}" srcId="{2DD1345E-5204-4CC8-A245-8DE59866EA50}" destId="{8CAB0BDA-DC20-4582-9DF6-1D36DACAAD60}" srcOrd="1" destOrd="0" parTransId="{EC7DA934-044E-49CF-B465-08026D3C8D8D}" sibTransId="{33ACB3AF-C8CF-4BFF-90B0-ABCC07D80F32}"/>
    <dgm:cxn modelId="{F888F8CE-8F85-41A6-B703-B6360612BDA1}" srcId="{22C65C2F-C0DD-42E5-9079-B02792911967}" destId="{2DD1345E-5204-4CC8-A245-8DE59866EA50}" srcOrd="0" destOrd="0" parTransId="{FA27066B-AFCD-4BAB-938D-8F02118C6C34}" sibTransId="{6AC9A640-0186-4152-A80B-CF0561C7F002}"/>
    <dgm:cxn modelId="{4453EAD0-6C0E-4794-8B02-6CE54B9313DE}" type="presOf" srcId="{22C65C2F-C0DD-42E5-9079-B02792911967}" destId="{559367FD-1DA7-437D-98F1-6F2D9386CF3F}" srcOrd="0" destOrd="0" presId="urn:microsoft.com/office/officeart/2008/layout/LinedList"/>
    <dgm:cxn modelId="{DC4C07D4-8F9B-43A6-81CF-7A9A7D400714}" type="presOf" srcId="{9951A781-DC17-48BB-BFDC-E089DD3CB287}" destId="{1C4D0FD2-F5DA-4B8F-9B14-5354672749CD}" srcOrd="0" destOrd="0" presId="urn:microsoft.com/office/officeart/2008/layout/LinedList"/>
    <dgm:cxn modelId="{02C9F4E0-4714-4270-ABD5-6A55685CAC43}" srcId="{2DD1345E-5204-4CC8-A245-8DE59866EA50}" destId="{9951A781-DC17-48BB-BFDC-E089DD3CB287}" srcOrd="2" destOrd="0" parTransId="{A700036A-28FB-4FE8-9286-8BD56CEB12AF}" sibTransId="{B0A3F8FD-F764-489D-995A-BA20E56EF001}"/>
    <dgm:cxn modelId="{965C24F7-82B5-4A8D-BE68-9698ADB8D94E}" type="presOf" srcId="{2462C0CB-C6C9-451C-B885-A0EFDC43B655}" destId="{FCBBC77C-7124-4636-8B38-47F9FB2F361F}" srcOrd="0" destOrd="0" presId="urn:microsoft.com/office/officeart/2008/layout/LinedList"/>
    <dgm:cxn modelId="{C5FE1B17-4D2A-4680-9E09-CB9CF0FB66AF}" type="presParOf" srcId="{559367FD-1DA7-437D-98F1-6F2D9386CF3F}" destId="{54418ACE-ACC7-4548-89ED-8A282EB85B02}" srcOrd="0" destOrd="0" presId="urn:microsoft.com/office/officeart/2008/layout/LinedList"/>
    <dgm:cxn modelId="{62F46E88-5AC3-4D29-A434-44F8CC604BE2}" type="presParOf" srcId="{559367FD-1DA7-437D-98F1-6F2D9386CF3F}" destId="{6FBFBC90-B127-45B3-BF09-A92267D1F41F}" srcOrd="1" destOrd="0" presId="urn:microsoft.com/office/officeart/2008/layout/LinedList"/>
    <dgm:cxn modelId="{10DD216C-C6C7-4909-BB34-8277C8129696}" type="presParOf" srcId="{6FBFBC90-B127-45B3-BF09-A92267D1F41F}" destId="{231800C5-4253-4B02-AA52-C9B0B5463A75}" srcOrd="0" destOrd="0" presId="urn:microsoft.com/office/officeart/2008/layout/LinedList"/>
    <dgm:cxn modelId="{5D0F19B9-90B6-43B8-9564-B9152E034C05}" type="presParOf" srcId="{6FBFBC90-B127-45B3-BF09-A92267D1F41F}" destId="{D0E0DCD7-4D68-465F-A6D6-98BBB7E74687}" srcOrd="1" destOrd="0" presId="urn:microsoft.com/office/officeart/2008/layout/LinedList"/>
    <dgm:cxn modelId="{EC9A9AF2-C7F3-4A19-B6FC-F556DEA9EFF0}" type="presParOf" srcId="{D0E0DCD7-4D68-465F-A6D6-98BBB7E74687}" destId="{4949E9B9-8DAC-4AFB-AC36-2256839FADAC}" srcOrd="0" destOrd="0" presId="urn:microsoft.com/office/officeart/2008/layout/LinedList"/>
    <dgm:cxn modelId="{B6A6E0BA-D3B9-47F2-9EAD-B26976DF6E76}" type="presParOf" srcId="{D0E0DCD7-4D68-465F-A6D6-98BBB7E74687}" destId="{3CAA7472-BA66-42C7-8BCF-9ACEDC9F99AF}" srcOrd="1" destOrd="0" presId="urn:microsoft.com/office/officeart/2008/layout/LinedList"/>
    <dgm:cxn modelId="{7FD218BA-798E-411A-9B3C-EED977F44F81}" type="presParOf" srcId="{3CAA7472-BA66-42C7-8BCF-9ACEDC9F99AF}" destId="{31C00255-922B-46B0-B28B-E273B25E5564}" srcOrd="0" destOrd="0" presId="urn:microsoft.com/office/officeart/2008/layout/LinedList"/>
    <dgm:cxn modelId="{40CF4B70-08BA-4870-BE3F-24C99F878191}" type="presParOf" srcId="{3CAA7472-BA66-42C7-8BCF-9ACEDC9F99AF}" destId="{E56CA08D-570B-45BC-84BE-033460DF0F10}" srcOrd="1" destOrd="0" presId="urn:microsoft.com/office/officeart/2008/layout/LinedList"/>
    <dgm:cxn modelId="{B833548E-6FD1-4C77-B333-D25DAF387E1E}" type="presParOf" srcId="{3CAA7472-BA66-42C7-8BCF-9ACEDC9F99AF}" destId="{2815F2F4-4A19-4676-8589-7CD302C728F9}" srcOrd="2" destOrd="0" presId="urn:microsoft.com/office/officeart/2008/layout/LinedList"/>
    <dgm:cxn modelId="{6092F808-1219-476C-82D9-A0BDF3A108E7}" type="presParOf" srcId="{D0E0DCD7-4D68-465F-A6D6-98BBB7E74687}" destId="{921D10DF-C942-443F-AB25-77D37F8D601E}" srcOrd="2" destOrd="0" presId="urn:microsoft.com/office/officeart/2008/layout/LinedList"/>
    <dgm:cxn modelId="{043A2B56-3FFC-44C2-B830-0D02CB5D2077}" type="presParOf" srcId="{D0E0DCD7-4D68-465F-A6D6-98BBB7E74687}" destId="{B447AF49-3400-405D-83D6-41A7F5CD64DB}" srcOrd="3" destOrd="0" presId="urn:microsoft.com/office/officeart/2008/layout/LinedList"/>
    <dgm:cxn modelId="{BA497620-737A-46CE-B35D-6996F91912CF}" type="presParOf" srcId="{D0E0DCD7-4D68-465F-A6D6-98BBB7E74687}" destId="{304C6FD7-2209-4BCA-AFC5-3BCC39AAA426}" srcOrd="4" destOrd="0" presId="urn:microsoft.com/office/officeart/2008/layout/LinedList"/>
    <dgm:cxn modelId="{300244BA-E893-43AD-B8B5-52DDD128295F}" type="presParOf" srcId="{304C6FD7-2209-4BCA-AFC5-3BCC39AAA426}" destId="{CD3093EA-5F1F-4C26-91D6-06E05C07405D}" srcOrd="0" destOrd="0" presId="urn:microsoft.com/office/officeart/2008/layout/LinedList"/>
    <dgm:cxn modelId="{67001936-F445-4F62-9D70-820F50ED4277}" type="presParOf" srcId="{304C6FD7-2209-4BCA-AFC5-3BCC39AAA426}" destId="{AE19A5D5-DDCD-4F53-B7DB-44F632254499}" srcOrd="1" destOrd="0" presId="urn:microsoft.com/office/officeart/2008/layout/LinedList"/>
    <dgm:cxn modelId="{B3D8E8C7-2946-4E3C-9B98-8A1489961929}" type="presParOf" srcId="{304C6FD7-2209-4BCA-AFC5-3BCC39AAA426}" destId="{013E11C9-294A-41CF-8ECF-542EB5E11B7A}" srcOrd="2" destOrd="0" presId="urn:microsoft.com/office/officeart/2008/layout/LinedList"/>
    <dgm:cxn modelId="{D5CB48E1-88E8-4708-BD39-DB69C5FA65E1}" type="presParOf" srcId="{D0E0DCD7-4D68-465F-A6D6-98BBB7E74687}" destId="{30C14428-0B7F-4C21-84C0-E2537E949A54}" srcOrd="5" destOrd="0" presId="urn:microsoft.com/office/officeart/2008/layout/LinedList"/>
    <dgm:cxn modelId="{45168CA5-545D-4A89-AE9B-B613B4D7A218}" type="presParOf" srcId="{D0E0DCD7-4D68-465F-A6D6-98BBB7E74687}" destId="{27A36B3C-C079-48B9-B2D4-F21CDD6D10EC}" srcOrd="6" destOrd="0" presId="urn:microsoft.com/office/officeart/2008/layout/LinedList"/>
    <dgm:cxn modelId="{3B51E9E6-05F7-43A1-812F-58BCB26CC8CC}" type="presParOf" srcId="{D0E0DCD7-4D68-465F-A6D6-98BBB7E74687}" destId="{87A616EC-CF50-4965-8C09-8DC6C4D5E59A}" srcOrd="7" destOrd="0" presId="urn:microsoft.com/office/officeart/2008/layout/LinedList"/>
    <dgm:cxn modelId="{6288A739-F1A1-4072-ADC3-422DB4AF65AF}" type="presParOf" srcId="{87A616EC-CF50-4965-8C09-8DC6C4D5E59A}" destId="{95C04736-943D-4713-82DD-23E80225A791}" srcOrd="0" destOrd="0" presId="urn:microsoft.com/office/officeart/2008/layout/LinedList"/>
    <dgm:cxn modelId="{D4201524-5E69-4A93-97B8-AD6AB1008225}" type="presParOf" srcId="{87A616EC-CF50-4965-8C09-8DC6C4D5E59A}" destId="{1C4D0FD2-F5DA-4B8F-9B14-5354672749CD}" srcOrd="1" destOrd="0" presId="urn:microsoft.com/office/officeart/2008/layout/LinedList"/>
    <dgm:cxn modelId="{C058278D-DCFF-4C19-8E97-D3C53CAC0D1E}" type="presParOf" srcId="{87A616EC-CF50-4965-8C09-8DC6C4D5E59A}" destId="{CC3E2FA7-65DE-4F3A-B6B4-6EC8D62F7CA6}" srcOrd="2" destOrd="0" presId="urn:microsoft.com/office/officeart/2008/layout/LinedList"/>
    <dgm:cxn modelId="{4174DD01-9240-4399-9A98-C850D802640E}" type="presParOf" srcId="{D0E0DCD7-4D68-465F-A6D6-98BBB7E74687}" destId="{87931FEB-3C96-4469-8ABA-CD4F14D65947}" srcOrd="8" destOrd="0" presId="urn:microsoft.com/office/officeart/2008/layout/LinedList"/>
    <dgm:cxn modelId="{B2A2B083-BC07-41ED-A80A-236AF338B5DD}" type="presParOf" srcId="{D0E0DCD7-4D68-465F-A6D6-98BBB7E74687}" destId="{06FE3539-4391-48FE-8377-B1DBADF45791}" srcOrd="9" destOrd="0" presId="urn:microsoft.com/office/officeart/2008/layout/LinedList"/>
    <dgm:cxn modelId="{714D970D-7ECB-4287-A6D4-79CC242B361C}" type="presParOf" srcId="{D0E0DCD7-4D68-465F-A6D6-98BBB7E74687}" destId="{701820EA-92DB-4888-BC68-2743939FC99F}" srcOrd="10" destOrd="0" presId="urn:microsoft.com/office/officeart/2008/layout/LinedList"/>
    <dgm:cxn modelId="{381858C5-14F0-4521-B700-0019040E1A36}" type="presParOf" srcId="{701820EA-92DB-4888-BC68-2743939FC99F}" destId="{89D04653-0EC4-4099-9F43-4604C65A9F37}" srcOrd="0" destOrd="0" presId="urn:microsoft.com/office/officeart/2008/layout/LinedList"/>
    <dgm:cxn modelId="{9B97032D-F4D6-4133-BEA1-01F22210AE1D}" type="presParOf" srcId="{701820EA-92DB-4888-BC68-2743939FC99F}" destId="{FCBBC77C-7124-4636-8B38-47F9FB2F361F}" srcOrd="1" destOrd="0" presId="urn:microsoft.com/office/officeart/2008/layout/LinedList"/>
    <dgm:cxn modelId="{33661463-D4D2-4888-8974-E9644790E905}" type="presParOf" srcId="{701820EA-92DB-4888-BC68-2743939FC99F}" destId="{C5DA08CA-954A-44BB-BF6B-E0F938CCD3F2}" srcOrd="2" destOrd="0" presId="urn:microsoft.com/office/officeart/2008/layout/LinedList"/>
    <dgm:cxn modelId="{1F59AF30-C8F9-4F8C-9AB2-649937ED36E4}" type="presParOf" srcId="{D0E0DCD7-4D68-465F-A6D6-98BBB7E74687}" destId="{6EA7C6DA-7CE5-4845-BA25-2D2993BD9EEC}" srcOrd="11" destOrd="0" presId="urn:microsoft.com/office/officeart/2008/layout/LinedList"/>
    <dgm:cxn modelId="{D5706DB4-8D84-4E5B-A7B7-BF03601263DF}" type="presParOf" srcId="{D0E0DCD7-4D68-465F-A6D6-98BBB7E74687}" destId="{20E7E1B2-BCB5-4059-BF3E-480343D16247}" srcOrd="12" destOrd="0" presId="urn:microsoft.com/office/officeart/2008/layout/LinedList"/>
    <dgm:cxn modelId="{19C80B05-FE6E-481F-AC60-BD9E2CA11050}" type="presParOf" srcId="{D0E0DCD7-4D68-465F-A6D6-98BBB7E74687}" destId="{033B96A3-6A97-462F-820F-80E14311C3A7}" srcOrd="13" destOrd="0" presId="urn:microsoft.com/office/officeart/2008/layout/LinedList"/>
    <dgm:cxn modelId="{3C989BB5-506D-4236-A616-1D68B7ECA60A}" type="presParOf" srcId="{033B96A3-6A97-462F-820F-80E14311C3A7}" destId="{D279ADCC-9799-4016-B0C1-B53DF00039E2}" srcOrd="0" destOrd="0" presId="urn:microsoft.com/office/officeart/2008/layout/LinedList"/>
    <dgm:cxn modelId="{9514F772-7721-4A37-8BE0-0AA7D13E8164}" type="presParOf" srcId="{033B96A3-6A97-462F-820F-80E14311C3A7}" destId="{C20FA51F-42CB-4DDC-8433-AD241F74A004}" srcOrd="1" destOrd="0" presId="urn:microsoft.com/office/officeart/2008/layout/LinedList"/>
    <dgm:cxn modelId="{A3D75A7F-76B8-4A68-9A5A-AFBB7944B638}" type="presParOf" srcId="{033B96A3-6A97-462F-820F-80E14311C3A7}" destId="{71663EC2-D8DE-4A41-A2BC-1CA87EE3431C}" srcOrd="2" destOrd="0" presId="urn:microsoft.com/office/officeart/2008/layout/LinedList"/>
    <dgm:cxn modelId="{451F9158-C787-4382-8548-7B462FED4EA8}" type="presParOf" srcId="{D0E0DCD7-4D68-465F-A6D6-98BBB7E74687}" destId="{9540BC69-5868-4BBA-9F8C-959D80EE55A4}" srcOrd="14" destOrd="0" presId="urn:microsoft.com/office/officeart/2008/layout/LinedList"/>
    <dgm:cxn modelId="{05712A47-28A5-4D44-865F-E0034AF2A057}" type="presParOf" srcId="{D0E0DCD7-4D68-465F-A6D6-98BBB7E74687}" destId="{53F95F21-D709-446F-9E5E-67A8B17A9A4B}"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9447E9-D7FF-47C0-80CB-6BD54E02D45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A485081-8919-46C5-9759-1F3E8B11A27D}">
      <dgm:prSet/>
      <dgm:spPr/>
      <dgm:t>
        <a:bodyPr/>
        <a:lstStyle/>
        <a:p>
          <a:r>
            <a:rPr lang="en-US"/>
            <a:t>Having Special educational institution</a:t>
          </a:r>
        </a:p>
      </dgm:t>
    </dgm:pt>
    <dgm:pt modelId="{7B4F66CB-E4DE-46F3-9F79-7FE78353B8AE}" type="parTrans" cxnId="{2A94C1CB-FEDA-4DE3-A575-79B745071A44}">
      <dgm:prSet/>
      <dgm:spPr/>
      <dgm:t>
        <a:bodyPr/>
        <a:lstStyle/>
        <a:p>
          <a:endParaRPr lang="en-US"/>
        </a:p>
      </dgm:t>
    </dgm:pt>
    <dgm:pt modelId="{38522B16-A8EF-4CBF-A9C9-EA9EC52658DC}" type="sibTrans" cxnId="{2A94C1CB-FEDA-4DE3-A575-79B745071A44}">
      <dgm:prSet/>
      <dgm:spPr/>
      <dgm:t>
        <a:bodyPr/>
        <a:lstStyle/>
        <a:p>
          <a:endParaRPr lang="en-US"/>
        </a:p>
      </dgm:t>
    </dgm:pt>
    <dgm:pt modelId="{3C97B01B-20BF-4AC4-B8E1-BB8BAE554663}">
      <dgm:prSet/>
      <dgm:spPr/>
      <dgm:t>
        <a:bodyPr/>
        <a:lstStyle/>
        <a:p>
          <a:r>
            <a:rPr lang="en-US"/>
            <a:t>Enough Mainstream schools </a:t>
          </a:r>
        </a:p>
      </dgm:t>
    </dgm:pt>
    <dgm:pt modelId="{A1E8EC06-522F-4142-A610-1D54166E6616}" type="parTrans" cxnId="{61D175E2-673F-4CE9-A26C-ADC5B50DF1BC}">
      <dgm:prSet/>
      <dgm:spPr/>
      <dgm:t>
        <a:bodyPr/>
        <a:lstStyle/>
        <a:p>
          <a:endParaRPr lang="en-US"/>
        </a:p>
      </dgm:t>
    </dgm:pt>
    <dgm:pt modelId="{0BB41DAF-8B79-499F-A846-8D71E4A57859}" type="sibTrans" cxnId="{61D175E2-673F-4CE9-A26C-ADC5B50DF1BC}">
      <dgm:prSet/>
      <dgm:spPr/>
      <dgm:t>
        <a:bodyPr/>
        <a:lstStyle/>
        <a:p>
          <a:endParaRPr lang="en-US"/>
        </a:p>
      </dgm:t>
    </dgm:pt>
    <dgm:pt modelId="{E5A476EE-A52C-484D-9931-51105C8374F4}">
      <dgm:prSet/>
      <dgm:spPr/>
      <dgm:t>
        <a:bodyPr/>
        <a:lstStyle/>
        <a:p>
          <a:r>
            <a:rPr lang="en-US"/>
            <a:t>Having activities and leisure</a:t>
          </a:r>
        </a:p>
      </dgm:t>
    </dgm:pt>
    <dgm:pt modelId="{B6B53AB7-4FC1-4584-8147-99FE68871757}" type="parTrans" cxnId="{CF61CC58-C1E9-4D00-BC7A-27CDE6FCE2B4}">
      <dgm:prSet/>
      <dgm:spPr/>
      <dgm:t>
        <a:bodyPr/>
        <a:lstStyle/>
        <a:p>
          <a:endParaRPr lang="en-US"/>
        </a:p>
      </dgm:t>
    </dgm:pt>
    <dgm:pt modelId="{4FAA3090-7C7D-4322-BBA0-26790995A479}" type="sibTrans" cxnId="{CF61CC58-C1E9-4D00-BC7A-27CDE6FCE2B4}">
      <dgm:prSet/>
      <dgm:spPr/>
      <dgm:t>
        <a:bodyPr/>
        <a:lstStyle/>
        <a:p>
          <a:endParaRPr lang="en-US"/>
        </a:p>
      </dgm:t>
    </dgm:pt>
    <dgm:pt modelId="{2EE757AE-001A-48BA-B5D8-813939D52C9E}">
      <dgm:prSet/>
      <dgm:spPr/>
      <dgm:t>
        <a:bodyPr/>
        <a:lstStyle/>
        <a:p>
          <a:r>
            <a:rPr lang="en-US"/>
            <a:t>Helping with Childrens welfare</a:t>
          </a:r>
        </a:p>
      </dgm:t>
    </dgm:pt>
    <dgm:pt modelId="{B1CC41D3-5AAB-4B7B-9DFE-C38443C16539}" type="parTrans" cxnId="{93F4DE0F-444D-4902-9390-FD10B4D94A68}">
      <dgm:prSet/>
      <dgm:spPr/>
      <dgm:t>
        <a:bodyPr/>
        <a:lstStyle/>
        <a:p>
          <a:endParaRPr lang="en-US"/>
        </a:p>
      </dgm:t>
    </dgm:pt>
    <dgm:pt modelId="{CE8EFCB2-4395-4830-A604-B0B5AE0E4057}" type="sibTrans" cxnId="{93F4DE0F-444D-4902-9390-FD10B4D94A68}">
      <dgm:prSet/>
      <dgm:spPr/>
      <dgm:t>
        <a:bodyPr/>
        <a:lstStyle/>
        <a:p>
          <a:endParaRPr lang="en-US"/>
        </a:p>
      </dgm:t>
    </dgm:pt>
    <dgm:pt modelId="{56224102-ACFF-429C-A3E8-86488A2EB489}">
      <dgm:prSet/>
      <dgm:spPr/>
      <dgm:t>
        <a:bodyPr/>
        <a:lstStyle/>
        <a:p>
          <a:r>
            <a:rPr lang="en-US"/>
            <a:t>Making educational opportunity available to every child</a:t>
          </a:r>
        </a:p>
      </dgm:t>
    </dgm:pt>
    <dgm:pt modelId="{ABCD279C-A999-4FA6-9CAE-9DBDD5376E61}" type="parTrans" cxnId="{3A0BDB5E-9489-481D-B880-D1B9931CE899}">
      <dgm:prSet/>
      <dgm:spPr/>
      <dgm:t>
        <a:bodyPr/>
        <a:lstStyle/>
        <a:p>
          <a:endParaRPr lang="en-US"/>
        </a:p>
      </dgm:t>
    </dgm:pt>
    <dgm:pt modelId="{4E223F0C-87B6-44C9-8EF0-6C36B5F6A7FB}" type="sibTrans" cxnId="{3A0BDB5E-9489-481D-B880-D1B9931CE899}">
      <dgm:prSet/>
      <dgm:spPr/>
      <dgm:t>
        <a:bodyPr/>
        <a:lstStyle/>
        <a:p>
          <a:endParaRPr lang="en-US"/>
        </a:p>
      </dgm:t>
    </dgm:pt>
    <dgm:pt modelId="{78298188-CC12-4FF5-9C11-653C8B065833}">
      <dgm:prSet/>
      <dgm:spPr/>
      <dgm:t>
        <a:bodyPr/>
        <a:lstStyle/>
        <a:p>
          <a:r>
            <a:rPr lang="en-US"/>
            <a:t>Affordable and accessible</a:t>
          </a:r>
        </a:p>
      </dgm:t>
    </dgm:pt>
    <dgm:pt modelId="{51A3CFBB-7FD2-45BD-A191-8250D8176057}" type="parTrans" cxnId="{03D8FC2E-6EF7-4A4D-92D5-8D702DF5D6CB}">
      <dgm:prSet/>
      <dgm:spPr/>
      <dgm:t>
        <a:bodyPr/>
        <a:lstStyle/>
        <a:p>
          <a:endParaRPr lang="en-US"/>
        </a:p>
      </dgm:t>
    </dgm:pt>
    <dgm:pt modelId="{1DB45640-E13D-420A-9046-7E586F7ED1DA}" type="sibTrans" cxnId="{03D8FC2E-6EF7-4A4D-92D5-8D702DF5D6CB}">
      <dgm:prSet/>
      <dgm:spPr/>
      <dgm:t>
        <a:bodyPr/>
        <a:lstStyle/>
        <a:p>
          <a:endParaRPr lang="en-US"/>
        </a:p>
      </dgm:t>
    </dgm:pt>
    <dgm:pt modelId="{D8321812-6F4B-44AF-809A-D40A79480B27}">
      <dgm:prSet/>
      <dgm:spPr/>
      <dgm:t>
        <a:bodyPr/>
        <a:lstStyle/>
        <a:p>
          <a:r>
            <a:rPr lang="en-US"/>
            <a:t>Proving financial assistance</a:t>
          </a:r>
        </a:p>
      </dgm:t>
    </dgm:pt>
    <dgm:pt modelId="{50F89CA7-6064-4C6D-A279-539FB60DA9B9}" type="parTrans" cxnId="{E1948315-5A9C-4434-854B-BE66D918A741}">
      <dgm:prSet/>
      <dgm:spPr/>
      <dgm:t>
        <a:bodyPr/>
        <a:lstStyle/>
        <a:p>
          <a:endParaRPr lang="en-US"/>
        </a:p>
      </dgm:t>
    </dgm:pt>
    <dgm:pt modelId="{8056C89C-C745-462B-A2CB-EDB536E781C3}" type="sibTrans" cxnId="{E1948315-5A9C-4434-854B-BE66D918A741}">
      <dgm:prSet/>
      <dgm:spPr/>
      <dgm:t>
        <a:bodyPr/>
        <a:lstStyle/>
        <a:p>
          <a:endParaRPr lang="en-US"/>
        </a:p>
      </dgm:t>
    </dgm:pt>
    <dgm:pt modelId="{6596EE79-29CB-49BD-A6B1-E7C535B81E71}">
      <dgm:prSet/>
      <dgm:spPr/>
      <dgm:t>
        <a:bodyPr/>
        <a:lstStyle/>
        <a:p>
          <a:r>
            <a:rPr lang="en-US"/>
            <a:t>Every child be given a chance to life</a:t>
          </a:r>
        </a:p>
      </dgm:t>
    </dgm:pt>
    <dgm:pt modelId="{E1D1B877-9558-4C7E-B2E7-3425FF21F98C}" type="parTrans" cxnId="{69F74F28-7FB3-4523-BA94-D9362EED9C73}">
      <dgm:prSet/>
      <dgm:spPr/>
      <dgm:t>
        <a:bodyPr/>
        <a:lstStyle/>
        <a:p>
          <a:endParaRPr lang="en-US"/>
        </a:p>
      </dgm:t>
    </dgm:pt>
    <dgm:pt modelId="{6FFCB943-5324-4BA5-B7D5-9FE58A2A260B}" type="sibTrans" cxnId="{69F74F28-7FB3-4523-BA94-D9362EED9C73}">
      <dgm:prSet/>
      <dgm:spPr/>
      <dgm:t>
        <a:bodyPr/>
        <a:lstStyle/>
        <a:p>
          <a:endParaRPr lang="en-US"/>
        </a:p>
      </dgm:t>
    </dgm:pt>
    <dgm:pt modelId="{BA2F0D28-E24D-4383-8899-489867859ED9}">
      <dgm:prSet/>
      <dgm:spPr/>
      <dgm:t>
        <a:bodyPr/>
        <a:lstStyle/>
        <a:p>
          <a:r>
            <a:rPr lang="en-US"/>
            <a:t>Life free from discrimination</a:t>
          </a:r>
        </a:p>
      </dgm:t>
    </dgm:pt>
    <dgm:pt modelId="{574EC746-C69D-4E56-B650-BFE7354A35E1}" type="parTrans" cxnId="{7F742CB6-4E48-43DA-B7ED-447FFC897FF9}">
      <dgm:prSet/>
      <dgm:spPr/>
      <dgm:t>
        <a:bodyPr/>
        <a:lstStyle/>
        <a:p>
          <a:endParaRPr lang="en-US"/>
        </a:p>
      </dgm:t>
    </dgm:pt>
    <dgm:pt modelId="{128D23C1-A8B0-4BD9-86CB-33DBE3283BFD}" type="sibTrans" cxnId="{7F742CB6-4E48-43DA-B7ED-447FFC897FF9}">
      <dgm:prSet/>
      <dgm:spPr/>
      <dgm:t>
        <a:bodyPr/>
        <a:lstStyle/>
        <a:p>
          <a:endParaRPr lang="en-US"/>
        </a:p>
      </dgm:t>
    </dgm:pt>
    <dgm:pt modelId="{34C56EF8-FD1A-4CC7-B760-2757FBA99BD0}">
      <dgm:prSet/>
      <dgm:spPr/>
      <dgm:t>
        <a:bodyPr/>
        <a:lstStyle/>
        <a:p>
          <a:r>
            <a:rPr lang="en-US"/>
            <a:t>Developmental support and monitoring</a:t>
          </a:r>
        </a:p>
      </dgm:t>
    </dgm:pt>
    <dgm:pt modelId="{C5177F9A-4087-4DE1-94E1-81D4DB565A3D}" type="parTrans" cxnId="{FADD2718-4925-4CFC-BB3C-707CBAC0A0E9}">
      <dgm:prSet/>
      <dgm:spPr/>
      <dgm:t>
        <a:bodyPr/>
        <a:lstStyle/>
        <a:p>
          <a:endParaRPr lang="en-US"/>
        </a:p>
      </dgm:t>
    </dgm:pt>
    <dgm:pt modelId="{79D84A61-D18E-4C0A-8643-2CB27F782E6C}" type="sibTrans" cxnId="{FADD2718-4925-4CFC-BB3C-707CBAC0A0E9}">
      <dgm:prSet/>
      <dgm:spPr/>
      <dgm:t>
        <a:bodyPr/>
        <a:lstStyle/>
        <a:p>
          <a:endParaRPr lang="en-US"/>
        </a:p>
      </dgm:t>
    </dgm:pt>
    <dgm:pt modelId="{C0BC44FF-92E6-4B0C-AE80-5C5EBE790F8E}">
      <dgm:prSet/>
      <dgm:spPr/>
      <dgm:t>
        <a:bodyPr/>
        <a:lstStyle/>
        <a:p>
          <a:r>
            <a:rPr lang="en-US"/>
            <a:t>The right to live and to be nurture</a:t>
          </a:r>
        </a:p>
      </dgm:t>
    </dgm:pt>
    <dgm:pt modelId="{6618DE91-6B04-4540-8C67-EE09AED63C11}" type="parTrans" cxnId="{B96CA90B-204E-4D80-B27D-9BE31A9F6A23}">
      <dgm:prSet/>
      <dgm:spPr/>
      <dgm:t>
        <a:bodyPr/>
        <a:lstStyle/>
        <a:p>
          <a:endParaRPr lang="en-US"/>
        </a:p>
      </dgm:t>
    </dgm:pt>
    <dgm:pt modelId="{59B71149-3894-4990-A3B9-5F8A3F2995D5}" type="sibTrans" cxnId="{B96CA90B-204E-4D80-B27D-9BE31A9F6A23}">
      <dgm:prSet/>
      <dgm:spPr/>
      <dgm:t>
        <a:bodyPr/>
        <a:lstStyle/>
        <a:p>
          <a:endParaRPr lang="en-US"/>
        </a:p>
      </dgm:t>
    </dgm:pt>
    <dgm:pt modelId="{3CEB7BFF-E1DA-4EC4-9518-2C0877DE96AD}">
      <dgm:prSet phldr="0"/>
      <dgm:spPr/>
      <dgm:t>
        <a:bodyPr/>
        <a:lstStyle/>
        <a:p>
          <a:pPr rtl="0"/>
          <a:r>
            <a:rPr lang="en-US">
              <a:latin typeface="Corbel" panose="020B0503020204020204"/>
            </a:rPr>
            <a:t>Access to health care</a:t>
          </a:r>
        </a:p>
      </dgm:t>
    </dgm:pt>
    <dgm:pt modelId="{D964AA27-7A2B-45CF-A1CF-0B3B0CB6F3B5}" type="parTrans" cxnId="{7CD6F4C8-6D06-48AC-A583-56AB8B67F905}">
      <dgm:prSet/>
      <dgm:spPr/>
    </dgm:pt>
    <dgm:pt modelId="{976101EA-1E14-45B4-A3E7-3C75227BF594}" type="sibTrans" cxnId="{7CD6F4C8-6D06-48AC-A583-56AB8B67F905}">
      <dgm:prSet/>
      <dgm:spPr/>
    </dgm:pt>
    <dgm:pt modelId="{C210964B-0907-41ED-892D-8950F1630B79}" type="pres">
      <dgm:prSet presAssocID="{5F9447E9-D7FF-47C0-80CB-6BD54E02D451}" presName="diagram" presStyleCnt="0">
        <dgm:presLayoutVars>
          <dgm:dir/>
          <dgm:resizeHandles val="exact"/>
        </dgm:presLayoutVars>
      </dgm:prSet>
      <dgm:spPr/>
    </dgm:pt>
    <dgm:pt modelId="{B74CE02A-17F9-4C32-9960-8347641B5F37}" type="pres">
      <dgm:prSet presAssocID="{2A485081-8919-46C5-9759-1F3E8B11A27D}" presName="node" presStyleLbl="node1" presStyleIdx="0" presStyleCnt="12">
        <dgm:presLayoutVars>
          <dgm:bulletEnabled val="1"/>
        </dgm:presLayoutVars>
      </dgm:prSet>
      <dgm:spPr>
        <a:solidFill>
          <a:schemeClr val="accent1">
            <a:lumMod val="75000"/>
          </a:schemeClr>
        </a:solidFill>
      </dgm:spPr>
    </dgm:pt>
    <dgm:pt modelId="{4FE44C46-D7FC-4E42-A779-D262719215A9}" type="pres">
      <dgm:prSet presAssocID="{38522B16-A8EF-4CBF-A9C9-EA9EC52658DC}" presName="sibTrans" presStyleCnt="0"/>
      <dgm:spPr/>
    </dgm:pt>
    <dgm:pt modelId="{B5EF6366-5EDF-4055-8ECC-A82B61449A71}" type="pres">
      <dgm:prSet presAssocID="{3C97B01B-20BF-4AC4-B8E1-BB8BAE554663}" presName="node" presStyleLbl="node1" presStyleIdx="1" presStyleCnt="12">
        <dgm:presLayoutVars>
          <dgm:bulletEnabled val="1"/>
        </dgm:presLayoutVars>
      </dgm:prSet>
      <dgm:spPr>
        <a:solidFill>
          <a:schemeClr val="accent1">
            <a:lumMod val="75000"/>
          </a:schemeClr>
        </a:solidFill>
      </dgm:spPr>
    </dgm:pt>
    <dgm:pt modelId="{EEAA151D-F9C3-4649-9886-EFBF7C505509}" type="pres">
      <dgm:prSet presAssocID="{0BB41DAF-8B79-499F-A846-8D71E4A57859}" presName="sibTrans" presStyleCnt="0"/>
      <dgm:spPr/>
    </dgm:pt>
    <dgm:pt modelId="{9C7F5F35-771C-4E4E-953C-9EDA27BB9A69}" type="pres">
      <dgm:prSet presAssocID="{E5A476EE-A52C-484D-9931-51105C8374F4}" presName="node" presStyleLbl="node1" presStyleIdx="2" presStyleCnt="12">
        <dgm:presLayoutVars>
          <dgm:bulletEnabled val="1"/>
        </dgm:presLayoutVars>
      </dgm:prSet>
      <dgm:spPr>
        <a:solidFill>
          <a:schemeClr val="accent1">
            <a:lumMod val="75000"/>
          </a:schemeClr>
        </a:solidFill>
      </dgm:spPr>
    </dgm:pt>
    <dgm:pt modelId="{CD935E2E-D647-4828-B2EE-FF76586F7A48}" type="pres">
      <dgm:prSet presAssocID="{4FAA3090-7C7D-4322-BBA0-26790995A479}" presName="sibTrans" presStyleCnt="0"/>
      <dgm:spPr/>
    </dgm:pt>
    <dgm:pt modelId="{9844B38F-356C-4826-86C2-5EC29909850F}" type="pres">
      <dgm:prSet presAssocID="{2EE757AE-001A-48BA-B5D8-813939D52C9E}" presName="node" presStyleLbl="node1" presStyleIdx="3" presStyleCnt="12">
        <dgm:presLayoutVars>
          <dgm:bulletEnabled val="1"/>
        </dgm:presLayoutVars>
      </dgm:prSet>
      <dgm:spPr>
        <a:solidFill>
          <a:schemeClr val="tx1">
            <a:lumMod val="65000"/>
            <a:lumOff val="35000"/>
          </a:schemeClr>
        </a:solidFill>
      </dgm:spPr>
    </dgm:pt>
    <dgm:pt modelId="{63C4D1A3-572E-4E95-A534-10F27B056918}" type="pres">
      <dgm:prSet presAssocID="{CE8EFCB2-4395-4830-A604-B0B5AE0E4057}" presName="sibTrans" presStyleCnt="0"/>
      <dgm:spPr/>
    </dgm:pt>
    <dgm:pt modelId="{BE0C11B0-0E95-4898-B57F-6333CD9A3BC7}" type="pres">
      <dgm:prSet presAssocID="{56224102-ACFF-429C-A3E8-86488A2EB489}" presName="node" presStyleLbl="node1" presStyleIdx="4" presStyleCnt="12">
        <dgm:presLayoutVars>
          <dgm:bulletEnabled val="1"/>
        </dgm:presLayoutVars>
      </dgm:prSet>
      <dgm:spPr>
        <a:solidFill>
          <a:schemeClr val="accent1">
            <a:lumMod val="75000"/>
          </a:schemeClr>
        </a:solidFill>
      </dgm:spPr>
    </dgm:pt>
    <dgm:pt modelId="{748859C1-7C1F-4370-827B-CC12DC8C2685}" type="pres">
      <dgm:prSet presAssocID="{4E223F0C-87B6-44C9-8EF0-6C36B5F6A7FB}" presName="sibTrans" presStyleCnt="0"/>
      <dgm:spPr/>
    </dgm:pt>
    <dgm:pt modelId="{CDE55FEC-5B91-4B31-B46C-51F0ACF054BD}" type="pres">
      <dgm:prSet presAssocID="{78298188-CC12-4FF5-9C11-653C8B065833}" presName="node" presStyleLbl="node1" presStyleIdx="5" presStyleCnt="12">
        <dgm:presLayoutVars>
          <dgm:bulletEnabled val="1"/>
        </dgm:presLayoutVars>
      </dgm:prSet>
      <dgm:spPr>
        <a:solidFill>
          <a:schemeClr val="tx1">
            <a:lumMod val="65000"/>
            <a:lumOff val="35000"/>
          </a:schemeClr>
        </a:solidFill>
      </dgm:spPr>
    </dgm:pt>
    <dgm:pt modelId="{E871E938-7885-4365-B22B-ACB25AC2490E}" type="pres">
      <dgm:prSet presAssocID="{1DB45640-E13D-420A-9046-7E586F7ED1DA}" presName="sibTrans" presStyleCnt="0"/>
      <dgm:spPr/>
    </dgm:pt>
    <dgm:pt modelId="{0BCEB7BE-6C68-4891-9D64-8354C2276B2F}" type="pres">
      <dgm:prSet presAssocID="{D8321812-6F4B-44AF-809A-D40A79480B27}" presName="node" presStyleLbl="node1" presStyleIdx="6" presStyleCnt="12">
        <dgm:presLayoutVars>
          <dgm:bulletEnabled val="1"/>
        </dgm:presLayoutVars>
      </dgm:prSet>
      <dgm:spPr>
        <a:solidFill>
          <a:schemeClr val="accent1">
            <a:lumMod val="75000"/>
          </a:schemeClr>
        </a:solidFill>
      </dgm:spPr>
    </dgm:pt>
    <dgm:pt modelId="{FD4CF3A3-36FE-4EA7-8395-88CE6ED1199A}" type="pres">
      <dgm:prSet presAssocID="{8056C89C-C745-462B-A2CB-EDB536E781C3}" presName="sibTrans" presStyleCnt="0"/>
      <dgm:spPr/>
    </dgm:pt>
    <dgm:pt modelId="{1017A208-0A97-4AA3-BE46-1AFB6DCBB531}" type="pres">
      <dgm:prSet presAssocID="{6596EE79-29CB-49BD-A6B1-E7C535B81E71}" presName="node" presStyleLbl="node1" presStyleIdx="7" presStyleCnt="12">
        <dgm:presLayoutVars>
          <dgm:bulletEnabled val="1"/>
        </dgm:presLayoutVars>
      </dgm:prSet>
      <dgm:spPr>
        <a:solidFill>
          <a:schemeClr val="tx1">
            <a:lumMod val="65000"/>
            <a:lumOff val="35000"/>
          </a:schemeClr>
        </a:solidFill>
      </dgm:spPr>
    </dgm:pt>
    <dgm:pt modelId="{C3075E02-0522-48A9-A479-D0C4385F4EB4}" type="pres">
      <dgm:prSet presAssocID="{6FFCB943-5324-4BA5-B7D5-9FE58A2A260B}" presName="sibTrans" presStyleCnt="0"/>
      <dgm:spPr/>
    </dgm:pt>
    <dgm:pt modelId="{F352B37D-E10C-4FBE-A4B6-52D39A47C69A}" type="pres">
      <dgm:prSet presAssocID="{BA2F0D28-E24D-4383-8899-489867859ED9}" presName="node" presStyleLbl="node1" presStyleIdx="8" presStyleCnt="12">
        <dgm:presLayoutVars>
          <dgm:bulletEnabled val="1"/>
        </dgm:presLayoutVars>
      </dgm:prSet>
      <dgm:spPr>
        <a:solidFill>
          <a:schemeClr val="accent1">
            <a:lumMod val="75000"/>
          </a:schemeClr>
        </a:solidFill>
      </dgm:spPr>
    </dgm:pt>
    <dgm:pt modelId="{A195AA66-F82B-4E0F-A471-3F93B2191306}" type="pres">
      <dgm:prSet presAssocID="{128D23C1-A8B0-4BD9-86CB-33DBE3283BFD}" presName="sibTrans" presStyleCnt="0"/>
      <dgm:spPr/>
    </dgm:pt>
    <dgm:pt modelId="{9DF6492A-9C1F-447F-80AE-7CEC3864AD89}" type="pres">
      <dgm:prSet presAssocID="{34C56EF8-FD1A-4CC7-B760-2757FBA99BD0}" presName="node" presStyleLbl="node1" presStyleIdx="9" presStyleCnt="12">
        <dgm:presLayoutVars>
          <dgm:bulletEnabled val="1"/>
        </dgm:presLayoutVars>
      </dgm:prSet>
      <dgm:spPr>
        <a:solidFill>
          <a:schemeClr val="tx1">
            <a:lumMod val="65000"/>
            <a:lumOff val="35000"/>
          </a:schemeClr>
        </a:solidFill>
      </dgm:spPr>
    </dgm:pt>
    <dgm:pt modelId="{5A6E5A76-A979-4745-9FF2-59C79DCB815C}" type="pres">
      <dgm:prSet presAssocID="{79D84A61-D18E-4C0A-8643-2CB27F782E6C}" presName="sibTrans" presStyleCnt="0"/>
      <dgm:spPr/>
    </dgm:pt>
    <dgm:pt modelId="{29850B9D-0C5F-4BFB-BF11-398FD126FD2B}" type="pres">
      <dgm:prSet presAssocID="{C0BC44FF-92E6-4B0C-AE80-5C5EBE790F8E}" presName="node" presStyleLbl="node1" presStyleIdx="10" presStyleCnt="12">
        <dgm:presLayoutVars>
          <dgm:bulletEnabled val="1"/>
        </dgm:presLayoutVars>
      </dgm:prSet>
      <dgm:spPr>
        <a:solidFill>
          <a:schemeClr val="accent1">
            <a:lumMod val="75000"/>
          </a:schemeClr>
        </a:solidFill>
      </dgm:spPr>
    </dgm:pt>
    <dgm:pt modelId="{2B9CD41E-2623-4A9E-B63C-449F810F3534}" type="pres">
      <dgm:prSet presAssocID="{59B71149-3894-4990-A3B9-5F8A3F2995D5}" presName="sibTrans" presStyleCnt="0"/>
      <dgm:spPr/>
    </dgm:pt>
    <dgm:pt modelId="{B9CCB3A3-7606-443B-9743-F292FE203AD6}" type="pres">
      <dgm:prSet presAssocID="{3CEB7BFF-E1DA-4EC4-9518-2C0877DE96AD}" presName="node" presStyleLbl="node1" presStyleIdx="11" presStyleCnt="12">
        <dgm:presLayoutVars>
          <dgm:bulletEnabled val="1"/>
        </dgm:presLayoutVars>
      </dgm:prSet>
      <dgm:spPr>
        <a:solidFill>
          <a:schemeClr val="tx2"/>
        </a:solidFill>
      </dgm:spPr>
    </dgm:pt>
  </dgm:ptLst>
  <dgm:cxnLst>
    <dgm:cxn modelId="{B96CA90B-204E-4D80-B27D-9BE31A9F6A23}" srcId="{5F9447E9-D7FF-47C0-80CB-6BD54E02D451}" destId="{C0BC44FF-92E6-4B0C-AE80-5C5EBE790F8E}" srcOrd="10" destOrd="0" parTransId="{6618DE91-6B04-4540-8C67-EE09AED63C11}" sibTransId="{59B71149-3894-4990-A3B9-5F8A3F2995D5}"/>
    <dgm:cxn modelId="{93F4DE0F-444D-4902-9390-FD10B4D94A68}" srcId="{5F9447E9-D7FF-47C0-80CB-6BD54E02D451}" destId="{2EE757AE-001A-48BA-B5D8-813939D52C9E}" srcOrd="3" destOrd="0" parTransId="{B1CC41D3-5AAB-4B7B-9DFE-C38443C16539}" sibTransId="{CE8EFCB2-4395-4830-A604-B0B5AE0E4057}"/>
    <dgm:cxn modelId="{E1948315-5A9C-4434-854B-BE66D918A741}" srcId="{5F9447E9-D7FF-47C0-80CB-6BD54E02D451}" destId="{D8321812-6F4B-44AF-809A-D40A79480B27}" srcOrd="6" destOrd="0" parTransId="{50F89CA7-6064-4C6D-A279-539FB60DA9B9}" sibTransId="{8056C89C-C745-462B-A2CB-EDB536E781C3}"/>
    <dgm:cxn modelId="{A7B3CE16-DE1D-435C-8008-53D1069182AA}" type="presOf" srcId="{3CEB7BFF-E1DA-4EC4-9518-2C0877DE96AD}" destId="{B9CCB3A3-7606-443B-9743-F292FE203AD6}" srcOrd="0" destOrd="0" presId="urn:microsoft.com/office/officeart/2005/8/layout/default"/>
    <dgm:cxn modelId="{FADD2718-4925-4CFC-BB3C-707CBAC0A0E9}" srcId="{5F9447E9-D7FF-47C0-80CB-6BD54E02D451}" destId="{34C56EF8-FD1A-4CC7-B760-2757FBA99BD0}" srcOrd="9" destOrd="0" parTransId="{C5177F9A-4087-4DE1-94E1-81D4DB565A3D}" sibTransId="{79D84A61-D18E-4C0A-8643-2CB27F782E6C}"/>
    <dgm:cxn modelId="{69F74F28-7FB3-4523-BA94-D9362EED9C73}" srcId="{5F9447E9-D7FF-47C0-80CB-6BD54E02D451}" destId="{6596EE79-29CB-49BD-A6B1-E7C535B81E71}" srcOrd="7" destOrd="0" parTransId="{E1D1B877-9558-4C7E-B2E7-3425FF21F98C}" sibTransId="{6FFCB943-5324-4BA5-B7D5-9FE58A2A260B}"/>
    <dgm:cxn modelId="{07F1E02E-F46D-45B0-83F2-CADCD456CE71}" type="presOf" srcId="{C0BC44FF-92E6-4B0C-AE80-5C5EBE790F8E}" destId="{29850B9D-0C5F-4BFB-BF11-398FD126FD2B}" srcOrd="0" destOrd="0" presId="urn:microsoft.com/office/officeart/2005/8/layout/default"/>
    <dgm:cxn modelId="{03D8FC2E-6EF7-4A4D-92D5-8D702DF5D6CB}" srcId="{5F9447E9-D7FF-47C0-80CB-6BD54E02D451}" destId="{78298188-CC12-4FF5-9C11-653C8B065833}" srcOrd="5" destOrd="0" parTransId="{51A3CFBB-7FD2-45BD-A191-8250D8176057}" sibTransId="{1DB45640-E13D-420A-9046-7E586F7ED1DA}"/>
    <dgm:cxn modelId="{F99BDC34-77D0-4FC1-8EB0-E859A0779C7A}" type="presOf" srcId="{5F9447E9-D7FF-47C0-80CB-6BD54E02D451}" destId="{C210964B-0907-41ED-892D-8950F1630B79}" srcOrd="0" destOrd="0" presId="urn:microsoft.com/office/officeart/2005/8/layout/default"/>
    <dgm:cxn modelId="{3A0BDB5E-9489-481D-B880-D1B9931CE899}" srcId="{5F9447E9-D7FF-47C0-80CB-6BD54E02D451}" destId="{56224102-ACFF-429C-A3E8-86488A2EB489}" srcOrd="4" destOrd="0" parTransId="{ABCD279C-A999-4FA6-9CAE-9DBDD5376E61}" sibTransId="{4E223F0C-87B6-44C9-8EF0-6C36B5F6A7FB}"/>
    <dgm:cxn modelId="{6C80B861-E8A8-468C-9284-71DB4D53E0BB}" type="presOf" srcId="{34C56EF8-FD1A-4CC7-B760-2757FBA99BD0}" destId="{9DF6492A-9C1F-447F-80AE-7CEC3864AD89}" srcOrd="0" destOrd="0" presId="urn:microsoft.com/office/officeart/2005/8/layout/default"/>
    <dgm:cxn modelId="{E982F648-DC79-4F36-8294-C499EEC509E7}" type="presOf" srcId="{2EE757AE-001A-48BA-B5D8-813939D52C9E}" destId="{9844B38F-356C-4826-86C2-5EC29909850F}" srcOrd="0" destOrd="0" presId="urn:microsoft.com/office/officeart/2005/8/layout/default"/>
    <dgm:cxn modelId="{CF61CC58-C1E9-4D00-BC7A-27CDE6FCE2B4}" srcId="{5F9447E9-D7FF-47C0-80CB-6BD54E02D451}" destId="{E5A476EE-A52C-484D-9931-51105C8374F4}" srcOrd="2" destOrd="0" parTransId="{B6B53AB7-4FC1-4584-8147-99FE68871757}" sibTransId="{4FAA3090-7C7D-4322-BBA0-26790995A479}"/>
    <dgm:cxn modelId="{746F855A-50B9-41AE-B141-2F0E8DE545BE}" type="presOf" srcId="{78298188-CC12-4FF5-9C11-653C8B065833}" destId="{CDE55FEC-5B91-4B31-B46C-51F0ACF054BD}" srcOrd="0" destOrd="0" presId="urn:microsoft.com/office/officeart/2005/8/layout/default"/>
    <dgm:cxn modelId="{B4693292-56DB-4611-A36D-C0D5BA32CBE2}" type="presOf" srcId="{56224102-ACFF-429C-A3E8-86488A2EB489}" destId="{BE0C11B0-0E95-4898-B57F-6333CD9A3BC7}" srcOrd="0" destOrd="0" presId="urn:microsoft.com/office/officeart/2005/8/layout/default"/>
    <dgm:cxn modelId="{D20D66AC-35CD-433A-B41E-F3DA136024B1}" type="presOf" srcId="{2A485081-8919-46C5-9759-1F3E8B11A27D}" destId="{B74CE02A-17F9-4C32-9960-8347641B5F37}" srcOrd="0" destOrd="0" presId="urn:microsoft.com/office/officeart/2005/8/layout/default"/>
    <dgm:cxn modelId="{CB9ED9AF-49C9-4D27-ABF3-01AA664D9A8C}" type="presOf" srcId="{E5A476EE-A52C-484D-9931-51105C8374F4}" destId="{9C7F5F35-771C-4E4E-953C-9EDA27BB9A69}" srcOrd="0" destOrd="0" presId="urn:microsoft.com/office/officeart/2005/8/layout/default"/>
    <dgm:cxn modelId="{452196B0-0080-4AC0-B96F-DC9730E97BDF}" type="presOf" srcId="{D8321812-6F4B-44AF-809A-D40A79480B27}" destId="{0BCEB7BE-6C68-4891-9D64-8354C2276B2F}" srcOrd="0" destOrd="0" presId="urn:microsoft.com/office/officeart/2005/8/layout/default"/>
    <dgm:cxn modelId="{7F742CB6-4E48-43DA-B7ED-447FFC897FF9}" srcId="{5F9447E9-D7FF-47C0-80CB-6BD54E02D451}" destId="{BA2F0D28-E24D-4383-8899-489867859ED9}" srcOrd="8" destOrd="0" parTransId="{574EC746-C69D-4E56-B650-BFE7354A35E1}" sibTransId="{128D23C1-A8B0-4BD9-86CB-33DBE3283BFD}"/>
    <dgm:cxn modelId="{06B364B9-673E-4FF1-B477-312F46360464}" type="presOf" srcId="{6596EE79-29CB-49BD-A6B1-E7C535B81E71}" destId="{1017A208-0A97-4AA3-BE46-1AFB6DCBB531}" srcOrd="0" destOrd="0" presId="urn:microsoft.com/office/officeart/2005/8/layout/default"/>
    <dgm:cxn modelId="{A6E56CC5-F9A9-47E5-9C34-2D1A24E42BEC}" type="presOf" srcId="{BA2F0D28-E24D-4383-8899-489867859ED9}" destId="{F352B37D-E10C-4FBE-A4B6-52D39A47C69A}" srcOrd="0" destOrd="0" presId="urn:microsoft.com/office/officeart/2005/8/layout/default"/>
    <dgm:cxn modelId="{7CD6F4C8-6D06-48AC-A583-56AB8B67F905}" srcId="{5F9447E9-D7FF-47C0-80CB-6BD54E02D451}" destId="{3CEB7BFF-E1DA-4EC4-9518-2C0877DE96AD}" srcOrd="11" destOrd="0" parTransId="{D964AA27-7A2B-45CF-A1CF-0B3B0CB6F3B5}" sibTransId="{976101EA-1E14-45B4-A3E7-3C75227BF594}"/>
    <dgm:cxn modelId="{2A94C1CB-FEDA-4DE3-A575-79B745071A44}" srcId="{5F9447E9-D7FF-47C0-80CB-6BD54E02D451}" destId="{2A485081-8919-46C5-9759-1F3E8B11A27D}" srcOrd="0" destOrd="0" parTransId="{7B4F66CB-E4DE-46F3-9F79-7FE78353B8AE}" sibTransId="{38522B16-A8EF-4CBF-A9C9-EA9EC52658DC}"/>
    <dgm:cxn modelId="{61D175E2-673F-4CE9-A26C-ADC5B50DF1BC}" srcId="{5F9447E9-D7FF-47C0-80CB-6BD54E02D451}" destId="{3C97B01B-20BF-4AC4-B8E1-BB8BAE554663}" srcOrd="1" destOrd="0" parTransId="{A1E8EC06-522F-4142-A610-1D54166E6616}" sibTransId="{0BB41DAF-8B79-499F-A846-8D71E4A57859}"/>
    <dgm:cxn modelId="{55053AF8-0D00-433E-B636-D6E4234E79C7}" type="presOf" srcId="{3C97B01B-20BF-4AC4-B8E1-BB8BAE554663}" destId="{B5EF6366-5EDF-4055-8ECC-A82B61449A71}" srcOrd="0" destOrd="0" presId="urn:microsoft.com/office/officeart/2005/8/layout/default"/>
    <dgm:cxn modelId="{9C4F2B82-4437-4D78-829C-72CAA7FEFC11}" type="presParOf" srcId="{C210964B-0907-41ED-892D-8950F1630B79}" destId="{B74CE02A-17F9-4C32-9960-8347641B5F37}" srcOrd="0" destOrd="0" presId="urn:microsoft.com/office/officeart/2005/8/layout/default"/>
    <dgm:cxn modelId="{B446B94F-8AC4-4556-934F-9288D9020034}" type="presParOf" srcId="{C210964B-0907-41ED-892D-8950F1630B79}" destId="{4FE44C46-D7FC-4E42-A779-D262719215A9}" srcOrd="1" destOrd="0" presId="urn:microsoft.com/office/officeart/2005/8/layout/default"/>
    <dgm:cxn modelId="{685D2CC2-D3CE-45F1-B0F3-E8733383048D}" type="presParOf" srcId="{C210964B-0907-41ED-892D-8950F1630B79}" destId="{B5EF6366-5EDF-4055-8ECC-A82B61449A71}" srcOrd="2" destOrd="0" presId="urn:microsoft.com/office/officeart/2005/8/layout/default"/>
    <dgm:cxn modelId="{2FADF0C2-858B-4B0B-A562-9752B5DA7C1A}" type="presParOf" srcId="{C210964B-0907-41ED-892D-8950F1630B79}" destId="{EEAA151D-F9C3-4649-9886-EFBF7C505509}" srcOrd="3" destOrd="0" presId="urn:microsoft.com/office/officeart/2005/8/layout/default"/>
    <dgm:cxn modelId="{64FE3D5C-9F41-40F3-BE5D-49264D4857DA}" type="presParOf" srcId="{C210964B-0907-41ED-892D-8950F1630B79}" destId="{9C7F5F35-771C-4E4E-953C-9EDA27BB9A69}" srcOrd="4" destOrd="0" presId="urn:microsoft.com/office/officeart/2005/8/layout/default"/>
    <dgm:cxn modelId="{6EB73342-765D-4323-B55F-215D02C08203}" type="presParOf" srcId="{C210964B-0907-41ED-892D-8950F1630B79}" destId="{CD935E2E-D647-4828-B2EE-FF76586F7A48}" srcOrd="5" destOrd="0" presId="urn:microsoft.com/office/officeart/2005/8/layout/default"/>
    <dgm:cxn modelId="{A8DBE74A-7A75-4540-BFF9-534BADD04581}" type="presParOf" srcId="{C210964B-0907-41ED-892D-8950F1630B79}" destId="{9844B38F-356C-4826-86C2-5EC29909850F}" srcOrd="6" destOrd="0" presId="urn:microsoft.com/office/officeart/2005/8/layout/default"/>
    <dgm:cxn modelId="{F4689FEF-E933-4BB3-8D22-EFE023F46BF1}" type="presParOf" srcId="{C210964B-0907-41ED-892D-8950F1630B79}" destId="{63C4D1A3-572E-4E95-A534-10F27B056918}" srcOrd="7" destOrd="0" presId="urn:microsoft.com/office/officeart/2005/8/layout/default"/>
    <dgm:cxn modelId="{2FA36BBD-AD2E-4C9F-9AF8-8DAD662C41B9}" type="presParOf" srcId="{C210964B-0907-41ED-892D-8950F1630B79}" destId="{BE0C11B0-0E95-4898-B57F-6333CD9A3BC7}" srcOrd="8" destOrd="0" presId="urn:microsoft.com/office/officeart/2005/8/layout/default"/>
    <dgm:cxn modelId="{6A91B18E-B0E2-4B92-8793-BC599F040582}" type="presParOf" srcId="{C210964B-0907-41ED-892D-8950F1630B79}" destId="{748859C1-7C1F-4370-827B-CC12DC8C2685}" srcOrd="9" destOrd="0" presId="urn:microsoft.com/office/officeart/2005/8/layout/default"/>
    <dgm:cxn modelId="{2842AF03-6F44-4607-80B6-29C7640AE419}" type="presParOf" srcId="{C210964B-0907-41ED-892D-8950F1630B79}" destId="{CDE55FEC-5B91-4B31-B46C-51F0ACF054BD}" srcOrd="10" destOrd="0" presId="urn:microsoft.com/office/officeart/2005/8/layout/default"/>
    <dgm:cxn modelId="{4D8B513F-BFDB-4092-9EC0-BC863AA24AEE}" type="presParOf" srcId="{C210964B-0907-41ED-892D-8950F1630B79}" destId="{E871E938-7885-4365-B22B-ACB25AC2490E}" srcOrd="11" destOrd="0" presId="urn:microsoft.com/office/officeart/2005/8/layout/default"/>
    <dgm:cxn modelId="{B0AAC1E4-0A98-4A58-BE47-D1E19374C15B}" type="presParOf" srcId="{C210964B-0907-41ED-892D-8950F1630B79}" destId="{0BCEB7BE-6C68-4891-9D64-8354C2276B2F}" srcOrd="12" destOrd="0" presId="urn:microsoft.com/office/officeart/2005/8/layout/default"/>
    <dgm:cxn modelId="{51A2AB47-B3D7-4A51-AAF2-45B106C78E1E}" type="presParOf" srcId="{C210964B-0907-41ED-892D-8950F1630B79}" destId="{FD4CF3A3-36FE-4EA7-8395-88CE6ED1199A}" srcOrd="13" destOrd="0" presId="urn:microsoft.com/office/officeart/2005/8/layout/default"/>
    <dgm:cxn modelId="{7692C818-64C2-4160-B1E5-239619BC4E99}" type="presParOf" srcId="{C210964B-0907-41ED-892D-8950F1630B79}" destId="{1017A208-0A97-4AA3-BE46-1AFB6DCBB531}" srcOrd="14" destOrd="0" presId="urn:microsoft.com/office/officeart/2005/8/layout/default"/>
    <dgm:cxn modelId="{24E1C053-0FDC-43FB-897C-A5FAC09236B7}" type="presParOf" srcId="{C210964B-0907-41ED-892D-8950F1630B79}" destId="{C3075E02-0522-48A9-A479-D0C4385F4EB4}" srcOrd="15" destOrd="0" presId="urn:microsoft.com/office/officeart/2005/8/layout/default"/>
    <dgm:cxn modelId="{92DBDC3D-E6BA-4FAE-BBCC-C619625E172F}" type="presParOf" srcId="{C210964B-0907-41ED-892D-8950F1630B79}" destId="{F352B37D-E10C-4FBE-A4B6-52D39A47C69A}" srcOrd="16" destOrd="0" presId="urn:microsoft.com/office/officeart/2005/8/layout/default"/>
    <dgm:cxn modelId="{F520B43D-5ED1-44C8-969F-E289B8D670A2}" type="presParOf" srcId="{C210964B-0907-41ED-892D-8950F1630B79}" destId="{A195AA66-F82B-4E0F-A471-3F93B2191306}" srcOrd="17" destOrd="0" presId="urn:microsoft.com/office/officeart/2005/8/layout/default"/>
    <dgm:cxn modelId="{77976FA9-6954-4AD4-9060-CC7651002AFD}" type="presParOf" srcId="{C210964B-0907-41ED-892D-8950F1630B79}" destId="{9DF6492A-9C1F-447F-80AE-7CEC3864AD89}" srcOrd="18" destOrd="0" presId="urn:microsoft.com/office/officeart/2005/8/layout/default"/>
    <dgm:cxn modelId="{1542130D-0489-4FEF-949E-F77B7DE51FD9}" type="presParOf" srcId="{C210964B-0907-41ED-892D-8950F1630B79}" destId="{5A6E5A76-A979-4745-9FF2-59C79DCB815C}" srcOrd="19" destOrd="0" presId="urn:microsoft.com/office/officeart/2005/8/layout/default"/>
    <dgm:cxn modelId="{83CF4B45-27DA-4106-AB35-DEBA1811E974}" type="presParOf" srcId="{C210964B-0907-41ED-892D-8950F1630B79}" destId="{29850B9D-0C5F-4BFB-BF11-398FD126FD2B}" srcOrd="20" destOrd="0" presId="urn:microsoft.com/office/officeart/2005/8/layout/default"/>
    <dgm:cxn modelId="{A3A156A1-CE36-4BE7-9B50-71C1997E0FB5}" type="presParOf" srcId="{C210964B-0907-41ED-892D-8950F1630B79}" destId="{2B9CD41E-2623-4A9E-B63C-449F810F3534}" srcOrd="21" destOrd="0" presId="urn:microsoft.com/office/officeart/2005/8/layout/default"/>
    <dgm:cxn modelId="{F3A7358D-C4D1-4FEC-B322-4B6B2F0BF1F4}" type="presParOf" srcId="{C210964B-0907-41ED-892D-8950F1630B79}" destId="{B9CCB3A3-7606-443B-9743-F292FE203AD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14881E-C4C1-4F61-8E33-3F067AC45F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205149-FAC0-440F-BE5E-9A9B173E9CFE}">
      <dgm:prSet/>
      <dgm:spPr/>
      <dgm:t>
        <a:bodyPr/>
        <a:lstStyle/>
        <a:p>
          <a:r>
            <a:rPr lang="en-US" b="1"/>
            <a:t>Any feedback welcome</a:t>
          </a:r>
          <a:endParaRPr lang="en-US"/>
        </a:p>
      </dgm:t>
    </dgm:pt>
    <dgm:pt modelId="{FEFAC949-54FE-4F8D-84F7-F02FF8CFAB09}" type="parTrans" cxnId="{12C218C9-D3F7-472B-BAE2-4B4CFB8D3C07}">
      <dgm:prSet/>
      <dgm:spPr/>
      <dgm:t>
        <a:bodyPr/>
        <a:lstStyle/>
        <a:p>
          <a:endParaRPr lang="en-US"/>
        </a:p>
      </dgm:t>
    </dgm:pt>
    <dgm:pt modelId="{F1E0F5DD-853C-4AE2-B601-1445ED5B94A2}" type="sibTrans" cxnId="{12C218C9-D3F7-472B-BAE2-4B4CFB8D3C07}">
      <dgm:prSet/>
      <dgm:spPr/>
      <dgm:t>
        <a:bodyPr/>
        <a:lstStyle/>
        <a:p>
          <a:endParaRPr lang="en-US"/>
        </a:p>
      </dgm:t>
    </dgm:pt>
    <dgm:pt modelId="{8ADD8956-FEC9-4717-B010-4A453676A1AF}">
      <dgm:prSet/>
      <dgm:spPr/>
      <dgm:t>
        <a:bodyPr/>
        <a:lstStyle/>
        <a:p>
          <a:r>
            <a:rPr lang="en-US" b="1"/>
            <a:t>Open to questions</a:t>
          </a:r>
          <a:endParaRPr lang="en-US"/>
        </a:p>
      </dgm:t>
    </dgm:pt>
    <dgm:pt modelId="{D7B29972-1861-4337-BB81-DAC4D20192C8}" type="parTrans" cxnId="{B85032BE-E366-4B42-9F93-E29D33077A01}">
      <dgm:prSet/>
      <dgm:spPr/>
      <dgm:t>
        <a:bodyPr/>
        <a:lstStyle/>
        <a:p>
          <a:endParaRPr lang="en-US"/>
        </a:p>
      </dgm:t>
    </dgm:pt>
    <dgm:pt modelId="{8BC09B4D-0760-4F23-B095-046F317A8906}" type="sibTrans" cxnId="{B85032BE-E366-4B42-9F93-E29D33077A01}">
      <dgm:prSet/>
      <dgm:spPr/>
      <dgm:t>
        <a:bodyPr/>
        <a:lstStyle/>
        <a:p>
          <a:endParaRPr lang="en-US"/>
        </a:p>
      </dgm:t>
    </dgm:pt>
    <dgm:pt modelId="{FCF51008-CA4A-4512-BA9E-2E4E8B7AED87}" type="pres">
      <dgm:prSet presAssocID="{B914881E-C4C1-4F61-8E33-3F067AC45F5B}" presName="root" presStyleCnt="0">
        <dgm:presLayoutVars>
          <dgm:dir/>
          <dgm:resizeHandles val="exact"/>
        </dgm:presLayoutVars>
      </dgm:prSet>
      <dgm:spPr/>
    </dgm:pt>
    <dgm:pt modelId="{1F0E0C9C-EB19-4034-8AD0-AC5EFAA99F17}" type="pres">
      <dgm:prSet presAssocID="{06205149-FAC0-440F-BE5E-9A9B173E9CFE}" presName="compNode" presStyleCnt="0"/>
      <dgm:spPr/>
    </dgm:pt>
    <dgm:pt modelId="{ED1390C2-AAA2-4061-BEC0-56D74AC59CF2}" type="pres">
      <dgm:prSet presAssocID="{06205149-FAC0-440F-BE5E-9A9B173E9CFE}" presName="bgRect" presStyleLbl="bgShp" presStyleIdx="0" presStyleCnt="2"/>
      <dgm:spPr/>
    </dgm:pt>
    <dgm:pt modelId="{CB098019-18D1-46DC-9CF7-1EEC9BC92A6B}" type="pres">
      <dgm:prSet presAssocID="{06205149-FAC0-440F-BE5E-9A9B173E9C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C8237B6E-4EA5-4B6C-B77E-B151A345D13B}" type="pres">
      <dgm:prSet presAssocID="{06205149-FAC0-440F-BE5E-9A9B173E9CFE}" presName="spaceRect" presStyleCnt="0"/>
      <dgm:spPr/>
    </dgm:pt>
    <dgm:pt modelId="{0162005F-670A-42F1-BFB0-AD6BB93BADB2}" type="pres">
      <dgm:prSet presAssocID="{06205149-FAC0-440F-BE5E-9A9B173E9CFE}" presName="parTx" presStyleLbl="revTx" presStyleIdx="0" presStyleCnt="2">
        <dgm:presLayoutVars>
          <dgm:chMax val="0"/>
          <dgm:chPref val="0"/>
        </dgm:presLayoutVars>
      </dgm:prSet>
      <dgm:spPr/>
    </dgm:pt>
    <dgm:pt modelId="{81B7E3E8-9FCB-4CC7-A21F-0FCC3B9BD0AE}" type="pres">
      <dgm:prSet presAssocID="{F1E0F5DD-853C-4AE2-B601-1445ED5B94A2}" presName="sibTrans" presStyleCnt="0"/>
      <dgm:spPr/>
    </dgm:pt>
    <dgm:pt modelId="{FC21C23E-3AD2-4E9F-94DD-A7D451E4EE3E}" type="pres">
      <dgm:prSet presAssocID="{8ADD8956-FEC9-4717-B010-4A453676A1AF}" presName="compNode" presStyleCnt="0"/>
      <dgm:spPr/>
    </dgm:pt>
    <dgm:pt modelId="{6081A272-AD73-427A-A471-5A36F9DC30CC}" type="pres">
      <dgm:prSet presAssocID="{8ADD8956-FEC9-4717-B010-4A453676A1AF}" presName="bgRect" presStyleLbl="bgShp" presStyleIdx="1" presStyleCnt="2"/>
      <dgm:spPr/>
    </dgm:pt>
    <dgm:pt modelId="{4F36F4DC-9906-466E-8E82-75322273C85D}" type="pres">
      <dgm:prSet presAssocID="{8ADD8956-FEC9-4717-B010-4A453676A1A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F54E663D-4820-4A36-B548-5FA1FFC5A516}" type="pres">
      <dgm:prSet presAssocID="{8ADD8956-FEC9-4717-B010-4A453676A1AF}" presName="spaceRect" presStyleCnt="0"/>
      <dgm:spPr/>
    </dgm:pt>
    <dgm:pt modelId="{3348D23E-1D40-467C-AF78-8054F22BE47F}" type="pres">
      <dgm:prSet presAssocID="{8ADD8956-FEC9-4717-B010-4A453676A1AF}" presName="parTx" presStyleLbl="revTx" presStyleIdx="1" presStyleCnt="2">
        <dgm:presLayoutVars>
          <dgm:chMax val="0"/>
          <dgm:chPref val="0"/>
        </dgm:presLayoutVars>
      </dgm:prSet>
      <dgm:spPr/>
    </dgm:pt>
  </dgm:ptLst>
  <dgm:cxnLst>
    <dgm:cxn modelId="{2407F12B-DF68-451D-A576-1982E6936B6D}" type="presOf" srcId="{8ADD8956-FEC9-4717-B010-4A453676A1AF}" destId="{3348D23E-1D40-467C-AF78-8054F22BE47F}" srcOrd="0" destOrd="0" presId="urn:microsoft.com/office/officeart/2018/2/layout/IconVerticalSolidList"/>
    <dgm:cxn modelId="{E8E5D067-D4E9-41F3-B876-EB5CDB770CDB}" type="presOf" srcId="{B914881E-C4C1-4F61-8E33-3F067AC45F5B}" destId="{FCF51008-CA4A-4512-BA9E-2E4E8B7AED87}" srcOrd="0" destOrd="0" presId="urn:microsoft.com/office/officeart/2018/2/layout/IconVerticalSolidList"/>
    <dgm:cxn modelId="{B85032BE-E366-4B42-9F93-E29D33077A01}" srcId="{B914881E-C4C1-4F61-8E33-3F067AC45F5B}" destId="{8ADD8956-FEC9-4717-B010-4A453676A1AF}" srcOrd="1" destOrd="0" parTransId="{D7B29972-1861-4337-BB81-DAC4D20192C8}" sibTransId="{8BC09B4D-0760-4F23-B095-046F317A8906}"/>
    <dgm:cxn modelId="{4D94DDC8-3B5D-4078-8233-A9CDB72218E6}" type="presOf" srcId="{06205149-FAC0-440F-BE5E-9A9B173E9CFE}" destId="{0162005F-670A-42F1-BFB0-AD6BB93BADB2}" srcOrd="0" destOrd="0" presId="urn:microsoft.com/office/officeart/2018/2/layout/IconVerticalSolidList"/>
    <dgm:cxn modelId="{12C218C9-D3F7-472B-BAE2-4B4CFB8D3C07}" srcId="{B914881E-C4C1-4F61-8E33-3F067AC45F5B}" destId="{06205149-FAC0-440F-BE5E-9A9B173E9CFE}" srcOrd="0" destOrd="0" parTransId="{FEFAC949-54FE-4F8D-84F7-F02FF8CFAB09}" sibTransId="{F1E0F5DD-853C-4AE2-B601-1445ED5B94A2}"/>
    <dgm:cxn modelId="{A22BED41-9A12-4E00-96D8-612DBCA1A920}" type="presParOf" srcId="{FCF51008-CA4A-4512-BA9E-2E4E8B7AED87}" destId="{1F0E0C9C-EB19-4034-8AD0-AC5EFAA99F17}" srcOrd="0" destOrd="0" presId="urn:microsoft.com/office/officeart/2018/2/layout/IconVerticalSolidList"/>
    <dgm:cxn modelId="{2D2A5634-2618-4A8A-95CC-32D4FF1C298D}" type="presParOf" srcId="{1F0E0C9C-EB19-4034-8AD0-AC5EFAA99F17}" destId="{ED1390C2-AAA2-4061-BEC0-56D74AC59CF2}" srcOrd="0" destOrd="0" presId="urn:microsoft.com/office/officeart/2018/2/layout/IconVerticalSolidList"/>
    <dgm:cxn modelId="{3DF9A75C-7BFB-4819-A0FE-FB8F5B87F3DC}" type="presParOf" srcId="{1F0E0C9C-EB19-4034-8AD0-AC5EFAA99F17}" destId="{CB098019-18D1-46DC-9CF7-1EEC9BC92A6B}" srcOrd="1" destOrd="0" presId="urn:microsoft.com/office/officeart/2018/2/layout/IconVerticalSolidList"/>
    <dgm:cxn modelId="{A4DB8BE6-47D1-4912-BB24-D0D7664A8264}" type="presParOf" srcId="{1F0E0C9C-EB19-4034-8AD0-AC5EFAA99F17}" destId="{C8237B6E-4EA5-4B6C-B77E-B151A345D13B}" srcOrd="2" destOrd="0" presId="urn:microsoft.com/office/officeart/2018/2/layout/IconVerticalSolidList"/>
    <dgm:cxn modelId="{8287D165-B95F-4400-8A54-D15277C73ACB}" type="presParOf" srcId="{1F0E0C9C-EB19-4034-8AD0-AC5EFAA99F17}" destId="{0162005F-670A-42F1-BFB0-AD6BB93BADB2}" srcOrd="3" destOrd="0" presId="urn:microsoft.com/office/officeart/2018/2/layout/IconVerticalSolidList"/>
    <dgm:cxn modelId="{0DC17017-9602-4942-A511-A399E300F14F}" type="presParOf" srcId="{FCF51008-CA4A-4512-BA9E-2E4E8B7AED87}" destId="{81B7E3E8-9FCB-4CC7-A21F-0FCC3B9BD0AE}" srcOrd="1" destOrd="0" presId="urn:microsoft.com/office/officeart/2018/2/layout/IconVerticalSolidList"/>
    <dgm:cxn modelId="{3D9FF8BD-829B-4770-9E79-A87780BE8101}" type="presParOf" srcId="{FCF51008-CA4A-4512-BA9E-2E4E8B7AED87}" destId="{FC21C23E-3AD2-4E9F-94DD-A7D451E4EE3E}" srcOrd="2" destOrd="0" presId="urn:microsoft.com/office/officeart/2018/2/layout/IconVerticalSolidList"/>
    <dgm:cxn modelId="{43D3D7AD-3EDB-4CFB-9DF9-69DEC5B51A23}" type="presParOf" srcId="{FC21C23E-3AD2-4E9F-94DD-A7D451E4EE3E}" destId="{6081A272-AD73-427A-A471-5A36F9DC30CC}" srcOrd="0" destOrd="0" presId="urn:microsoft.com/office/officeart/2018/2/layout/IconVerticalSolidList"/>
    <dgm:cxn modelId="{61DB49F9-74C6-4CE8-A763-9521E0EF1AEE}" type="presParOf" srcId="{FC21C23E-3AD2-4E9F-94DD-A7D451E4EE3E}" destId="{4F36F4DC-9906-466E-8E82-75322273C85D}" srcOrd="1" destOrd="0" presId="urn:microsoft.com/office/officeart/2018/2/layout/IconVerticalSolidList"/>
    <dgm:cxn modelId="{B9E4EC97-49D8-4ABE-949D-2F49C466245C}" type="presParOf" srcId="{FC21C23E-3AD2-4E9F-94DD-A7D451E4EE3E}" destId="{F54E663D-4820-4A36-B548-5FA1FFC5A516}" srcOrd="2" destOrd="0" presId="urn:microsoft.com/office/officeart/2018/2/layout/IconVerticalSolidList"/>
    <dgm:cxn modelId="{EE76E59A-2865-47DC-A8D9-4DDA692890E0}" type="presParOf" srcId="{FC21C23E-3AD2-4E9F-94DD-A7D451E4EE3E}" destId="{3348D23E-1D40-467C-AF78-8054F22BE4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FB511-85E7-4EDE-96BD-2936B0E569A9}">
      <dsp:nvSpPr>
        <dsp:cNvPr id="0" name=""/>
        <dsp:cNvSpPr/>
      </dsp:nvSpPr>
      <dsp:spPr>
        <a:xfrm>
          <a:off x="2143"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231F-0941-45F0-986D-04910A2B74D9}">
      <dsp:nvSpPr>
        <dsp:cNvPr id="0" name=""/>
        <dsp:cNvSpPr/>
      </dsp:nvSpPr>
      <dsp:spPr>
        <a:xfrm>
          <a:off x="172164"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TITLE: Children, Young People and Families</a:t>
          </a:r>
          <a:endParaRPr lang="en-US" sz="1400" kern="1200"/>
        </a:p>
      </dsp:txBody>
      <dsp:txXfrm>
        <a:off x="200623" y="2183703"/>
        <a:ext cx="1473273" cy="914753"/>
      </dsp:txXfrm>
    </dsp:sp>
    <dsp:sp modelId="{96EF0B51-F93E-486E-B365-26128BB98665}">
      <dsp:nvSpPr>
        <dsp:cNvPr id="0" name=""/>
        <dsp:cNvSpPr/>
      </dsp:nvSpPr>
      <dsp:spPr>
        <a:xfrm>
          <a:off x="1872376"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2232E-A2D9-42C2-98F4-4C50335E73C4}">
      <dsp:nvSpPr>
        <dsp:cNvPr id="0" name=""/>
        <dsp:cNvSpPr/>
      </dsp:nvSpPr>
      <dsp:spPr>
        <a:xfrm>
          <a:off x="2042398"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MODULE CODE: BMHP5004-BIRM</a:t>
          </a:r>
          <a:endParaRPr lang="en-US" sz="1400" kern="1200"/>
        </a:p>
      </dsp:txBody>
      <dsp:txXfrm>
        <a:off x="2070857" y="2183703"/>
        <a:ext cx="1473273" cy="914753"/>
      </dsp:txXfrm>
    </dsp:sp>
    <dsp:sp modelId="{8B9F4545-D280-4011-9ABF-323D25E77EB7}">
      <dsp:nvSpPr>
        <dsp:cNvPr id="0" name=""/>
        <dsp:cNvSpPr/>
      </dsp:nvSpPr>
      <dsp:spPr>
        <a:xfrm>
          <a:off x="3742610"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77DF26-5F15-416B-9536-822B52A56E4C}">
      <dsp:nvSpPr>
        <dsp:cNvPr id="0" name=""/>
        <dsp:cNvSpPr/>
      </dsp:nvSpPr>
      <dsp:spPr>
        <a:xfrm>
          <a:off x="3912631"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LECTURES NAME: Dr Crisford Chogugudza</a:t>
          </a:r>
          <a:endParaRPr lang="en-US" sz="1400" kern="1200"/>
        </a:p>
      </dsp:txBody>
      <dsp:txXfrm>
        <a:off x="3941090" y="2183703"/>
        <a:ext cx="1473273" cy="914753"/>
      </dsp:txXfrm>
    </dsp:sp>
    <dsp:sp modelId="{FD3C3A9B-ABA0-4D82-9959-D83E34007E4A}">
      <dsp:nvSpPr>
        <dsp:cNvPr id="0" name=""/>
        <dsp:cNvSpPr/>
      </dsp:nvSpPr>
      <dsp:spPr>
        <a:xfrm>
          <a:off x="5612844" y="1993724"/>
          <a:ext cx="1530191" cy="97167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8843B-9378-413F-B8A2-0CD1222E95CE}">
      <dsp:nvSpPr>
        <dsp:cNvPr id="0" name=""/>
        <dsp:cNvSpPr/>
      </dsp:nvSpPr>
      <dsp:spPr>
        <a:xfrm>
          <a:off x="5782865" y="2155244"/>
          <a:ext cx="1530191" cy="971671"/>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ASSIGNMENT TITLE: Task 1- Group Presentation</a:t>
          </a:r>
          <a:endParaRPr lang="en-US" sz="1400" kern="1200"/>
        </a:p>
      </dsp:txBody>
      <dsp:txXfrm>
        <a:off x="5811324" y="2183703"/>
        <a:ext cx="1473273" cy="914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18ACE-ACC7-4548-89ED-8A282EB85B02}">
      <dsp:nvSpPr>
        <dsp:cNvPr id="0" name=""/>
        <dsp:cNvSpPr/>
      </dsp:nvSpPr>
      <dsp:spPr>
        <a:xfrm>
          <a:off x="0" y="0"/>
          <a:ext cx="3985536"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31800C5-4253-4B02-AA52-C9B0B5463A75}">
      <dsp:nvSpPr>
        <dsp:cNvPr id="0" name=""/>
        <dsp:cNvSpPr/>
      </dsp:nvSpPr>
      <dsp:spPr>
        <a:xfrm>
          <a:off x="0" y="0"/>
          <a:ext cx="797107" cy="3848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rtl="0">
            <a:lnSpc>
              <a:spcPct val="90000"/>
            </a:lnSpc>
            <a:spcBef>
              <a:spcPct val="0"/>
            </a:spcBef>
            <a:spcAft>
              <a:spcPct val="35000"/>
            </a:spcAft>
            <a:buNone/>
          </a:pPr>
          <a:r>
            <a:rPr lang="en-US" sz="4600" kern="1200" dirty="0">
              <a:latin typeface="Corbel" panose="020B0503020204020204"/>
            </a:rPr>
            <a:t> </a:t>
          </a:r>
          <a:r>
            <a:rPr lang="en-US" sz="4600" kern="1200" dirty="0">
              <a:latin typeface="Arial"/>
              <a:cs typeface="Arial"/>
            </a:rPr>
            <a:t> </a:t>
          </a:r>
          <a:r>
            <a:rPr lang="en-US" sz="4600" b="1" kern="1200" dirty="0">
              <a:latin typeface="Arial"/>
              <a:cs typeface="Arial"/>
            </a:rPr>
            <a:t> </a:t>
          </a:r>
          <a:endParaRPr lang="en-US" sz="4600" b="1" kern="1200" dirty="0">
            <a:latin typeface="Corbel" panose="020B0503020204020204"/>
          </a:endParaRPr>
        </a:p>
      </dsp:txBody>
      <dsp:txXfrm>
        <a:off x="0" y="0"/>
        <a:ext cx="797107" cy="3848016"/>
      </dsp:txXfrm>
    </dsp:sp>
    <dsp:sp modelId="{E56CA08D-570B-45BC-84BE-033460DF0F10}">
      <dsp:nvSpPr>
        <dsp:cNvPr id="0" name=""/>
        <dsp:cNvSpPr/>
      </dsp:nvSpPr>
      <dsp:spPr>
        <a:xfrm>
          <a:off x="856890" y="36263"/>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latin typeface="Arial"/>
              <a:cs typeface="Arial"/>
            </a:rPr>
            <a:t>Policies, Procedures and Practices for Safe working with Children and Young People.</a:t>
          </a:r>
        </a:p>
      </dsp:txBody>
      <dsp:txXfrm>
        <a:off x="856890" y="36263"/>
        <a:ext cx="3128645" cy="725260"/>
      </dsp:txXfrm>
    </dsp:sp>
    <dsp:sp modelId="{921D10DF-C942-443F-AB25-77D37F8D601E}">
      <dsp:nvSpPr>
        <dsp:cNvPr id="0" name=""/>
        <dsp:cNvSpPr/>
      </dsp:nvSpPr>
      <dsp:spPr>
        <a:xfrm>
          <a:off x="797107" y="761523"/>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AE19A5D5-DDCD-4F53-B7DB-44F632254499}">
      <dsp:nvSpPr>
        <dsp:cNvPr id="0" name=""/>
        <dsp:cNvSpPr/>
      </dsp:nvSpPr>
      <dsp:spPr>
        <a:xfrm>
          <a:off x="856890" y="797786"/>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latin typeface="Arial"/>
              <a:cs typeface="Arial"/>
            </a:rPr>
            <a:t>Care workers / Families and Significant other/ Social Worker etc.</a:t>
          </a:r>
        </a:p>
      </dsp:txBody>
      <dsp:txXfrm>
        <a:off x="856890" y="797786"/>
        <a:ext cx="3128645" cy="725260"/>
      </dsp:txXfrm>
    </dsp:sp>
    <dsp:sp modelId="{30C14428-0B7F-4C21-84C0-E2537E949A54}">
      <dsp:nvSpPr>
        <dsp:cNvPr id="0" name=""/>
        <dsp:cNvSpPr/>
      </dsp:nvSpPr>
      <dsp:spPr>
        <a:xfrm>
          <a:off x="797107" y="1523047"/>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4D0FD2-F5DA-4B8F-9B14-5354672749CD}">
      <dsp:nvSpPr>
        <dsp:cNvPr id="0" name=""/>
        <dsp:cNvSpPr/>
      </dsp:nvSpPr>
      <dsp:spPr>
        <a:xfrm>
          <a:off x="856890" y="1559310"/>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latin typeface="Arial"/>
              <a:cs typeface="Arial"/>
            </a:rPr>
            <a:t>Outcome- Base Practice: Impact of Legislation and Polices Changes.</a:t>
          </a:r>
        </a:p>
      </dsp:txBody>
      <dsp:txXfrm>
        <a:off x="856890" y="1559310"/>
        <a:ext cx="3128645" cy="725260"/>
      </dsp:txXfrm>
    </dsp:sp>
    <dsp:sp modelId="{87931FEB-3C96-4469-8ABA-CD4F14D65947}">
      <dsp:nvSpPr>
        <dsp:cNvPr id="0" name=""/>
        <dsp:cNvSpPr/>
      </dsp:nvSpPr>
      <dsp:spPr>
        <a:xfrm>
          <a:off x="797107" y="2284571"/>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CBBC77C-7124-4636-8B38-47F9FB2F361F}">
      <dsp:nvSpPr>
        <dsp:cNvPr id="0" name=""/>
        <dsp:cNvSpPr/>
      </dsp:nvSpPr>
      <dsp:spPr>
        <a:xfrm>
          <a:off x="856890" y="2320834"/>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latin typeface="Arial"/>
              <a:cs typeface="Arial"/>
            </a:rPr>
            <a:t>Ways to Develop Trust and Accountability    </a:t>
          </a:r>
        </a:p>
      </dsp:txBody>
      <dsp:txXfrm>
        <a:off x="856890" y="2320834"/>
        <a:ext cx="3128645" cy="725260"/>
      </dsp:txXfrm>
    </dsp:sp>
    <dsp:sp modelId="{6EA7C6DA-7CE5-4845-BA25-2D2993BD9EEC}">
      <dsp:nvSpPr>
        <dsp:cNvPr id="0" name=""/>
        <dsp:cNvSpPr/>
      </dsp:nvSpPr>
      <dsp:spPr>
        <a:xfrm>
          <a:off x="797107" y="3046095"/>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20FA51F-42CB-4DDC-8433-AD241F74A004}">
      <dsp:nvSpPr>
        <dsp:cNvPr id="0" name=""/>
        <dsp:cNvSpPr/>
      </dsp:nvSpPr>
      <dsp:spPr>
        <a:xfrm>
          <a:off x="856890" y="3082358"/>
          <a:ext cx="3128645" cy="72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latin typeface="Arial"/>
              <a:cs typeface="Arial"/>
            </a:rPr>
            <a:t>Understanding of Children and Young/People, Safeguarding Vulnerability</a:t>
          </a:r>
        </a:p>
      </dsp:txBody>
      <dsp:txXfrm>
        <a:off x="856890" y="3082358"/>
        <a:ext cx="3128645" cy="725260"/>
      </dsp:txXfrm>
    </dsp:sp>
    <dsp:sp modelId="{9540BC69-5868-4BBA-9F8C-959D80EE55A4}">
      <dsp:nvSpPr>
        <dsp:cNvPr id="0" name=""/>
        <dsp:cNvSpPr/>
      </dsp:nvSpPr>
      <dsp:spPr>
        <a:xfrm>
          <a:off x="797107" y="3807619"/>
          <a:ext cx="3188428" cy="0"/>
        </a:xfrm>
        <a:prstGeom prst="line">
          <a:avLst/>
        </a:prstGeom>
        <a:solidFill>
          <a:schemeClr val="accent5">
            <a:hueOff val="0"/>
            <a:satOff val="0"/>
            <a:lumOff val="0"/>
            <a:alphaOff val="0"/>
          </a:schemeClr>
        </a:solidFill>
        <a:ln w="10795"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CE02A-17F9-4C32-9960-8347641B5F37}">
      <dsp:nvSpPr>
        <dsp:cNvPr id="0" name=""/>
        <dsp:cNvSpPr/>
      </dsp:nvSpPr>
      <dsp:spPr>
        <a:xfrm>
          <a:off x="0"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Having Special educational institution</a:t>
          </a:r>
        </a:p>
      </dsp:txBody>
      <dsp:txXfrm>
        <a:off x="0" y="54041"/>
        <a:ext cx="2178170" cy="1306902"/>
      </dsp:txXfrm>
    </dsp:sp>
    <dsp:sp modelId="{B5EF6366-5EDF-4055-8ECC-A82B61449A71}">
      <dsp:nvSpPr>
        <dsp:cNvPr id="0" name=""/>
        <dsp:cNvSpPr/>
      </dsp:nvSpPr>
      <dsp:spPr>
        <a:xfrm>
          <a:off x="2395987"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Enough Mainstream schools </a:t>
          </a:r>
        </a:p>
      </dsp:txBody>
      <dsp:txXfrm>
        <a:off x="2395987" y="54041"/>
        <a:ext cx="2178170" cy="1306902"/>
      </dsp:txXfrm>
    </dsp:sp>
    <dsp:sp modelId="{9C7F5F35-771C-4E4E-953C-9EDA27BB9A69}">
      <dsp:nvSpPr>
        <dsp:cNvPr id="0" name=""/>
        <dsp:cNvSpPr/>
      </dsp:nvSpPr>
      <dsp:spPr>
        <a:xfrm>
          <a:off x="4791975" y="5404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Having activities and leisure</a:t>
          </a:r>
        </a:p>
      </dsp:txBody>
      <dsp:txXfrm>
        <a:off x="4791975" y="54041"/>
        <a:ext cx="2178170" cy="1306902"/>
      </dsp:txXfrm>
    </dsp:sp>
    <dsp:sp modelId="{9844B38F-356C-4826-86C2-5EC29909850F}">
      <dsp:nvSpPr>
        <dsp:cNvPr id="0" name=""/>
        <dsp:cNvSpPr/>
      </dsp:nvSpPr>
      <dsp:spPr>
        <a:xfrm>
          <a:off x="0" y="1578761"/>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Helping with Childrens welfare</a:t>
          </a:r>
        </a:p>
      </dsp:txBody>
      <dsp:txXfrm>
        <a:off x="0" y="1578761"/>
        <a:ext cx="2178170" cy="1306902"/>
      </dsp:txXfrm>
    </dsp:sp>
    <dsp:sp modelId="{BE0C11B0-0E95-4898-B57F-6333CD9A3BC7}">
      <dsp:nvSpPr>
        <dsp:cNvPr id="0" name=""/>
        <dsp:cNvSpPr/>
      </dsp:nvSpPr>
      <dsp:spPr>
        <a:xfrm>
          <a:off x="2395987" y="1578761"/>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Making educational opportunity available to every child</a:t>
          </a:r>
        </a:p>
      </dsp:txBody>
      <dsp:txXfrm>
        <a:off x="2395987" y="1578761"/>
        <a:ext cx="2178170" cy="1306902"/>
      </dsp:txXfrm>
    </dsp:sp>
    <dsp:sp modelId="{CDE55FEC-5B91-4B31-B46C-51F0ACF054BD}">
      <dsp:nvSpPr>
        <dsp:cNvPr id="0" name=""/>
        <dsp:cNvSpPr/>
      </dsp:nvSpPr>
      <dsp:spPr>
        <a:xfrm>
          <a:off x="4791975" y="1578761"/>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Affordable and accessible</a:t>
          </a:r>
        </a:p>
      </dsp:txBody>
      <dsp:txXfrm>
        <a:off x="4791975" y="1578761"/>
        <a:ext cx="2178170" cy="1306902"/>
      </dsp:txXfrm>
    </dsp:sp>
    <dsp:sp modelId="{0BCEB7BE-6C68-4891-9D64-8354C2276B2F}">
      <dsp:nvSpPr>
        <dsp:cNvPr id="0" name=""/>
        <dsp:cNvSpPr/>
      </dsp:nvSpPr>
      <dsp:spPr>
        <a:xfrm>
          <a:off x="0" y="3103480"/>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Proving financial assistance</a:t>
          </a:r>
        </a:p>
      </dsp:txBody>
      <dsp:txXfrm>
        <a:off x="0" y="3103480"/>
        <a:ext cx="2178170" cy="1306902"/>
      </dsp:txXfrm>
    </dsp:sp>
    <dsp:sp modelId="{1017A208-0A97-4AA3-BE46-1AFB6DCBB531}">
      <dsp:nvSpPr>
        <dsp:cNvPr id="0" name=""/>
        <dsp:cNvSpPr/>
      </dsp:nvSpPr>
      <dsp:spPr>
        <a:xfrm>
          <a:off x="2395987" y="3103480"/>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Every child be given a chance to life</a:t>
          </a:r>
        </a:p>
      </dsp:txBody>
      <dsp:txXfrm>
        <a:off x="2395987" y="3103480"/>
        <a:ext cx="2178170" cy="1306902"/>
      </dsp:txXfrm>
    </dsp:sp>
    <dsp:sp modelId="{F352B37D-E10C-4FBE-A4B6-52D39A47C69A}">
      <dsp:nvSpPr>
        <dsp:cNvPr id="0" name=""/>
        <dsp:cNvSpPr/>
      </dsp:nvSpPr>
      <dsp:spPr>
        <a:xfrm>
          <a:off x="4791975" y="3103480"/>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Life free from discrimination</a:t>
          </a:r>
        </a:p>
      </dsp:txBody>
      <dsp:txXfrm>
        <a:off x="4791975" y="3103480"/>
        <a:ext cx="2178170" cy="1306902"/>
      </dsp:txXfrm>
    </dsp:sp>
    <dsp:sp modelId="{9DF6492A-9C1F-447F-80AE-7CEC3864AD89}">
      <dsp:nvSpPr>
        <dsp:cNvPr id="0" name=""/>
        <dsp:cNvSpPr/>
      </dsp:nvSpPr>
      <dsp:spPr>
        <a:xfrm>
          <a:off x="0" y="4628199"/>
          <a:ext cx="2178170" cy="1306902"/>
        </a:xfrm>
        <a:prstGeom prst="rect">
          <a:avLst/>
        </a:prstGeom>
        <a:solidFill>
          <a:schemeClr val="tx1">
            <a:lumMod val="65000"/>
            <a:lumOff val="3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Developmental support and monitoring</a:t>
          </a:r>
        </a:p>
      </dsp:txBody>
      <dsp:txXfrm>
        <a:off x="0" y="4628199"/>
        <a:ext cx="2178170" cy="1306902"/>
      </dsp:txXfrm>
    </dsp:sp>
    <dsp:sp modelId="{29850B9D-0C5F-4BFB-BF11-398FD126FD2B}">
      <dsp:nvSpPr>
        <dsp:cNvPr id="0" name=""/>
        <dsp:cNvSpPr/>
      </dsp:nvSpPr>
      <dsp:spPr>
        <a:xfrm>
          <a:off x="2395987" y="4628199"/>
          <a:ext cx="2178170" cy="1306902"/>
        </a:xfrm>
        <a:prstGeom prst="rect">
          <a:avLst/>
        </a:prstGeom>
        <a:solidFill>
          <a:schemeClr val="accent1">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right to live and to be nurture</a:t>
          </a:r>
        </a:p>
      </dsp:txBody>
      <dsp:txXfrm>
        <a:off x="2395987" y="4628199"/>
        <a:ext cx="2178170" cy="1306902"/>
      </dsp:txXfrm>
    </dsp:sp>
    <dsp:sp modelId="{B9CCB3A3-7606-443B-9743-F292FE203AD6}">
      <dsp:nvSpPr>
        <dsp:cNvPr id="0" name=""/>
        <dsp:cNvSpPr/>
      </dsp:nvSpPr>
      <dsp:spPr>
        <a:xfrm>
          <a:off x="4791975" y="4628199"/>
          <a:ext cx="2178170" cy="1306902"/>
        </a:xfrm>
        <a:prstGeom prst="rect">
          <a:avLst/>
        </a:prstGeom>
        <a:solidFill>
          <a:schemeClr val="tx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latin typeface="Corbel" panose="020B0503020204020204"/>
            </a:rPr>
            <a:t>Access to health care</a:t>
          </a:r>
        </a:p>
      </dsp:txBody>
      <dsp:txXfrm>
        <a:off x="4791975" y="4628199"/>
        <a:ext cx="2178170" cy="1306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390C2-AAA2-4061-BEC0-56D74AC59CF2}">
      <dsp:nvSpPr>
        <dsp:cNvPr id="0" name=""/>
        <dsp:cNvSpPr/>
      </dsp:nvSpPr>
      <dsp:spPr>
        <a:xfrm>
          <a:off x="0" y="826690"/>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98019-18D1-46DC-9CF7-1EEC9BC92A6B}">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62005F-670A-42F1-BFB0-AD6BB93BADB2}">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US" sz="2500" b="1" kern="1200"/>
            <a:t>Any feedback welcome</a:t>
          </a:r>
          <a:endParaRPr lang="en-US" sz="2500" kern="1200"/>
        </a:p>
      </dsp:txBody>
      <dsp:txXfrm>
        <a:off x="1762757" y="826690"/>
        <a:ext cx="5965509" cy="1526197"/>
      </dsp:txXfrm>
    </dsp:sp>
    <dsp:sp modelId="{6081A272-AD73-427A-A471-5A36F9DC30CC}">
      <dsp:nvSpPr>
        <dsp:cNvPr id="0" name=""/>
        <dsp:cNvSpPr/>
      </dsp:nvSpPr>
      <dsp:spPr>
        <a:xfrm>
          <a:off x="0" y="2734436"/>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6F4DC-9906-466E-8E82-75322273C85D}">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48D23E-1D40-467C-AF78-8054F22BE47F}">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90000"/>
            </a:lnSpc>
            <a:spcBef>
              <a:spcPct val="0"/>
            </a:spcBef>
            <a:spcAft>
              <a:spcPct val="35000"/>
            </a:spcAft>
            <a:buNone/>
          </a:pPr>
          <a:r>
            <a:rPr lang="en-US" sz="2500" b="1" kern="1200"/>
            <a:t>Open to questions</a:t>
          </a:r>
          <a:endParaRPr lang="en-US" sz="2500" kern="1200"/>
        </a:p>
      </dsp:txBody>
      <dsp:txXfrm>
        <a:off x="1762757" y="2734436"/>
        <a:ext cx="5965509" cy="1526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F8C03-FE2C-4733-BFED-D0A948C1ED15}" type="datetimeFigureOut">
              <a:rPr lang="en-US"/>
              <a:t>7/14/2021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A32A6-5B93-4E71-9F0F-8B35B88F96C7}" type="slidenum">
              <a:rPr lang="en-US"/>
              <a:t>‹#›</a:t>
            </a:fld>
            <a:endParaRPr lang="en-US"/>
          </a:p>
        </p:txBody>
      </p:sp>
    </p:spTree>
    <p:extLst>
      <p:ext uri="{BB962C8B-B14F-4D97-AF65-F5344CB8AC3E}">
        <p14:creationId xmlns:p14="http://schemas.microsoft.com/office/powerpoint/2010/main" val="2390503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9FA32A6-5B93-4E71-9F0F-8B35B88F96C7}" type="slidenum">
              <a:rPr lang="en-US"/>
              <a:t>6</a:t>
            </a:fld>
            <a:endParaRPr lang="en-US"/>
          </a:p>
        </p:txBody>
      </p:sp>
    </p:spTree>
    <p:extLst>
      <p:ext uri="{BB962C8B-B14F-4D97-AF65-F5344CB8AC3E}">
        <p14:creationId xmlns:p14="http://schemas.microsoft.com/office/powerpoint/2010/main" val="3443045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8619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359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36787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7/14/2021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7909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7/14/2021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3991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7/14/2021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35899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31131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7/14/2021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6159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7/14/2021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49119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3567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02174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7/14/2021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4818920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www.helmtraining.co.uk/consultation-progressing-childrens-rights-scotland/" TargetMode="External"/><Relationship Id="rId2" Type="http://schemas.openxmlformats.org/officeDocument/2006/relationships/hyperlink" Target="https://www.dreamstime.com/royalty-free-stock-image-discrimination-social-issue-concept-human-differences-message-design-image33416986" TargetMode="External"/><Relationship Id="rId1" Type="http://schemas.openxmlformats.org/officeDocument/2006/relationships/slideLayout" Target="../slideLayouts/slideLayout7.xml"/><Relationship Id="rId6" Type="http://schemas.openxmlformats.org/officeDocument/2006/relationships/hyperlink" Target="https://www.unicef.org.uk/what-we-do/un-convention-child-rights/" TargetMode="External"/><Relationship Id="rId5" Type="http://schemas.openxmlformats.org/officeDocument/2006/relationships/hyperlink" Target="https://www.shutterstock.com/image-vector/word-childhood-happy-kids-on-beach-190617401&#160;" TargetMode="External"/><Relationship Id="rId4" Type="http://schemas.openxmlformats.org/officeDocument/2006/relationships/hyperlink" Target="https://www.dreamstime.com/business-concept-special-educational-needs-sign-piece-paper-business-concept-special-educational-needs-image1814684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B280B5-5163-45D8-85C5-0EF3EA778E08}"/>
              </a:ext>
            </a:extLst>
          </p:cNvPr>
          <p:cNvSpPr>
            <a:spLocks noGrp="1"/>
          </p:cNvSpPr>
          <p:nvPr>
            <p:ph type="title"/>
          </p:nvPr>
        </p:nvSpPr>
        <p:spPr/>
        <p:txBody>
          <a:bodyPr>
            <a:normAutofit/>
          </a:bodyPr>
          <a:lstStyle/>
          <a:p>
            <a:r>
              <a:rPr lang="en-US" sz="2400" b="1" dirty="0">
                <a:latin typeface="Arial"/>
                <a:cs typeface="Arial"/>
              </a:rPr>
              <a:t>STUDENT NAMES+NUMBERS</a:t>
            </a:r>
            <a:br>
              <a:rPr lang="en-US" sz="2400" b="1" dirty="0">
                <a:latin typeface="Arial"/>
                <a:cs typeface="Arial"/>
              </a:rPr>
            </a:br>
            <a:br>
              <a:rPr lang="en-US" sz="1600" b="1" dirty="0">
                <a:latin typeface="Arial"/>
                <a:cs typeface="Arial"/>
              </a:rPr>
            </a:br>
            <a:br>
              <a:rPr lang="en-US" sz="1600" b="1" dirty="0">
                <a:latin typeface="Arial"/>
                <a:cs typeface="Arial"/>
              </a:rPr>
            </a:br>
            <a:r>
              <a:rPr lang="en-US" sz="1600" b="1" dirty="0">
                <a:latin typeface="Arial"/>
                <a:cs typeface="Arial"/>
              </a:rPr>
              <a:t>Andrea Lester- 1912330</a:t>
            </a:r>
            <a:br>
              <a:rPr lang="en-US" sz="1600" b="1" dirty="0">
                <a:latin typeface="Arial"/>
                <a:cs typeface="Arial"/>
              </a:rPr>
            </a:br>
            <a:br>
              <a:rPr lang="en-US" sz="1600" b="1" dirty="0">
                <a:latin typeface="Arial"/>
                <a:cs typeface="Arial"/>
              </a:rPr>
            </a:br>
            <a:r>
              <a:rPr lang="en-US" sz="1600" b="1" dirty="0">
                <a:latin typeface="Arial"/>
                <a:cs typeface="Arial"/>
              </a:rPr>
              <a:t>Rose McKenzie- 1912554</a:t>
            </a:r>
            <a:br>
              <a:rPr lang="en-US" sz="1600" b="1" dirty="0">
                <a:latin typeface="Arial"/>
                <a:cs typeface="Arial"/>
              </a:rPr>
            </a:br>
            <a:br>
              <a:rPr lang="en-US" sz="1600" b="1" dirty="0">
                <a:latin typeface="Arial"/>
                <a:cs typeface="Arial"/>
              </a:rPr>
            </a:br>
            <a:r>
              <a:rPr lang="en-US" sz="1600" b="1" dirty="0">
                <a:latin typeface="Arial"/>
                <a:cs typeface="Arial"/>
              </a:rPr>
              <a:t>Monica Dormer-  1907095</a:t>
            </a:r>
            <a:br>
              <a:rPr lang="en-US" sz="1600" b="1" dirty="0">
                <a:latin typeface="Arial"/>
                <a:cs typeface="Arial"/>
              </a:rPr>
            </a:br>
            <a:br>
              <a:rPr lang="en-US" sz="1600" b="1" dirty="0">
                <a:latin typeface="Arial"/>
                <a:cs typeface="Arial"/>
              </a:rPr>
            </a:br>
            <a:r>
              <a:rPr lang="en-US" sz="1600" b="1" dirty="0">
                <a:latin typeface="Arial"/>
                <a:cs typeface="Arial"/>
              </a:rPr>
              <a:t>Shahida  </a:t>
            </a:r>
            <a:r>
              <a:rPr lang="en-US" sz="1600" b="1" dirty="0" err="1">
                <a:latin typeface="Arial"/>
                <a:cs typeface="Arial"/>
              </a:rPr>
              <a:t>Parbin</a:t>
            </a:r>
            <a:r>
              <a:rPr lang="en-US" sz="1600" b="1" dirty="0">
                <a:latin typeface="Arial"/>
                <a:cs typeface="Arial"/>
              </a:rPr>
              <a:t>- 1814474</a:t>
            </a:r>
            <a:r>
              <a:rPr lang="en-US" sz="1600" dirty="0">
                <a:latin typeface="Arial"/>
                <a:cs typeface="Arial"/>
              </a:rPr>
              <a:t> </a:t>
            </a:r>
            <a:br>
              <a:rPr lang="en-US" sz="1600" dirty="0">
                <a:latin typeface="Arial"/>
                <a:cs typeface="Arial"/>
              </a:rPr>
            </a:br>
            <a:endParaRPr lang="en-US" sz="1600">
              <a:latin typeface="Arial"/>
              <a:cs typeface="Arial"/>
            </a:endParaRPr>
          </a:p>
        </p:txBody>
      </p:sp>
      <p:graphicFrame>
        <p:nvGraphicFramePr>
          <p:cNvPr id="48" name="Content Placeholder 4">
            <a:extLst>
              <a:ext uri="{FF2B5EF4-FFF2-40B4-BE49-F238E27FC236}">
                <a16:creationId xmlns:a16="http://schemas.microsoft.com/office/drawing/2014/main" id="{73C270C6-9E17-4C2E-AF94-51680CA566B9}"/>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78BE9F-B33F-4628-AC59-D2933AA83EA3}"/>
              </a:ext>
            </a:extLst>
          </p:cNvPr>
          <p:cNvSpPr>
            <a:spLocks noGrp="1"/>
          </p:cNvSpPr>
          <p:nvPr>
            <p:ph type="ctrTitle"/>
          </p:nvPr>
        </p:nvSpPr>
        <p:spPr>
          <a:xfrm>
            <a:off x="5054082" y="1298448"/>
            <a:ext cx="6068070" cy="3255264"/>
          </a:xfrm>
        </p:spPr>
        <p:txBody>
          <a:bodyPr>
            <a:normAutofit/>
          </a:bodyPr>
          <a:lstStyle/>
          <a:p>
            <a:pPr marL="1371600"/>
            <a:r>
              <a:rPr lang="en-US" sz="1600" dirty="0">
                <a:latin typeface="Arial"/>
                <a:cs typeface="Arial"/>
              </a:rPr>
              <a:t>PP1. Title Page</a:t>
            </a:r>
            <a:br>
              <a:rPr lang="en-US" sz="1600" dirty="0">
                <a:latin typeface="Arial"/>
                <a:cs typeface="Arial"/>
              </a:rPr>
            </a:br>
            <a:r>
              <a:rPr lang="en-US" sz="1600" dirty="0">
                <a:latin typeface="Arial"/>
                <a:cs typeface="Arial"/>
              </a:rPr>
              <a:t>PP2. Contents Page</a:t>
            </a:r>
            <a:br>
              <a:rPr lang="en-US" sz="1600" dirty="0">
                <a:latin typeface="Arial"/>
                <a:cs typeface="Arial"/>
              </a:rPr>
            </a:br>
            <a:r>
              <a:rPr lang="en-US" sz="1600" dirty="0">
                <a:latin typeface="Arial"/>
                <a:cs typeface="Arial"/>
              </a:rPr>
              <a:t>PP3. Introduction</a:t>
            </a:r>
            <a:br>
              <a:rPr lang="en-US" sz="1600" dirty="0">
                <a:latin typeface="Arial"/>
                <a:cs typeface="Arial"/>
              </a:rPr>
            </a:br>
            <a:r>
              <a:rPr lang="en-US" sz="1600" dirty="0">
                <a:latin typeface="Arial"/>
                <a:cs typeface="Arial"/>
              </a:rPr>
              <a:t>PP4-5 , Non- Discrimination, (Article 2) Shahida </a:t>
            </a:r>
            <a:br>
              <a:rPr lang="en-US" sz="1600" dirty="0">
                <a:latin typeface="Arial"/>
                <a:cs typeface="Arial"/>
              </a:rPr>
            </a:br>
            <a:r>
              <a:rPr lang="en-US" sz="1600" dirty="0">
                <a:latin typeface="Arial"/>
                <a:cs typeface="Arial"/>
              </a:rPr>
              <a:t>PP6-7, Best Interest of the Child, (Article 3) Rose</a:t>
            </a:r>
            <a:br>
              <a:rPr lang="en-US" sz="1600" dirty="0">
                <a:latin typeface="Arial"/>
                <a:cs typeface="Arial"/>
              </a:rPr>
            </a:br>
            <a:r>
              <a:rPr lang="en-US" sz="1600" dirty="0">
                <a:latin typeface="Arial"/>
                <a:cs typeface="Arial"/>
              </a:rPr>
              <a:t>PP8-9, Protection of the Child, (Article 4) Monica</a:t>
            </a:r>
            <a:br>
              <a:rPr lang="en-US" sz="1600" dirty="0">
                <a:latin typeface="Arial"/>
                <a:cs typeface="Arial"/>
              </a:rPr>
            </a:br>
            <a:r>
              <a:rPr lang="en-US" sz="1600" dirty="0">
                <a:latin typeface="Arial"/>
                <a:cs typeface="Arial"/>
              </a:rPr>
              <a:t>PP9-10,  Survival + Development, (Article 6) Rose,</a:t>
            </a:r>
            <a:br>
              <a:rPr lang="en-US" sz="1600" dirty="0">
                <a:latin typeface="Arial"/>
                <a:cs typeface="Arial"/>
              </a:rPr>
            </a:br>
            <a:r>
              <a:rPr lang="en-US" sz="1600" dirty="0">
                <a:latin typeface="Arial"/>
                <a:cs typeface="Arial"/>
              </a:rPr>
              <a:t>PP11-12, Knowledge of  Rights (Article 42)  Andrea</a:t>
            </a:r>
            <a:br>
              <a:rPr lang="en-US" sz="1600" dirty="0">
                <a:latin typeface="Arial"/>
                <a:cs typeface="Arial"/>
              </a:rPr>
            </a:br>
            <a:r>
              <a:rPr lang="en-US" sz="1600" dirty="0">
                <a:latin typeface="Arial"/>
                <a:cs typeface="Arial"/>
              </a:rPr>
              <a:t>Conclusion/ Recommendations</a:t>
            </a:r>
            <a:br>
              <a:rPr lang="en-US" sz="1600" dirty="0">
                <a:latin typeface="Arial"/>
                <a:cs typeface="Arial"/>
              </a:rPr>
            </a:br>
            <a:r>
              <a:rPr lang="en-US" sz="1600" dirty="0">
                <a:latin typeface="Arial"/>
                <a:cs typeface="Arial"/>
              </a:rPr>
              <a:t>References</a:t>
            </a:r>
            <a:endParaRPr lang="en-US" sz="1600">
              <a:latin typeface="Arial"/>
              <a:cs typeface="Arial"/>
            </a:endParaRPr>
          </a:p>
        </p:txBody>
      </p:sp>
      <p:sp>
        <p:nvSpPr>
          <p:cNvPr id="3" name="Content Placeholder 2">
            <a:extLst>
              <a:ext uri="{FF2B5EF4-FFF2-40B4-BE49-F238E27FC236}">
                <a16:creationId xmlns:a16="http://schemas.microsoft.com/office/drawing/2014/main" id="{43214D7E-B998-48F0-9F3C-3E0D9FDF1611}"/>
              </a:ext>
            </a:extLst>
          </p:cNvPr>
          <p:cNvSpPr>
            <a:spLocks noGrp="1"/>
          </p:cNvSpPr>
          <p:nvPr>
            <p:ph type="subTitle" idx="1"/>
          </p:nvPr>
        </p:nvSpPr>
        <p:spPr>
          <a:xfrm>
            <a:off x="5054083" y="4670246"/>
            <a:ext cx="6037903" cy="914400"/>
          </a:xfrm>
        </p:spPr>
        <p:txBody>
          <a:bodyPr>
            <a:normAutofit/>
          </a:bodyPr>
          <a:lstStyle/>
          <a:p>
            <a:pPr marL="1371600"/>
            <a:endParaRPr lang="en-US" b="1">
              <a:latin typeface="Arial"/>
              <a:cs typeface="Arial"/>
            </a:endParaRPr>
          </a:p>
          <a:p>
            <a:pPr marL="1371600"/>
            <a:r>
              <a:rPr lang="en-US" sz="2400" b="1" dirty="0">
                <a:latin typeface="Arial"/>
                <a:cs typeface="Arial"/>
              </a:rPr>
              <a:t>CONTENTS PAGE</a:t>
            </a:r>
            <a:endParaRPr lang="en-US" sz="2400">
              <a:latin typeface="Arial"/>
              <a:cs typeface="Arial"/>
            </a:endParaRPr>
          </a:p>
          <a:p>
            <a:pPr marL="1371600"/>
            <a:endParaRPr lang="en-US" b="1">
              <a:latin typeface="Arial"/>
              <a:cs typeface="Arial"/>
            </a:endParaRPr>
          </a:p>
        </p:txBody>
      </p:sp>
      <p:sp>
        <p:nvSpPr>
          <p:cNvPr id="23" name="Rectangle 22">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Graphic 15" descr="Child with Balloon">
            <a:extLst>
              <a:ext uri="{FF2B5EF4-FFF2-40B4-BE49-F238E27FC236}">
                <a16:creationId xmlns:a16="http://schemas.microsoft.com/office/drawing/2014/main" id="{94023C9B-0A63-482F-A25C-3EE4B4CE4A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6177" y="1695799"/>
            <a:ext cx="3458249" cy="3458249"/>
          </a:xfrm>
          <a:prstGeom prst="rect">
            <a:avLst/>
          </a:prstGeom>
        </p:spPr>
      </p:pic>
    </p:spTree>
    <p:extLst>
      <p:ext uri="{BB962C8B-B14F-4D97-AF65-F5344CB8AC3E}">
        <p14:creationId xmlns:p14="http://schemas.microsoft.com/office/powerpoint/2010/main" val="68749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138444F-5EA3-4508-B3D2-E45C4ACF9B80}"/>
              </a:ext>
            </a:extLst>
          </p:cNvPr>
          <p:cNvSpPr>
            <a:spLocks noGrp="1"/>
          </p:cNvSpPr>
          <p:nvPr>
            <p:ph type="title"/>
          </p:nvPr>
        </p:nvSpPr>
        <p:spPr>
          <a:xfrm>
            <a:off x="1600754" y="1087374"/>
            <a:ext cx="8983489" cy="1000978"/>
          </a:xfrm>
        </p:spPr>
        <p:txBody>
          <a:bodyPr vert="horz" lIns="91440" tIns="45720" rIns="91440" bIns="45720" rtlCol="0">
            <a:normAutofit/>
          </a:bodyPr>
          <a:lstStyle/>
          <a:p>
            <a:pPr marL="1371600"/>
            <a:r>
              <a:rPr lang="en-US" sz="2400" dirty="0">
                <a:latin typeface="Arial"/>
                <a:cs typeface="Arial"/>
              </a:rPr>
              <a:t>INTRODUCTION</a:t>
            </a:r>
          </a:p>
        </p:txBody>
      </p:sp>
      <p:sp>
        <p:nvSpPr>
          <p:cNvPr id="11" name="Rectangle 1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Content Placeholder 3">
            <a:extLst>
              <a:ext uri="{FF2B5EF4-FFF2-40B4-BE49-F238E27FC236}">
                <a16:creationId xmlns:a16="http://schemas.microsoft.com/office/drawing/2014/main" id="{07D56B8A-E253-43EA-9CE5-75F4C2F5824B}"/>
              </a:ext>
            </a:extLst>
          </p:cNvPr>
          <p:cNvSpPr>
            <a:spLocks noGrp="1"/>
          </p:cNvSpPr>
          <p:nvPr>
            <p:ph idx="1"/>
          </p:nvPr>
        </p:nvSpPr>
        <p:spPr>
          <a:xfrm>
            <a:off x="1600753" y="2535446"/>
            <a:ext cx="8983489" cy="3554457"/>
          </a:xfrm>
        </p:spPr>
        <p:txBody>
          <a:bodyPr>
            <a:normAutofit/>
          </a:bodyPr>
          <a:lstStyle/>
          <a:p>
            <a:pPr marL="0" indent="0">
              <a:spcAft>
                <a:spcPts val="600"/>
              </a:spcAft>
              <a:buClr>
                <a:schemeClr val="accent1"/>
              </a:buClr>
              <a:buNone/>
            </a:pPr>
            <a:r>
              <a:rPr lang="en-US" sz="1600" b="1" dirty="0">
                <a:solidFill>
                  <a:schemeClr val="tx1"/>
                </a:solidFill>
                <a:latin typeface="Arial"/>
                <a:cs typeface="Arial"/>
              </a:rPr>
              <a:t>GOOD AFTERNOON</a:t>
            </a:r>
            <a:endParaRPr lang="en-US" sz="1600" dirty="0">
              <a:solidFill>
                <a:schemeClr val="tx1"/>
              </a:solidFill>
              <a:latin typeface="Arial"/>
              <a:cs typeface="Arial"/>
            </a:endParaRPr>
          </a:p>
          <a:p>
            <a:pPr marL="0" indent="0">
              <a:spcAft>
                <a:spcPts val="600"/>
              </a:spcAft>
              <a:buNone/>
            </a:pPr>
            <a:r>
              <a:rPr lang="en-US" sz="1600" dirty="0">
                <a:solidFill>
                  <a:schemeClr val="tx1"/>
                </a:solidFill>
                <a:latin typeface="Arial"/>
                <a:cs typeface="Arial"/>
              </a:rPr>
              <a:t>The aim of our presentation, is to highlight  Articles and Legislation acts that have been produced, to support ,children, young people and their families, the key concepts of these, acts are the 5PS, Prevention, Paramountcy, Partnership, Protection, Parent responsibility ( Policy and Procedures for Child Protection, 2013).  The  group will now  identify and discuss these articles and acts in more depth throughout this presentation. </a:t>
            </a:r>
            <a:endParaRPr lang="en-US" sz="1600">
              <a:solidFill>
                <a:schemeClr val="tx1"/>
              </a:solidFill>
              <a:latin typeface="Arial"/>
              <a:cs typeface="Arial"/>
            </a:endParaRPr>
          </a:p>
          <a:p>
            <a:pPr>
              <a:spcAft>
                <a:spcPts val="600"/>
              </a:spcAft>
            </a:pPr>
            <a:endParaRPr lang="en-US" sz="1600" dirty="0">
              <a:solidFill>
                <a:schemeClr val="tx1"/>
              </a:solidFill>
              <a:latin typeface="Arial"/>
              <a:cs typeface="Arial"/>
            </a:endParaRPr>
          </a:p>
        </p:txBody>
      </p:sp>
      <p:sp>
        <p:nvSpPr>
          <p:cNvPr id="5" name="TextBox 4">
            <a:extLst>
              <a:ext uri="{FF2B5EF4-FFF2-40B4-BE49-F238E27FC236}">
                <a16:creationId xmlns:a16="http://schemas.microsoft.com/office/drawing/2014/main" id="{39C46B32-3975-4178-AD41-02F849E53D83}"/>
              </a:ext>
            </a:extLst>
          </p:cNvPr>
          <p:cNvSpPr txBox="1"/>
          <p:nvPr/>
        </p:nvSpPr>
        <p:spPr>
          <a:xfrm>
            <a:off x="4724400" y="3200400"/>
            <a:ext cx="3030747" cy="3549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60452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31BE1-8252-44FB-B417-44326D5990B1}"/>
              </a:ext>
            </a:extLst>
          </p:cNvPr>
          <p:cNvSpPr>
            <a:spLocks noGrp="1"/>
          </p:cNvSpPr>
          <p:nvPr>
            <p:ph type="title"/>
          </p:nvPr>
        </p:nvSpPr>
        <p:spPr>
          <a:xfrm>
            <a:off x="94768" y="1123837"/>
            <a:ext cx="3393180" cy="4917484"/>
          </a:xfrm>
        </p:spPr>
        <p:txBody>
          <a:bodyPr>
            <a:normAutofit/>
          </a:bodyPr>
          <a:lstStyle/>
          <a:p>
            <a:r>
              <a:rPr lang="en-US" sz="2400" dirty="0">
                <a:latin typeface="Arial"/>
                <a:cs typeface="Arial"/>
              </a:rPr>
              <a:t>Article (2), Non- Discrimination</a:t>
            </a:r>
          </a:p>
        </p:txBody>
      </p:sp>
      <p:sp>
        <p:nvSpPr>
          <p:cNvPr id="3" name="Content Placeholder 2">
            <a:extLst>
              <a:ext uri="{FF2B5EF4-FFF2-40B4-BE49-F238E27FC236}">
                <a16:creationId xmlns:a16="http://schemas.microsoft.com/office/drawing/2014/main" id="{84614BD5-9A63-443F-BDA4-DFA465F881E2}"/>
              </a:ext>
            </a:extLst>
          </p:cNvPr>
          <p:cNvSpPr>
            <a:spLocks noGrp="1"/>
          </p:cNvSpPr>
          <p:nvPr>
            <p:ph idx="1"/>
          </p:nvPr>
        </p:nvSpPr>
        <p:spPr/>
        <p:txBody>
          <a:bodyPr/>
          <a:lstStyle/>
          <a:p>
            <a:pPr marL="0" indent="0">
              <a:buNone/>
            </a:pPr>
            <a:r>
              <a:rPr lang="en-US"/>
              <a:t>   </a:t>
            </a:r>
          </a:p>
        </p:txBody>
      </p:sp>
      <p:sp>
        <p:nvSpPr>
          <p:cNvPr id="5" name="TextBox 4">
            <a:extLst>
              <a:ext uri="{FF2B5EF4-FFF2-40B4-BE49-F238E27FC236}">
                <a16:creationId xmlns:a16="http://schemas.microsoft.com/office/drawing/2014/main" id="{ED14565B-AF79-4F67-B9E3-8C9B67C0A18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DF619D0F-364B-4C67-8B19-D4080E3F8700}"/>
              </a:ext>
            </a:extLst>
          </p:cNvPr>
          <p:cNvSpPr txBox="1"/>
          <p:nvPr/>
        </p:nvSpPr>
        <p:spPr>
          <a:xfrm>
            <a:off x="3744943" y="581923"/>
            <a:ext cx="643818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b="1">
              <a:latin typeface="Arial"/>
              <a:cs typeface="Arial"/>
            </a:endParaRPr>
          </a:p>
          <a:p>
            <a:endParaRPr lang="en-US" sz="1600" dirty="0">
              <a:latin typeface="Arial"/>
              <a:cs typeface="Arial"/>
            </a:endParaRPr>
          </a:p>
          <a:p>
            <a:r>
              <a:rPr lang="en-US" sz="1600" dirty="0">
                <a:latin typeface="Arial"/>
                <a:cs typeface="Arial"/>
              </a:rPr>
              <a:t>This applies to every child ,as none should be susceptible to discrimination. Children from every race, religion and ethnicity are entitled to this convention, their family and background, ability or culture should not be influenced by the way they behave with them. All children are deserving of being treated fairly, with a person- centered approach ( </a:t>
            </a:r>
            <a:r>
              <a:rPr lang="en-US" sz="1600" dirty="0" err="1">
                <a:latin typeface="Arial"/>
                <a:cs typeface="Arial"/>
              </a:rPr>
              <a:t>Unicef</a:t>
            </a:r>
            <a:r>
              <a:rPr lang="en-US" sz="1600" dirty="0">
                <a:latin typeface="Arial"/>
                <a:cs typeface="Arial"/>
              </a:rPr>
              <a:t> </a:t>
            </a:r>
            <a:r>
              <a:rPr lang="en-US" sz="1600" dirty="0" err="1">
                <a:latin typeface="Arial"/>
                <a:cs typeface="Arial"/>
              </a:rPr>
              <a:t>n.d,article</a:t>
            </a:r>
            <a:r>
              <a:rPr lang="en-US" sz="1600" dirty="0">
                <a:latin typeface="Arial"/>
                <a:cs typeface="Arial"/>
              </a:rPr>
              <a:t> 2).</a:t>
            </a:r>
          </a:p>
        </p:txBody>
      </p:sp>
      <p:sp>
        <p:nvSpPr>
          <p:cNvPr id="4" name="TextBox 3">
            <a:extLst>
              <a:ext uri="{FF2B5EF4-FFF2-40B4-BE49-F238E27FC236}">
                <a16:creationId xmlns:a16="http://schemas.microsoft.com/office/drawing/2014/main" id="{4A508FE0-6D51-4DEE-B008-EC458A5E8775}"/>
              </a:ext>
            </a:extLst>
          </p:cNvPr>
          <p:cNvSpPr txBox="1"/>
          <p:nvPr/>
        </p:nvSpPr>
        <p:spPr>
          <a:xfrm>
            <a:off x="94891" y="1130062"/>
            <a:ext cx="34045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a:latin typeface="Arial"/>
              <a:cs typeface="Arial"/>
            </a:endParaRPr>
          </a:p>
          <a:p>
            <a:endParaRPr lang="en-US" sz="2000" b="1">
              <a:latin typeface="Arial"/>
              <a:cs typeface="Arial"/>
            </a:endParaRPr>
          </a:p>
          <a:p>
            <a:endParaRPr lang="en-US" sz="2000" b="1">
              <a:latin typeface="Arial"/>
              <a:cs typeface="Arial"/>
            </a:endParaRPr>
          </a:p>
          <a:p>
            <a:endParaRPr lang="en-US" sz="2000" b="1">
              <a:latin typeface="Arial"/>
              <a:cs typeface="Arial"/>
            </a:endParaRPr>
          </a:p>
          <a:p>
            <a:endParaRPr lang="en-US" sz="4000" b="1">
              <a:latin typeface="Arial"/>
              <a:cs typeface="Arial"/>
            </a:endParaRPr>
          </a:p>
        </p:txBody>
      </p:sp>
    </p:spTree>
    <p:extLst>
      <p:ext uri="{BB962C8B-B14F-4D97-AF65-F5344CB8AC3E}">
        <p14:creationId xmlns:p14="http://schemas.microsoft.com/office/powerpoint/2010/main" val="3138472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0" name="Rectangle 69">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A0268A37-4299-4C15-906D-13D71617850A}"/>
              </a:ext>
            </a:extLst>
          </p:cNvPr>
          <p:cNvPicPr>
            <a:picLocks noChangeAspect="1"/>
          </p:cNvPicPr>
          <p:nvPr/>
        </p:nvPicPr>
        <p:blipFill rotWithShape="1">
          <a:blip r:embed="rId2"/>
          <a:srcRect t="17779" r="9092" b="18286"/>
          <a:stretch/>
        </p:blipFill>
        <p:spPr>
          <a:xfrm>
            <a:off x="20" y="1"/>
            <a:ext cx="12188932" cy="6858000"/>
          </a:xfrm>
          <a:prstGeom prst="rect">
            <a:avLst/>
          </a:prstGeom>
        </p:spPr>
      </p:pic>
      <p:sp>
        <p:nvSpPr>
          <p:cNvPr id="72" name="Rectangle 71">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599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8742184-B158-40A8-80B8-2BA9475B8372}"/>
              </a:ext>
            </a:extLst>
          </p:cNvPr>
          <p:cNvSpPr>
            <a:spLocks noGrp="1"/>
          </p:cNvSpPr>
          <p:nvPr>
            <p:ph type="title"/>
          </p:nvPr>
        </p:nvSpPr>
        <p:spPr>
          <a:xfrm>
            <a:off x="289248" y="1123837"/>
            <a:ext cx="5218209" cy="2089355"/>
          </a:xfrm>
        </p:spPr>
        <p:txBody>
          <a:bodyPr vert="horz" lIns="91440" tIns="45720" rIns="91440" bIns="45720" rtlCol="0" anchor="ctr">
            <a:normAutofit/>
          </a:bodyPr>
          <a:lstStyle/>
          <a:p>
            <a:r>
              <a:rPr lang="en-US" sz="1800" dirty="0">
                <a:latin typeface="Arial"/>
                <a:cs typeface="Arial"/>
              </a:rPr>
              <a:t>      </a:t>
            </a:r>
            <a:r>
              <a:rPr lang="en-US" sz="1600" dirty="0">
                <a:latin typeface="Arial"/>
                <a:cs typeface="Arial"/>
              </a:rPr>
              <a:t>Age</a:t>
            </a:r>
            <a:endParaRPr lang="en-US" sz="1600">
              <a:latin typeface="Arial"/>
              <a:cs typeface="Aldhabi"/>
            </a:endParaRPr>
          </a:p>
        </p:txBody>
      </p:sp>
      <p:sp>
        <p:nvSpPr>
          <p:cNvPr id="4" name="Text Placeholder 3">
            <a:extLst>
              <a:ext uri="{FF2B5EF4-FFF2-40B4-BE49-F238E27FC236}">
                <a16:creationId xmlns:a16="http://schemas.microsoft.com/office/drawing/2014/main" id="{6268B30F-FFA4-49F7-AC06-60BF032EBF3A}"/>
              </a:ext>
            </a:extLst>
          </p:cNvPr>
          <p:cNvSpPr>
            <a:spLocks noGrp="1"/>
          </p:cNvSpPr>
          <p:nvPr>
            <p:ph type="body" sz="half" idx="2"/>
          </p:nvPr>
        </p:nvSpPr>
        <p:spPr>
          <a:xfrm>
            <a:off x="289248" y="2510395"/>
            <a:ext cx="5218209" cy="3274586"/>
          </a:xfrm>
        </p:spPr>
        <p:txBody>
          <a:bodyPr vert="horz" lIns="91440" tIns="45720" rIns="91440" bIns="45720" rtlCol="0" anchor="t">
            <a:normAutofit/>
          </a:bodyPr>
          <a:lstStyle/>
          <a:p>
            <a:pPr marL="285750" indent="-285750">
              <a:lnSpc>
                <a:spcPct val="90000"/>
              </a:lnSpc>
              <a:buFont typeface="Arial" pitchFamily="18" charset="2"/>
              <a:buChar char="•"/>
            </a:pPr>
            <a:r>
              <a:rPr lang="en-US" sz="1600" dirty="0">
                <a:latin typeface="Arial"/>
                <a:cs typeface="Arial"/>
              </a:rPr>
              <a:t>Gender Reassignment.</a:t>
            </a:r>
          </a:p>
          <a:p>
            <a:pPr marL="285750" indent="-285750">
              <a:lnSpc>
                <a:spcPct val="90000"/>
              </a:lnSpc>
              <a:buFont typeface="Arial" pitchFamily="18" charset="2"/>
              <a:buChar char="•"/>
            </a:pPr>
            <a:r>
              <a:rPr lang="en-US" sz="1600" dirty="0">
                <a:latin typeface="Arial"/>
                <a:cs typeface="Arial"/>
              </a:rPr>
              <a:t>Being Married or in a civil partnership.</a:t>
            </a:r>
          </a:p>
          <a:p>
            <a:pPr marL="285750" indent="-285750">
              <a:lnSpc>
                <a:spcPct val="90000"/>
              </a:lnSpc>
              <a:buFont typeface="Arial" pitchFamily="18" charset="2"/>
              <a:buChar char="•"/>
            </a:pPr>
            <a:r>
              <a:rPr lang="en-US" sz="1600" dirty="0">
                <a:latin typeface="Arial"/>
                <a:cs typeface="Arial"/>
              </a:rPr>
              <a:t>Being Pregnant or on maternity leave.</a:t>
            </a:r>
          </a:p>
          <a:p>
            <a:pPr marL="285750" indent="-285750">
              <a:lnSpc>
                <a:spcPct val="90000"/>
              </a:lnSpc>
              <a:buFont typeface="Arial" pitchFamily="18" charset="2"/>
              <a:buChar char="•"/>
            </a:pPr>
            <a:r>
              <a:rPr lang="en-US" sz="1600" dirty="0">
                <a:latin typeface="Arial"/>
                <a:cs typeface="Arial"/>
              </a:rPr>
              <a:t>Disability.</a:t>
            </a:r>
          </a:p>
          <a:p>
            <a:pPr marL="285750" indent="-285750">
              <a:lnSpc>
                <a:spcPct val="90000"/>
              </a:lnSpc>
              <a:buFont typeface="Arial" pitchFamily="18" charset="2"/>
              <a:buChar char="•"/>
            </a:pPr>
            <a:r>
              <a:rPr lang="en-US" sz="1600" dirty="0">
                <a:latin typeface="Arial"/>
                <a:cs typeface="Arial"/>
              </a:rPr>
              <a:t>Race Including color, nationality, ethnic or national origin.  </a:t>
            </a:r>
          </a:p>
          <a:p>
            <a:pPr marL="285750" indent="-285750">
              <a:lnSpc>
                <a:spcPct val="90000"/>
              </a:lnSpc>
              <a:buFont typeface="Arial" pitchFamily="18" charset="2"/>
              <a:buChar char="•"/>
            </a:pPr>
            <a:r>
              <a:rPr lang="en-US" sz="1600" dirty="0">
                <a:latin typeface="Arial"/>
                <a:cs typeface="Arial"/>
              </a:rPr>
              <a:t>Religion or belief.</a:t>
            </a:r>
          </a:p>
          <a:p>
            <a:pPr marL="285750" indent="-285750">
              <a:lnSpc>
                <a:spcPct val="90000"/>
              </a:lnSpc>
              <a:buFont typeface="Arial" pitchFamily="18" charset="2"/>
              <a:buChar char="•"/>
            </a:pPr>
            <a:r>
              <a:rPr lang="en-US" sz="1600" dirty="0">
                <a:latin typeface="Arial"/>
                <a:cs typeface="Arial"/>
              </a:rPr>
              <a:t>Sex</a:t>
            </a:r>
          </a:p>
          <a:p>
            <a:pPr marL="285750" indent="-285750">
              <a:lnSpc>
                <a:spcPct val="90000"/>
              </a:lnSpc>
              <a:buFont typeface="Arial" pitchFamily="18" charset="2"/>
              <a:buChar char="•"/>
            </a:pPr>
            <a:r>
              <a:rPr lang="en-US" sz="1600" dirty="0">
                <a:latin typeface="Arial"/>
                <a:cs typeface="Arial"/>
              </a:rPr>
              <a:t>Sexual orientation.</a:t>
            </a:r>
            <a:endParaRPr lang="en-US" sz="1600">
              <a:latin typeface="Arial"/>
              <a:ea typeface="+mn-lt"/>
              <a:cs typeface="+mn-lt"/>
            </a:endParaRPr>
          </a:p>
          <a:p>
            <a:pPr>
              <a:lnSpc>
                <a:spcPct val="90000"/>
              </a:lnSpc>
            </a:pPr>
            <a:endParaRPr lang="en-US" sz="1800">
              <a:latin typeface="Arial"/>
              <a:cs typeface="Arial"/>
            </a:endParaRPr>
          </a:p>
        </p:txBody>
      </p:sp>
      <p:sp>
        <p:nvSpPr>
          <p:cNvPr id="74" name="Rectangle 73">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D16C4816-2F6B-423B-8DD1-B50E7B1DC31E}"/>
              </a:ext>
            </a:extLst>
          </p:cNvPr>
          <p:cNvSpPr txBox="1"/>
          <p:nvPr/>
        </p:nvSpPr>
        <p:spPr>
          <a:xfrm>
            <a:off x="5698066" y="627662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highlight>
                  <a:srgbClr val="000000"/>
                </a:highlight>
              </a:rPr>
              <a:t>(Discrimination social issue concept, 2021)</a:t>
            </a:r>
            <a:r>
              <a:rPr lang="en-US">
                <a:highlight>
                  <a:srgbClr val="000000"/>
                </a:highlight>
              </a:rPr>
              <a:t>​</a:t>
            </a:r>
          </a:p>
        </p:txBody>
      </p:sp>
      <p:sp>
        <p:nvSpPr>
          <p:cNvPr id="6" name="TextBox 5">
            <a:extLst>
              <a:ext uri="{FF2B5EF4-FFF2-40B4-BE49-F238E27FC236}">
                <a16:creationId xmlns:a16="http://schemas.microsoft.com/office/drawing/2014/main" id="{7C7B2652-4D54-4539-85A5-3C5DDE0A4B44}"/>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91077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5" name="Rectangle 5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62456F2-D3BC-49ED-B20D-1CB67C90C811}"/>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2400" b="1" dirty="0">
                <a:solidFill>
                  <a:schemeClr val="tx1"/>
                </a:solidFill>
                <a:latin typeface="Arial"/>
                <a:cs typeface="Arial"/>
              </a:rPr>
              <a:t>Article (3) Best interest of the Child</a:t>
            </a:r>
          </a:p>
        </p:txBody>
      </p:sp>
      <p:sp>
        <p:nvSpPr>
          <p:cNvPr id="59" name="Rectangle 58">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Rectangle 60">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62">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Text Placeholder 4">
            <a:extLst>
              <a:ext uri="{FF2B5EF4-FFF2-40B4-BE49-F238E27FC236}">
                <a16:creationId xmlns:a16="http://schemas.microsoft.com/office/drawing/2014/main" id="{6ACD504F-6A17-4977-8E15-6D57B151AE95}"/>
              </a:ext>
            </a:extLst>
          </p:cNvPr>
          <p:cNvSpPr>
            <a:spLocks noGrp="1"/>
          </p:cNvSpPr>
          <p:nvPr>
            <p:ph type="body" sz="half" idx="2"/>
          </p:nvPr>
        </p:nvSpPr>
        <p:spPr>
          <a:xfrm>
            <a:off x="134262" y="2190389"/>
            <a:ext cx="8983489" cy="3554457"/>
          </a:xfrm>
        </p:spPr>
        <p:txBody>
          <a:bodyPr vert="horz" lIns="91440" tIns="45720" rIns="91440" bIns="45720" rtlCol="0" anchor="ctr">
            <a:normAutofit/>
          </a:bodyPr>
          <a:lstStyle/>
          <a:p>
            <a:pPr>
              <a:lnSpc>
                <a:spcPct val="90000"/>
              </a:lnSpc>
            </a:pPr>
            <a:r>
              <a:rPr lang="en-US" sz="1600" b="1" dirty="0">
                <a:solidFill>
                  <a:schemeClr val="tx1"/>
                </a:solidFill>
                <a:latin typeface="Arial"/>
                <a:cs typeface="Arial"/>
              </a:rPr>
              <a:t> </a:t>
            </a:r>
            <a:r>
              <a:rPr lang="en-US" sz="1600" dirty="0">
                <a:solidFill>
                  <a:schemeClr val="tx1"/>
                </a:solidFill>
                <a:latin typeface="Arial"/>
                <a:cs typeface="Arial"/>
              </a:rPr>
              <a:t>Representative bodies and legal guardians are required to make decisions on behalf 0f the child's best interest. Making it top priority when it comes to the child's well-being and rights and involving the  child in decision making( </a:t>
            </a:r>
            <a:r>
              <a:rPr lang="en-US" sz="1600" dirty="0" err="1">
                <a:solidFill>
                  <a:schemeClr val="tx1"/>
                </a:solidFill>
                <a:latin typeface="Arial"/>
                <a:cs typeface="Arial"/>
              </a:rPr>
              <a:t>Unicef,n.d</a:t>
            </a:r>
            <a:r>
              <a:rPr lang="en-US" sz="1600" dirty="0">
                <a:solidFill>
                  <a:schemeClr val="tx1"/>
                </a:solidFill>
                <a:latin typeface="Arial"/>
                <a:cs typeface="Arial"/>
              </a:rPr>
              <a:t>, article 3).</a:t>
            </a:r>
          </a:p>
          <a:p>
            <a:pPr indent="-182880">
              <a:lnSpc>
                <a:spcPct val="90000"/>
              </a:lnSpc>
              <a:buFont typeface="Wingdings 2" pitchFamily="18" charset="2"/>
              <a:buChar char=""/>
            </a:pPr>
            <a:endParaRPr lang="en-US" sz="1800">
              <a:solidFill>
                <a:schemeClr val="tx1"/>
              </a:solidFill>
            </a:endParaRPr>
          </a:p>
        </p:txBody>
      </p:sp>
      <p:sp>
        <p:nvSpPr>
          <p:cNvPr id="6" name="TextBox 5">
            <a:extLst>
              <a:ext uri="{FF2B5EF4-FFF2-40B4-BE49-F238E27FC236}">
                <a16:creationId xmlns:a16="http://schemas.microsoft.com/office/drawing/2014/main" id="{30E43FD2-4F2C-4059-984D-1A717242980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723CB26F-3813-47B7-8DE3-3D9BCB9B6D48}"/>
              </a:ext>
            </a:extLst>
          </p:cNvPr>
          <p:cNvSpPr txBox="1"/>
          <p:nvPr/>
        </p:nvSpPr>
        <p:spPr>
          <a:xfrm>
            <a:off x="4724400" y="32145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70480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8157D07-F78B-485D-A0EA-48A904BB316F}"/>
              </a:ext>
            </a:extLst>
          </p:cNvPr>
          <p:cNvSpPr>
            <a:spLocks noGrp="1"/>
          </p:cNvSpPr>
          <p:nvPr>
            <p:ph type="body" sz="half" idx="2"/>
          </p:nvPr>
        </p:nvSpPr>
        <p:spPr>
          <a:xfrm>
            <a:off x="256032" y="6326514"/>
            <a:ext cx="2791509" cy="280406"/>
          </a:xfrm>
        </p:spPr>
        <p:txBody>
          <a:bodyPr>
            <a:normAutofit fontScale="85000" lnSpcReduction="20000"/>
          </a:bodyPr>
          <a:lstStyle/>
          <a:p>
            <a:r>
              <a:rPr lang="en-US" sz="1800">
                <a:solidFill>
                  <a:schemeClr val="tx1">
                    <a:lumMod val="95000"/>
                    <a:lumOff val="5000"/>
                  </a:schemeClr>
                </a:solidFill>
              </a:rPr>
              <a:t>(</a:t>
            </a:r>
            <a:r>
              <a:rPr lang="en-US" sz="1800">
                <a:solidFill>
                  <a:schemeClr val="tx1">
                    <a:lumMod val="95000"/>
                    <a:lumOff val="5000"/>
                  </a:schemeClr>
                </a:solidFill>
                <a:latin typeface="Corbel"/>
                <a:cs typeface="Arial"/>
              </a:rPr>
              <a:t>S</a:t>
            </a:r>
            <a:r>
              <a:rPr lang="en-US" sz="1600">
                <a:solidFill>
                  <a:schemeClr val="tx1">
                    <a:lumMod val="95000"/>
                    <a:lumOff val="5000"/>
                  </a:schemeClr>
                </a:solidFill>
                <a:latin typeface="Arial"/>
                <a:cs typeface="Arial"/>
              </a:rPr>
              <a:t>huttershock.com, 2021).</a:t>
            </a:r>
          </a:p>
        </p:txBody>
      </p:sp>
      <p:sp>
        <p:nvSpPr>
          <p:cNvPr id="5" name="TextBox 4">
            <a:extLst>
              <a:ext uri="{FF2B5EF4-FFF2-40B4-BE49-F238E27FC236}">
                <a16:creationId xmlns:a16="http://schemas.microsoft.com/office/drawing/2014/main" id="{D46C0B23-3D72-4246-AA21-87DF6EE41535}"/>
              </a:ext>
            </a:extLst>
          </p:cNvPr>
          <p:cNvSpPr txBox="1"/>
          <p:nvPr/>
        </p:nvSpPr>
        <p:spPr>
          <a:xfrm>
            <a:off x="5572664"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US"/>
          </a:p>
        </p:txBody>
      </p:sp>
      <p:sp>
        <p:nvSpPr>
          <p:cNvPr id="20" name="TextBox 19">
            <a:extLst>
              <a:ext uri="{FF2B5EF4-FFF2-40B4-BE49-F238E27FC236}">
                <a16:creationId xmlns:a16="http://schemas.microsoft.com/office/drawing/2014/main" id="{B30D360E-C1F8-480C-AC23-2E83B0AD3B78}"/>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1" name="TextBox 20">
            <a:extLst>
              <a:ext uri="{FF2B5EF4-FFF2-40B4-BE49-F238E27FC236}">
                <a16:creationId xmlns:a16="http://schemas.microsoft.com/office/drawing/2014/main" id="{E63856AE-90B1-4986-9AD5-A589F30A85B0}"/>
              </a:ext>
            </a:extLst>
          </p:cNvPr>
          <p:cNvSpPr txBox="1"/>
          <p:nvPr/>
        </p:nvSpPr>
        <p:spPr>
          <a:xfrm>
            <a:off x="5755975" y="177563"/>
            <a:ext cx="6323165" cy="5293757"/>
          </a:xfrm>
          <a:prstGeom prst="rect">
            <a:avLst/>
          </a:prstGeom>
          <a:solidFill>
            <a:schemeClr val="accent1">
              <a:lumMod val="60000"/>
              <a:lumOff val="40000"/>
            </a:schemeClr>
          </a:solidFill>
          <a:ln>
            <a:solidFill>
              <a:srgbClr val="0070C0"/>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cs typeface="Arial"/>
              </a:rPr>
              <a:t>The right to live in suitable accommodation</a:t>
            </a:r>
          </a:p>
          <a:p>
            <a:endParaRPr lang="en-US" sz="1600" b="1" dirty="0">
              <a:latin typeface="Arial"/>
              <a:cs typeface="Arial"/>
            </a:endParaRPr>
          </a:p>
          <a:p>
            <a:pPr marL="285750" indent="-285750">
              <a:buFont typeface="Wingdings"/>
              <a:buChar char="v"/>
            </a:pPr>
            <a:r>
              <a:rPr lang="en-US" sz="1600" b="1" dirty="0">
                <a:latin typeface="Arial"/>
                <a:cs typeface="Arial"/>
              </a:rPr>
              <a:t>The right to safety and security</a:t>
            </a:r>
          </a:p>
          <a:p>
            <a:endParaRPr lang="en-US" sz="1600" b="1" dirty="0">
              <a:latin typeface="Arial"/>
              <a:cs typeface="Arial"/>
            </a:endParaRPr>
          </a:p>
          <a:p>
            <a:pPr marL="285750" indent="-285750">
              <a:buFont typeface="Wingdings"/>
              <a:buChar char="v"/>
            </a:pPr>
            <a:r>
              <a:rPr lang="en-US" sz="1600" b="1" dirty="0">
                <a:latin typeface="Arial"/>
                <a:cs typeface="Arial"/>
              </a:rPr>
              <a:t>The right to get love and emotional support</a:t>
            </a:r>
          </a:p>
          <a:p>
            <a:pPr marL="285750" indent="-285750">
              <a:buFont typeface="Wingdings"/>
              <a:buChar char="v"/>
            </a:pPr>
            <a:endParaRPr lang="en-US" sz="1600" b="1" dirty="0">
              <a:latin typeface="Arial"/>
              <a:cs typeface="Arial"/>
            </a:endParaRPr>
          </a:p>
          <a:p>
            <a:pPr marL="285750" indent="-285750">
              <a:buFont typeface="Wingdings"/>
              <a:buChar char="v"/>
            </a:pPr>
            <a:r>
              <a:rPr lang="en-US" sz="1600" b="1" dirty="0">
                <a:latin typeface="Arial"/>
                <a:cs typeface="Arial"/>
              </a:rPr>
              <a:t>The right to health care </a:t>
            </a:r>
          </a:p>
          <a:p>
            <a:endParaRPr lang="en-US" sz="1600" b="1" dirty="0">
              <a:latin typeface="Arial"/>
              <a:cs typeface="Arial"/>
            </a:endParaRPr>
          </a:p>
          <a:p>
            <a:pPr marL="285750" indent="-285750">
              <a:buFont typeface="Wingdings"/>
              <a:buChar char="v"/>
            </a:pPr>
            <a:r>
              <a:rPr lang="en-US" sz="1600" b="1" dirty="0">
                <a:latin typeface="Arial"/>
                <a:cs typeface="Arial"/>
              </a:rPr>
              <a:t>Government bodies and safeguarding </a:t>
            </a:r>
          </a:p>
          <a:p>
            <a:endParaRPr lang="en-US" sz="1600" b="1" dirty="0">
              <a:latin typeface="Arial"/>
              <a:cs typeface="Arial"/>
            </a:endParaRPr>
          </a:p>
          <a:p>
            <a:pPr marL="285750" indent="-285750">
              <a:buFont typeface="Wingdings"/>
              <a:buChar char="v"/>
            </a:pPr>
            <a:r>
              <a:rPr lang="en-US" sz="1600" b="1" dirty="0">
                <a:latin typeface="Arial"/>
                <a:cs typeface="Arial"/>
              </a:rPr>
              <a:t>The right to education and leisure activities</a:t>
            </a:r>
          </a:p>
          <a:p>
            <a:pPr marL="285750" indent="-285750">
              <a:buFont typeface="Wingdings"/>
              <a:buChar char="v"/>
            </a:pPr>
            <a:endParaRPr lang="en-US" sz="1600" b="1" dirty="0">
              <a:latin typeface="Arial"/>
              <a:cs typeface="Arial"/>
            </a:endParaRPr>
          </a:p>
          <a:p>
            <a:pPr marL="285750" indent="-285750">
              <a:buFont typeface="Wingdings"/>
              <a:buChar char="v"/>
            </a:pPr>
            <a:r>
              <a:rPr lang="en-US" sz="1600" b="1" dirty="0">
                <a:latin typeface="Arial"/>
                <a:cs typeface="Arial"/>
              </a:rPr>
              <a:t>The right to expression</a:t>
            </a:r>
          </a:p>
          <a:p>
            <a:endParaRPr lang="en-US" sz="1600" b="1" dirty="0">
              <a:latin typeface="Arial"/>
              <a:cs typeface="Arial"/>
            </a:endParaRPr>
          </a:p>
          <a:p>
            <a:pPr marL="285750" indent="-285750">
              <a:buFont typeface="Wingdings"/>
              <a:buChar char="v"/>
            </a:pPr>
            <a:r>
              <a:rPr lang="en-US" sz="1600" b="1" dirty="0">
                <a:latin typeface="Arial"/>
                <a:cs typeface="Arial"/>
              </a:rPr>
              <a:t>The right to be heard  and listen to</a:t>
            </a:r>
          </a:p>
          <a:p>
            <a:endParaRPr lang="en-US" sz="1600" b="1" dirty="0">
              <a:latin typeface="Arial"/>
              <a:cs typeface="Arial"/>
            </a:endParaRPr>
          </a:p>
          <a:p>
            <a:pPr marL="285750" indent="-285750">
              <a:buFont typeface="Wingdings"/>
              <a:buChar char="v"/>
            </a:pPr>
            <a:r>
              <a:rPr lang="en-US" sz="1600" b="1" dirty="0">
                <a:latin typeface="Arial"/>
                <a:cs typeface="Arial"/>
              </a:rPr>
              <a:t>The right to be involve in decision making</a:t>
            </a:r>
          </a:p>
          <a:p>
            <a:endParaRPr lang="en-US" sz="1600" b="1" dirty="0">
              <a:latin typeface="Arial"/>
              <a:cs typeface="Arial"/>
            </a:endParaRPr>
          </a:p>
          <a:p>
            <a:pPr marL="285750" indent="-285750">
              <a:buFont typeface="Wingdings"/>
              <a:buChar char="v"/>
            </a:pPr>
            <a:r>
              <a:rPr lang="en-US" sz="1600" b="1" dirty="0">
                <a:latin typeface="Arial"/>
                <a:cs typeface="Arial"/>
              </a:rPr>
              <a:t>The right to growth and development</a:t>
            </a:r>
          </a:p>
          <a:p>
            <a:endParaRPr lang="en-US" sz="1600" dirty="0">
              <a:latin typeface="Arial"/>
              <a:cs typeface="Arial"/>
            </a:endParaRPr>
          </a:p>
          <a:p>
            <a:endParaRPr lang="en-US"/>
          </a:p>
        </p:txBody>
      </p:sp>
      <p:pic>
        <p:nvPicPr>
          <p:cNvPr id="3" name="Picture 5">
            <a:extLst>
              <a:ext uri="{FF2B5EF4-FFF2-40B4-BE49-F238E27FC236}">
                <a16:creationId xmlns:a16="http://schemas.microsoft.com/office/drawing/2014/main" id="{25EA2C6B-A4B3-4512-87F4-7706633AF260}"/>
              </a:ext>
            </a:extLst>
          </p:cNvPr>
          <p:cNvPicPr>
            <a:picLocks noChangeAspect="1"/>
          </p:cNvPicPr>
          <p:nvPr/>
        </p:nvPicPr>
        <p:blipFill>
          <a:blip r:embed="rId2"/>
          <a:stretch>
            <a:fillRect/>
          </a:stretch>
        </p:blipFill>
        <p:spPr>
          <a:xfrm>
            <a:off x="-5751" y="246613"/>
            <a:ext cx="5819951" cy="6019713"/>
          </a:xfrm>
          <a:prstGeom prst="rect">
            <a:avLst/>
          </a:prstGeom>
          <a:ln>
            <a:solidFill>
              <a:srgbClr val="00B0F0"/>
            </a:solidFill>
          </a:ln>
        </p:spPr>
      </p:pic>
      <p:sp>
        <p:nvSpPr>
          <p:cNvPr id="2" name="TextBox 1">
            <a:extLst>
              <a:ext uri="{FF2B5EF4-FFF2-40B4-BE49-F238E27FC236}">
                <a16:creationId xmlns:a16="http://schemas.microsoft.com/office/drawing/2014/main" id="{19B4F787-393B-4642-89B6-532A6507E7B4}"/>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63645402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1A7068-53B1-444C-84F1-7C29918141DE}"/>
              </a:ext>
            </a:extLst>
          </p:cNvPr>
          <p:cNvSpPr>
            <a:spLocks noGrp="1"/>
          </p:cNvSpPr>
          <p:nvPr>
            <p:ph type="title"/>
          </p:nvPr>
        </p:nvSpPr>
        <p:spPr>
          <a:xfrm>
            <a:off x="494260" y="1683144"/>
            <a:ext cx="2774922" cy="3491712"/>
          </a:xfrm>
        </p:spPr>
        <p:txBody>
          <a:bodyPr>
            <a:normAutofit/>
          </a:bodyPr>
          <a:lstStyle/>
          <a:p>
            <a:r>
              <a:rPr lang="en-US" sz="2400" dirty="0">
                <a:latin typeface="Arial"/>
                <a:cs typeface="Arial"/>
              </a:rPr>
              <a:t>Article (4), The Protection of Rights for Children </a:t>
            </a:r>
            <a:endParaRPr lang="en-US" sz="2400">
              <a:latin typeface="Arial"/>
              <a:cs typeface="Arial"/>
            </a:endParaRPr>
          </a:p>
        </p:txBody>
      </p:sp>
      <p:sp>
        <p:nvSpPr>
          <p:cNvPr id="3" name="Content Placeholder 2">
            <a:extLst>
              <a:ext uri="{FF2B5EF4-FFF2-40B4-BE49-F238E27FC236}">
                <a16:creationId xmlns:a16="http://schemas.microsoft.com/office/drawing/2014/main" id="{70AB067F-C06B-4E3C-851B-920106DD9B31}"/>
              </a:ext>
            </a:extLst>
          </p:cNvPr>
          <p:cNvSpPr>
            <a:spLocks noGrp="1"/>
          </p:cNvSpPr>
          <p:nvPr>
            <p:ph idx="1"/>
          </p:nvPr>
        </p:nvSpPr>
        <p:spPr>
          <a:xfrm>
            <a:off x="4361606" y="1683143"/>
            <a:ext cx="6627377" cy="3491713"/>
          </a:xfrm>
        </p:spPr>
        <p:txBody>
          <a:bodyPr>
            <a:normAutofit/>
          </a:bodyPr>
          <a:lstStyle/>
          <a:p>
            <a:pPr marL="0" indent="0">
              <a:buNone/>
            </a:pPr>
            <a:r>
              <a:rPr lang="en-US" sz="1600" dirty="0">
                <a:latin typeface="Arial"/>
                <a:cs typeface="Arial"/>
              </a:rPr>
              <a:t>The protection of rights for children are governed, by the government, they have a duty of care and responsibility to put measures in place  to ensure that the child's needs has been met. Promoting the child's protection and welfare, to  accessed  health  and education. Legislation and policies are in place to help drive the outcome. This has been addressed with welfare funds and charities. Guidelines for families' children and young people  can present a situation that the law may be tweeted or change to accommodate the outcome. In regards the convention law in Article (41),   (</a:t>
            </a:r>
            <a:r>
              <a:rPr lang="en-US" sz="1600" dirty="0" err="1">
                <a:latin typeface="Arial"/>
                <a:cs typeface="Arial"/>
              </a:rPr>
              <a:t>Unicef</a:t>
            </a:r>
            <a:r>
              <a:rPr lang="en-US" sz="1600" dirty="0">
                <a:latin typeface="Arial"/>
                <a:cs typeface="Arial"/>
              </a:rPr>
              <a:t>, </a:t>
            </a:r>
            <a:r>
              <a:rPr lang="en-US" sz="1600" dirty="0" err="1">
                <a:latin typeface="Arial"/>
                <a:cs typeface="Arial"/>
              </a:rPr>
              <a:t>n.d</a:t>
            </a:r>
            <a:r>
              <a:rPr lang="en-US" sz="1600" dirty="0">
                <a:latin typeface="Arial"/>
                <a:cs typeface="Arial"/>
              </a:rPr>
              <a:t>, article 4).</a:t>
            </a:r>
          </a:p>
        </p:txBody>
      </p:sp>
      <p:sp>
        <p:nvSpPr>
          <p:cNvPr id="35"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8F5E5A5C-8E79-43F4-9711-7F9DD969BF6F}"/>
              </a:ext>
            </a:extLst>
          </p:cNvPr>
          <p:cNvSpPr txBox="1"/>
          <p:nvPr/>
        </p:nvSpPr>
        <p:spPr>
          <a:xfrm>
            <a:off x="4215601" y="5556070"/>
            <a:ext cx="6562185" cy="3639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82918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32">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203E9-E200-4E8F-8AE6-B3EA8FE85BC2}"/>
              </a:ext>
            </a:extLst>
          </p:cNvPr>
          <p:cNvSpPr>
            <a:spLocks noGrp="1"/>
          </p:cNvSpPr>
          <p:nvPr>
            <p:ph type="title"/>
          </p:nvPr>
        </p:nvSpPr>
        <p:spPr>
          <a:xfrm>
            <a:off x="8161390" y="1079770"/>
            <a:ext cx="3654857" cy="1527244"/>
          </a:xfrm>
        </p:spPr>
        <p:txBody>
          <a:bodyPr vert="horz" lIns="91440" tIns="45720" rIns="91440" bIns="45720" rtlCol="0" anchor="ctr">
            <a:normAutofit/>
          </a:bodyPr>
          <a:lstStyle/>
          <a:p>
            <a:br>
              <a:rPr lang="en-US" sz="2500"/>
            </a:br>
            <a:br>
              <a:rPr lang="en-US" sz="2500"/>
            </a:br>
            <a:br>
              <a:rPr lang="en-US" sz="2500"/>
            </a:br>
            <a:endParaRPr lang="en-US" sz="2500"/>
          </a:p>
        </p:txBody>
      </p:sp>
      <p:sp>
        <p:nvSpPr>
          <p:cNvPr id="37" name="Rectangle 36">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a:extLst>
              <a:ext uri="{FF2B5EF4-FFF2-40B4-BE49-F238E27FC236}">
                <a16:creationId xmlns:a16="http://schemas.microsoft.com/office/drawing/2014/main" id="{1B4CE38C-5C19-417D-938D-38838640E946}"/>
              </a:ext>
            </a:extLst>
          </p:cNvPr>
          <p:cNvPicPr>
            <a:picLocks noGrp="1" noChangeAspect="1"/>
          </p:cNvPicPr>
          <p:nvPr>
            <p:ph type="pic" idx="1"/>
          </p:nvPr>
        </p:nvPicPr>
        <p:blipFill rotWithShape="1">
          <a:blip r:embed="rId2"/>
          <a:srcRect t="723" b="589"/>
          <a:stretch/>
        </p:blipFill>
        <p:spPr>
          <a:xfrm>
            <a:off x="864515" y="1192538"/>
            <a:ext cx="6500974" cy="4458898"/>
          </a:xfrm>
          <a:prstGeom prst="rect">
            <a:avLst/>
          </a:prstGeom>
        </p:spPr>
      </p:pic>
      <p:graphicFrame>
        <p:nvGraphicFramePr>
          <p:cNvPr id="24" name="Text Placeholder 3">
            <a:extLst>
              <a:ext uri="{FF2B5EF4-FFF2-40B4-BE49-F238E27FC236}">
                <a16:creationId xmlns:a16="http://schemas.microsoft.com/office/drawing/2014/main" id="{2B0F4DD5-B7DA-416F-88F7-6BFB32DAF09F}"/>
              </a:ext>
            </a:extLst>
          </p:cNvPr>
          <p:cNvGraphicFramePr/>
          <p:nvPr>
            <p:extLst>
              <p:ext uri="{D42A27DB-BD31-4B8C-83A1-F6EECF244321}">
                <p14:modId xmlns:p14="http://schemas.microsoft.com/office/powerpoint/2010/main" val="1061658699"/>
              </p:ext>
            </p:extLst>
          </p:nvPr>
        </p:nvGraphicFramePr>
        <p:xfrm>
          <a:off x="7960107" y="2075052"/>
          <a:ext cx="3985536" cy="3848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9" name="Picture 6">
            <a:extLst>
              <a:ext uri="{FF2B5EF4-FFF2-40B4-BE49-F238E27FC236}">
                <a16:creationId xmlns:a16="http://schemas.microsoft.com/office/drawing/2014/main" id="{4DD4441C-9D12-49BC-A52E-9372D77C8029}"/>
              </a:ext>
            </a:extLst>
          </p:cNvPr>
          <p:cNvPicPr>
            <a:picLocks noChangeAspect="1"/>
          </p:cNvPicPr>
          <p:nvPr/>
        </p:nvPicPr>
        <p:blipFill rotWithShape="1">
          <a:blip r:embed="rId2"/>
          <a:srcRect t="723" b="589"/>
          <a:stretch/>
        </p:blipFill>
        <p:spPr>
          <a:xfrm>
            <a:off x="1016915" y="1344938"/>
            <a:ext cx="6500974" cy="4458898"/>
          </a:xfrm>
          <a:prstGeom prst="rect">
            <a:avLst/>
          </a:prstGeom>
          <a:solidFill>
            <a:schemeClr val="bg1">
              <a:lumMod val="75000"/>
            </a:schemeClr>
          </a:solidFill>
        </p:spPr>
      </p:pic>
      <p:pic>
        <p:nvPicPr>
          <p:cNvPr id="54" name="Picture 6" descr="A picture containing text, sign, yellow, outdoor&#10;&#10;Description automatically generated">
            <a:extLst>
              <a:ext uri="{FF2B5EF4-FFF2-40B4-BE49-F238E27FC236}">
                <a16:creationId xmlns:a16="http://schemas.microsoft.com/office/drawing/2014/main" id="{78C53B18-3F65-4DCB-A63D-5118F92C4C07}"/>
              </a:ext>
            </a:extLst>
          </p:cNvPr>
          <p:cNvPicPr>
            <a:picLocks noChangeAspect="1"/>
          </p:cNvPicPr>
          <p:nvPr/>
        </p:nvPicPr>
        <p:blipFill rotWithShape="1">
          <a:blip r:embed="rId2"/>
          <a:srcRect t="723" b="589"/>
          <a:stretch/>
        </p:blipFill>
        <p:spPr>
          <a:xfrm>
            <a:off x="1169315" y="1497338"/>
            <a:ext cx="6500974" cy="4458898"/>
          </a:xfrm>
          <a:prstGeom prst="rect">
            <a:avLst/>
          </a:prstGeom>
          <a:solidFill>
            <a:schemeClr val="bg1">
              <a:lumMod val="75000"/>
            </a:schemeClr>
          </a:solidFill>
        </p:spPr>
      </p:pic>
      <p:sp>
        <p:nvSpPr>
          <p:cNvPr id="68" name="TextBox 67">
            <a:extLst>
              <a:ext uri="{FF2B5EF4-FFF2-40B4-BE49-F238E27FC236}">
                <a16:creationId xmlns:a16="http://schemas.microsoft.com/office/drawing/2014/main" id="{FAEC2B5F-C8A0-4D6C-9BDD-123F1F8B2A4C}"/>
              </a:ext>
            </a:extLst>
          </p:cNvPr>
          <p:cNvSpPr txBox="1"/>
          <p:nvPr/>
        </p:nvSpPr>
        <p:spPr>
          <a:xfrm>
            <a:off x="1803400" y="5373511"/>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rPr>
              <a:t>(The protection of rights for children ,2021).</a:t>
            </a:r>
            <a:r>
              <a:rPr lang="en-US" sz="1600" b="1" dirty="0">
                <a:latin typeface="Arial"/>
                <a:cs typeface="Arial"/>
              </a:rPr>
              <a:t>​</a:t>
            </a:r>
            <a:endParaRPr lang="en-US" sz="1600" b="1">
              <a:latin typeface="Arial"/>
              <a:cs typeface="Arial"/>
            </a:endParaRPr>
          </a:p>
        </p:txBody>
      </p:sp>
    </p:spTree>
    <p:extLst>
      <p:ext uri="{BB962C8B-B14F-4D97-AF65-F5344CB8AC3E}">
        <p14:creationId xmlns:p14="http://schemas.microsoft.com/office/powerpoint/2010/main" val="1750682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bulbs with a yellow one standing out">
            <a:extLst>
              <a:ext uri="{FF2B5EF4-FFF2-40B4-BE49-F238E27FC236}">
                <a16:creationId xmlns:a16="http://schemas.microsoft.com/office/drawing/2014/main" id="{BC7C21D4-47FC-4CE1-ABAA-230CF7507B14}"/>
              </a:ext>
            </a:extLst>
          </p:cNvPr>
          <p:cNvPicPr>
            <a:picLocks noChangeAspect="1"/>
          </p:cNvPicPr>
          <p:nvPr/>
        </p:nvPicPr>
        <p:blipFill rotWithShape="1">
          <a:blip r:embed="rId2">
            <a:duotone>
              <a:schemeClr val="accent1">
                <a:shade val="45000"/>
                <a:satMod val="135000"/>
              </a:schemeClr>
              <a:prstClr val="white"/>
            </a:duotone>
          </a:blip>
          <a:srcRect r="9094" b="23260"/>
          <a:stretch/>
        </p:blipFill>
        <p:spPr>
          <a:xfrm>
            <a:off x="-14357" y="-158152"/>
            <a:ext cx="12188932" cy="6858000"/>
          </a:xfrm>
          <a:prstGeom prst="rect">
            <a:avLst/>
          </a:prstGeom>
        </p:spPr>
      </p:pic>
      <p:sp>
        <p:nvSpPr>
          <p:cNvPr id="14" name="Rectangle 13">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3240DB23-1B95-4CBD-8A67-E7789FE58683}"/>
              </a:ext>
            </a:extLst>
          </p:cNvPr>
          <p:cNvSpPr txBox="1"/>
          <p:nvPr/>
        </p:nvSpPr>
        <p:spPr>
          <a:xfrm>
            <a:off x="643467" y="1298448"/>
            <a:ext cx="3685070" cy="325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400" spc="-100" dirty="0">
                <a:solidFill>
                  <a:srgbClr val="FFFFFF"/>
                </a:solidFill>
                <a:latin typeface="Arial"/>
                <a:ea typeface="+mj-ea"/>
                <a:cs typeface="Arial"/>
              </a:rPr>
              <a:t>Article (6) Life, survival and development</a:t>
            </a:r>
          </a:p>
        </p:txBody>
      </p:sp>
      <p:sp>
        <p:nvSpPr>
          <p:cNvPr id="16" name="Rectangle 15">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8DD1A008-FF91-4B18-B3C8-8B78CED7FEA6}"/>
              </a:ext>
            </a:extLst>
          </p:cNvPr>
          <p:cNvSpPr txBox="1"/>
          <p:nvPr/>
        </p:nvSpPr>
        <p:spPr>
          <a:xfrm>
            <a:off x="4939163" y="2135578"/>
            <a:ext cx="5460519" cy="2062103"/>
          </a:xfrm>
          <a:prstGeom prst="rect">
            <a:avLst/>
          </a:prstGeom>
          <a:solidFill>
            <a:schemeClr val="bg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All children have the right to be involved in their survival and development  , unless they are  unable to make a decision for themselves for example, if they have a disability or lack mental capacity,  Governing bodies  must do everything they can to assist  the  child or young people to survive and develop to their best ability</a:t>
            </a:r>
            <a:endParaRPr lang="en-US" sz="1600">
              <a:latin typeface="Arial"/>
              <a:cs typeface="Arial"/>
            </a:endParaRPr>
          </a:p>
          <a:p>
            <a:r>
              <a:rPr lang="en-US" sz="1600" b="1" dirty="0">
                <a:latin typeface="Arial"/>
                <a:cs typeface="Arial"/>
              </a:rPr>
              <a:t>(</a:t>
            </a:r>
            <a:r>
              <a:rPr lang="en-US" sz="1600" b="1" dirty="0" err="1">
                <a:latin typeface="Arial"/>
                <a:cs typeface="Arial"/>
              </a:rPr>
              <a:t>Unicef</a:t>
            </a:r>
            <a:r>
              <a:rPr lang="en-US" sz="1600" b="1" dirty="0">
                <a:latin typeface="Arial"/>
                <a:cs typeface="Arial"/>
              </a:rPr>
              <a:t>, </a:t>
            </a:r>
            <a:r>
              <a:rPr lang="en-US" sz="1600" b="1" dirty="0" err="1">
                <a:latin typeface="Arial"/>
                <a:cs typeface="Arial"/>
              </a:rPr>
              <a:t>n.d</a:t>
            </a:r>
            <a:r>
              <a:rPr lang="en-US" sz="1600" b="1" dirty="0">
                <a:latin typeface="Arial"/>
                <a:cs typeface="Arial"/>
              </a:rPr>
              <a:t>, article 6).</a:t>
            </a:r>
            <a:endParaRPr lang="en-US" sz="1600">
              <a:latin typeface="Arial"/>
              <a:cs typeface="Arial"/>
            </a:endParaRPr>
          </a:p>
        </p:txBody>
      </p:sp>
      <p:sp>
        <p:nvSpPr>
          <p:cNvPr id="5" name="TextBox 4">
            <a:extLst>
              <a:ext uri="{FF2B5EF4-FFF2-40B4-BE49-F238E27FC236}">
                <a16:creationId xmlns:a16="http://schemas.microsoft.com/office/drawing/2014/main" id="{8A9624B5-F3C5-4EF4-8147-58A9374A19D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56195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Rectangle 27">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4885DF-CBF6-4523-9749-6BF5CF354EBF}"/>
              </a:ext>
            </a:extLst>
          </p:cNvPr>
          <p:cNvSpPr>
            <a:spLocks noGrp="1"/>
          </p:cNvSpPr>
          <p:nvPr>
            <p:ph type="title"/>
          </p:nvPr>
        </p:nvSpPr>
        <p:spPr>
          <a:xfrm>
            <a:off x="643467" y="1298448"/>
            <a:ext cx="3685070" cy="3255264"/>
          </a:xfrm>
        </p:spPr>
        <p:txBody>
          <a:bodyPr vert="horz" lIns="91440" tIns="45720" rIns="91440" bIns="45720" rtlCol="0" anchor="b">
            <a:normAutofit/>
          </a:bodyPr>
          <a:lstStyle/>
          <a:p>
            <a:endParaRPr lang="en-US">
              <a:solidFill>
                <a:srgbClr val="FFFFFF"/>
              </a:solidFill>
            </a:endParaRPr>
          </a:p>
        </p:txBody>
      </p:sp>
      <p:sp>
        <p:nvSpPr>
          <p:cNvPr id="3" name="Text Placeholder 2">
            <a:extLst>
              <a:ext uri="{FF2B5EF4-FFF2-40B4-BE49-F238E27FC236}">
                <a16:creationId xmlns:a16="http://schemas.microsoft.com/office/drawing/2014/main" id="{72B14ED5-4C6C-4A8A-B9E8-69BDB4BBCE29}"/>
              </a:ext>
            </a:extLst>
          </p:cNvPr>
          <p:cNvSpPr>
            <a:spLocks noGrp="1"/>
          </p:cNvSpPr>
          <p:nvPr>
            <p:ph type="body" idx="1"/>
          </p:nvPr>
        </p:nvSpPr>
        <p:spPr>
          <a:xfrm>
            <a:off x="758485" y="5504132"/>
            <a:ext cx="3570051" cy="511834"/>
          </a:xfrm>
        </p:spPr>
        <p:txBody>
          <a:bodyPr vert="horz" lIns="91440" tIns="45720" rIns="91440" bIns="45720" rtlCol="0" anchor="t">
            <a:normAutofit/>
          </a:bodyPr>
          <a:lstStyle/>
          <a:p>
            <a:r>
              <a:rPr lang="en-US">
                <a:solidFill>
                  <a:schemeClr val="accent1">
                    <a:lumMod val="20000"/>
                    <a:lumOff val="80000"/>
                  </a:schemeClr>
                </a:solidFill>
              </a:rPr>
              <a:t>  </a:t>
            </a:r>
            <a:r>
              <a:rPr lang="en-US">
                <a:solidFill>
                  <a:schemeClr val="tx1">
                    <a:lumMod val="95000"/>
                    <a:lumOff val="5000"/>
                  </a:schemeClr>
                </a:solidFill>
              </a:rPr>
              <a:t> </a:t>
            </a:r>
            <a:r>
              <a:rPr lang="en-US" sz="2000">
                <a:solidFill>
                  <a:schemeClr val="tx1">
                    <a:lumMod val="95000"/>
                    <a:lumOff val="5000"/>
                  </a:schemeClr>
                </a:solidFill>
                <a:latin typeface="Arial"/>
                <a:cs typeface="Arial"/>
              </a:rPr>
              <a:t>(Kibalnik, 2021)</a:t>
            </a:r>
          </a:p>
        </p:txBody>
      </p:sp>
      <p:pic>
        <p:nvPicPr>
          <p:cNvPr id="5" name="Picture 4">
            <a:extLst>
              <a:ext uri="{FF2B5EF4-FFF2-40B4-BE49-F238E27FC236}">
                <a16:creationId xmlns:a16="http://schemas.microsoft.com/office/drawing/2014/main" id="{B9E7F697-317B-47B8-8009-1AFC43416247}"/>
              </a:ext>
            </a:extLst>
          </p:cNvPr>
          <p:cNvPicPr>
            <a:picLocks noChangeAspect="1"/>
          </p:cNvPicPr>
          <p:nvPr/>
        </p:nvPicPr>
        <p:blipFill rotWithShape="1">
          <a:blip r:embed="rId2"/>
          <a:srcRect l="7089" r="12585" b="2"/>
          <a:stretch/>
        </p:blipFill>
        <p:spPr>
          <a:xfrm>
            <a:off x="5120640" y="759599"/>
            <a:ext cx="6367271" cy="5330650"/>
          </a:xfrm>
          <a:prstGeom prst="rect">
            <a:avLst/>
          </a:prstGeom>
        </p:spPr>
      </p:pic>
      <p:sp>
        <p:nvSpPr>
          <p:cNvPr id="32" name="Rectangle 31">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29822DB5-0D76-4EB5-BD2A-B4F50D90AA1F}"/>
              </a:ext>
            </a:extLst>
          </p:cNvPr>
          <p:cNvSpPr txBox="1"/>
          <p:nvPr/>
        </p:nvSpPr>
        <p:spPr>
          <a:xfrm>
            <a:off x="4724400" y="411193"/>
            <a:ext cx="7027652" cy="3158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19" name="TextBox 5">
            <a:extLst>
              <a:ext uri="{FF2B5EF4-FFF2-40B4-BE49-F238E27FC236}">
                <a16:creationId xmlns:a16="http://schemas.microsoft.com/office/drawing/2014/main" id="{90FD4523-6646-4D6D-9EAE-BF9FE9655EB2}"/>
              </a:ext>
            </a:extLst>
          </p:cNvPr>
          <p:cNvGraphicFramePr/>
          <p:nvPr>
            <p:extLst>
              <p:ext uri="{D42A27DB-BD31-4B8C-83A1-F6EECF244321}">
                <p14:modId xmlns:p14="http://schemas.microsoft.com/office/powerpoint/2010/main" val="3366983626"/>
              </p:ext>
            </p:extLst>
          </p:nvPr>
        </p:nvGraphicFramePr>
        <p:xfrm>
          <a:off x="4723500" y="697842"/>
          <a:ext cx="6970146" cy="5989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7" name="Arrow: Right 346">
            <a:extLst>
              <a:ext uri="{FF2B5EF4-FFF2-40B4-BE49-F238E27FC236}">
                <a16:creationId xmlns:a16="http://schemas.microsoft.com/office/drawing/2014/main" id="{54111A76-A881-4ABB-940C-99B6439B3888}"/>
              </a:ext>
            </a:extLst>
          </p:cNvPr>
          <p:cNvSpPr/>
          <p:nvPr/>
        </p:nvSpPr>
        <p:spPr>
          <a:xfrm>
            <a:off x="9186758" y="2640345"/>
            <a:ext cx="503208" cy="6757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a:extLst>
              <a:ext uri="{FF2B5EF4-FFF2-40B4-BE49-F238E27FC236}">
                <a16:creationId xmlns:a16="http://schemas.microsoft.com/office/drawing/2014/main" id="{37B29C08-D741-456B-9805-2C7F4FCD209D}"/>
              </a:ext>
            </a:extLst>
          </p:cNvPr>
          <p:cNvPicPr>
            <a:picLocks noChangeAspect="1"/>
          </p:cNvPicPr>
          <p:nvPr/>
        </p:nvPicPr>
        <p:blipFill>
          <a:blip r:embed="rId8"/>
          <a:stretch>
            <a:fillRect/>
          </a:stretch>
        </p:blipFill>
        <p:spPr>
          <a:xfrm>
            <a:off x="66136" y="762900"/>
            <a:ext cx="4583501" cy="3908842"/>
          </a:xfrm>
          <a:prstGeom prst="rect">
            <a:avLst/>
          </a:prstGeom>
        </p:spPr>
      </p:pic>
    </p:spTree>
    <p:extLst>
      <p:ext uri="{BB962C8B-B14F-4D97-AF65-F5344CB8AC3E}">
        <p14:creationId xmlns:p14="http://schemas.microsoft.com/office/powerpoint/2010/main" val="386714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4">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6">
            <a:extLst>
              <a:ext uri="{FF2B5EF4-FFF2-40B4-BE49-F238E27FC236}">
                <a16:creationId xmlns:a16="http://schemas.microsoft.com/office/drawing/2014/main" id="{F13A95FF-1A75-49AA-86AE-EED61BD0E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83D357-A81D-4932-B4A3-18772F265D35}"/>
              </a:ext>
            </a:extLst>
          </p:cNvPr>
          <p:cNvSpPr>
            <a:spLocks noGrp="1"/>
          </p:cNvSpPr>
          <p:nvPr>
            <p:ph type="title"/>
          </p:nvPr>
        </p:nvSpPr>
        <p:spPr>
          <a:xfrm>
            <a:off x="289249" y="1123837"/>
            <a:ext cx="4016116" cy="1255469"/>
          </a:xfrm>
        </p:spPr>
        <p:txBody>
          <a:bodyPr vert="horz" lIns="91440" tIns="45720" rIns="91440" bIns="45720" rtlCol="0" anchor="ctr">
            <a:normAutofit/>
          </a:bodyPr>
          <a:lstStyle/>
          <a:p>
            <a:r>
              <a:rPr lang="en-US" sz="2400" dirty="0">
                <a:latin typeface="Arial"/>
                <a:cs typeface="Arial"/>
              </a:rPr>
              <a:t>Knowledge of Rights</a:t>
            </a:r>
            <a:br>
              <a:rPr lang="en-US" sz="2400" dirty="0">
                <a:latin typeface="Arial"/>
              </a:rPr>
            </a:br>
            <a:r>
              <a:rPr lang="en-US" sz="2400" dirty="0">
                <a:latin typeface="Arial"/>
                <a:cs typeface="Arial"/>
              </a:rPr>
              <a:t>Article 42</a:t>
            </a:r>
            <a:endParaRPr lang="en-US" sz="2400">
              <a:latin typeface="Arial"/>
              <a:cs typeface="Arial"/>
            </a:endParaRPr>
          </a:p>
        </p:txBody>
      </p:sp>
      <p:sp>
        <p:nvSpPr>
          <p:cNvPr id="4" name="Text Placeholder 3">
            <a:extLst>
              <a:ext uri="{FF2B5EF4-FFF2-40B4-BE49-F238E27FC236}">
                <a16:creationId xmlns:a16="http://schemas.microsoft.com/office/drawing/2014/main" id="{44F8F440-3DB8-4DFE-BECE-E84917173DE9}"/>
              </a:ext>
            </a:extLst>
          </p:cNvPr>
          <p:cNvSpPr>
            <a:spLocks noGrp="1"/>
          </p:cNvSpPr>
          <p:nvPr>
            <p:ph type="body" sz="half" idx="2"/>
          </p:nvPr>
        </p:nvSpPr>
        <p:spPr>
          <a:xfrm>
            <a:off x="289249" y="2208471"/>
            <a:ext cx="4016116" cy="3576510"/>
          </a:xfrm>
        </p:spPr>
        <p:txBody>
          <a:bodyPr vert="horz" lIns="91440" tIns="45720" rIns="91440" bIns="45720" rtlCol="0" anchor="t">
            <a:noAutofit/>
          </a:bodyPr>
          <a:lstStyle/>
          <a:p>
            <a:pPr>
              <a:lnSpc>
                <a:spcPct val="90000"/>
              </a:lnSpc>
            </a:pPr>
            <a:r>
              <a:rPr lang="en-US" sz="1600" dirty="0">
                <a:latin typeface="Arial"/>
                <a:cs typeface="Arial"/>
              </a:rPr>
              <a:t>The government , and local authorities   involved in cases, relating to the child, are required to vocalize, the  knowledge of rights policies, to parents, legal guardians, and children who are old enough to understand, children must be assisted to recognize the meaning of these rights ( </a:t>
            </a:r>
            <a:r>
              <a:rPr lang="en-US" sz="1600" dirty="0" err="1">
                <a:latin typeface="Arial"/>
                <a:cs typeface="Arial"/>
              </a:rPr>
              <a:t>Unicef</a:t>
            </a:r>
            <a:r>
              <a:rPr lang="en-US" sz="1600" dirty="0">
                <a:latin typeface="Arial"/>
                <a:cs typeface="Arial"/>
              </a:rPr>
              <a:t>, </a:t>
            </a:r>
            <a:r>
              <a:rPr lang="en-US" sz="1600" dirty="0" err="1">
                <a:latin typeface="Arial"/>
                <a:cs typeface="Arial"/>
              </a:rPr>
              <a:t>n.d</a:t>
            </a:r>
            <a:r>
              <a:rPr lang="en-US" sz="1600" dirty="0">
                <a:latin typeface="Arial"/>
                <a:cs typeface="Arial"/>
              </a:rPr>
              <a:t>, article 42).</a:t>
            </a:r>
          </a:p>
          <a:p>
            <a:pPr indent="-182880">
              <a:lnSpc>
                <a:spcPct val="90000"/>
              </a:lnSpc>
              <a:buFont typeface="Wingdings 2" pitchFamily="18" charset="2"/>
              <a:buChar char=""/>
            </a:pPr>
            <a:endParaRPr lang="en-US" sz="2000">
              <a:latin typeface="Arial"/>
              <a:cs typeface="Arial"/>
            </a:endParaRPr>
          </a:p>
        </p:txBody>
      </p:sp>
      <p:pic>
        <p:nvPicPr>
          <p:cNvPr id="8" name="Picture 8" descr="Text&#10;&#10;Description automatically generated">
            <a:extLst>
              <a:ext uri="{FF2B5EF4-FFF2-40B4-BE49-F238E27FC236}">
                <a16:creationId xmlns:a16="http://schemas.microsoft.com/office/drawing/2014/main" id="{4B87FC95-DA81-44D8-A9D0-CC99C3CFEE74}"/>
              </a:ext>
            </a:extLst>
          </p:cNvPr>
          <p:cNvPicPr>
            <a:picLocks noGrp="1" noChangeAspect="1"/>
          </p:cNvPicPr>
          <p:nvPr>
            <p:ph type="pic" idx="1"/>
          </p:nvPr>
        </p:nvPicPr>
        <p:blipFill rotWithShape="1">
          <a:blip r:embed="rId2"/>
          <a:srcRect t="14262" r="-1" b="1178"/>
          <a:stretch/>
        </p:blipFill>
        <p:spPr>
          <a:xfrm>
            <a:off x="4724175" y="759599"/>
            <a:ext cx="6193767" cy="5330650"/>
          </a:xfrm>
          <a:prstGeom prst="rect">
            <a:avLst/>
          </a:prstGeom>
        </p:spPr>
      </p:pic>
      <p:sp>
        <p:nvSpPr>
          <p:cNvPr id="3" name="TextBox 2">
            <a:extLst>
              <a:ext uri="{FF2B5EF4-FFF2-40B4-BE49-F238E27FC236}">
                <a16:creationId xmlns:a16="http://schemas.microsoft.com/office/drawing/2014/main" id="{EFFA05C3-59E0-4764-BD6F-AD57D2206546}"/>
              </a:ext>
            </a:extLst>
          </p:cNvPr>
          <p:cNvSpPr txBox="1"/>
          <p:nvPr/>
        </p:nvSpPr>
        <p:spPr>
          <a:xfrm>
            <a:off x="6403383" y="5873857"/>
            <a:ext cx="2743199" cy="618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02870">
              <a:lnSpc>
                <a:spcPct val="90000"/>
              </a:lnSpc>
              <a:spcBef>
                <a:spcPts val="1200"/>
              </a:spcBef>
            </a:pPr>
            <a:r>
              <a:rPr lang="en-US">
                <a:latin typeface="Arial"/>
                <a:cs typeface="Arial"/>
              </a:rPr>
              <a:t>(Children rights,2021).</a:t>
            </a:r>
            <a:endParaRPr lang="en-US">
              <a:ea typeface="+mn-lt"/>
              <a:cs typeface="+mn-lt"/>
            </a:endParaRPr>
          </a:p>
          <a:p>
            <a:pPr algn="l"/>
            <a:endParaRPr lang="en-GB"/>
          </a:p>
        </p:txBody>
      </p:sp>
    </p:spTree>
    <p:extLst>
      <p:ext uri="{BB962C8B-B14F-4D97-AF65-F5344CB8AC3E}">
        <p14:creationId xmlns:p14="http://schemas.microsoft.com/office/powerpoint/2010/main" val="195653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Shape 20">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0A743A-6993-472B-84D8-9CAE1479CD12}"/>
              </a:ext>
            </a:extLst>
          </p:cNvPr>
          <p:cNvSpPr>
            <a:spLocks noGrp="1"/>
          </p:cNvSpPr>
          <p:nvPr>
            <p:ph type="ctrTitle"/>
          </p:nvPr>
        </p:nvSpPr>
        <p:spPr>
          <a:xfrm>
            <a:off x="4084398" y="1298448"/>
            <a:ext cx="7315200" cy="3255264"/>
          </a:xfrm>
        </p:spPr>
        <p:txBody>
          <a:bodyPr vert="horz" lIns="91440" tIns="45720" rIns="91440" bIns="45720" rtlCol="0" anchor="b">
            <a:noAutofit/>
          </a:bodyPr>
          <a:lstStyle/>
          <a:p>
            <a:r>
              <a:rPr lang="en-GB" sz="2000" dirty="0">
                <a:solidFill>
                  <a:schemeClr val="tx2"/>
                </a:solidFill>
                <a:latin typeface="Arial"/>
                <a:cs typeface="Arial"/>
              </a:rPr>
              <a:t> </a:t>
            </a:r>
            <a:r>
              <a:rPr lang="en-GB" sz="1600" dirty="0">
                <a:solidFill>
                  <a:schemeClr val="tx2"/>
                </a:solidFill>
                <a:latin typeface="Arial"/>
                <a:cs typeface="Arial"/>
              </a:rPr>
              <a:t>The knowledge of Rights to life survival and development.</a:t>
            </a:r>
            <a:br>
              <a:rPr lang="en-GB" sz="1600" dirty="0">
                <a:latin typeface="Arial"/>
              </a:rPr>
            </a:br>
            <a:r>
              <a:rPr lang="en-GB" sz="1600" dirty="0">
                <a:solidFill>
                  <a:schemeClr val="tx2"/>
                </a:solidFill>
                <a:latin typeface="Arial"/>
                <a:cs typeface="Arial"/>
              </a:rPr>
              <a:t> </a:t>
            </a:r>
            <a:br>
              <a:rPr lang="en-GB" sz="1600" dirty="0">
                <a:latin typeface="Arial"/>
              </a:rPr>
            </a:br>
            <a:r>
              <a:rPr lang="en-GB" sz="1600" dirty="0">
                <a:solidFill>
                  <a:schemeClr val="tx2"/>
                </a:solidFill>
                <a:latin typeface="Arial"/>
                <a:cs typeface="Arial"/>
              </a:rPr>
              <a:t>The knowledge of Rights to be heard.</a:t>
            </a:r>
            <a:br>
              <a:rPr lang="en-GB" sz="1600" dirty="0">
                <a:latin typeface="Arial"/>
              </a:rPr>
            </a:br>
            <a:br>
              <a:rPr lang="en-GB" sz="1600" dirty="0">
                <a:latin typeface="Arial"/>
              </a:rPr>
            </a:br>
            <a:r>
              <a:rPr lang="en-GB" sz="1600" dirty="0">
                <a:solidFill>
                  <a:schemeClr val="tx2"/>
                </a:solidFill>
                <a:latin typeface="Arial"/>
                <a:cs typeface="Arial"/>
              </a:rPr>
              <a:t>The knowledge of Rights to information about  how to stay safe and healthy.</a:t>
            </a:r>
            <a:br>
              <a:rPr lang="en-GB" sz="1600" dirty="0">
                <a:latin typeface="Arial"/>
              </a:rPr>
            </a:br>
            <a:br>
              <a:rPr lang="en-GB" sz="1600" dirty="0">
                <a:latin typeface="Arial"/>
              </a:rPr>
            </a:br>
            <a:r>
              <a:rPr lang="en-GB" sz="1600" dirty="0">
                <a:solidFill>
                  <a:schemeClr val="tx2"/>
                </a:solidFill>
                <a:latin typeface="Arial"/>
                <a:cs typeface="Arial"/>
              </a:rPr>
              <a:t>The knowledge of Rights to receive the best health care possible.</a:t>
            </a:r>
            <a:br>
              <a:rPr lang="en-GB" sz="1600" dirty="0">
                <a:latin typeface="Arial"/>
              </a:rPr>
            </a:br>
            <a:br>
              <a:rPr lang="en-GB" sz="1600" dirty="0">
                <a:latin typeface="Arial"/>
              </a:rPr>
            </a:br>
            <a:r>
              <a:rPr lang="en-GB" sz="1600" dirty="0">
                <a:solidFill>
                  <a:schemeClr val="tx2"/>
                </a:solidFill>
                <a:latin typeface="Arial"/>
                <a:cs typeface="Arial"/>
              </a:rPr>
              <a:t>The knowledge of Rights to  a safe environment.</a:t>
            </a:r>
            <a:br>
              <a:rPr lang="en-GB" sz="1600" dirty="0">
                <a:latin typeface="Arial"/>
              </a:rPr>
            </a:br>
            <a:br>
              <a:rPr lang="en-GB" sz="1600" dirty="0">
                <a:latin typeface="Arial"/>
              </a:rPr>
            </a:br>
            <a:r>
              <a:rPr lang="en-GB" sz="1600" dirty="0">
                <a:solidFill>
                  <a:schemeClr val="tx2"/>
                </a:solidFill>
                <a:latin typeface="Arial"/>
                <a:cs typeface="Arial"/>
              </a:rPr>
              <a:t>The knowledge of Rights to a non-discrimination approach.</a:t>
            </a:r>
            <a:br>
              <a:rPr lang="en-GB" sz="1600" dirty="0">
                <a:latin typeface="Arial"/>
              </a:rPr>
            </a:br>
            <a:br>
              <a:rPr lang="en-GB" sz="1600" dirty="0">
                <a:latin typeface="Arial"/>
              </a:rPr>
            </a:br>
            <a:r>
              <a:rPr lang="en-GB" sz="1600" dirty="0">
                <a:solidFill>
                  <a:schemeClr val="tx2"/>
                </a:solidFill>
                <a:latin typeface="Arial"/>
                <a:cs typeface="Arial"/>
              </a:rPr>
              <a:t>The knowledge of Rights for the best interest of the child.</a:t>
            </a:r>
            <a:br>
              <a:rPr lang="en-GB" sz="1600" dirty="0">
                <a:latin typeface="Arial"/>
              </a:rPr>
            </a:br>
            <a:endParaRPr lang="en-GB" sz="1600" dirty="0">
              <a:solidFill>
                <a:schemeClr val="tx2"/>
              </a:solidFill>
              <a:latin typeface="Arial"/>
              <a:cs typeface="Arial"/>
            </a:endParaRPr>
          </a:p>
        </p:txBody>
      </p:sp>
      <p:sp>
        <p:nvSpPr>
          <p:cNvPr id="3" name="Subtitle 2">
            <a:extLst>
              <a:ext uri="{FF2B5EF4-FFF2-40B4-BE49-F238E27FC236}">
                <a16:creationId xmlns:a16="http://schemas.microsoft.com/office/drawing/2014/main" id="{9F01E3FB-5AE7-4D26-B461-003DFAF8DB4D}"/>
              </a:ext>
            </a:extLst>
          </p:cNvPr>
          <p:cNvSpPr>
            <a:spLocks noGrp="1"/>
          </p:cNvSpPr>
          <p:nvPr>
            <p:ph type="subTitle" idx="1"/>
          </p:nvPr>
        </p:nvSpPr>
        <p:spPr>
          <a:xfrm>
            <a:off x="4084397" y="4670246"/>
            <a:ext cx="6714232" cy="914400"/>
          </a:xfrm>
        </p:spPr>
        <p:txBody>
          <a:bodyPr>
            <a:normAutofit/>
          </a:bodyPr>
          <a:lstStyle/>
          <a:p>
            <a:r>
              <a:rPr lang="en-GB" sz="2400" dirty="0">
                <a:solidFill>
                  <a:schemeClr val="accent1"/>
                </a:solidFill>
                <a:latin typeface="Arial"/>
                <a:cs typeface="Arial"/>
              </a:rPr>
              <a:t>KNOWLEDGE of RIGHTS</a:t>
            </a:r>
          </a:p>
        </p:txBody>
      </p:sp>
    </p:spTree>
    <p:extLst>
      <p:ext uri="{BB962C8B-B14F-4D97-AF65-F5344CB8AC3E}">
        <p14:creationId xmlns:p14="http://schemas.microsoft.com/office/powerpoint/2010/main" val="2483212488"/>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23">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5">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A40C1FE-C9F2-4A1D-8ACB-4336106796B9}"/>
              </a:ext>
            </a:extLst>
          </p:cNvPr>
          <p:cNvSpPr txBox="1"/>
          <p:nvPr/>
        </p:nvSpPr>
        <p:spPr>
          <a:xfrm>
            <a:off x="4361606" y="633597"/>
            <a:ext cx="6627377" cy="454125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buClr>
                <a:schemeClr val="accent1"/>
              </a:buClr>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a:solidFill>
                <a:schemeClr val="tx1">
                  <a:lumMod val="65000"/>
                  <a:lumOff val="35000"/>
                </a:schemeClr>
              </a:solidFill>
              <a:latin typeface="Arial"/>
              <a:cs typeface="Arial"/>
            </a:endParaRPr>
          </a:p>
          <a:p>
            <a:pPr>
              <a:lnSpc>
                <a:spcPct val="90000"/>
              </a:lnSpc>
              <a:spcAft>
                <a:spcPts val="600"/>
              </a:spcAft>
            </a:pPr>
            <a:endParaRPr lang="en-US" sz="1600" b="1" dirty="0">
              <a:solidFill>
                <a:schemeClr val="tx1">
                  <a:lumMod val="65000"/>
                  <a:lumOff val="35000"/>
                </a:schemeClr>
              </a:solidFill>
              <a:latin typeface="Arial"/>
              <a:cs typeface="Arial"/>
            </a:endParaRPr>
          </a:p>
          <a:p>
            <a:pPr>
              <a:lnSpc>
                <a:spcPct val="90000"/>
              </a:lnSpc>
              <a:spcAft>
                <a:spcPts val="600"/>
              </a:spcAft>
            </a:pPr>
            <a:r>
              <a:rPr lang="en-US" sz="2400" b="1" dirty="0">
                <a:solidFill>
                  <a:schemeClr val="tx1">
                    <a:lumMod val="65000"/>
                    <a:lumOff val="35000"/>
                  </a:schemeClr>
                </a:solidFill>
                <a:latin typeface="Arial"/>
                <a:cs typeface="Arial"/>
              </a:rPr>
              <a:t>Conclusion/Management Initiative</a:t>
            </a:r>
            <a:r>
              <a:rPr lang="en-US" sz="1600" b="1" dirty="0">
                <a:solidFill>
                  <a:schemeClr val="tx1">
                    <a:lumMod val="65000"/>
                    <a:lumOff val="35000"/>
                  </a:schemeClr>
                </a:solidFill>
                <a:latin typeface="Arial"/>
                <a:cs typeface="Arial"/>
              </a:rPr>
              <a:t> </a:t>
            </a:r>
          </a:p>
          <a:p>
            <a:pPr indent="-182880">
              <a:lnSpc>
                <a:spcPct val="90000"/>
              </a:lnSpc>
              <a:spcAft>
                <a:spcPts val="600"/>
              </a:spcAft>
              <a:buClr>
                <a:schemeClr val="accent1"/>
              </a:buClr>
              <a:buFont typeface="Wingdings 2" pitchFamily="18" charset="2"/>
              <a:buChar char=""/>
            </a:pPr>
            <a:endParaRPr lang="en-US" sz="1600" b="1" dirty="0">
              <a:solidFill>
                <a:schemeClr val="tx1">
                  <a:lumMod val="65000"/>
                  <a:lumOff val="35000"/>
                </a:schemeClr>
              </a:solidFill>
              <a:latin typeface="Arial"/>
              <a:cs typeface="Arial"/>
            </a:endParaRPr>
          </a:p>
          <a:p>
            <a:pPr>
              <a:lnSpc>
                <a:spcPct val="90000"/>
              </a:lnSpc>
              <a:spcAft>
                <a:spcPts val="600"/>
              </a:spcAft>
              <a:buClr>
                <a:schemeClr val="accent1"/>
              </a:buClr>
            </a:pPr>
            <a:r>
              <a:rPr lang="en-US" sz="1600" dirty="0">
                <a:solidFill>
                  <a:schemeClr val="tx1">
                    <a:lumMod val="65000"/>
                    <a:lumOff val="35000"/>
                  </a:schemeClr>
                </a:solidFill>
                <a:latin typeface="Arial"/>
                <a:cs typeface="Arial"/>
              </a:rPr>
              <a:t>The  legislation (Acts), provided throughout this presentation, have been put in place, to protect , children, young people and their families,  local authorities, are required to identify  these acts to families to ensure they understand, their rights, in relation to, discrimination , knowledge, and protection.</a:t>
            </a:r>
            <a:endParaRPr lang="en-US" sz="1600">
              <a:solidFill>
                <a:schemeClr val="tx1">
                  <a:lumMod val="65000"/>
                  <a:lumOff val="35000"/>
                </a:schemeClr>
              </a:solidFill>
              <a:latin typeface="Arial"/>
              <a:cs typeface="Arial"/>
            </a:endParaRPr>
          </a:p>
          <a:p>
            <a:pPr>
              <a:lnSpc>
                <a:spcPct val="90000"/>
              </a:lnSpc>
              <a:spcAft>
                <a:spcPts val="600"/>
              </a:spcAft>
            </a:pPr>
            <a:r>
              <a:rPr lang="en-US" sz="1600" dirty="0">
                <a:solidFill>
                  <a:schemeClr val="tx1">
                    <a:lumMod val="65000"/>
                    <a:lumOff val="35000"/>
                  </a:schemeClr>
                </a:solidFill>
                <a:latin typeface="Arial"/>
                <a:cs typeface="Arial"/>
              </a:rPr>
              <a:t>Future Plans </a:t>
            </a:r>
            <a:endParaRPr lang="en-US" sz="1600">
              <a:solidFill>
                <a:schemeClr val="tx1">
                  <a:lumMod val="65000"/>
                  <a:lumOff val="35000"/>
                </a:schemeClr>
              </a:solidFill>
              <a:latin typeface="Arial"/>
              <a:cs typeface="Arial"/>
            </a:endParaRPr>
          </a:p>
          <a:p>
            <a:pPr indent="-182880">
              <a:lnSpc>
                <a:spcPct val="90000"/>
              </a:lnSpc>
              <a:spcAft>
                <a:spcPts val="600"/>
              </a:spcAft>
              <a:buClr>
                <a:schemeClr val="accent1"/>
              </a:buClr>
              <a:buFont typeface="Wingdings 2" pitchFamily="18" charset="2"/>
              <a:buChar char=""/>
            </a:pPr>
            <a:endParaRPr lang="en-US" sz="1600" dirty="0">
              <a:solidFill>
                <a:schemeClr val="tx1">
                  <a:lumMod val="65000"/>
                  <a:lumOff val="35000"/>
                </a:schemeClr>
              </a:solidFill>
              <a:latin typeface="Arial"/>
              <a:cs typeface="Arial"/>
            </a:endParaRP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Better partnership working,  </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 have access to the appropriate resources, to side-step barriers, when , undertaken projects, and to be more organized.</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 Professionals, to be more supportive and understanding, towards parents,( legal guardians).</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Keeping records, and other documentation, of achievements, or non- achievements.</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Keep future projects going, or make referrals  </a:t>
            </a:r>
          </a:p>
          <a:p>
            <a:pPr marL="388620" indent="-285750">
              <a:lnSpc>
                <a:spcPct val="90000"/>
              </a:lnSpc>
              <a:spcAft>
                <a:spcPts val="600"/>
              </a:spcAft>
              <a:buClr>
                <a:schemeClr val="accent1"/>
              </a:buClr>
              <a:buFont typeface="Arial"/>
              <a:buChar char="•"/>
            </a:pPr>
            <a:r>
              <a:rPr lang="en-US" sz="1600" dirty="0">
                <a:solidFill>
                  <a:schemeClr val="tx1">
                    <a:lumMod val="65000"/>
                    <a:lumOff val="35000"/>
                  </a:schemeClr>
                </a:solidFill>
                <a:latin typeface="Arial"/>
                <a:cs typeface="Arial"/>
              </a:rPr>
              <a:t>Collaborate with local authorities, to target families most in need</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Counselling/ Anger management </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Children involvement</a:t>
            </a:r>
          </a:p>
          <a:p>
            <a:pPr marL="285750" indent="-182880">
              <a:lnSpc>
                <a:spcPct val="90000"/>
              </a:lnSpc>
              <a:spcAft>
                <a:spcPts val="600"/>
              </a:spcAft>
              <a:buClr>
                <a:schemeClr val="accent1"/>
              </a:buClr>
              <a:buFont typeface="Wingdings 2" pitchFamily="18" charset="2"/>
              <a:buChar char=""/>
            </a:pPr>
            <a:r>
              <a:rPr lang="en-US" sz="1600" dirty="0">
                <a:solidFill>
                  <a:schemeClr val="tx1">
                    <a:lumMod val="65000"/>
                    <a:lumOff val="35000"/>
                  </a:schemeClr>
                </a:solidFill>
                <a:latin typeface="Arial"/>
                <a:cs typeface="Arial"/>
              </a:rPr>
              <a:t>Safeguarding Children</a:t>
            </a:r>
          </a:p>
          <a:p>
            <a:pPr marL="102870">
              <a:lnSpc>
                <a:spcPct val="90000"/>
              </a:lnSpc>
              <a:spcAft>
                <a:spcPts val="600"/>
              </a:spcAft>
              <a:buClr>
                <a:schemeClr val="accent1"/>
              </a:buClr>
            </a:pPr>
            <a:endParaRPr lang="en-US" sz="1600" dirty="0">
              <a:solidFill>
                <a:schemeClr val="tx1">
                  <a:lumMod val="65000"/>
                  <a:lumOff val="35000"/>
                </a:schemeClr>
              </a:solidFill>
              <a:latin typeface="Arial"/>
              <a:cs typeface="Arial"/>
            </a:endParaRPr>
          </a:p>
          <a:p>
            <a:pPr marL="285750" indent="-182880">
              <a:lnSpc>
                <a:spcPct val="90000"/>
              </a:lnSpc>
              <a:spcAft>
                <a:spcPts val="600"/>
              </a:spcAft>
              <a:buClr>
                <a:schemeClr val="accent1"/>
              </a:buClr>
              <a:buFont typeface="Wingdings 2" pitchFamily="18" charset="2"/>
              <a:buChar char=""/>
            </a:pPr>
            <a:endParaRPr lang="en-US" sz="1600" dirty="0">
              <a:solidFill>
                <a:schemeClr val="tx1">
                  <a:lumMod val="65000"/>
                  <a:lumOff val="35000"/>
                </a:schemeClr>
              </a:solidFill>
              <a:latin typeface="Arial"/>
              <a:cs typeface="Aria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marL="285750"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p:txBody>
      </p:sp>
      <p:sp>
        <p:nvSpPr>
          <p:cNvPr id="33" name="Freeform: Shape 2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03409B7-B5AF-4D41-8201-515B4396719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3" name="TextBox 2">
            <a:extLst>
              <a:ext uri="{FF2B5EF4-FFF2-40B4-BE49-F238E27FC236}">
                <a16:creationId xmlns:a16="http://schemas.microsoft.com/office/drawing/2014/main" id="{A1D1AB23-AA2C-4E38-B42A-9DC3BBF1C8C1}"/>
              </a:ext>
            </a:extLst>
          </p:cNvPr>
          <p:cNvSpPr txBox="1"/>
          <p:nvPr/>
        </p:nvSpPr>
        <p:spPr>
          <a:xfrm>
            <a:off x="4781909" y="43649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2210525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334551-C60A-4CE3-8F20-84541184AAB9}"/>
              </a:ext>
            </a:extLst>
          </p:cNvPr>
          <p:cNvSpPr>
            <a:spLocks noGrp="1"/>
          </p:cNvSpPr>
          <p:nvPr>
            <p:ph type="title" idx="4294967295"/>
          </p:nvPr>
        </p:nvSpPr>
        <p:spPr>
          <a:xfrm>
            <a:off x="1539116" y="864108"/>
            <a:ext cx="3073914" cy="5120639"/>
          </a:xfrm>
        </p:spPr>
        <p:txBody>
          <a:bodyPr vert="horz" lIns="91440" tIns="45720" rIns="91440" bIns="45720" rtlCol="0" anchor="ctr">
            <a:normAutofit/>
          </a:bodyPr>
          <a:lstStyle/>
          <a:p>
            <a:pPr algn="r"/>
            <a:r>
              <a:rPr lang="en-US" sz="2400" b="1" dirty="0">
                <a:solidFill>
                  <a:schemeClr val="tx1">
                    <a:lumMod val="85000"/>
                    <a:lumOff val="15000"/>
                  </a:schemeClr>
                </a:solidFill>
                <a:latin typeface="Arial"/>
                <a:cs typeface="Arial"/>
              </a:rPr>
              <a:t>POLICES, REQUIRED TO SUPPORT CHILDREN AND THEIR FAMILIES </a:t>
            </a:r>
          </a:p>
        </p:txBody>
      </p:sp>
      <p:sp>
        <p:nvSpPr>
          <p:cNvPr id="14" name="Rectangle 1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8F75F50-FB17-4E9A-BA6E-77887CB61F9C}"/>
              </a:ext>
            </a:extLst>
          </p:cNvPr>
          <p:cNvSpPr txBox="1"/>
          <p:nvPr/>
        </p:nvSpPr>
        <p:spPr>
          <a:xfrm>
            <a:off x="5289229" y="864108"/>
            <a:ext cx="5910677"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POLICES AND INTERVENTIONS, THAT SUPPORT CHILDREN AND THEIR FAMILIES.</a:t>
            </a:r>
          </a:p>
          <a:p>
            <a:pPr indent="-182880">
              <a:lnSpc>
                <a:spcPct val="90000"/>
              </a:lnSpc>
              <a:spcAft>
                <a:spcPts val="600"/>
              </a:spcAft>
              <a:buClr>
                <a:schemeClr val="accent1"/>
              </a:buClr>
              <a:buFont typeface="Wingdings 2" pitchFamily="18" charset="2"/>
              <a:buChar char=""/>
            </a:pPr>
            <a:endParaRPr lang="en-US" sz="1600" b="1" dirty="0">
              <a:solidFill>
                <a:schemeClr val="tx1">
                  <a:lumMod val="65000"/>
                  <a:lumOff val="35000"/>
                </a:schemeClr>
              </a:solidFill>
              <a:latin typeface="Arial"/>
              <a:cs typeface="Arial"/>
            </a:endParaRP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Children and Families- Act 2014</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The Childrens Act-1989</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The Children and Social Work Act-2017</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Keep Children Safe in Education-2019</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Working Together to Safeguard Children-2018</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Safeguarding Vulnerable Groups Act-2006</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Equality Act-2010</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The United Nations Convention, on the Rights of the Child-1992</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The Human Rights Act-1998</a:t>
            </a:r>
          </a:p>
          <a:p>
            <a:pPr marL="285750" indent="-182880">
              <a:lnSpc>
                <a:spcPct val="90000"/>
              </a:lnSpc>
              <a:spcAft>
                <a:spcPts val="600"/>
              </a:spcAft>
              <a:buClr>
                <a:schemeClr val="accent1"/>
              </a:buClr>
              <a:buFont typeface="Wingdings 2" pitchFamily="18" charset="2"/>
              <a:buChar char=""/>
            </a:pPr>
            <a:r>
              <a:rPr lang="en-US" sz="1600" b="1" dirty="0">
                <a:solidFill>
                  <a:schemeClr val="tx1">
                    <a:lumMod val="65000"/>
                    <a:lumOff val="35000"/>
                  </a:schemeClr>
                </a:solidFill>
                <a:latin typeface="Arial"/>
                <a:cs typeface="Arial"/>
              </a:rPr>
              <a:t>The Education Act-2002</a:t>
            </a:r>
          </a:p>
        </p:txBody>
      </p:sp>
      <p:sp>
        <p:nvSpPr>
          <p:cNvPr id="18" name="Rectangle 1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7241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298FDF79-CF22-4BAC-8E21-BA6C77302491}"/>
              </a:ext>
            </a:extLst>
          </p:cNvPr>
          <p:cNvSpPr txBox="1"/>
          <p:nvPr/>
        </p:nvSpPr>
        <p:spPr>
          <a:xfrm>
            <a:off x="252919" y="1123837"/>
            <a:ext cx="2947482" cy="46011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spc="-60" dirty="0">
                <a:solidFill>
                  <a:srgbClr val="FFFFFF"/>
                </a:solidFill>
                <a:latin typeface="+mj-lt"/>
                <a:ea typeface="+mj-ea"/>
                <a:cs typeface="+mj-cs"/>
              </a:rPr>
              <a:t>End of Presentation</a:t>
            </a:r>
          </a:p>
        </p:txBody>
      </p:sp>
      <p:graphicFrame>
        <p:nvGraphicFramePr>
          <p:cNvPr id="5" name="TextBox 1">
            <a:extLst>
              <a:ext uri="{FF2B5EF4-FFF2-40B4-BE49-F238E27FC236}">
                <a16:creationId xmlns:a16="http://schemas.microsoft.com/office/drawing/2014/main" id="{E37AC88C-B4B6-4A6D-9934-941374F7DF3F}"/>
              </a:ext>
            </a:extLst>
          </p:cNvPr>
          <p:cNvGraphicFramePr/>
          <p:nvPr>
            <p:extLst>
              <p:ext uri="{D42A27DB-BD31-4B8C-83A1-F6EECF244321}">
                <p14:modId xmlns:p14="http://schemas.microsoft.com/office/powerpoint/2010/main" val="331519829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153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867092-0776-47BC-BE70-3FFEE1D65DC8}"/>
              </a:ext>
            </a:extLst>
          </p:cNvPr>
          <p:cNvSpPr txBox="1"/>
          <p:nvPr/>
        </p:nvSpPr>
        <p:spPr>
          <a:xfrm>
            <a:off x="296174" y="971910"/>
            <a:ext cx="11499011"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Arial"/>
              </a:rPr>
              <a:t>Dreamstime (2021) </a:t>
            </a:r>
            <a:r>
              <a:rPr lang="en-US" sz="1600" i="1" dirty="0">
                <a:latin typeface="Arial"/>
                <a:ea typeface="+mn-lt"/>
                <a:cs typeface="Arial"/>
              </a:rPr>
              <a:t>Discrimination social issue concept</a:t>
            </a:r>
            <a:r>
              <a:rPr lang="en-US" sz="1600" dirty="0">
                <a:latin typeface="Arial"/>
                <a:ea typeface="+mn-lt"/>
                <a:cs typeface="Arial"/>
              </a:rPr>
              <a:t>. Available at: </a:t>
            </a:r>
            <a:r>
              <a:rPr lang="en-US" sz="1600" dirty="0">
                <a:latin typeface="Arial"/>
                <a:ea typeface="+mn-lt"/>
                <a:cs typeface="Arial"/>
                <a:hlinkClick r:id="rId2"/>
              </a:rPr>
              <a:t>https://www.dreamstime.com/royalty-free-stock-image-discrimination-social-issue-concept-human-differences-message-design-image33416986</a:t>
            </a:r>
            <a:r>
              <a:rPr lang="en-US" sz="1600" dirty="0">
                <a:latin typeface="Arial"/>
                <a:ea typeface="+mn-lt"/>
                <a:cs typeface="Arial"/>
              </a:rPr>
              <a:t> (Accessed: 27 June 2021).</a:t>
            </a:r>
            <a:endParaRPr lang="en-US" sz="1600" dirty="0">
              <a:latin typeface="Arial"/>
              <a:ea typeface="+mn-lt"/>
              <a:cs typeface="+mn-lt"/>
            </a:endParaRPr>
          </a:p>
          <a:p>
            <a:endParaRPr lang="en-US" sz="1600" dirty="0">
              <a:latin typeface="Arial"/>
              <a:ea typeface="+mn-lt"/>
              <a:cs typeface="Arial"/>
            </a:endParaRPr>
          </a:p>
          <a:p>
            <a:r>
              <a:rPr lang="en-US" sz="1600" dirty="0">
                <a:latin typeface="Arial"/>
                <a:ea typeface="+mn-lt"/>
                <a:cs typeface="Arial"/>
              </a:rPr>
              <a:t>Helm (2021)</a:t>
            </a:r>
            <a:r>
              <a:rPr lang="en-US" sz="1600" i="1" dirty="0">
                <a:latin typeface="Arial"/>
                <a:ea typeface="+mn-lt"/>
                <a:cs typeface="Arial"/>
              </a:rPr>
              <a:t> Consultation on Progressing Childrens rights in Scotland. </a:t>
            </a:r>
            <a:r>
              <a:rPr lang="en-US" sz="1600" dirty="0">
                <a:latin typeface="Arial"/>
                <a:ea typeface="+mn-lt"/>
                <a:cs typeface="Arial"/>
              </a:rPr>
              <a:t>Available</a:t>
            </a:r>
            <a:r>
              <a:rPr lang="en-US" sz="1600" i="1" dirty="0">
                <a:latin typeface="Arial"/>
                <a:ea typeface="+mn-lt"/>
                <a:cs typeface="Arial"/>
              </a:rPr>
              <a:t> </a:t>
            </a:r>
            <a:r>
              <a:rPr lang="en-US" sz="1600" dirty="0">
                <a:latin typeface="Arial"/>
                <a:ea typeface="+mn-lt"/>
                <a:cs typeface="Arial"/>
              </a:rPr>
              <a:t>at:  </a:t>
            </a:r>
            <a:r>
              <a:rPr lang="en-US" sz="1600" dirty="0">
                <a:latin typeface="Arial"/>
                <a:ea typeface="+mn-lt"/>
                <a:cs typeface="Arial"/>
                <a:hlinkClick r:id="rId3"/>
              </a:rPr>
              <a:t>http://www.helmtraining.co.uk/consultation-progressing-childrens-rights-scotland/</a:t>
            </a:r>
            <a:endParaRPr lang="en-US" sz="1600" dirty="0">
              <a:latin typeface="Arial"/>
              <a:ea typeface="+mn-lt"/>
              <a:cs typeface="Arial"/>
            </a:endParaRPr>
          </a:p>
          <a:p>
            <a:r>
              <a:rPr lang="en-US" sz="1600" dirty="0">
                <a:latin typeface="Arial"/>
                <a:ea typeface="+mn-lt"/>
                <a:cs typeface="Arial"/>
              </a:rPr>
              <a:t>(Accessed 25 June 2011).</a:t>
            </a:r>
            <a:endParaRPr lang="en-US" sz="1600" dirty="0">
              <a:latin typeface="Arial"/>
              <a:ea typeface="+mn-lt"/>
              <a:cs typeface="+mn-lt"/>
            </a:endParaRPr>
          </a:p>
          <a:p>
            <a:endParaRPr lang="en-US" sz="1600" dirty="0">
              <a:latin typeface="Arial"/>
              <a:ea typeface="+mn-lt"/>
              <a:cs typeface="+mn-lt"/>
            </a:endParaRPr>
          </a:p>
          <a:p>
            <a:r>
              <a:rPr lang="en-US" sz="1600" dirty="0">
                <a:latin typeface="Arial"/>
                <a:ea typeface="+mn-lt"/>
                <a:cs typeface="Arial"/>
              </a:rPr>
              <a:t>Kibalnik, Y.( 2021) </a:t>
            </a:r>
            <a:r>
              <a:rPr lang="en-US" sz="1600" i="1" dirty="0">
                <a:latin typeface="Arial"/>
                <a:ea typeface="+mn-lt"/>
                <a:cs typeface="Arial"/>
              </a:rPr>
              <a:t>Business Concept About Special Educational Needs With Sign On The Piece Of Paper Stock Image'  Image of university, equipment: 181468413</a:t>
            </a:r>
            <a:r>
              <a:rPr lang="en-US" sz="1600" dirty="0">
                <a:latin typeface="Arial"/>
                <a:ea typeface="+mn-lt"/>
                <a:cs typeface="Arial"/>
              </a:rPr>
              <a:t>. [online] Dreams time. Available at: </a:t>
            </a:r>
            <a:r>
              <a:rPr lang="en-US" sz="1600" dirty="0">
                <a:latin typeface="Arial"/>
                <a:ea typeface="+mn-lt"/>
                <a:cs typeface="Arial"/>
                <a:hlinkClick r:id="rId4"/>
              </a:rPr>
              <a:t>https://www.dreamstime.com/business-concept-special-educational-needs-sign-piece-paper-business-concept-special-educational-needs-image181468413</a:t>
            </a:r>
            <a:r>
              <a:rPr lang="en-US" sz="1600" dirty="0">
                <a:latin typeface="Arial"/>
                <a:ea typeface="+mn-lt"/>
                <a:cs typeface="Arial"/>
              </a:rPr>
              <a:t>  (Accessed: 12 June 2021).</a:t>
            </a:r>
          </a:p>
          <a:p>
            <a:endParaRPr lang="en-US" sz="1600" dirty="0">
              <a:latin typeface="Arial"/>
              <a:ea typeface="+mn-lt"/>
              <a:cs typeface="Arial"/>
            </a:endParaRPr>
          </a:p>
          <a:p>
            <a:r>
              <a:rPr lang="en-US" sz="1600" dirty="0">
                <a:latin typeface="Arial"/>
                <a:ea typeface="+mn-lt"/>
                <a:cs typeface="Arial"/>
              </a:rPr>
              <a:t>Policy and procedures for child protection (2013) </a:t>
            </a:r>
            <a:r>
              <a:rPr lang="en-US" sz="1600" i="1" dirty="0">
                <a:latin typeface="Arial"/>
                <a:ea typeface="+mn-lt"/>
                <a:cs typeface="Arial"/>
              </a:rPr>
              <a:t>St Mary's Primary School</a:t>
            </a:r>
            <a:r>
              <a:rPr lang="en-US" sz="1600" dirty="0">
                <a:latin typeface="Arial"/>
                <a:ea typeface="+mn-lt"/>
                <a:cs typeface="Arial"/>
              </a:rPr>
              <a:t>. Available at: http://stmarysprimaryschoolsaintfield.weebly.com/uploads/9/8/2/7/9827815/child_protection_oct_2013.pdf </a:t>
            </a:r>
            <a:endParaRPr lang="en-US" sz="1600" dirty="0">
              <a:latin typeface="Arial"/>
              <a:cs typeface="Arial"/>
            </a:endParaRPr>
          </a:p>
          <a:p>
            <a:r>
              <a:rPr lang="en-US" sz="1600" dirty="0">
                <a:latin typeface="Arial"/>
                <a:ea typeface="+mn-lt"/>
                <a:cs typeface="Arial"/>
              </a:rPr>
              <a:t> (Accessed:14 July 2021).</a:t>
            </a:r>
            <a:endParaRPr lang="en-US" sz="1600">
              <a:latin typeface="Arial"/>
              <a:ea typeface="+mn-lt"/>
              <a:cs typeface="+mn-lt"/>
            </a:endParaRPr>
          </a:p>
          <a:p>
            <a:endParaRPr lang="en-US" sz="1600" dirty="0">
              <a:latin typeface="Arial"/>
              <a:ea typeface="+mn-lt"/>
              <a:cs typeface="Arial"/>
            </a:endParaRPr>
          </a:p>
          <a:p>
            <a:endParaRPr lang="en-US" sz="1600" dirty="0">
              <a:latin typeface="Arial"/>
              <a:ea typeface="+mn-lt"/>
              <a:cs typeface="+mn-lt"/>
            </a:endParaRPr>
          </a:p>
          <a:p>
            <a:r>
              <a:rPr lang="en-US" sz="1600" dirty="0">
                <a:latin typeface="Arial"/>
                <a:ea typeface="+mn-lt"/>
                <a:cs typeface="+mn-lt"/>
              </a:rPr>
              <a:t>Shutterstock.com ( 2021) '</a:t>
            </a:r>
            <a:r>
              <a:rPr lang="en-US" sz="1600" i="1" dirty="0">
                <a:latin typeface="Arial"/>
                <a:ea typeface="+mn-lt"/>
                <a:cs typeface="+mn-lt"/>
              </a:rPr>
              <a:t>Word Childhood Happy Kids On Beach Stock Vector '(Royalty Free) 190617401</a:t>
            </a:r>
            <a:r>
              <a:rPr lang="en-US" sz="1600" dirty="0">
                <a:latin typeface="Arial"/>
                <a:ea typeface="+mn-lt"/>
                <a:cs typeface="+mn-lt"/>
              </a:rPr>
              <a:t>.  Available at:  </a:t>
            </a:r>
            <a:r>
              <a:rPr lang="en-US" sz="1600" dirty="0">
                <a:latin typeface="Arial"/>
                <a:ea typeface="+mn-lt"/>
                <a:cs typeface="+mn-lt"/>
                <a:hlinkClick r:id="rId5"/>
              </a:rPr>
              <a:t>https://www.shutterstock.com/image-vector/word-childhood-happy-kids-on-beach-190617401 </a:t>
            </a:r>
            <a:r>
              <a:rPr lang="en-US" sz="1600" dirty="0">
                <a:latin typeface="Arial"/>
                <a:ea typeface="+mn-lt"/>
                <a:cs typeface="+mn-lt"/>
              </a:rPr>
              <a:t> (Accessed: 12 June 2021).</a:t>
            </a:r>
            <a:endParaRPr lang="en-US" sz="1600" dirty="0">
              <a:latin typeface="Arial"/>
              <a:cs typeface="Arial"/>
            </a:endParaRPr>
          </a:p>
          <a:p>
            <a:endParaRPr lang="en-US" sz="1600" dirty="0">
              <a:latin typeface="Arial"/>
              <a:ea typeface="+mn-lt"/>
              <a:cs typeface="Arial"/>
            </a:endParaRPr>
          </a:p>
          <a:p>
            <a:endParaRPr lang="en-US" sz="1600" dirty="0">
              <a:latin typeface="Arial"/>
              <a:cs typeface="Arial"/>
            </a:endParaRPr>
          </a:p>
          <a:p>
            <a:endParaRPr lang="en-US" sz="1600" dirty="0">
              <a:latin typeface="Arial"/>
              <a:ea typeface="+mn-lt"/>
              <a:cs typeface="Arial"/>
            </a:endParaRPr>
          </a:p>
          <a:p>
            <a:r>
              <a:rPr lang="en-US" sz="1600" dirty="0">
                <a:latin typeface="Arial"/>
                <a:ea typeface="+mn-lt"/>
                <a:cs typeface="Arial"/>
              </a:rPr>
              <a:t>UNCEF UK( 2021). </a:t>
            </a:r>
            <a:r>
              <a:rPr lang="en-US" sz="1600" i="1" dirty="0">
                <a:latin typeface="Arial"/>
                <a:ea typeface="+mn-lt"/>
                <a:cs typeface="Arial"/>
              </a:rPr>
              <a:t>UN Convention on the Rights of the Child (UNCRC) - UNICEF UK</a:t>
            </a:r>
            <a:r>
              <a:rPr lang="en-US" sz="1600" dirty="0">
                <a:latin typeface="Arial"/>
                <a:ea typeface="+mn-lt"/>
                <a:cs typeface="Arial"/>
              </a:rPr>
              <a:t>.  Available at:   </a:t>
            </a:r>
            <a:r>
              <a:rPr lang="en-US" sz="1600" dirty="0">
                <a:latin typeface="Arial"/>
                <a:ea typeface="+mn-lt"/>
                <a:cs typeface="Arial"/>
                <a:hlinkClick r:id="rId6"/>
              </a:rPr>
              <a:t>https://www.unicef.org.uk/what-we-do/un-convention-child-rights/</a:t>
            </a:r>
            <a:r>
              <a:rPr lang="en-US" sz="1600" dirty="0">
                <a:latin typeface="Arial"/>
                <a:ea typeface="+mn-lt"/>
                <a:cs typeface="Arial"/>
              </a:rPr>
              <a:t>  (Accessed: 19 June 2021).</a:t>
            </a:r>
          </a:p>
          <a:p>
            <a:endParaRPr lang="en-US" sz="1600" dirty="0">
              <a:latin typeface="Arial"/>
              <a:ea typeface="+mn-lt"/>
              <a:cs typeface="Arial"/>
            </a:endParaRPr>
          </a:p>
          <a:p>
            <a:endParaRPr lang="en-US" sz="1600" dirty="0">
              <a:latin typeface="Arial"/>
              <a:cs typeface="Arial"/>
            </a:endParaRPr>
          </a:p>
          <a:p>
            <a:endParaRPr lang="en-US" sz="1600" dirty="0">
              <a:latin typeface="Arial"/>
              <a:cs typeface="Arial"/>
            </a:endParaRPr>
          </a:p>
          <a:p>
            <a:endParaRPr lang="en-US" sz="1600" dirty="0">
              <a:latin typeface="Arial"/>
              <a:cs typeface="Arial"/>
            </a:endParaRPr>
          </a:p>
        </p:txBody>
      </p:sp>
      <p:sp>
        <p:nvSpPr>
          <p:cNvPr id="3" name="TextBox 2">
            <a:extLst>
              <a:ext uri="{FF2B5EF4-FFF2-40B4-BE49-F238E27FC236}">
                <a16:creationId xmlns:a16="http://schemas.microsoft.com/office/drawing/2014/main" id="{4EE98647-F5B5-48D1-8E48-7E794FE98AB1}"/>
              </a:ext>
            </a:extLst>
          </p:cNvPr>
          <p:cNvSpPr txBox="1"/>
          <p:nvPr/>
        </p:nvSpPr>
        <p:spPr>
          <a:xfrm>
            <a:off x="4724400" y="35910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Reference List</a:t>
            </a:r>
          </a:p>
        </p:txBody>
      </p:sp>
      <p:sp>
        <p:nvSpPr>
          <p:cNvPr id="4" name="TextBox 3">
            <a:extLst>
              <a:ext uri="{FF2B5EF4-FFF2-40B4-BE49-F238E27FC236}">
                <a16:creationId xmlns:a16="http://schemas.microsoft.com/office/drawing/2014/main" id="{4F1E92DC-7003-43F5-AABA-7F8D442210B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69163626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Frame</vt:lpstr>
      <vt:lpstr>STUDENT NAMES+NUMBERS   Andrea Lester- 1912330  Rose McKenzie- 1912554  Monica Dormer-  1907095  Shahida  Parbin- 1814474  </vt:lpstr>
      <vt:lpstr>PP1. Title Page PP2. Contents Page PP3. Introduction PP4-5 , Non- Discrimination, (Article 2) Shahida  PP6-7, Best Interest of the Child, (Article 3) Rose PP8-9, Protection of the Child, (Article 4) Monica PP9-10,  Survival + Development, (Article 6) Rose, PP11-12, Knowledge of  Rights (Article 42)  Andrea Conclusion/ Recommendations References</vt:lpstr>
      <vt:lpstr>INTRODUCTION</vt:lpstr>
      <vt:lpstr>Article (2), Non- Discrimination</vt:lpstr>
      <vt:lpstr>      Age</vt:lpstr>
      <vt:lpstr>Article (3) Best interest of the Child</vt:lpstr>
      <vt:lpstr>PowerPoint Presentation</vt:lpstr>
      <vt:lpstr>Article (4), The Protection of Rights for Children </vt:lpstr>
      <vt:lpstr>   </vt:lpstr>
      <vt:lpstr>PowerPoint Presentation</vt:lpstr>
      <vt:lpstr>PowerPoint Presentation</vt:lpstr>
      <vt:lpstr>Knowledge of Rights Article 42</vt:lpstr>
      <vt:lpstr> The knowledge of Rights to life survival and development.   The knowledge of Rights to be heard.  The knowledge of Rights to information about  how to stay safe and healthy.  The knowledge of Rights to receive the best health care possible.  The knowledge of Rights to  a safe environment.  The knowledge of Rights to a non-discrimination approach.  The knowledge of Rights for the best interest of the child. </vt:lpstr>
      <vt:lpstr>PowerPoint Presentation</vt:lpstr>
      <vt:lpstr>POLICES, REQUIRED TO SUPPORT CHILDREN AND THEIR FAMILIES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716</cp:revision>
  <dcterms:created xsi:type="dcterms:W3CDTF">2021-06-10T14:27:09Z</dcterms:created>
  <dcterms:modified xsi:type="dcterms:W3CDTF">2021-07-14T18:17:19Z</dcterms:modified>
</cp:coreProperties>
</file>